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66" r:id="rId2"/>
    <p:sldId id="284" r:id="rId3"/>
    <p:sldId id="274" r:id="rId4"/>
    <p:sldId id="273" r:id="rId5"/>
    <p:sldId id="275" r:id="rId6"/>
    <p:sldId id="261" r:id="rId7"/>
    <p:sldId id="285" r:id="rId8"/>
    <p:sldId id="283" r:id="rId9"/>
    <p:sldId id="276" r:id="rId10"/>
    <p:sldId id="277" r:id="rId11"/>
    <p:sldId id="278" r:id="rId12"/>
    <p:sldId id="282" r:id="rId13"/>
    <p:sldId id="279" r:id="rId14"/>
    <p:sldId id="281" r:id="rId15"/>
    <p:sldId id="280" r:id="rId16"/>
  </p:sldIdLst>
  <p:sldSz cx="7772400" cy="100584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eneral" id="{95FB4241-B7FE-4E3E-9D8B-B73A0286C377}">
          <p14:sldIdLst>
            <p14:sldId id="266"/>
            <p14:sldId id="284"/>
            <p14:sldId id="274"/>
            <p14:sldId id="273"/>
            <p14:sldId id="275"/>
            <p14:sldId id="261"/>
            <p14:sldId id="285"/>
            <p14:sldId id="283"/>
            <p14:sldId id="276"/>
            <p14:sldId id="277"/>
            <p14:sldId id="278"/>
            <p14:sldId id="282"/>
            <p14:sldId id="279"/>
            <p14:sldId id="281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g, Harry" initials="DH" lastIdx="5" clrIdx="0">
    <p:extLst>
      <p:ext uri="{19B8F6BF-5375-455C-9EA6-DF929625EA0E}">
        <p15:presenceInfo xmlns:p15="http://schemas.microsoft.com/office/powerpoint/2012/main" userId="Dang, Harry" providerId="None"/>
      </p:ext>
    </p:extLst>
  </p:cmAuthor>
  <p:cmAuthor id="2" name="Leopold, Leo" initials="LL" lastIdx="2" clrIdx="1">
    <p:extLst>
      <p:ext uri="{19B8F6BF-5375-455C-9EA6-DF929625EA0E}">
        <p15:presenceInfo xmlns:p15="http://schemas.microsoft.com/office/powerpoint/2012/main" userId="S-1-5-21-1177238915-1767777339-682003330-117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FF"/>
    <a:srgbClr val="0000C1"/>
    <a:srgbClr val="CC0066"/>
    <a:srgbClr val="25248F"/>
    <a:srgbClr val="C00000"/>
    <a:srgbClr val="C10000"/>
    <a:srgbClr val="8B8BE3"/>
    <a:srgbClr val="10C510"/>
    <a:srgbClr val="BF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9" autoAdjust="0"/>
    <p:restoredTop sz="94637"/>
  </p:normalViewPr>
  <p:slideViewPr>
    <p:cSldViewPr snapToGrid="0">
      <p:cViewPr>
        <p:scale>
          <a:sx n="100" d="100"/>
          <a:sy n="100" d="100"/>
        </p:scale>
        <p:origin x="2676" y="7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hwemple\Downloads\Bare%20Pt%20reponse%20to%20Peroxid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hwemple\Downloads\QDL-XAN-SignalMech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hwemple\Downloads\QDL-XAN-SignalMech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ahwemple\Downloads\QDL-XAN-SignalMech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73794243927603"/>
          <c:y val="4.487910025739536E-2"/>
          <c:w val="0.81918635170603671"/>
          <c:h val="0.6627595212774464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CV!$G$1</c:f>
              <c:strCache>
                <c:ptCount val="1"/>
                <c:pt idx="0">
                  <c:v>Buffer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CV!$F$4602:$F$7001</c:f>
              <c:numCache>
                <c:formatCode>General</c:formatCode>
                <c:ptCount val="2400"/>
                <c:pt idx="0">
                  <c:v>-0.2</c:v>
                </c:pt>
                <c:pt idx="1">
                  <c:v>-0.19900000000000001</c:v>
                </c:pt>
                <c:pt idx="2">
                  <c:v>-0.19800000000000001</c:v>
                </c:pt>
                <c:pt idx="3">
                  <c:v>-0.19700000000000001</c:v>
                </c:pt>
                <c:pt idx="4">
                  <c:v>-0.19600000000000001</c:v>
                </c:pt>
                <c:pt idx="5">
                  <c:v>-0.19500000000000001</c:v>
                </c:pt>
                <c:pt idx="6">
                  <c:v>-0.19400000000000001</c:v>
                </c:pt>
                <c:pt idx="7">
                  <c:v>-0.193</c:v>
                </c:pt>
                <c:pt idx="8">
                  <c:v>-0.192</c:v>
                </c:pt>
                <c:pt idx="9">
                  <c:v>-0.191</c:v>
                </c:pt>
                <c:pt idx="10">
                  <c:v>-0.19</c:v>
                </c:pt>
                <c:pt idx="11">
                  <c:v>-0.189</c:v>
                </c:pt>
                <c:pt idx="12">
                  <c:v>-0.188</c:v>
                </c:pt>
                <c:pt idx="13">
                  <c:v>-0.187</c:v>
                </c:pt>
                <c:pt idx="14">
                  <c:v>-0.186</c:v>
                </c:pt>
                <c:pt idx="15">
                  <c:v>-0.185</c:v>
                </c:pt>
                <c:pt idx="16">
                  <c:v>-0.184</c:v>
                </c:pt>
                <c:pt idx="17">
                  <c:v>-0.183</c:v>
                </c:pt>
                <c:pt idx="18">
                  <c:v>-0.182</c:v>
                </c:pt>
                <c:pt idx="19">
                  <c:v>-0.18099999999999999</c:v>
                </c:pt>
                <c:pt idx="20">
                  <c:v>-0.18</c:v>
                </c:pt>
                <c:pt idx="21">
                  <c:v>-0.17899999999999999</c:v>
                </c:pt>
                <c:pt idx="22">
                  <c:v>-0.17799999999999999</c:v>
                </c:pt>
                <c:pt idx="23">
                  <c:v>-0.17699999999999999</c:v>
                </c:pt>
                <c:pt idx="24">
                  <c:v>-0.17599999999999999</c:v>
                </c:pt>
                <c:pt idx="25">
                  <c:v>-0.17499999999999999</c:v>
                </c:pt>
                <c:pt idx="26">
                  <c:v>-0.17399999999999999</c:v>
                </c:pt>
                <c:pt idx="27">
                  <c:v>-0.17299999999999999</c:v>
                </c:pt>
                <c:pt idx="28">
                  <c:v>-0.17199999999999999</c:v>
                </c:pt>
                <c:pt idx="29">
                  <c:v>-0.17100000000000001</c:v>
                </c:pt>
                <c:pt idx="30">
                  <c:v>-0.17</c:v>
                </c:pt>
                <c:pt idx="31">
                  <c:v>-0.16900000000000001</c:v>
                </c:pt>
                <c:pt idx="32">
                  <c:v>-0.16800000000000001</c:v>
                </c:pt>
                <c:pt idx="33">
                  <c:v>-0.16700000000000001</c:v>
                </c:pt>
                <c:pt idx="34">
                  <c:v>-0.16600000000000001</c:v>
                </c:pt>
                <c:pt idx="35">
                  <c:v>-0.16500000000000001</c:v>
                </c:pt>
                <c:pt idx="36">
                  <c:v>-0.16400000000000001</c:v>
                </c:pt>
                <c:pt idx="37">
                  <c:v>-0.16300000000000001</c:v>
                </c:pt>
                <c:pt idx="38">
                  <c:v>-0.16200000000000001</c:v>
                </c:pt>
                <c:pt idx="39">
                  <c:v>-0.161</c:v>
                </c:pt>
                <c:pt idx="40">
                  <c:v>-0.16</c:v>
                </c:pt>
                <c:pt idx="41">
                  <c:v>-0.159</c:v>
                </c:pt>
                <c:pt idx="42">
                  <c:v>-0.158</c:v>
                </c:pt>
                <c:pt idx="43">
                  <c:v>-0.157</c:v>
                </c:pt>
                <c:pt idx="44">
                  <c:v>-0.156</c:v>
                </c:pt>
                <c:pt idx="45">
                  <c:v>-0.155</c:v>
                </c:pt>
                <c:pt idx="46">
                  <c:v>-0.154</c:v>
                </c:pt>
                <c:pt idx="47">
                  <c:v>-0.153</c:v>
                </c:pt>
                <c:pt idx="48">
                  <c:v>-0.152</c:v>
                </c:pt>
                <c:pt idx="49">
                  <c:v>-0.151</c:v>
                </c:pt>
                <c:pt idx="50">
                  <c:v>-0.15</c:v>
                </c:pt>
                <c:pt idx="51">
                  <c:v>-0.14899999999999999</c:v>
                </c:pt>
                <c:pt idx="52">
                  <c:v>-0.14799999999999999</c:v>
                </c:pt>
                <c:pt idx="53">
                  <c:v>-0.14699999999999999</c:v>
                </c:pt>
                <c:pt idx="54">
                  <c:v>-0.14599999999999999</c:v>
                </c:pt>
                <c:pt idx="55">
                  <c:v>-0.14499999999999999</c:v>
                </c:pt>
                <c:pt idx="56">
                  <c:v>-0.14399999999999999</c:v>
                </c:pt>
                <c:pt idx="57">
                  <c:v>-0.14299999999999999</c:v>
                </c:pt>
                <c:pt idx="58">
                  <c:v>-0.14199999999999999</c:v>
                </c:pt>
                <c:pt idx="59">
                  <c:v>-0.14099999999999999</c:v>
                </c:pt>
                <c:pt idx="60">
                  <c:v>-0.14000000000000001</c:v>
                </c:pt>
                <c:pt idx="61">
                  <c:v>-0.13900000000000001</c:v>
                </c:pt>
                <c:pt idx="62">
                  <c:v>-0.13800000000000001</c:v>
                </c:pt>
                <c:pt idx="63">
                  <c:v>-0.13700000000000001</c:v>
                </c:pt>
                <c:pt idx="64">
                  <c:v>-0.13600000000000001</c:v>
                </c:pt>
                <c:pt idx="65">
                  <c:v>-0.13500000000000001</c:v>
                </c:pt>
                <c:pt idx="66">
                  <c:v>-0.13400000000000001</c:v>
                </c:pt>
                <c:pt idx="67">
                  <c:v>-0.13300000000000001</c:v>
                </c:pt>
                <c:pt idx="68">
                  <c:v>-0.13200000000000001</c:v>
                </c:pt>
                <c:pt idx="69">
                  <c:v>-0.13100000000000001</c:v>
                </c:pt>
                <c:pt idx="70">
                  <c:v>-0.13</c:v>
                </c:pt>
                <c:pt idx="71">
                  <c:v>-0.129</c:v>
                </c:pt>
                <c:pt idx="72">
                  <c:v>-0.128</c:v>
                </c:pt>
                <c:pt idx="73">
                  <c:v>-0.127</c:v>
                </c:pt>
                <c:pt idx="74">
                  <c:v>-0.126</c:v>
                </c:pt>
                <c:pt idx="75">
                  <c:v>-0.125</c:v>
                </c:pt>
                <c:pt idx="76">
                  <c:v>-0.124</c:v>
                </c:pt>
                <c:pt idx="77">
                  <c:v>-0.123</c:v>
                </c:pt>
                <c:pt idx="78">
                  <c:v>-0.122</c:v>
                </c:pt>
                <c:pt idx="79">
                  <c:v>-0.121</c:v>
                </c:pt>
                <c:pt idx="80">
                  <c:v>-0.12</c:v>
                </c:pt>
                <c:pt idx="81">
                  <c:v>-0.11899999999999999</c:v>
                </c:pt>
                <c:pt idx="82">
                  <c:v>-0.11799999999999999</c:v>
                </c:pt>
                <c:pt idx="83">
                  <c:v>-0.11700000000000001</c:v>
                </c:pt>
                <c:pt idx="84">
                  <c:v>-0.11600000000000001</c:v>
                </c:pt>
                <c:pt idx="85">
                  <c:v>-0.115</c:v>
                </c:pt>
                <c:pt idx="86">
                  <c:v>-0.114</c:v>
                </c:pt>
                <c:pt idx="87">
                  <c:v>-0.113</c:v>
                </c:pt>
                <c:pt idx="88">
                  <c:v>-0.112</c:v>
                </c:pt>
                <c:pt idx="89">
                  <c:v>-0.111</c:v>
                </c:pt>
                <c:pt idx="90">
                  <c:v>-0.11</c:v>
                </c:pt>
                <c:pt idx="91">
                  <c:v>-0.109</c:v>
                </c:pt>
                <c:pt idx="92">
                  <c:v>-0.108</c:v>
                </c:pt>
                <c:pt idx="93">
                  <c:v>-0.107</c:v>
                </c:pt>
                <c:pt idx="94">
                  <c:v>-0.106</c:v>
                </c:pt>
                <c:pt idx="95">
                  <c:v>-0.105</c:v>
                </c:pt>
                <c:pt idx="96">
                  <c:v>-0.104</c:v>
                </c:pt>
                <c:pt idx="97">
                  <c:v>-0.10299999999999999</c:v>
                </c:pt>
                <c:pt idx="98">
                  <c:v>-0.10199999999999999</c:v>
                </c:pt>
                <c:pt idx="99">
                  <c:v>-0.10100000000000001</c:v>
                </c:pt>
                <c:pt idx="100">
                  <c:v>-0.1</c:v>
                </c:pt>
                <c:pt idx="101">
                  <c:v>-9.9000000000000005E-2</c:v>
                </c:pt>
                <c:pt idx="102">
                  <c:v>-9.8000000000000004E-2</c:v>
                </c:pt>
                <c:pt idx="103">
                  <c:v>-9.7000000000000003E-2</c:v>
                </c:pt>
                <c:pt idx="104">
                  <c:v>-9.6000000000000002E-2</c:v>
                </c:pt>
                <c:pt idx="105">
                  <c:v>-9.5000000000000001E-2</c:v>
                </c:pt>
                <c:pt idx="106">
                  <c:v>-9.4E-2</c:v>
                </c:pt>
                <c:pt idx="107">
                  <c:v>-9.2999999999999999E-2</c:v>
                </c:pt>
                <c:pt idx="108">
                  <c:v>-9.1999999999999998E-2</c:v>
                </c:pt>
                <c:pt idx="109">
                  <c:v>-9.0999999999999998E-2</c:v>
                </c:pt>
                <c:pt idx="110">
                  <c:v>-0.09</c:v>
                </c:pt>
                <c:pt idx="111">
                  <c:v>-8.8999999999999996E-2</c:v>
                </c:pt>
                <c:pt idx="112">
                  <c:v>-8.7999999999999995E-2</c:v>
                </c:pt>
                <c:pt idx="113">
                  <c:v>-8.6999999999999994E-2</c:v>
                </c:pt>
                <c:pt idx="114">
                  <c:v>-8.5999999999999993E-2</c:v>
                </c:pt>
                <c:pt idx="115">
                  <c:v>-8.5000000000000006E-2</c:v>
                </c:pt>
                <c:pt idx="116">
                  <c:v>-8.4000000000000005E-2</c:v>
                </c:pt>
                <c:pt idx="117">
                  <c:v>-8.3000000000000004E-2</c:v>
                </c:pt>
                <c:pt idx="118">
                  <c:v>-8.2000000000000003E-2</c:v>
                </c:pt>
                <c:pt idx="119">
                  <c:v>-8.1000000000000003E-2</c:v>
                </c:pt>
                <c:pt idx="120">
                  <c:v>-0.08</c:v>
                </c:pt>
                <c:pt idx="121">
                  <c:v>-7.9000000000000001E-2</c:v>
                </c:pt>
                <c:pt idx="122">
                  <c:v>-7.8E-2</c:v>
                </c:pt>
                <c:pt idx="123">
                  <c:v>-7.6999999999999999E-2</c:v>
                </c:pt>
                <c:pt idx="124">
                  <c:v>-7.5999999999999998E-2</c:v>
                </c:pt>
                <c:pt idx="125">
                  <c:v>-7.4999999999999997E-2</c:v>
                </c:pt>
                <c:pt idx="126">
                  <c:v>-7.3999999999999996E-2</c:v>
                </c:pt>
                <c:pt idx="127">
                  <c:v>-7.2999999999999995E-2</c:v>
                </c:pt>
                <c:pt idx="128">
                  <c:v>-7.1999999999999995E-2</c:v>
                </c:pt>
                <c:pt idx="129">
                  <c:v>-7.0999999999999994E-2</c:v>
                </c:pt>
                <c:pt idx="130">
                  <c:v>-7.0000000000000007E-2</c:v>
                </c:pt>
                <c:pt idx="131">
                  <c:v>-6.9000000000000006E-2</c:v>
                </c:pt>
                <c:pt idx="132">
                  <c:v>-6.8000000000000005E-2</c:v>
                </c:pt>
                <c:pt idx="133">
                  <c:v>-6.7000000000000004E-2</c:v>
                </c:pt>
                <c:pt idx="134">
                  <c:v>-6.6000000000000003E-2</c:v>
                </c:pt>
                <c:pt idx="135">
                  <c:v>-6.5000000000000002E-2</c:v>
                </c:pt>
                <c:pt idx="136">
                  <c:v>-6.4000000000000001E-2</c:v>
                </c:pt>
                <c:pt idx="137">
                  <c:v>-6.3E-2</c:v>
                </c:pt>
                <c:pt idx="138">
                  <c:v>-6.2E-2</c:v>
                </c:pt>
                <c:pt idx="139">
                  <c:v>-6.0999999999999999E-2</c:v>
                </c:pt>
                <c:pt idx="140">
                  <c:v>-0.06</c:v>
                </c:pt>
                <c:pt idx="141">
                  <c:v>-5.8999999999999997E-2</c:v>
                </c:pt>
                <c:pt idx="142">
                  <c:v>-5.8000000000000003E-2</c:v>
                </c:pt>
                <c:pt idx="143">
                  <c:v>-5.7000000000000002E-2</c:v>
                </c:pt>
                <c:pt idx="144">
                  <c:v>-5.6000000000000001E-2</c:v>
                </c:pt>
                <c:pt idx="145">
                  <c:v>-5.5E-2</c:v>
                </c:pt>
                <c:pt idx="146">
                  <c:v>-5.3999999999999999E-2</c:v>
                </c:pt>
                <c:pt idx="147">
                  <c:v>-5.2999999999999999E-2</c:v>
                </c:pt>
                <c:pt idx="148">
                  <c:v>-5.1999999999999998E-2</c:v>
                </c:pt>
                <c:pt idx="149">
                  <c:v>-5.0999999999999997E-2</c:v>
                </c:pt>
                <c:pt idx="150">
                  <c:v>-0.05</c:v>
                </c:pt>
                <c:pt idx="151">
                  <c:v>-4.9000000000000002E-2</c:v>
                </c:pt>
                <c:pt idx="152">
                  <c:v>-4.8000000000000001E-2</c:v>
                </c:pt>
                <c:pt idx="153">
                  <c:v>-4.7E-2</c:v>
                </c:pt>
                <c:pt idx="154">
                  <c:v>-4.5999999999999999E-2</c:v>
                </c:pt>
                <c:pt idx="155">
                  <c:v>-4.4999999999999998E-2</c:v>
                </c:pt>
                <c:pt idx="156">
                  <c:v>-4.3999999999999997E-2</c:v>
                </c:pt>
                <c:pt idx="157">
                  <c:v>-4.2999999999999997E-2</c:v>
                </c:pt>
                <c:pt idx="158">
                  <c:v>-4.2000000000000003E-2</c:v>
                </c:pt>
                <c:pt idx="159">
                  <c:v>-4.1000000000000002E-2</c:v>
                </c:pt>
                <c:pt idx="160">
                  <c:v>-0.04</c:v>
                </c:pt>
                <c:pt idx="161">
                  <c:v>-3.9E-2</c:v>
                </c:pt>
                <c:pt idx="162">
                  <c:v>-3.7999999999999999E-2</c:v>
                </c:pt>
                <c:pt idx="163">
                  <c:v>-3.6999999999999998E-2</c:v>
                </c:pt>
                <c:pt idx="164">
                  <c:v>-3.5999999999999997E-2</c:v>
                </c:pt>
                <c:pt idx="165">
                  <c:v>-3.5000000000000003E-2</c:v>
                </c:pt>
                <c:pt idx="166">
                  <c:v>-3.4000000000000002E-2</c:v>
                </c:pt>
                <c:pt idx="167">
                  <c:v>-3.3000000000000002E-2</c:v>
                </c:pt>
                <c:pt idx="168">
                  <c:v>-3.2000000000000001E-2</c:v>
                </c:pt>
                <c:pt idx="169">
                  <c:v>-3.1E-2</c:v>
                </c:pt>
                <c:pt idx="170">
                  <c:v>-0.03</c:v>
                </c:pt>
                <c:pt idx="171">
                  <c:v>-2.9000000000000001E-2</c:v>
                </c:pt>
                <c:pt idx="172">
                  <c:v>-2.8000000000000001E-2</c:v>
                </c:pt>
                <c:pt idx="173">
                  <c:v>-2.7E-2</c:v>
                </c:pt>
                <c:pt idx="174">
                  <c:v>-2.5999999999999999E-2</c:v>
                </c:pt>
                <c:pt idx="175">
                  <c:v>-2.5000000000000001E-2</c:v>
                </c:pt>
                <c:pt idx="176">
                  <c:v>-2.4E-2</c:v>
                </c:pt>
                <c:pt idx="177">
                  <c:v>-2.3E-2</c:v>
                </c:pt>
                <c:pt idx="178">
                  <c:v>-2.1999999999999999E-2</c:v>
                </c:pt>
                <c:pt idx="179">
                  <c:v>-2.1000000000000001E-2</c:v>
                </c:pt>
                <c:pt idx="180">
                  <c:v>-0.02</c:v>
                </c:pt>
                <c:pt idx="181">
                  <c:v>-1.9E-2</c:v>
                </c:pt>
                <c:pt idx="182">
                  <c:v>-1.7999999999999999E-2</c:v>
                </c:pt>
                <c:pt idx="183">
                  <c:v>-1.7000000000000001E-2</c:v>
                </c:pt>
                <c:pt idx="184">
                  <c:v>-1.6E-2</c:v>
                </c:pt>
                <c:pt idx="185">
                  <c:v>-1.4999999999999999E-2</c:v>
                </c:pt>
                <c:pt idx="186">
                  <c:v>-1.4E-2</c:v>
                </c:pt>
                <c:pt idx="187">
                  <c:v>-1.2999999999999999E-2</c:v>
                </c:pt>
                <c:pt idx="188">
                  <c:v>-1.2E-2</c:v>
                </c:pt>
                <c:pt idx="189">
                  <c:v>-1.0999999999999999E-2</c:v>
                </c:pt>
                <c:pt idx="190">
                  <c:v>-0.01</c:v>
                </c:pt>
                <c:pt idx="191">
                  <c:v>-8.9999999999999993E-3</c:v>
                </c:pt>
                <c:pt idx="192">
                  <c:v>-8.0000000000000002E-3</c:v>
                </c:pt>
                <c:pt idx="193">
                  <c:v>-7.0000000000000001E-3</c:v>
                </c:pt>
                <c:pt idx="194">
                  <c:v>-6.0000000000000001E-3</c:v>
                </c:pt>
                <c:pt idx="195">
                  <c:v>-5.0000000000000001E-3</c:v>
                </c:pt>
                <c:pt idx="196">
                  <c:v>-4.0000000000000001E-3</c:v>
                </c:pt>
                <c:pt idx="197">
                  <c:v>-3.0000000000000001E-3</c:v>
                </c:pt>
                <c:pt idx="198">
                  <c:v>-2E-3</c:v>
                </c:pt>
                <c:pt idx="199">
                  <c:v>-1E-3</c:v>
                </c:pt>
                <c:pt idx="200">
                  <c:v>0</c:v>
                </c:pt>
                <c:pt idx="201">
                  <c:v>1E-3</c:v>
                </c:pt>
                <c:pt idx="202">
                  <c:v>2E-3</c:v>
                </c:pt>
                <c:pt idx="203">
                  <c:v>3.0000000000000001E-3</c:v>
                </c:pt>
                <c:pt idx="204">
                  <c:v>4.0000000000000001E-3</c:v>
                </c:pt>
                <c:pt idx="205">
                  <c:v>5.0000000000000001E-3</c:v>
                </c:pt>
                <c:pt idx="206">
                  <c:v>6.0000000000000001E-3</c:v>
                </c:pt>
                <c:pt idx="207">
                  <c:v>7.0000000000000001E-3</c:v>
                </c:pt>
                <c:pt idx="208">
                  <c:v>8.0000000000000002E-3</c:v>
                </c:pt>
                <c:pt idx="209">
                  <c:v>8.9999999999999993E-3</c:v>
                </c:pt>
                <c:pt idx="210">
                  <c:v>0.01</c:v>
                </c:pt>
                <c:pt idx="211">
                  <c:v>1.0999999999999999E-2</c:v>
                </c:pt>
                <c:pt idx="212">
                  <c:v>1.2E-2</c:v>
                </c:pt>
                <c:pt idx="213">
                  <c:v>1.2999999999999999E-2</c:v>
                </c:pt>
                <c:pt idx="214">
                  <c:v>1.4E-2</c:v>
                </c:pt>
                <c:pt idx="215">
                  <c:v>1.4999999999999999E-2</c:v>
                </c:pt>
                <c:pt idx="216">
                  <c:v>1.6E-2</c:v>
                </c:pt>
                <c:pt idx="217">
                  <c:v>1.7000000000000001E-2</c:v>
                </c:pt>
                <c:pt idx="218">
                  <c:v>1.7999999999999999E-2</c:v>
                </c:pt>
                <c:pt idx="219">
                  <c:v>1.9E-2</c:v>
                </c:pt>
                <c:pt idx="220">
                  <c:v>0.02</c:v>
                </c:pt>
                <c:pt idx="221">
                  <c:v>2.1000000000000001E-2</c:v>
                </c:pt>
                <c:pt idx="222">
                  <c:v>2.1999999999999999E-2</c:v>
                </c:pt>
                <c:pt idx="223">
                  <c:v>2.3E-2</c:v>
                </c:pt>
                <c:pt idx="224">
                  <c:v>2.4E-2</c:v>
                </c:pt>
                <c:pt idx="225">
                  <c:v>2.5000000000000001E-2</c:v>
                </c:pt>
                <c:pt idx="226">
                  <c:v>2.5999999999999999E-2</c:v>
                </c:pt>
                <c:pt idx="227">
                  <c:v>2.7E-2</c:v>
                </c:pt>
                <c:pt idx="228">
                  <c:v>2.8000000000000001E-2</c:v>
                </c:pt>
                <c:pt idx="229">
                  <c:v>2.9000000000000001E-2</c:v>
                </c:pt>
                <c:pt idx="230">
                  <c:v>0.03</c:v>
                </c:pt>
                <c:pt idx="231">
                  <c:v>3.1E-2</c:v>
                </c:pt>
                <c:pt idx="232">
                  <c:v>3.2000000000000001E-2</c:v>
                </c:pt>
                <c:pt idx="233">
                  <c:v>3.3000000000000002E-2</c:v>
                </c:pt>
                <c:pt idx="234">
                  <c:v>3.4000000000000002E-2</c:v>
                </c:pt>
                <c:pt idx="235">
                  <c:v>3.5000000000000003E-2</c:v>
                </c:pt>
                <c:pt idx="236">
                  <c:v>3.5999999999999997E-2</c:v>
                </c:pt>
                <c:pt idx="237">
                  <c:v>3.6999999999999998E-2</c:v>
                </c:pt>
                <c:pt idx="238">
                  <c:v>3.7999999999999999E-2</c:v>
                </c:pt>
                <c:pt idx="239">
                  <c:v>3.9E-2</c:v>
                </c:pt>
                <c:pt idx="240">
                  <c:v>0.04</c:v>
                </c:pt>
                <c:pt idx="241">
                  <c:v>4.1000000000000002E-2</c:v>
                </c:pt>
                <c:pt idx="242">
                  <c:v>4.2000000000000003E-2</c:v>
                </c:pt>
                <c:pt idx="243">
                  <c:v>4.2999999999999997E-2</c:v>
                </c:pt>
                <c:pt idx="244">
                  <c:v>4.3999999999999997E-2</c:v>
                </c:pt>
                <c:pt idx="245">
                  <c:v>4.4999999999999998E-2</c:v>
                </c:pt>
                <c:pt idx="246">
                  <c:v>4.5999999999999999E-2</c:v>
                </c:pt>
                <c:pt idx="247">
                  <c:v>4.7E-2</c:v>
                </c:pt>
                <c:pt idx="248">
                  <c:v>4.8000000000000001E-2</c:v>
                </c:pt>
                <c:pt idx="249">
                  <c:v>4.9000000000000002E-2</c:v>
                </c:pt>
                <c:pt idx="250">
                  <c:v>0.05</c:v>
                </c:pt>
                <c:pt idx="251">
                  <c:v>5.0999999999999997E-2</c:v>
                </c:pt>
                <c:pt idx="252">
                  <c:v>5.1999999999999998E-2</c:v>
                </c:pt>
                <c:pt idx="253">
                  <c:v>5.2999999999999999E-2</c:v>
                </c:pt>
                <c:pt idx="254">
                  <c:v>5.3999999999999999E-2</c:v>
                </c:pt>
                <c:pt idx="255">
                  <c:v>5.5E-2</c:v>
                </c:pt>
                <c:pt idx="256">
                  <c:v>5.6000000000000001E-2</c:v>
                </c:pt>
                <c:pt idx="257">
                  <c:v>5.7000000000000002E-2</c:v>
                </c:pt>
                <c:pt idx="258">
                  <c:v>5.8000000000000003E-2</c:v>
                </c:pt>
                <c:pt idx="259">
                  <c:v>5.8999999999999997E-2</c:v>
                </c:pt>
                <c:pt idx="260">
                  <c:v>0.06</c:v>
                </c:pt>
                <c:pt idx="261">
                  <c:v>6.0999999999999999E-2</c:v>
                </c:pt>
                <c:pt idx="262">
                  <c:v>6.2E-2</c:v>
                </c:pt>
                <c:pt idx="263">
                  <c:v>6.3E-2</c:v>
                </c:pt>
                <c:pt idx="264">
                  <c:v>6.4000000000000001E-2</c:v>
                </c:pt>
                <c:pt idx="265">
                  <c:v>6.5000000000000002E-2</c:v>
                </c:pt>
                <c:pt idx="266">
                  <c:v>6.6000000000000003E-2</c:v>
                </c:pt>
                <c:pt idx="267">
                  <c:v>6.7000000000000004E-2</c:v>
                </c:pt>
                <c:pt idx="268">
                  <c:v>6.8000000000000005E-2</c:v>
                </c:pt>
                <c:pt idx="269">
                  <c:v>6.9000000000000006E-2</c:v>
                </c:pt>
                <c:pt idx="270">
                  <c:v>7.0000000000000007E-2</c:v>
                </c:pt>
                <c:pt idx="271">
                  <c:v>7.0999999999999994E-2</c:v>
                </c:pt>
                <c:pt idx="272">
                  <c:v>7.1999999999999995E-2</c:v>
                </c:pt>
                <c:pt idx="273">
                  <c:v>7.2999999999999995E-2</c:v>
                </c:pt>
                <c:pt idx="274">
                  <c:v>7.3999999999999996E-2</c:v>
                </c:pt>
                <c:pt idx="275">
                  <c:v>7.4999999999999997E-2</c:v>
                </c:pt>
                <c:pt idx="276">
                  <c:v>7.5999999999999998E-2</c:v>
                </c:pt>
                <c:pt idx="277">
                  <c:v>7.6999999999999999E-2</c:v>
                </c:pt>
                <c:pt idx="278">
                  <c:v>7.8E-2</c:v>
                </c:pt>
                <c:pt idx="279">
                  <c:v>7.9000000000000001E-2</c:v>
                </c:pt>
                <c:pt idx="280">
                  <c:v>0.08</c:v>
                </c:pt>
                <c:pt idx="281">
                  <c:v>8.1000000000000003E-2</c:v>
                </c:pt>
                <c:pt idx="282">
                  <c:v>8.2000000000000003E-2</c:v>
                </c:pt>
                <c:pt idx="283">
                  <c:v>8.3000000000000004E-2</c:v>
                </c:pt>
                <c:pt idx="284">
                  <c:v>8.4000000000000005E-2</c:v>
                </c:pt>
                <c:pt idx="285">
                  <c:v>8.5000000000000006E-2</c:v>
                </c:pt>
                <c:pt idx="286">
                  <c:v>8.5999999999999993E-2</c:v>
                </c:pt>
                <c:pt idx="287">
                  <c:v>8.6999999999999994E-2</c:v>
                </c:pt>
                <c:pt idx="288">
                  <c:v>8.7999999999999995E-2</c:v>
                </c:pt>
                <c:pt idx="289">
                  <c:v>8.8999999999999996E-2</c:v>
                </c:pt>
                <c:pt idx="290">
                  <c:v>0.09</c:v>
                </c:pt>
                <c:pt idx="291">
                  <c:v>9.0999999999999998E-2</c:v>
                </c:pt>
                <c:pt idx="292">
                  <c:v>9.1999999999999998E-2</c:v>
                </c:pt>
                <c:pt idx="293">
                  <c:v>9.2999999999999999E-2</c:v>
                </c:pt>
                <c:pt idx="294">
                  <c:v>9.4E-2</c:v>
                </c:pt>
                <c:pt idx="295">
                  <c:v>9.5000000000000001E-2</c:v>
                </c:pt>
                <c:pt idx="296">
                  <c:v>9.6000000000000002E-2</c:v>
                </c:pt>
                <c:pt idx="297">
                  <c:v>9.7000000000000003E-2</c:v>
                </c:pt>
                <c:pt idx="298">
                  <c:v>9.8000000000000004E-2</c:v>
                </c:pt>
                <c:pt idx="299">
                  <c:v>9.9000000000000005E-2</c:v>
                </c:pt>
                <c:pt idx="300">
                  <c:v>0.1</c:v>
                </c:pt>
                <c:pt idx="301">
                  <c:v>0.10100000000000001</c:v>
                </c:pt>
                <c:pt idx="302">
                  <c:v>0.10199999999999999</c:v>
                </c:pt>
                <c:pt idx="303">
                  <c:v>0.10299999999999999</c:v>
                </c:pt>
                <c:pt idx="304">
                  <c:v>0.104</c:v>
                </c:pt>
                <c:pt idx="305">
                  <c:v>0.105</c:v>
                </c:pt>
                <c:pt idx="306">
                  <c:v>0.106</c:v>
                </c:pt>
                <c:pt idx="307">
                  <c:v>0.107</c:v>
                </c:pt>
                <c:pt idx="308">
                  <c:v>0.108</c:v>
                </c:pt>
                <c:pt idx="309">
                  <c:v>0.109</c:v>
                </c:pt>
                <c:pt idx="310">
                  <c:v>0.11</c:v>
                </c:pt>
                <c:pt idx="311">
                  <c:v>0.111</c:v>
                </c:pt>
                <c:pt idx="312">
                  <c:v>0.112</c:v>
                </c:pt>
                <c:pt idx="313">
                  <c:v>0.113</c:v>
                </c:pt>
                <c:pt idx="314">
                  <c:v>0.114</c:v>
                </c:pt>
                <c:pt idx="315">
                  <c:v>0.115</c:v>
                </c:pt>
                <c:pt idx="316">
                  <c:v>0.11600000000000001</c:v>
                </c:pt>
                <c:pt idx="317">
                  <c:v>0.11700000000000001</c:v>
                </c:pt>
                <c:pt idx="318">
                  <c:v>0.11799999999999999</c:v>
                </c:pt>
                <c:pt idx="319">
                  <c:v>0.11899999999999999</c:v>
                </c:pt>
                <c:pt idx="320">
                  <c:v>0.12</c:v>
                </c:pt>
                <c:pt idx="321">
                  <c:v>0.121</c:v>
                </c:pt>
                <c:pt idx="322">
                  <c:v>0.122</c:v>
                </c:pt>
                <c:pt idx="323">
                  <c:v>0.123</c:v>
                </c:pt>
                <c:pt idx="324">
                  <c:v>0.124</c:v>
                </c:pt>
                <c:pt idx="325">
                  <c:v>0.125</c:v>
                </c:pt>
                <c:pt idx="326">
                  <c:v>0.126</c:v>
                </c:pt>
                <c:pt idx="327">
                  <c:v>0.127</c:v>
                </c:pt>
                <c:pt idx="328">
                  <c:v>0.128</c:v>
                </c:pt>
                <c:pt idx="329">
                  <c:v>0.129</c:v>
                </c:pt>
                <c:pt idx="330">
                  <c:v>0.13</c:v>
                </c:pt>
                <c:pt idx="331">
                  <c:v>0.13100000000000001</c:v>
                </c:pt>
                <c:pt idx="332">
                  <c:v>0.13200000000000001</c:v>
                </c:pt>
                <c:pt idx="333">
                  <c:v>0.13300000000000001</c:v>
                </c:pt>
                <c:pt idx="334">
                  <c:v>0.13400000000000001</c:v>
                </c:pt>
                <c:pt idx="335">
                  <c:v>0.13500000000000001</c:v>
                </c:pt>
                <c:pt idx="336">
                  <c:v>0.13600000000000001</c:v>
                </c:pt>
                <c:pt idx="337">
                  <c:v>0.13700000000000001</c:v>
                </c:pt>
                <c:pt idx="338">
                  <c:v>0.13800000000000001</c:v>
                </c:pt>
                <c:pt idx="339">
                  <c:v>0.13900000000000001</c:v>
                </c:pt>
                <c:pt idx="340">
                  <c:v>0.14000000000000001</c:v>
                </c:pt>
                <c:pt idx="341">
                  <c:v>0.14099999999999999</c:v>
                </c:pt>
                <c:pt idx="342">
                  <c:v>0.14199999999999999</c:v>
                </c:pt>
                <c:pt idx="343">
                  <c:v>0.14299999999999999</c:v>
                </c:pt>
                <c:pt idx="344">
                  <c:v>0.14399999999999999</c:v>
                </c:pt>
                <c:pt idx="345">
                  <c:v>0.14499999999999999</c:v>
                </c:pt>
                <c:pt idx="346">
                  <c:v>0.14599999999999999</c:v>
                </c:pt>
                <c:pt idx="347">
                  <c:v>0.14699999999999999</c:v>
                </c:pt>
                <c:pt idx="348">
                  <c:v>0.14799999999999999</c:v>
                </c:pt>
                <c:pt idx="349">
                  <c:v>0.14899999999999999</c:v>
                </c:pt>
                <c:pt idx="350">
                  <c:v>0.15</c:v>
                </c:pt>
                <c:pt idx="351">
                  <c:v>0.151</c:v>
                </c:pt>
                <c:pt idx="352">
                  <c:v>0.152</c:v>
                </c:pt>
                <c:pt idx="353">
                  <c:v>0.153</c:v>
                </c:pt>
                <c:pt idx="354">
                  <c:v>0.154</c:v>
                </c:pt>
                <c:pt idx="355">
                  <c:v>0.155</c:v>
                </c:pt>
                <c:pt idx="356">
                  <c:v>0.156</c:v>
                </c:pt>
                <c:pt idx="357">
                  <c:v>0.157</c:v>
                </c:pt>
                <c:pt idx="358">
                  <c:v>0.158</c:v>
                </c:pt>
                <c:pt idx="359">
                  <c:v>0.159</c:v>
                </c:pt>
                <c:pt idx="360">
                  <c:v>0.16</c:v>
                </c:pt>
                <c:pt idx="361">
                  <c:v>0.161</c:v>
                </c:pt>
                <c:pt idx="362">
                  <c:v>0.16200000000000001</c:v>
                </c:pt>
                <c:pt idx="363">
                  <c:v>0.16300000000000001</c:v>
                </c:pt>
                <c:pt idx="364">
                  <c:v>0.16400000000000001</c:v>
                </c:pt>
                <c:pt idx="365">
                  <c:v>0.16500000000000001</c:v>
                </c:pt>
                <c:pt idx="366">
                  <c:v>0.16600000000000001</c:v>
                </c:pt>
                <c:pt idx="367">
                  <c:v>0.16700000000000001</c:v>
                </c:pt>
                <c:pt idx="368">
                  <c:v>0.16800000000000001</c:v>
                </c:pt>
                <c:pt idx="369">
                  <c:v>0.16900000000000001</c:v>
                </c:pt>
                <c:pt idx="370">
                  <c:v>0.17</c:v>
                </c:pt>
                <c:pt idx="371">
                  <c:v>0.17100000000000001</c:v>
                </c:pt>
                <c:pt idx="372">
                  <c:v>0.17199999999999999</c:v>
                </c:pt>
                <c:pt idx="373">
                  <c:v>0.17299999999999999</c:v>
                </c:pt>
                <c:pt idx="374">
                  <c:v>0.17399999999999999</c:v>
                </c:pt>
                <c:pt idx="375">
                  <c:v>0.17499999999999999</c:v>
                </c:pt>
                <c:pt idx="376">
                  <c:v>0.17599999999999999</c:v>
                </c:pt>
                <c:pt idx="377">
                  <c:v>0.17699999999999999</c:v>
                </c:pt>
                <c:pt idx="378">
                  <c:v>0.17799999999999999</c:v>
                </c:pt>
                <c:pt idx="379">
                  <c:v>0.17899999999999999</c:v>
                </c:pt>
                <c:pt idx="380">
                  <c:v>0.18</c:v>
                </c:pt>
                <c:pt idx="381">
                  <c:v>0.18099999999999999</c:v>
                </c:pt>
                <c:pt idx="382">
                  <c:v>0.182</c:v>
                </c:pt>
                <c:pt idx="383">
                  <c:v>0.183</c:v>
                </c:pt>
                <c:pt idx="384">
                  <c:v>0.184</c:v>
                </c:pt>
                <c:pt idx="385">
                  <c:v>0.185</c:v>
                </c:pt>
                <c:pt idx="386">
                  <c:v>0.186</c:v>
                </c:pt>
                <c:pt idx="387">
                  <c:v>0.187</c:v>
                </c:pt>
                <c:pt idx="388">
                  <c:v>0.188</c:v>
                </c:pt>
                <c:pt idx="389">
                  <c:v>0.189</c:v>
                </c:pt>
                <c:pt idx="390">
                  <c:v>0.19</c:v>
                </c:pt>
                <c:pt idx="391">
                  <c:v>0.191</c:v>
                </c:pt>
                <c:pt idx="392">
                  <c:v>0.192</c:v>
                </c:pt>
                <c:pt idx="393">
                  <c:v>0.193</c:v>
                </c:pt>
                <c:pt idx="394">
                  <c:v>0.19400000000000001</c:v>
                </c:pt>
                <c:pt idx="395">
                  <c:v>0.19500000000000001</c:v>
                </c:pt>
                <c:pt idx="396">
                  <c:v>0.19600000000000001</c:v>
                </c:pt>
                <c:pt idx="397">
                  <c:v>0.19700000000000001</c:v>
                </c:pt>
                <c:pt idx="398">
                  <c:v>0.19800000000000001</c:v>
                </c:pt>
                <c:pt idx="399">
                  <c:v>0.19900000000000001</c:v>
                </c:pt>
                <c:pt idx="400">
                  <c:v>0.2</c:v>
                </c:pt>
                <c:pt idx="401">
                  <c:v>0.20100000000000001</c:v>
                </c:pt>
                <c:pt idx="402">
                  <c:v>0.20200000000000001</c:v>
                </c:pt>
                <c:pt idx="403">
                  <c:v>0.20300000000000001</c:v>
                </c:pt>
                <c:pt idx="404">
                  <c:v>0.20399999999999999</c:v>
                </c:pt>
                <c:pt idx="405">
                  <c:v>0.20499999999999999</c:v>
                </c:pt>
                <c:pt idx="406">
                  <c:v>0.20599999999999999</c:v>
                </c:pt>
                <c:pt idx="407">
                  <c:v>0.20699999999999999</c:v>
                </c:pt>
                <c:pt idx="408">
                  <c:v>0.20799999999999999</c:v>
                </c:pt>
                <c:pt idx="409">
                  <c:v>0.20899999999999999</c:v>
                </c:pt>
                <c:pt idx="410">
                  <c:v>0.21</c:v>
                </c:pt>
                <c:pt idx="411">
                  <c:v>0.21099999999999999</c:v>
                </c:pt>
                <c:pt idx="412">
                  <c:v>0.21199999999999999</c:v>
                </c:pt>
                <c:pt idx="413">
                  <c:v>0.21299999999999999</c:v>
                </c:pt>
                <c:pt idx="414">
                  <c:v>0.214</c:v>
                </c:pt>
                <c:pt idx="415">
                  <c:v>0.215</c:v>
                </c:pt>
                <c:pt idx="416">
                  <c:v>0.216</c:v>
                </c:pt>
                <c:pt idx="417">
                  <c:v>0.217</c:v>
                </c:pt>
                <c:pt idx="418">
                  <c:v>0.218</c:v>
                </c:pt>
                <c:pt idx="419">
                  <c:v>0.219</c:v>
                </c:pt>
                <c:pt idx="420">
                  <c:v>0.22</c:v>
                </c:pt>
                <c:pt idx="421">
                  <c:v>0.221</c:v>
                </c:pt>
                <c:pt idx="422">
                  <c:v>0.222</c:v>
                </c:pt>
                <c:pt idx="423">
                  <c:v>0.223</c:v>
                </c:pt>
                <c:pt idx="424">
                  <c:v>0.224</c:v>
                </c:pt>
                <c:pt idx="425">
                  <c:v>0.22500000000000001</c:v>
                </c:pt>
                <c:pt idx="426">
                  <c:v>0.22600000000000001</c:v>
                </c:pt>
                <c:pt idx="427">
                  <c:v>0.22700000000000001</c:v>
                </c:pt>
                <c:pt idx="428">
                  <c:v>0.22800000000000001</c:v>
                </c:pt>
                <c:pt idx="429">
                  <c:v>0.22900000000000001</c:v>
                </c:pt>
                <c:pt idx="430">
                  <c:v>0.23</c:v>
                </c:pt>
                <c:pt idx="431">
                  <c:v>0.23100000000000001</c:v>
                </c:pt>
                <c:pt idx="432">
                  <c:v>0.23200000000000001</c:v>
                </c:pt>
                <c:pt idx="433">
                  <c:v>0.23300000000000001</c:v>
                </c:pt>
                <c:pt idx="434">
                  <c:v>0.23400000000000001</c:v>
                </c:pt>
                <c:pt idx="435">
                  <c:v>0.23499999999999999</c:v>
                </c:pt>
                <c:pt idx="436">
                  <c:v>0.23599999999999999</c:v>
                </c:pt>
                <c:pt idx="437">
                  <c:v>0.23699999999999999</c:v>
                </c:pt>
                <c:pt idx="438">
                  <c:v>0.23799999999999999</c:v>
                </c:pt>
                <c:pt idx="439">
                  <c:v>0.23899999999999999</c:v>
                </c:pt>
                <c:pt idx="440">
                  <c:v>0.24</c:v>
                </c:pt>
                <c:pt idx="441">
                  <c:v>0.24099999999999999</c:v>
                </c:pt>
                <c:pt idx="442">
                  <c:v>0.24199999999999999</c:v>
                </c:pt>
                <c:pt idx="443">
                  <c:v>0.24299999999999999</c:v>
                </c:pt>
                <c:pt idx="444">
                  <c:v>0.24399999999999999</c:v>
                </c:pt>
                <c:pt idx="445">
                  <c:v>0.245</c:v>
                </c:pt>
                <c:pt idx="446">
                  <c:v>0.246</c:v>
                </c:pt>
                <c:pt idx="447">
                  <c:v>0.247</c:v>
                </c:pt>
                <c:pt idx="448">
                  <c:v>0.248</c:v>
                </c:pt>
                <c:pt idx="449">
                  <c:v>0.249</c:v>
                </c:pt>
                <c:pt idx="450">
                  <c:v>0.25</c:v>
                </c:pt>
                <c:pt idx="451">
                  <c:v>0.251</c:v>
                </c:pt>
                <c:pt idx="452">
                  <c:v>0.252</c:v>
                </c:pt>
                <c:pt idx="453">
                  <c:v>0.253</c:v>
                </c:pt>
                <c:pt idx="454">
                  <c:v>0.254</c:v>
                </c:pt>
                <c:pt idx="455">
                  <c:v>0.255</c:v>
                </c:pt>
                <c:pt idx="456">
                  <c:v>0.25600000000000001</c:v>
                </c:pt>
                <c:pt idx="457">
                  <c:v>0.25700000000000001</c:v>
                </c:pt>
                <c:pt idx="458">
                  <c:v>0.25800000000000001</c:v>
                </c:pt>
                <c:pt idx="459">
                  <c:v>0.25900000000000001</c:v>
                </c:pt>
                <c:pt idx="460">
                  <c:v>0.26</c:v>
                </c:pt>
                <c:pt idx="461">
                  <c:v>0.26100000000000001</c:v>
                </c:pt>
                <c:pt idx="462">
                  <c:v>0.26200000000000001</c:v>
                </c:pt>
                <c:pt idx="463">
                  <c:v>0.26300000000000001</c:v>
                </c:pt>
                <c:pt idx="464">
                  <c:v>0.26400000000000001</c:v>
                </c:pt>
                <c:pt idx="465">
                  <c:v>0.26500000000000001</c:v>
                </c:pt>
                <c:pt idx="466">
                  <c:v>0.26600000000000001</c:v>
                </c:pt>
                <c:pt idx="467">
                  <c:v>0.26700000000000002</c:v>
                </c:pt>
                <c:pt idx="468">
                  <c:v>0.26800000000000002</c:v>
                </c:pt>
                <c:pt idx="469">
                  <c:v>0.26900000000000002</c:v>
                </c:pt>
                <c:pt idx="470">
                  <c:v>0.27</c:v>
                </c:pt>
                <c:pt idx="471">
                  <c:v>0.27100000000000002</c:v>
                </c:pt>
                <c:pt idx="472">
                  <c:v>0.27200000000000002</c:v>
                </c:pt>
                <c:pt idx="473">
                  <c:v>0.27300000000000002</c:v>
                </c:pt>
                <c:pt idx="474">
                  <c:v>0.27400000000000002</c:v>
                </c:pt>
                <c:pt idx="475">
                  <c:v>0.27500000000000002</c:v>
                </c:pt>
                <c:pt idx="476">
                  <c:v>0.27600000000000002</c:v>
                </c:pt>
                <c:pt idx="477">
                  <c:v>0.27700000000000002</c:v>
                </c:pt>
                <c:pt idx="478">
                  <c:v>0.27800000000000002</c:v>
                </c:pt>
                <c:pt idx="479">
                  <c:v>0.27900000000000003</c:v>
                </c:pt>
                <c:pt idx="480">
                  <c:v>0.28000000000000003</c:v>
                </c:pt>
                <c:pt idx="481">
                  <c:v>0.28100000000000003</c:v>
                </c:pt>
                <c:pt idx="482">
                  <c:v>0.28199999999999997</c:v>
                </c:pt>
                <c:pt idx="483">
                  <c:v>0.28299999999999997</c:v>
                </c:pt>
                <c:pt idx="484">
                  <c:v>0.28399999999999997</c:v>
                </c:pt>
                <c:pt idx="485">
                  <c:v>0.28499999999999998</c:v>
                </c:pt>
                <c:pt idx="486">
                  <c:v>0.28599999999999998</c:v>
                </c:pt>
                <c:pt idx="487">
                  <c:v>0.28699999999999998</c:v>
                </c:pt>
                <c:pt idx="488">
                  <c:v>0.28799999999999998</c:v>
                </c:pt>
                <c:pt idx="489">
                  <c:v>0.28899999999999998</c:v>
                </c:pt>
                <c:pt idx="490">
                  <c:v>0.28999999999999998</c:v>
                </c:pt>
                <c:pt idx="491">
                  <c:v>0.29099999999999998</c:v>
                </c:pt>
                <c:pt idx="492">
                  <c:v>0.29199999999999998</c:v>
                </c:pt>
                <c:pt idx="493">
                  <c:v>0.29299999999999998</c:v>
                </c:pt>
                <c:pt idx="494">
                  <c:v>0.29399999999999998</c:v>
                </c:pt>
                <c:pt idx="495">
                  <c:v>0.29499999999999998</c:v>
                </c:pt>
                <c:pt idx="496">
                  <c:v>0.29599999999999999</c:v>
                </c:pt>
                <c:pt idx="497">
                  <c:v>0.29699999999999999</c:v>
                </c:pt>
                <c:pt idx="498">
                  <c:v>0.29799999999999999</c:v>
                </c:pt>
                <c:pt idx="499">
                  <c:v>0.29899999999999999</c:v>
                </c:pt>
                <c:pt idx="500">
                  <c:v>0.3</c:v>
                </c:pt>
                <c:pt idx="501">
                  <c:v>0.30099999999999999</c:v>
                </c:pt>
                <c:pt idx="502">
                  <c:v>0.30199999999999999</c:v>
                </c:pt>
                <c:pt idx="503">
                  <c:v>0.30299999999999999</c:v>
                </c:pt>
                <c:pt idx="504">
                  <c:v>0.30399999999999999</c:v>
                </c:pt>
                <c:pt idx="505">
                  <c:v>0.30499999999999999</c:v>
                </c:pt>
                <c:pt idx="506">
                  <c:v>0.30599999999999999</c:v>
                </c:pt>
                <c:pt idx="507">
                  <c:v>0.307</c:v>
                </c:pt>
                <c:pt idx="508">
                  <c:v>0.308</c:v>
                </c:pt>
                <c:pt idx="509">
                  <c:v>0.309</c:v>
                </c:pt>
                <c:pt idx="510">
                  <c:v>0.31</c:v>
                </c:pt>
                <c:pt idx="511">
                  <c:v>0.311</c:v>
                </c:pt>
                <c:pt idx="512">
                  <c:v>0.312</c:v>
                </c:pt>
                <c:pt idx="513">
                  <c:v>0.313</c:v>
                </c:pt>
                <c:pt idx="514">
                  <c:v>0.314</c:v>
                </c:pt>
                <c:pt idx="515">
                  <c:v>0.315</c:v>
                </c:pt>
                <c:pt idx="516">
                  <c:v>0.316</c:v>
                </c:pt>
                <c:pt idx="517">
                  <c:v>0.317</c:v>
                </c:pt>
                <c:pt idx="518">
                  <c:v>0.318</c:v>
                </c:pt>
                <c:pt idx="519">
                  <c:v>0.31900000000000001</c:v>
                </c:pt>
                <c:pt idx="520">
                  <c:v>0.32</c:v>
                </c:pt>
                <c:pt idx="521">
                  <c:v>0.32100000000000001</c:v>
                </c:pt>
                <c:pt idx="522">
                  <c:v>0.32200000000000001</c:v>
                </c:pt>
                <c:pt idx="523">
                  <c:v>0.32300000000000001</c:v>
                </c:pt>
                <c:pt idx="524">
                  <c:v>0.32400000000000001</c:v>
                </c:pt>
                <c:pt idx="525">
                  <c:v>0.32500000000000001</c:v>
                </c:pt>
                <c:pt idx="526">
                  <c:v>0.32600000000000001</c:v>
                </c:pt>
                <c:pt idx="527">
                  <c:v>0.32700000000000001</c:v>
                </c:pt>
                <c:pt idx="528">
                  <c:v>0.32800000000000001</c:v>
                </c:pt>
                <c:pt idx="529">
                  <c:v>0.32900000000000001</c:v>
                </c:pt>
                <c:pt idx="530">
                  <c:v>0.33</c:v>
                </c:pt>
                <c:pt idx="531">
                  <c:v>0.33100000000000002</c:v>
                </c:pt>
                <c:pt idx="532">
                  <c:v>0.33200000000000002</c:v>
                </c:pt>
                <c:pt idx="533">
                  <c:v>0.33300000000000002</c:v>
                </c:pt>
                <c:pt idx="534">
                  <c:v>0.33400000000000002</c:v>
                </c:pt>
                <c:pt idx="535">
                  <c:v>0.33500000000000002</c:v>
                </c:pt>
                <c:pt idx="536">
                  <c:v>0.33600000000000002</c:v>
                </c:pt>
                <c:pt idx="537">
                  <c:v>0.33700000000000002</c:v>
                </c:pt>
                <c:pt idx="538">
                  <c:v>0.33800000000000002</c:v>
                </c:pt>
                <c:pt idx="539">
                  <c:v>0.33900000000000002</c:v>
                </c:pt>
                <c:pt idx="540">
                  <c:v>0.34</c:v>
                </c:pt>
                <c:pt idx="541">
                  <c:v>0.34100000000000003</c:v>
                </c:pt>
                <c:pt idx="542">
                  <c:v>0.34200000000000003</c:v>
                </c:pt>
                <c:pt idx="543">
                  <c:v>0.34300000000000003</c:v>
                </c:pt>
                <c:pt idx="544">
                  <c:v>0.34399999999999997</c:v>
                </c:pt>
                <c:pt idx="545">
                  <c:v>0.34499999999999997</c:v>
                </c:pt>
                <c:pt idx="546">
                  <c:v>0.34599999999999997</c:v>
                </c:pt>
                <c:pt idx="547">
                  <c:v>0.34699999999999998</c:v>
                </c:pt>
                <c:pt idx="548">
                  <c:v>0.34799999999999998</c:v>
                </c:pt>
                <c:pt idx="549">
                  <c:v>0.34899999999999998</c:v>
                </c:pt>
                <c:pt idx="550">
                  <c:v>0.35</c:v>
                </c:pt>
                <c:pt idx="551">
                  <c:v>0.35099999999999998</c:v>
                </c:pt>
                <c:pt idx="552">
                  <c:v>0.35199999999999998</c:v>
                </c:pt>
                <c:pt idx="553">
                  <c:v>0.35299999999999998</c:v>
                </c:pt>
                <c:pt idx="554">
                  <c:v>0.35399999999999998</c:v>
                </c:pt>
                <c:pt idx="555">
                  <c:v>0.35499999999999998</c:v>
                </c:pt>
                <c:pt idx="556">
                  <c:v>0.35599999999999998</c:v>
                </c:pt>
                <c:pt idx="557">
                  <c:v>0.35699999999999998</c:v>
                </c:pt>
                <c:pt idx="558">
                  <c:v>0.35799999999999998</c:v>
                </c:pt>
                <c:pt idx="559">
                  <c:v>0.35899999999999999</c:v>
                </c:pt>
                <c:pt idx="560">
                  <c:v>0.36</c:v>
                </c:pt>
                <c:pt idx="561">
                  <c:v>0.36099999999999999</c:v>
                </c:pt>
                <c:pt idx="562">
                  <c:v>0.36199999999999999</c:v>
                </c:pt>
                <c:pt idx="563">
                  <c:v>0.36299999999999999</c:v>
                </c:pt>
                <c:pt idx="564">
                  <c:v>0.36399999999999999</c:v>
                </c:pt>
                <c:pt idx="565">
                  <c:v>0.36499999999999999</c:v>
                </c:pt>
                <c:pt idx="566">
                  <c:v>0.36599999999999999</c:v>
                </c:pt>
                <c:pt idx="567">
                  <c:v>0.36699999999999999</c:v>
                </c:pt>
                <c:pt idx="568">
                  <c:v>0.36799999999999999</c:v>
                </c:pt>
                <c:pt idx="569">
                  <c:v>0.36899999999999999</c:v>
                </c:pt>
                <c:pt idx="570">
                  <c:v>0.37</c:v>
                </c:pt>
                <c:pt idx="571">
                  <c:v>0.371</c:v>
                </c:pt>
                <c:pt idx="572">
                  <c:v>0.372</c:v>
                </c:pt>
                <c:pt idx="573">
                  <c:v>0.373</c:v>
                </c:pt>
                <c:pt idx="574">
                  <c:v>0.374</c:v>
                </c:pt>
                <c:pt idx="575">
                  <c:v>0.375</c:v>
                </c:pt>
                <c:pt idx="576">
                  <c:v>0.376</c:v>
                </c:pt>
                <c:pt idx="577">
                  <c:v>0.377</c:v>
                </c:pt>
                <c:pt idx="578">
                  <c:v>0.378</c:v>
                </c:pt>
                <c:pt idx="579">
                  <c:v>0.379</c:v>
                </c:pt>
                <c:pt idx="580">
                  <c:v>0.38</c:v>
                </c:pt>
                <c:pt idx="581">
                  <c:v>0.38100000000000001</c:v>
                </c:pt>
                <c:pt idx="582">
                  <c:v>0.38200000000000001</c:v>
                </c:pt>
                <c:pt idx="583">
                  <c:v>0.38300000000000001</c:v>
                </c:pt>
                <c:pt idx="584">
                  <c:v>0.38400000000000001</c:v>
                </c:pt>
                <c:pt idx="585">
                  <c:v>0.38500000000000001</c:v>
                </c:pt>
                <c:pt idx="586">
                  <c:v>0.38600000000000001</c:v>
                </c:pt>
                <c:pt idx="587">
                  <c:v>0.38700000000000001</c:v>
                </c:pt>
                <c:pt idx="588">
                  <c:v>0.38800000000000001</c:v>
                </c:pt>
                <c:pt idx="589">
                  <c:v>0.38900000000000001</c:v>
                </c:pt>
                <c:pt idx="590">
                  <c:v>0.39</c:v>
                </c:pt>
                <c:pt idx="591">
                  <c:v>0.39100000000000001</c:v>
                </c:pt>
                <c:pt idx="592">
                  <c:v>0.39200000000000002</c:v>
                </c:pt>
                <c:pt idx="593">
                  <c:v>0.39300000000000002</c:v>
                </c:pt>
                <c:pt idx="594">
                  <c:v>0.39400000000000002</c:v>
                </c:pt>
                <c:pt idx="595">
                  <c:v>0.39500000000000002</c:v>
                </c:pt>
                <c:pt idx="596">
                  <c:v>0.39600000000000002</c:v>
                </c:pt>
                <c:pt idx="597">
                  <c:v>0.39700000000000002</c:v>
                </c:pt>
                <c:pt idx="598">
                  <c:v>0.39800000000000002</c:v>
                </c:pt>
                <c:pt idx="599">
                  <c:v>0.39900000000000002</c:v>
                </c:pt>
                <c:pt idx="600">
                  <c:v>0.4</c:v>
                </c:pt>
                <c:pt idx="601">
                  <c:v>0.40100000000000002</c:v>
                </c:pt>
                <c:pt idx="602">
                  <c:v>0.40200000000000002</c:v>
                </c:pt>
                <c:pt idx="603">
                  <c:v>0.40300000000000002</c:v>
                </c:pt>
                <c:pt idx="604">
                  <c:v>0.40400000000000003</c:v>
                </c:pt>
                <c:pt idx="605">
                  <c:v>0.40500000000000003</c:v>
                </c:pt>
                <c:pt idx="606">
                  <c:v>0.40600000000000003</c:v>
                </c:pt>
                <c:pt idx="607">
                  <c:v>0.40699999999999997</c:v>
                </c:pt>
                <c:pt idx="608">
                  <c:v>0.40799999999999997</c:v>
                </c:pt>
                <c:pt idx="609">
                  <c:v>0.40899999999999997</c:v>
                </c:pt>
                <c:pt idx="610">
                  <c:v>0.41</c:v>
                </c:pt>
                <c:pt idx="611">
                  <c:v>0.41099999999999998</c:v>
                </c:pt>
                <c:pt idx="612">
                  <c:v>0.41199999999999998</c:v>
                </c:pt>
                <c:pt idx="613">
                  <c:v>0.41299999999999998</c:v>
                </c:pt>
                <c:pt idx="614">
                  <c:v>0.41399999999999998</c:v>
                </c:pt>
                <c:pt idx="615">
                  <c:v>0.41499999999999998</c:v>
                </c:pt>
                <c:pt idx="616">
                  <c:v>0.41599999999999998</c:v>
                </c:pt>
                <c:pt idx="617">
                  <c:v>0.41699999999999998</c:v>
                </c:pt>
                <c:pt idx="618">
                  <c:v>0.41799999999999998</c:v>
                </c:pt>
                <c:pt idx="619">
                  <c:v>0.41899999999999998</c:v>
                </c:pt>
                <c:pt idx="620">
                  <c:v>0.42</c:v>
                </c:pt>
                <c:pt idx="621">
                  <c:v>0.42099999999999999</c:v>
                </c:pt>
                <c:pt idx="622">
                  <c:v>0.42199999999999999</c:v>
                </c:pt>
                <c:pt idx="623">
                  <c:v>0.42299999999999999</c:v>
                </c:pt>
                <c:pt idx="624">
                  <c:v>0.42399999999999999</c:v>
                </c:pt>
                <c:pt idx="625">
                  <c:v>0.42499999999999999</c:v>
                </c:pt>
                <c:pt idx="626">
                  <c:v>0.42599999999999999</c:v>
                </c:pt>
                <c:pt idx="627">
                  <c:v>0.42699999999999999</c:v>
                </c:pt>
                <c:pt idx="628">
                  <c:v>0.42799999999999999</c:v>
                </c:pt>
                <c:pt idx="629">
                  <c:v>0.42899999999999999</c:v>
                </c:pt>
                <c:pt idx="630">
                  <c:v>0.43</c:v>
                </c:pt>
                <c:pt idx="631">
                  <c:v>0.43099999999999999</c:v>
                </c:pt>
                <c:pt idx="632">
                  <c:v>0.432</c:v>
                </c:pt>
                <c:pt idx="633">
                  <c:v>0.433</c:v>
                </c:pt>
                <c:pt idx="634">
                  <c:v>0.434</c:v>
                </c:pt>
                <c:pt idx="635">
                  <c:v>0.435</c:v>
                </c:pt>
                <c:pt idx="636">
                  <c:v>0.436</c:v>
                </c:pt>
                <c:pt idx="637">
                  <c:v>0.437</c:v>
                </c:pt>
                <c:pt idx="638">
                  <c:v>0.438</c:v>
                </c:pt>
                <c:pt idx="639">
                  <c:v>0.439</c:v>
                </c:pt>
                <c:pt idx="640">
                  <c:v>0.44</c:v>
                </c:pt>
                <c:pt idx="641">
                  <c:v>0.441</c:v>
                </c:pt>
                <c:pt idx="642">
                  <c:v>0.442</c:v>
                </c:pt>
                <c:pt idx="643">
                  <c:v>0.443</c:v>
                </c:pt>
                <c:pt idx="644">
                  <c:v>0.44400000000000001</c:v>
                </c:pt>
                <c:pt idx="645">
                  <c:v>0.44500000000000001</c:v>
                </c:pt>
                <c:pt idx="646">
                  <c:v>0.44600000000000001</c:v>
                </c:pt>
                <c:pt idx="647">
                  <c:v>0.44700000000000001</c:v>
                </c:pt>
                <c:pt idx="648">
                  <c:v>0.44800000000000001</c:v>
                </c:pt>
                <c:pt idx="649">
                  <c:v>0.44900000000000001</c:v>
                </c:pt>
                <c:pt idx="650">
                  <c:v>0.45</c:v>
                </c:pt>
                <c:pt idx="651">
                  <c:v>0.45100000000000001</c:v>
                </c:pt>
                <c:pt idx="652">
                  <c:v>0.45200000000000001</c:v>
                </c:pt>
                <c:pt idx="653">
                  <c:v>0.45300000000000001</c:v>
                </c:pt>
                <c:pt idx="654">
                  <c:v>0.45400000000000001</c:v>
                </c:pt>
                <c:pt idx="655">
                  <c:v>0.45500000000000002</c:v>
                </c:pt>
                <c:pt idx="656">
                  <c:v>0.45600000000000002</c:v>
                </c:pt>
                <c:pt idx="657">
                  <c:v>0.45700000000000002</c:v>
                </c:pt>
                <c:pt idx="658">
                  <c:v>0.45800000000000002</c:v>
                </c:pt>
                <c:pt idx="659">
                  <c:v>0.45900000000000002</c:v>
                </c:pt>
                <c:pt idx="660">
                  <c:v>0.46</c:v>
                </c:pt>
                <c:pt idx="661">
                  <c:v>0.46100000000000002</c:v>
                </c:pt>
                <c:pt idx="662">
                  <c:v>0.46200000000000002</c:v>
                </c:pt>
                <c:pt idx="663">
                  <c:v>0.46300000000000002</c:v>
                </c:pt>
                <c:pt idx="664">
                  <c:v>0.46400000000000002</c:v>
                </c:pt>
                <c:pt idx="665">
                  <c:v>0.46500000000000002</c:v>
                </c:pt>
                <c:pt idx="666">
                  <c:v>0.46600000000000003</c:v>
                </c:pt>
                <c:pt idx="667">
                  <c:v>0.46700000000000003</c:v>
                </c:pt>
                <c:pt idx="668">
                  <c:v>0.46800000000000003</c:v>
                </c:pt>
                <c:pt idx="669">
                  <c:v>0.46899999999999997</c:v>
                </c:pt>
                <c:pt idx="670">
                  <c:v>0.47</c:v>
                </c:pt>
                <c:pt idx="671">
                  <c:v>0.47099999999999997</c:v>
                </c:pt>
                <c:pt idx="672">
                  <c:v>0.47199999999999998</c:v>
                </c:pt>
                <c:pt idx="673">
                  <c:v>0.47299999999999998</c:v>
                </c:pt>
                <c:pt idx="674">
                  <c:v>0.47399999999999998</c:v>
                </c:pt>
                <c:pt idx="675">
                  <c:v>0.47499999999999998</c:v>
                </c:pt>
                <c:pt idx="676">
                  <c:v>0.47599999999999998</c:v>
                </c:pt>
                <c:pt idx="677">
                  <c:v>0.47699999999999998</c:v>
                </c:pt>
                <c:pt idx="678">
                  <c:v>0.47799999999999998</c:v>
                </c:pt>
                <c:pt idx="679">
                  <c:v>0.47899999999999998</c:v>
                </c:pt>
                <c:pt idx="680">
                  <c:v>0.48</c:v>
                </c:pt>
                <c:pt idx="681">
                  <c:v>0.48099999999999998</c:v>
                </c:pt>
                <c:pt idx="682">
                  <c:v>0.48199999999999998</c:v>
                </c:pt>
                <c:pt idx="683">
                  <c:v>0.48299999999999998</c:v>
                </c:pt>
                <c:pt idx="684">
                  <c:v>0.48399999999999999</c:v>
                </c:pt>
                <c:pt idx="685">
                  <c:v>0.48499999999999999</c:v>
                </c:pt>
                <c:pt idx="686">
                  <c:v>0.48599999999999999</c:v>
                </c:pt>
                <c:pt idx="687">
                  <c:v>0.48699999999999999</c:v>
                </c:pt>
                <c:pt idx="688">
                  <c:v>0.48799999999999999</c:v>
                </c:pt>
                <c:pt idx="689">
                  <c:v>0.48899999999999999</c:v>
                </c:pt>
                <c:pt idx="690">
                  <c:v>0.49</c:v>
                </c:pt>
                <c:pt idx="691">
                  <c:v>0.49099999999999999</c:v>
                </c:pt>
                <c:pt idx="692">
                  <c:v>0.49199999999999999</c:v>
                </c:pt>
                <c:pt idx="693">
                  <c:v>0.49299999999999999</c:v>
                </c:pt>
                <c:pt idx="694">
                  <c:v>0.49399999999999999</c:v>
                </c:pt>
                <c:pt idx="695">
                  <c:v>0.495</c:v>
                </c:pt>
                <c:pt idx="696">
                  <c:v>0.496</c:v>
                </c:pt>
                <c:pt idx="697">
                  <c:v>0.497</c:v>
                </c:pt>
                <c:pt idx="698">
                  <c:v>0.498</c:v>
                </c:pt>
                <c:pt idx="699">
                  <c:v>0.499</c:v>
                </c:pt>
                <c:pt idx="700">
                  <c:v>0.5</c:v>
                </c:pt>
                <c:pt idx="701">
                  <c:v>0.501</c:v>
                </c:pt>
                <c:pt idx="702">
                  <c:v>0.502</c:v>
                </c:pt>
                <c:pt idx="703">
                  <c:v>0.503</c:v>
                </c:pt>
                <c:pt idx="704">
                  <c:v>0.504</c:v>
                </c:pt>
                <c:pt idx="705">
                  <c:v>0.505</c:v>
                </c:pt>
                <c:pt idx="706">
                  <c:v>0.50600000000000001</c:v>
                </c:pt>
                <c:pt idx="707">
                  <c:v>0.50700000000000001</c:v>
                </c:pt>
                <c:pt idx="708">
                  <c:v>0.50800000000000001</c:v>
                </c:pt>
                <c:pt idx="709">
                  <c:v>0.50900000000000001</c:v>
                </c:pt>
                <c:pt idx="710">
                  <c:v>0.51</c:v>
                </c:pt>
                <c:pt idx="711">
                  <c:v>0.51100000000000001</c:v>
                </c:pt>
                <c:pt idx="712">
                  <c:v>0.51200000000000001</c:v>
                </c:pt>
                <c:pt idx="713">
                  <c:v>0.51300000000000001</c:v>
                </c:pt>
                <c:pt idx="714">
                  <c:v>0.51400000000000001</c:v>
                </c:pt>
                <c:pt idx="715">
                  <c:v>0.51500000000000001</c:v>
                </c:pt>
                <c:pt idx="716">
                  <c:v>0.51600000000000001</c:v>
                </c:pt>
                <c:pt idx="717">
                  <c:v>0.51700000000000002</c:v>
                </c:pt>
                <c:pt idx="718">
                  <c:v>0.51800000000000002</c:v>
                </c:pt>
                <c:pt idx="719">
                  <c:v>0.51900000000000002</c:v>
                </c:pt>
                <c:pt idx="720">
                  <c:v>0.52</c:v>
                </c:pt>
                <c:pt idx="721">
                  <c:v>0.52100000000000002</c:v>
                </c:pt>
                <c:pt idx="722">
                  <c:v>0.52200000000000002</c:v>
                </c:pt>
                <c:pt idx="723">
                  <c:v>0.52300000000000002</c:v>
                </c:pt>
                <c:pt idx="724">
                  <c:v>0.52400000000000002</c:v>
                </c:pt>
                <c:pt idx="725">
                  <c:v>0.52500000000000002</c:v>
                </c:pt>
                <c:pt idx="726">
                  <c:v>0.52600000000000002</c:v>
                </c:pt>
                <c:pt idx="727">
                  <c:v>0.52700000000000002</c:v>
                </c:pt>
                <c:pt idx="728">
                  <c:v>0.52800000000000002</c:v>
                </c:pt>
                <c:pt idx="729">
                  <c:v>0.52900000000000003</c:v>
                </c:pt>
                <c:pt idx="730">
                  <c:v>0.53</c:v>
                </c:pt>
                <c:pt idx="731">
                  <c:v>0.53100000000000003</c:v>
                </c:pt>
                <c:pt idx="732">
                  <c:v>0.53200000000000003</c:v>
                </c:pt>
                <c:pt idx="733">
                  <c:v>0.53300000000000003</c:v>
                </c:pt>
                <c:pt idx="734">
                  <c:v>0.53400000000000003</c:v>
                </c:pt>
                <c:pt idx="735">
                  <c:v>0.53500000000000003</c:v>
                </c:pt>
                <c:pt idx="736">
                  <c:v>0.53600000000000003</c:v>
                </c:pt>
                <c:pt idx="737">
                  <c:v>0.53700000000000003</c:v>
                </c:pt>
                <c:pt idx="738">
                  <c:v>0.53800000000000003</c:v>
                </c:pt>
                <c:pt idx="739">
                  <c:v>0.53900000000000003</c:v>
                </c:pt>
                <c:pt idx="740">
                  <c:v>0.54</c:v>
                </c:pt>
                <c:pt idx="741">
                  <c:v>0.54100000000000004</c:v>
                </c:pt>
                <c:pt idx="742">
                  <c:v>0.54200000000000004</c:v>
                </c:pt>
                <c:pt idx="743">
                  <c:v>0.54300000000000004</c:v>
                </c:pt>
                <c:pt idx="744">
                  <c:v>0.54400000000000004</c:v>
                </c:pt>
                <c:pt idx="745">
                  <c:v>0.54500000000000004</c:v>
                </c:pt>
                <c:pt idx="746">
                  <c:v>0.54600000000000004</c:v>
                </c:pt>
                <c:pt idx="747">
                  <c:v>0.54700000000000004</c:v>
                </c:pt>
                <c:pt idx="748">
                  <c:v>0.54800000000000004</c:v>
                </c:pt>
                <c:pt idx="749">
                  <c:v>0.54900000000000004</c:v>
                </c:pt>
                <c:pt idx="750">
                  <c:v>0.55000000000000004</c:v>
                </c:pt>
                <c:pt idx="751">
                  <c:v>0.55100000000000005</c:v>
                </c:pt>
                <c:pt idx="752">
                  <c:v>0.55200000000000005</c:v>
                </c:pt>
                <c:pt idx="753">
                  <c:v>0.55300000000000005</c:v>
                </c:pt>
                <c:pt idx="754">
                  <c:v>0.55400000000000005</c:v>
                </c:pt>
                <c:pt idx="755">
                  <c:v>0.55500000000000005</c:v>
                </c:pt>
                <c:pt idx="756">
                  <c:v>0.55600000000000005</c:v>
                </c:pt>
                <c:pt idx="757">
                  <c:v>0.55700000000000005</c:v>
                </c:pt>
                <c:pt idx="758">
                  <c:v>0.55800000000000005</c:v>
                </c:pt>
                <c:pt idx="759">
                  <c:v>0.55900000000000005</c:v>
                </c:pt>
                <c:pt idx="760">
                  <c:v>0.56000000000000005</c:v>
                </c:pt>
                <c:pt idx="761">
                  <c:v>0.56100000000000005</c:v>
                </c:pt>
                <c:pt idx="762">
                  <c:v>0.56200000000000006</c:v>
                </c:pt>
                <c:pt idx="763">
                  <c:v>0.56299999999999994</c:v>
                </c:pt>
                <c:pt idx="764">
                  <c:v>0.56399999999999995</c:v>
                </c:pt>
                <c:pt idx="765">
                  <c:v>0.56499999999999995</c:v>
                </c:pt>
                <c:pt idx="766">
                  <c:v>0.56599999999999995</c:v>
                </c:pt>
                <c:pt idx="767">
                  <c:v>0.56699999999999995</c:v>
                </c:pt>
                <c:pt idx="768">
                  <c:v>0.56799999999999995</c:v>
                </c:pt>
                <c:pt idx="769">
                  <c:v>0.56899999999999995</c:v>
                </c:pt>
                <c:pt idx="770">
                  <c:v>0.56999999999999995</c:v>
                </c:pt>
                <c:pt idx="771">
                  <c:v>0.57099999999999995</c:v>
                </c:pt>
                <c:pt idx="772">
                  <c:v>0.57199999999999995</c:v>
                </c:pt>
                <c:pt idx="773">
                  <c:v>0.57299999999999995</c:v>
                </c:pt>
                <c:pt idx="774">
                  <c:v>0.57399999999999995</c:v>
                </c:pt>
                <c:pt idx="775">
                  <c:v>0.57499999999999996</c:v>
                </c:pt>
                <c:pt idx="776">
                  <c:v>0.57599999999999996</c:v>
                </c:pt>
                <c:pt idx="777">
                  <c:v>0.57699999999999996</c:v>
                </c:pt>
                <c:pt idx="778">
                  <c:v>0.57799999999999996</c:v>
                </c:pt>
                <c:pt idx="779">
                  <c:v>0.57899999999999996</c:v>
                </c:pt>
                <c:pt idx="780">
                  <c:v>0.57999999999999996</c:v>
                </c:pt>
                <c:pt idx="781">
                  <c:v>0.58099999999999996</c:v>
                </c:pt>
                <c:pt idx="782">
                  <c:v>0.58199999999999996</c:v>
                </c:pt>
                <c:pt idx="783">
                  <c:v>0.58299999999999996</c:v>
                </c:pt>
                <c:pt idx="784">
                  <c:v>0.58399999999999996</c:v>
                </c:pt>
                <c:pt idx="785">
                  <c:v>0.58499999999999996</c:v>
                </c:pt>
                <c:pt idx="786">
                  <c:v>0.58599999999999997</c:v>
                </c:pt>
                <c:pt idx="787">
                  <c:v>0.58699999999999997</c:v>
                </c:pt>
                <c:pt idx="788">
                  <c:v>0.58799999999999997</c:v>
                </c:pt>
                <c:pt idx="789">
                  <c:v>0.58899999999999997</c:v>
                </c:pt>
                <c:pt idx="790">
                  <c:v>0.59</c:v>
                </c:pt>
                <c:pt idx="791">
                  <c:v>0.59099999999999997</c:v>
                </c:pt>
                <c:pt idx="792">
                  <c:v>0.59199999999999997</c:v>
                </c:pt>
                <c:pt idx="793">
                  <c:v>0.59299999999999997</c:v>
                </c:pt>
                <c:pt idx="794">
                  <c:v>0.59399999999999997</c:v>
                </c:pt>
                <c:pt idx="795">
                  <c:v>0.59499999999999997</c:v>
                </c:pt>
                <c:pt idx="796">
                  <c:v>0.59599999999999997</c:v>
                </c:pt>
                <c:pt idx="797">
                  <c:v>0.59699999999999998</c:v>
                </c:pt>
                <c:pt idx="798">
                  <c:v>0.59799999999999998</c:v>
                </c:pt>
                <c:pt idx="799">
                  <c:v>0.59899999999999998</c:v>
                </c:pt>
                <c:pt idx="800">
                  <c:v>0.6</c:v>
                </c:pt>
                <c:pt idx="801">
                  <c:v>0.60099999999999998</c:v>
                </c:pt>
                <c:pt idx="802">
                  <c:v>0.60199999999999998</c:v>
                </c:pt>
                <c:pt idx="803">
                  <c:v>0.60299999999999998</c:v>
                </c:pt>
                <c:pt idx="804">
                  <c:v>0.60399999999999998</c:v>
                </c:pt>
                <c:pt idx="805">
                  <c:v>0.60499999999999998</c:v>
                </c:pt>
                <c:pt idx="806">
                  <c:v>0.60599999999999998</c:v>
                </c:pt>
                <c:pt idx="807">
                  <c:v>0.60699999999999998</c:v>
                </c:pt>
                <c:pt idx="808">
                  <c:v>0.60799999999999998</c:v>
                </c:pt>
                <c:pt idx="809">
                  <c:v>0.60899999999999999</c:v>
                </c:pt>
                <c:pt idx="810">
                  <c:v>0.61</c:v>
                </c:pt>
                <c:pt idx="811">
                  <c:v>0.61099999999999999</c:v>
                </c:pt>
                <c:pt idx="812">
                  <c:v>0.61199999999999999</c:v>
                </c:pt>
                <c:pt idx="813">
                  <c:v>0.61299999999999999</c:v>
                </c:pt>
                <c:pt idx="814">
                  <c:v>0.61399999999999999</c:v>
                </c:pt>
                <c:pt idx="815">
                  <c:v>0.61499999999999999</c:v>
                </c:pt>
                <c:pt idx="816">
                  <c:v>0.61599999999999999</c:v>
                </c:pt>
                <c:pt idx="817">
                  <c:v>0.61699999999999999</c:v>
                </c:pt>
                <c:pt idx="818">
                  <c:v>0.61799999999999999</c:v>
                </c:pt>
                <c:pt idx="819">
                  <c:v>0.61899999999999999</c:v>
                </c:pt>
                <c:pt idx="820">
                  <c:v>0.62</c:v>
                </c:pt>
                <c:pt idx="821">
                  <c:v>0.621</c:v>
                </c:pt>
                <c:pt idx="822">
                  <c:v>0.622</c:v>
                </c:pt>
                <c:pt idx="823">
                  <c:v>0.623</c:v>
                </c:pt>
                <c:pt idx="824">
                  <c:v>0.624</c:v>
                </c:pt>
                <c:pt idx="825">
                  <c:v>0.625</c:v>
                </c:pt>
                <c:pt idx="826">
                  <c:v>0.626</c:v>
                </c:pt>
                <c:pt idx="827">
                  <c:v>0.627</c:v>
                </c:pt>
                <c:pt idx="828">
                  <c:v>0.628</c:v>
                </c:pt>
                <c:pt idx="829">
                  <c:v>0.629</c:v>
                </c:pt>
                <c:pt idx="830">
                  <c:v>0.63</c:v>
                </c:pt>
                <c:pt idx="831">
                  <c:v>0.63100000000000001</c:v>
                </c:pt>
                <c:pt idx="832">
                  <c:v>0.63200000000000001</c:v>
                </c:pt>
                <c:pt idx="833">
                  <c:v>0.63300000000000001</c:v>
                </c:pt>
                <c:pt idx="834">
                  <c:v>0.63400000000000001</c:v>
                </c:pt>
                <c:pt idx="835">
                  <c:v>0.63500000000000001</c:v>
                </c:pt>
                <c:pt idx="836">
                  <c:v>0.63600000000000001</c:v>
                </c:pt>
                <c:pt idx="837">
                  <c:v>0.63700000000000001</c:v>
                </c:pt>
                <c:pt idx="838">
                  <c:v>0.63800000000000001</c:v>
                </c:pt>
                <c:pt idx="839">
                  <c:v>0.63900000000000001</c:v>
                </c:pt>
                <c:pt idx="840">
                  <c:v>0.64</c:v>
                </c:pt>
                <c:pt idx="841">
                  <c:v>0.64100000000000001</c:v>
                </c:pt>
                <c:pt idx="842">
                  <c:v>0.64200000000000002</c:v>
                </c:pt>
                <c:pt idx="843">
                  <c:v>0.64300000000000002</c:v>
                </c:pt>
                <c:pt idx="844">
                  <c:v>0.64400000000000002</c:v>
                </c:pt>
                <c:pt idx="845">
                  <c:v>0.64500000000000002</c:v>
                </c:pt>
                <c:pt idx="846">
                  <c:v>0.64600000000000002</c:v>
                </c:pt>
                <c:pt idx="847">
                  <c:v>0.64700000000000002</c:v>
                </c:pt>
                <c:pt idx="848">
                  <c:v>0.64800000000000002</c:v>
                </c:pt>
                <c:pt idx="849">
                  <c:v>0.64900000000000002</c:v>
                </c:pt>
                <c:pt idx="850">
                  <c:v>0.65</c:v>
                </c:pt>
                <c:pt idx="851">
                  <c:v>0.65100000000000002</c:v>
                </c:pt>
                <c:pt idx="852">
                  <c:v>0.65200000000000002</c:v>
                </c:pt>
                <c:pt idx="853">
                  <c:v>0.65300000000000002</c:v>
                </c:pt>
                <c:pt idx="854">
                  <c:v>0.65400000000000003</c:v>
                </c:pt>
                <c:pt idx="855">
                  <c:v>0.65500000000000003</c:v>
                </c:pt>
                <c:pt idx="856">
                  <c:v>0.65600000000000003</c:v>
                </c:pt>
                <c:pt idx="857">
                  <c:v>0.65700000000000003</c:v>
                </c:pt>
                <c:pt idx="858">
                  <c:v>0.65800000000000003</c:v>
                </c:pt>
                <c:pt idx="859">
                  <c:v>0.65900000000000003</c:v>
                </c:pt>
                <c:pt idx="860">
                  <c:v>0.66</c:v>
                </c:pt>
                <c:pt idx="861">
                  <c:v>0.66100000000000003</c:v>
                </c:pt>
                <c:pt idx="862">
                  <c:v>0.66200000000000003</c:v>
                </c:pt>
                <c:pt idx="863">
                  <c:v>0.66300000000000003</c:v>
                </c:pt>
                <c:pt idx="864">
                  <c:v>0.66400000000000003</c:v>
                </c:pt>
                <c:pt idx="865">
                  <c:v>0.66500000000000004</c:v>
                </c:pt>
                <c:pt idx="866">
                  <c:v>0.66600000000000004</c:v>
                </c:pt>
                <c:pt idx="867">
                  <c:v>0.66700000000000004</c:v>
                </c:pt>
                <c:pt idx="868">
                  <c:v>0.66800000000000004</c:v>
                </c:pt>
                <c:pt idx="869">
                  <c:v>0.66900000000000004</c:v>
                </c:pt>
                <c:pt idx="870">
                  <c:v>0.67</c:v>
                </c:pt>
                <c:pt idx="871">
                  <c:v>0.67100000000000004</c:v>
                </c:pt>
                <c:pt idx="872">
                  <c:v>0.67200000000000004</c:v>
                </c:pt>
                <c:pt idx="873">
                  <c:v>0.67300000000000004</c:v>
                </c:pt>
                <c:pt idx="874">
                  <c:v>0.67400000000000004</c:v>
                </c:pt>
                <c:pt idx="875">
                  <c:v>0.67500000000000004</c:v>
                </c:pt>
                <c:pt idx="876">
                  <c:v>0.67600000000000005</c:v>
                </c:pt>
                <c:pt idx="877">
                  <c:v>0.67700000000000005</c:v>
                </c:pt>
                <c:pt idx="878">
                  <c:v>0.67800000000000005</c:v>
                </c:pt>
                <c:pt idx="879">
                  <c:v>0.67900000000000005</c:v>
                </c:pt>
                <c:pt idx="880">
                  <c:v>0.68</c:v>
                </c:pt>
                <c:pt idx="881">
                  <c:v>0.68100000000000005</c:v>
                </c:pt>
                <c:pt idx="882">
                  <c:v>0.68200000000000005</c:v>
                </c:pt>
                <c:pt idx="883">
                  <c:v>0.68300000000000005</c:v>
                </c:pt>
                <c:pt idx="884">
                  <c:v>0.68400000000000005</c:v>
                </c:pt>
                <c:pt idx="885">
                  <c:v>0.68500000000000005</c:v>
                </c:pt>
                <c:pt idx="886">
                  <c:v>0.68600000000000005</c:v>
                </c:pt>
                <c:pt idx="887">
                  <c:v>0.68700000000000006</c:v>
                </c:pt>
                <c:pt idx="888">
                  <c:v>0.68799999999999994</c:v>
                </c:pt>
                <c:pt idx="889">
                  <c:v>0.68899999999999995</c:v>
                </c:pt>
                <c:pt idx="890">
                  <c:v>0.69</c:v>
                </c:pt>
                <c:pt idx="891">
                  <c:v>0.69099999999999995</c:v>
                </c:pt>
                <c:pt idx="892">
                  <c:v>0.69199999999999995</c:v>
                </c:pt>
                <c:pt idx="893">
                  <c:v>0.69299999999999995</c:v>
                </c:pt>
                <c:pt idx="894">
                  <c:v>0.69399999999999995</c:v>
                </c:pt>
                <c:pt idx="895">
                  <c:v>0.69499999999999995</c:v>
                </c:pt>
                <c:pt idx="896">
                  <c:v>0.69599999999999995</c:v>
                </c:pt>
                <c:pt idx="897">
                  <c:v>0.69699999999999995</c:v>
                </c:pt>
                <c:pt idx="898">
                  <c:v>0.69799999999999995</c:v>
                </c:pt>
                <c:pt idx="899">
                  <c:v>0.69899999999999995</c:v>
                </c:pt>
                <c:pt idx="900">
                  <c:v>0.7</c:v>
                </c:pt>
                <c:pt idx="901">
                  <c:v>0.70099999999999996</c:v>
                </c:pt>
                <c:pt idx="902">
                  <c:v>0.70199999999999996</c:v>
                </c:pt>
                <c:pt idx="903">
                  <c:v>0.70299999999999996</c:v>
                </c:pt>
                <c:pt idx="904">
                  <c:v>0.70399999999999996</c:v>
                </c:pt>
                <c:pt idx="905">
                  <c:v>0.70499999999999996</c:v>
                </c:pt>
                <c:pt idx="906">
                  <c:v>0.70599999999999996</c:v>
                </c:pt>
                <c:pt idx="907">
                  <c:v>0.70699999999999996</c:v>
                </c:pt>
                <c:pt idx="908">
                  <c:v>0.70799999999999996</c:v>
                </c:pt>
                <c:pt idx="909">
                  <c:v>0.70899999999999996</c:v>
                </c:pt>
                <c:pt idx="910">
                  <c:v>0.71</c:v>
                </c:pt>
                <c:pt idx="911">
                  <c:v>0.71099999999999997</c:v>
                </c:pt>
                <c:pt idx="912">
                  <c:v>0.71199999999999997</c:v>
                </c:pt>
                <c:pt idx="913">
                  <c:v>0.71299999999999997</c:v>
                </c:pt>
                <c:pt idx="914">
                  <c:v>0.71399999999999997</c:v>
                </c:pt>
                <c:pt idx="915">
                  <c:v>0.71499999999999997</c:v>
                </c:pt>
                <c:pt idx="916">
                  <c:v>0.71599999999999997</c:v>
                </c:pt>
                <c:pt idx="917">
                  <c:v>0.71699999999999997</c:v>
                </c:pt>
                <c:pt idx="918">
                  <c:v>0.71799999999999997</c:v>
                </c:pt>
                <c:pt idx="919">
                  <c:v>0.71899999999999997</c:v>
                </c:pt>
                <c:pt idx="920">
                  <c:v>0.72</c:v>
                </c:pt>
                <c:pt idx="921">
                  <c:v>0.72099999999999997</c:v>
                </c:pt>
                <c:pt idx="922">
                  <c:v>0.72199999999999998</c:v>
                </c:pt>
                <c:pt idx="923">
                  <c:v>0.72299999999999998</c:v>
                </c:pt>
                <c:pt idx="924">
                  <c:v>0.72399999999999998</c:v>
                </c:pt>
                <c:pt idx="925">
                  <c:v>0.72499999999999998</c:v>
                </c:pt>
                <c:pt idx="926">
                  <c:v>0.72599999999999998</c:v>
                </c:pt>
                <c:pt idx="927">
                  <c:v>0.72699999999999998</c:v>
                </c:pt>
                <c:pt idx="928">
                  <c:v>0.72799999999999998</c:v>
                </c:pt>
                <c:pt idx="929">
                  <c:v>0.72899999999999998</c:v>
                </c:pt>
                <c:pt idx="930">
                  <c:v>0.73</c:v>
                </c:pt>
                <c:pt idx="931">
                  <c:v>0.73099999999999998</c:v>
                </c:pt>
                <c:pt idx="932">
                  <c:v>0.73199999999999998</c:v>
                </c:pt>
                <c:pt idx="933">
                  <c:v>0.73299999999999998</c:v>
                </c:pt>
                <c:pt idx="934">
                  <c:v>0.73399999999999999</c:v>
                </c:pt>
                <c:pt idx="935">
                  <c:v>0.73499999999999999</c:v>
                </c:pt>
                <c:pt idx="936">
                  <c:v>0.73599999999999999</c:v>
                </c:pt>
                <c:pt idx="937">
                  <c:v>0.73699999999999999</c:v>
                </c:pt>
                <c:pt idx="938">
                  <c:v>0.73799999999999999</c:v>
                </c:pt>
                <c:pt idx="939">
                  <c:v>0.73899999999999999</c:v>
                </c:pt>
                <c:pt idx="940">
                  <c:v>0.74</c:v>
                </c:pt>
                <c:pt idx="941">
                  <c:v>0.74099999999999999</c:v>
                </c:pt>
                <c:pt idx="942">
                  <c:v>0.74199999999999999</c:v>
                </c:pt>
                <c:pt idx="943">
                  <c:v>0.74299999999999999</c:v>
                </c:pt>
                <c:pt idx="944">
                  <c:v>0.74399999999999999</c:v>
                </c:pt>
                <c:pt idx="945">
                  <c:v>0.745</c:v>
                </c:pt>
                <c:pt idx="946">
                  <c:v>0.746</c:v>
                </c:pt>
                <c:pt idx="947">
                  <c:v>0.747</c:v>
                </c:pt>
                <c:pt idx="948">
                  <c:v>0.748</c:v>
                </c:pt>
                <c:pt idx="949">
                  <c:v>0.749</c:v>
                </c:pt>
                <c:pt idx="950">
                  <c:v>0.75</c:v>
                </c:pt>
                <c:pt idx="951">
                  <c:v>0.751</c:v>
                </c:pt>
                <c:pt idx="952">
                  <c:v>0.752</c:v>
                </c:pt>
                <c:pt idx="953">
                  <c:v>0.753</c:v>
                </c:pt>
                <c:pt idx="954">
                  <c:v>0.754</c:v>
                </c:pt>
                <c:pt idx="955">
                  <c:v>0.755</c:v>
                </c:pt>
                <c:pt idx="956">
                  <c:v>0.75600000000000001</c:v>
                </c:pt>
                <c:pt idx="957">
                  <c:v>0.75700000000000001</c:v>
                </c:pt>
                <c:pt idx="958">
                  <c:v>0.75800000000000001</c:v>
                </c:pt>
                <c:pt idx="959">
                  <c:v>0.75900000000000001</c:v>
                </c:pt>
                <c:pt idx="960">
                  <c:v>0.76</c:v>
                </c:pt>
                <c:pt idx="961">
                  <c:v>0.76100000000000001</c:v>
                </c:pt>
                <c:pt idx="962">
                  <c:v>0.76200000000000001</c:v>
                </c:pt>
                <c:pt idx="963">
                  <c:v>0.76300000000000001</c:v>
                </c:pt>
                <c:pt idx="964">
                  <c:v>0.76400000000000001</c:v>
                </c:pt>
                <c:pt idx="965">
                  <c:v>0.76500000000000001</c:v>
                </c:pt>
                <c:pt idx="966">
                  <c:v>0.76600000000000001</c:v>
                </c:pt>
                <c:pt idx="967">
                  <c:v>0.76700000000000002</c:v>
                </c:pt>
                <c:pt idx="968">
                  <c:v>0.76800000000000002</c:v>
                </c:pt>
                <c:pt idx="969">
                  <c:v>0.76900000000000002</c:v>
                </c:pt>
                <c:pt idx="970">
                  <c:v>0.77</c:v>
                </c:pt>
                <c:pt idx="971">
                  <c:v>0.77100000000000002</c:v>
                </c:pt>
                <c:pt idx="972">
                  <c:v>0.77200000000000002</c:v>
                </c:pt>
                <c:pt idx="973">
                  <c:v>0.77300000000000002</c:v>
                </c:pt>
                <c:pt idx="974">
                  <c:v>0.77400000000000002</c:v>
                </c:pt>
                <c:pt idx="975">
                  <c:v>0.77500000000000002</c:v>
                </c:pt>
                <c:pt idx="976">
                  <c:v>0.77600000000000002</c:v>
                </c:pt>
                <c:pt idx="977">
                  <c:v>0.77700000000000002</c:v>
                </c:pt>
                <c:pt idx="978">
                  <c:v>0.77800000000000002</c:v>
                </c:pt>
                <c:pt idx="979">
                  <c:v>0.77900000000000003</c:v>
                </c:pt>
                <c:pt idx="980">
                  <c:v>0.78</c:v>
                </c:pt>
                <c:pt idx="981">
                  <c:v>0.78100000000000003</c:v>
                </c:pt>
                <c:pt idx="982">
                  <c:v>0.78200000000000003</c:v>
                </c:pt>
                <c:pt idx="983">
                  <c:v>0.78300000000000003</c:v>
                </c:pt>
                <c:pt idx="984">
                  <c:v>0.78400000000000003</c:v>
                </c:pt>
                <c:pt idx="985">
                  <c:v>0.78500000000000003</c:v>
                </c:pt>
                <c:pt idx="986">
                  <c:v>0.78600000000000003</c:v>
                </c:pt>
                <c:pt idx="987">
                  <c:v>0.78700000000000003</c:v>
                </c:pt>
                <c:pt idx="988">
                  <c:v>0.78800000000000003</c:v>
                </c:pt>
                <c:pt idx="989">
                  <c:v>0.78900000000000003</c:v>
                </c:pt>
                <c:pt idx="990">
                  <c:v>0.79</c:v>
                </c:pt>
                <c:pt idx="991">
                  <c:v>0.79100000000000004</c:v>
                </c:pt>
                <c:pt idx="992">
                  <c:v>0.79200000000000004</c:v>
                </c:pt>
                <c:pt idx="993">
                  <c:v>0.79300000000000004</c:v>
                </c:pt>
                <c:pt idx="994">
                  <c:v>0.79400000000000004</c:v>
                </c:pt>
                <c:pt idx="995">
                  <c:v>0.79500000000000004</c:v>
                </c:pt>
                <c:pt idx="996">
                  <c:v>0.79600000000000004</c:v>
                </c:pt>
                <c:pt idx="997">
                  <c:v>0.79700000000000004</c:v>
                </c:pt>
                <c:pt idx="998">
                  <c:v>0.79800000000000004</c:v>
                </c:pt>
                <c:pt idx="999">
                  <c:v>0.79900000000000004</c:v>
                </c:pt>
                <c:pt idx="1000">
                  <c:v>0.8</c:v>
                </c:pt>
                <c:pt idx="1001">
                  <c:v>0.80100000000000005</c:v>
                </c:pt>
                <c:pt idx="1002">
                  <c:v>0.80200000000000005</c:v>
                </c:pt>
                <c:pt idx="1003">
                  <c:v>0.80300000000000005</c:v>
                </c:pt>
                <c:pt idx="1004">
                  <c:v>0.80400000000000005</c:v>
                </c:pt>
                <c:pt idx="1005">
                  <c:v>0.80500000000000005</c:v>
                </c:pt>
                <c:pt idx="1006">
                  <c:v>0.80600000000000005</c:v>
                </c:pt>
                <c:pt idx="1007">
                  <c:v>0.80700000000000005</c:v>
                </c:pt>
                <c:pt idx="1008">
                  <c:v>0.80800000000000005</c:v>
                </c:pt>
                <c:pt idx="1009">
                  <c:v>0.80900000000000005</c:v>
                </c:pt>
                <c:pt idx="1010">
                  <c:v>0.81</c:v>
                </c:pt>
                <c:pt idx="1011">
                  <c:v>0.81100000000000005</c:v>
                </c:pt>
                <c:pt idx="1012">
                  <c:v>0.81200000000000006</c:v>
                </c:pt>
                <c:pt idx="1013">
                  <c:v>0.81299999999999994</c:v>
                </c:pt>
                <c:pt idx="1014">
                  <c:v>0.81399999999999995</c:v>
                </c:pt>
                <c:pt idx="1015">
                  <c:v>0.81499999999999995</c:v>
                </c:pt>
                <c:pt idx="1016">
                  <c:v>0.81599999999999995</c:v>
                </c:pt>
                <c:pt idx="1017">
                  <c:v>0.81699999999999995</c:v>
                </c:pt>
                <c:pt idx="1018">
                  <c:v>0.81799999999999995</c:v>
                </c:pt>
                <c:pt idx="1019">
                  <c:v>0.81899999999999995</c:v>
                </c:pt>
                <c:pt idx="1020">
                  <c:v>0.82</c:v>
                </c:pt>
                <c:pt idx="1021">
                  <c:v>0.82099999999999995</c:v>
                </c:pt>
                <c:pt idx="1022">
                  <c:v>0.82199999999999995</c:v>
                </c:pt>
                <c:pt idx="1023">
                  <c:v>0.82299999999999995</c:v>
                </c:pt>
                <c:pt idx="1024">
                  <c:v>0.82399999999999995</c:v>
                </c:pt>
                <c:pt idx="1025">
                  <c:v>0.82499999999999996</c:v>
                </c:pt>
                <c:pt idx="1026">
                  <c:v>0.82599999999999996</c:v>
                </c:pt>
                <c:pt idx="1027">
                  <c:v>0.82699999999999996</c:v>
                </c:pt>
                <c:pt idx="1028">
                  <c:v>0.82799999999999996</c:v>
                </c:pt>
                <c:pt idx="1029">
                  <c:v>0.82899999999999996</c:v>
                </c:pt>
                <c:pt idx="1030">
                  <c:v>0.83</c:v>
                </c:pt>
                <c:pt idx="1031">
                  <c:v>0.83099999999999996</c:v>
                </c:pt>
                <c:pt idx="1032">
                  <c:v>0.83199999999999996</c:v>
                </c:pt>
                <c:pt idx="1033">
                  <c:v>0.83299999999999996</c:v>
                </c:pt>
                <c:pt idx="1034">
                  <c:v>0.83399999999999996</c:v>
                </c:pt>
                <c:pt idx="1035">
                  <c:v>0.83499999999999996</c:v>
                </c:pt>
                <c:pt idx="1036">
                  <c:v>0.83599999999999997</c:v>
                </c:pt>
                <c:pt idx="1037">
                  <c:v>0.83699999999999997</c:v>
                </c:pt>
                <c:pt idx="1038">
                  <c:v>0.83799999999999997</c:v>
                </c:pt>
                <c:pt idx="1039">
                  <c:v>0.83899999999999997</c:v>
                </c:pt>
                <c:pt idx="1040">
                  <c:v>0.84</c:v>
                </c:pt>
                <c:pt idx="1041">
                  <c:v>0.84099999999999997</c:v>
                </c:pt>
                <c:pt idx="1042">
                  <c:v>0.84199999999999997</c:v>
                </c:pt>
                <c:pt idx="1043">
                  <c:v>0.84299999999999997</c:v>
                </c:pt>
                <c:pt idx="1044">
                  <c:v>0.84399999999999997</c:v>
                </c:pt>
                <c:pt idx="1045">
                  <c:v>0.84499999999999997</c:v>
                </c:pt>
                <c:pt idx="1046">
                  <c:v>0.84599999999999997</c:v>
                </c:pt>
                <c:pt idx="1047">
                  <c:v>0.84699999999999998</c:v>
                </c:pt>
                <c:pt idx="1048">
                  <c:v>0.84799999999999998</c:v>
                </c:pt>
                <c:pt idx="1049">
                  <c:v>0.84899999999999998</c:v>
                </c:pt>
                <c:pt idx="1050">
                  <c:v>0.85</c:v>
                </c:pt>
                <c:pt idx="1051">
                  <c:v>0.85099999999999998</c:v>
                </c:pt>
                <c:pt idx="1052">
                  <c:v>0.85199999999999998</c:v>
                </c:pt>
                <c:pt idx="1053">
                  <c:v>0.85299999999999998</c:v>
                </c:pt>
                <c:pt idx="1054">
                  <c:v>0.85399999999999998</c:v>
                </c:pt>
                <c:pt idx="1055">
                  <c:v>0.85499999999999998</c:v>
                </c:pt>
                <c:pt idx="1056">
                  <c:v>0.85599999999999998</c:v>
                </c:pt>
                <c:pt idx="1057">
                  <c:v>0.85699999999999998</c:v>
                </c:pt>
                <c:pt idx="1058">
                  <c:v>0.85799999999999998</c:v>
                </c:pt>
                <c:pt idx="1059">
                  <c:v>0.85899999999999999</c:v>
                </c:pt>
                <c:pt idx="1060">
                  <c:v>0.86</c:v>
                </c:pt>
                <c:pt idx="1061">
                  <c:v>0.86099999999999999</c:v>
                </c:pt>
                <c:pt idx="1062">
                  <c:v>0.86199999999999999</c:v>
                </c:pt>
                <c:pt idx="1063">
                  <c:v>0.86299999999999999</c:v>
                </c:pt>
                <c:pt idx="1064">
                  <c:v>0.86399999999999999</c:v>
                </c:pt>
                <c:pt idx="1065">
                  <c:v>0.86499999999999999</c:v>
                </c:pt>
                <c:pt idx="1066">
                  <c:v>0.86599999999999999</c:v>
                </c:pt>
                <c:pt idx="1067">
                  <c:v>0.86699999999999999</c:v>
                </c:pt>
                <c:pt idx="1068">
                  <c:v>0.86799999999999999</c:v>
                </c:pt>
                <c:pt idx="1069">
                  <c:v>0.86899999999999999</c:v>
                </c:pt>
                <c:pt idx="1070">
                  <c:v>0.87</c:v>
                </c:pt>
                <c:pt idx="1071">
                  <c:v>0.871</c:v>
                </c:pt>
                <c:pt idx="1072">
                  <c:v>0.872</c:v>
                </c:pt>
                <c:pt idx="1073">
                  <c:v>0.873</c:v>
                </c:pt>
                <c:pt idx="1074">
                  <c:v>0.874</c:v>
                </c:pt>
                <c:pt idx="1075">
                  <c:v>0.875</c:v>
                </c:pt>
                <c:pt idx="1076">
                  <c:v>0.876</c:v>
                </c:pt>
                <c:pt idx="1077">
                  <c:v>0.877</c:v>
                </c:pt>
                <c:pt idx="1078">
                  <c:v>0.878</c:v>
                </c:pt>
                <c:pt idx="1079">
                  <c:v>0.879</c:v>
                </c:pt>
                <c:pt idx="1080">
                  <c:v>0.88</c:v>
                </c:pt>
                <c:pt idx="1081">
                  <c:v>0.88100000000000001</c:v>
                </c:pt>
                <c:pt idx="1082">
                  <c:v>0.88200000000000001</c:v>
                </c:pt>
                <c:pt idx="1083">
                  <c:v>0.88300000000000001</c:v>
                </c:pt>
                <c:pt idx="1084">
                  <c:v>0.88400000000000001</c:v>
                </c:pt>
                <c:pt idx="1085">
                  <c:v>0.88500000000000001</c:v>
                </c:pt>
                <c:pt idx="1086">
                  <c:v>0.88600000000000001</c:v>
                </c:pt>
                <c:pt idx="1087">
                  <c:v>0.88700000000000001</c:v>
                </c:pt>
                <c:pt idx="1088">
                  <c:v>0.88800000000000001</c:v>
                </c:pt>
                <c:pt idx="1089">
                  <c:v>0.88900000000000001</c:v>
                </c:pt>
                <c:pt idx="1090">
                  <c:v>0.89</c:v>
                </c:pt>
                <c:pt idx="1091">
                  <c:v>0.89100000000000001</c:v>
                </c:pt>
                <c:pt idx="1092">
                  <c:v>0.89200000000000002</c:v>
                </c:pt>
                <c:pt idx="1093">
                  <c:v>0.89300000000000002</c:v>
                </c:pt>
                <c:pt idx="1094">
                  <c:v>0.89400000000000002</c:v>
                </c:pt>
                <c:pt idx="1095">
                  <c:v>0.89500000000000002</c:v>
                </c:pt>
                <c:pt idx="1096">
                  <c:v>0.89600000000000002</c:v>
                </c:pt>
                <c:pt idx="1097">
                  <c:v>0.89700000000000002</c:v>
                </c:pt>
                <c:pt idx="1098">
                  <c:v>0.89800000000000002</c:v>
                </c:pt>
                <c:pt idx="1099">
                  <c:v>0.89900000000000002</c:v>
                </c:pt>
                <c:pt idx="1100">
                  <c:v>0.9</c:v>
                </c:pt>
                <c:pt idx="1101">
                  <c:v>0.90100000000000002</c:v>
                </c:pt>
                <c:pt idx="1102">
                  <c:v>0.90200000000000002</c:v>
                </c:pt>
                <c:pt idx="1103">
                  <c:v>0.90300000000000002</c:v>
                </c:pt>
                <c:pt idx="1104">
                  <c:v>0.90400000000000003</c:v>
                </c:pt>
                <c:pt idx="1105">
                  <c:v>0.90500000000000003</c:v>
                </c:pt>
                <c:pt idx="1106">
                  <c:v>0.90600000000000003</c:v>
                </c:pt>
                <c:pt idx="1107">
                  <c:v>0.90700000000000003</c:v>
                </c:pt>
                <c:pt idx="1108">
                  <c:v>0.90800000000000003</c:v>
                </c:pt>
                <c:pt idx="1109">
                  <c:v>0.90900000000000003</c:v>
                </c:pt>
                <c:pt idx="1110">
                  <c:v>0.91</c:v>
                </c:pt>
                <c:pt idx="1111">
                  <c:v>0.91100000000000003</c:v>
                </c:pt>
                <c:pt idx="1112">
                  <c:v>0.91200000000000003</c:v>
                </c:pt>
                <c:pt idx="1113">
                  <c:v>0.91300000000000003</c:v>
                </c:pt>
                <c:pt idx="1114">
                  <c:v>0.91400000000000003</c:v>
                </c:pt>
                <c:pt idx="1115">
                  <c:v>0.91500000000000004</c:v>
                </c:pt>
                <c:pt idx="1116">
                  <c:v>0.91600000000000004</c:v>
                </c:pt>
                <c:pt idx="1117">
                  <c:v>0.91700000000000004</c:v>
                </c:pt>
                <c:pt idx="1118">
                  <c:v>0.91800000000000004</c:v>
                </c:pt>
                <c:pt idx="1119">
                  <c:v>0.91900000000000004</c:v>
                </c:pt>
                <c:pt idx="1120">
                  <c:v>0.92</c:v>
                </c:pt>
                <c:pt idx="1121">
                  <c:v>0.92100000000000004</c:v>
                </c:pt>
                <c:pt idx="1122">
                  <c:v>0.92200000000000004</c:v>
                </c:pt>
                <c:pt idx="1123">
                  <c:v>0.92300000000000004</c:v>
                </c:pt>
                <c:pt idx="1124">
                  <c:v>0.92400000000000004</c:v>
                </c:pt>
                <c:pt idx="1125">
                  <c:v>0.92500000000000004</c:v>
                </c:pt>
                <c:pt idx="1126">
                  <c:v>0.92600000000000005</c:v>
                </c:pt>
                <c:pt idx="1127">
                  <c:v>0.92700000000000005</c:v>
                </c:pt>
                <c:pt idx="1128">
                  <c:v>0.92800000000000005</c:v>
                </c:pt>
                <c:pt idx="1129">
                  <c:v>0.92900000000000005</c:v>
                </c:pt>
                <c:pt idx="1130">
                  <c:v>0.93</c:v>
                </c:pt>
                <c:pt idx="1131">
                  <c:v>0.93100000000000005</c:v>
                </c:pt>
                <c:pt idx="1132">
                  <c:v>0.93200000000000005</c:v>
                </c:pt>
                <c:pt idx="1133">
                  <c:v>0.93300000000000005</c:v>
                </c:pt>
                <c:pt idx="1134">
                  <c:v>0.93400000000000005</c:v>
                </c:pt>
                <c:pt idx="1135">
                  <c:v>0.93500000000000005</c:v>
                </c:pt>
                <c:pt idx="1136">
                  <c:v>0.93600000000000005</c:v>
                </c:pt>
                <c:pt idx="1137">
                  <c:v>0.93700000000000006</c:v>
                </c:pt>
                <c:pt idx="1138">
                  <c:v>0.93799999999999994</c:v>
                </c:pt>
                <c:pt idx="1139">
                  <c:v>0.93899999999999995</c:v>
                </c:pt>
                <c:pt idx="1140">
                  <c:v>0.94</c:v>
                </c:pt>
                <c:pt idx="1141">
                  <c:v>0.94099999999999995</c:v>
                </c:pt>
                <c:pt idx="1142">
                  <c:v>0.94199999999999995</c:v>
                </c:pt>
                <c:pt idx="1143">
                  <c:v>0.94299999999999995</c:v>
                </c:pt>
                <c:pt idx="1144">
                  <c:v>0.94399999999999995</c:v>
                </c:pt>
                <c:pt idx="1145">
                  <c:v>0.94499999999999995</c:v>
                </c:pt>
                <c:pt idx="1146">
                  <c:v>0.94599999999999995</c:v>
                </c:pt>
                <c:pt idx="1147">
                  <c:v>0.94699999999999995</c:v>
                </c:pt>
                <c:pt idx="1148">
                  <c:v>0.94799999999999995</c:v>
                </c:pt>
                <c:pt idx="1149">
                  <c:v>0.94899999999999995</c:v>
                </c:pt>
                <c:pt idx="1150">
                  <c:v>0.95</c:v>
                </c:pt>
                <c:pt idx="1151">
                  <c:v>0.95099999999999996</c:v>
                </c:pt>
                <c:pt idx="1152">
                  <c:v>0.95199999999999996</c:v>
                </c:pt>
                <c:pt idx="1153">
                  <c:v>0.95299999999999996</c:v>
                </c:pt>
                <c:pt idx="1154">
                  <c:v>0.95399999999999996</c:v>
                </c:pt>
                <c:pt idx="1155">
                  <c:v>0.95499999999999996</c:v>
                </c:pt>
                <c:pt idx="1156">
                  <c:v>0.95599999999999996</c:v>
                </c:pt>
                <c:pt idx="1157">
                  <c:v>0.95699999999999996</c:v>
                </c:pt>
                <c:pt idx="1158">
                  <c:v>0.95799999999999996</c:v>
                </c:pt>
                <c:pt idx="1159">
                  <c:v>0.95899999999999996</c:v>
                </c:pt>
                <c:pt idx="1160">
                  <c:v>0.96</c:v>
                </c:pt>
                <c:pt idx="1161">
                  <c:v>0.96099999999999997</c:v>
                </c:pt>
                <c:pt idx="1162">
                  <c:v>0.96199999999999997</c:v>
                </c:pt>
                <c:pt idx="1163">
                  <c:v>0.96299999999999997</c:v>
                </c:pt>
                <c:pt idx="1164">
                  <c:v>0.96399999999999997</c:v>
                </c:pt>
                <c:pt idx="1165">
                  <c:v>0.96499999999999997</c:v>
                </c:pt>
                <c:pt idx="1166">
                  <c:v>0.96599999999999997</c:v>
                </c:pt>
                <c:pt idx="1167">
                  <c:v>0.96699999999999997</c:v>
                </c:pt>
                <c:pt idx="1168">
                  <c:v>0.96799999999999997</c:v>
                </c:pt>
                <c:pt idx="1169">
                  <c:v>0.96899999999999997</c:v>
                </c:pt>
                <c:pt idx="1170">
                  <c:v>0.97</c:v>
                </c:pt>
                <c:pt idx="1171">
                  <c:v>0.97099999999999997</c:v>
                </c:pt>
                <c:pt idx="1172">
                  <c:v>0.97199999999999998</c:v>
                </c:pt>
                <c:pt idx="1173">
                  <c:v>0.97299999999999998</c:v>
                </c:pt>
                <c:pt idx="1174">
                  <c:v>0.97399999999999998</c:v>
                </c:pt>
                <c:pt idx="1175">
                  <c:v>0.97499999999999998</c:v>
                </c:pt>
                <c:pt idx="1176">
                  <c:v>0.97599999999999998</c:v>
                </c:pt>
                <c:pt idx="1177">
                  <c:v>0.97699999999999998</c:v>
                </c:pt>
                <c:pt idx="1178">
                  <c:v>0.97799999999999998</c:v>
                </c:pt>
                <c:pt idx="1179">
                  <c:v>0.97899999999999998</c:v>
                </c:pt>
                <c:pt idx="1180">
                  <c:v>0.98</c:v>
                </c:pt>
                <c:pt idx="1181">
                  <c:v>0.98099999999999998</c:v>
                </c:pt>
                <c:pt idx="1182">
                  <c:v>0.98199999999999998</c:v>
                </c:pt>
                <c:pt idx="1183">
                  <c:v>0.98299999999999998</c:v>
                </c:pt>
                <c:pt idx="1184">
                  <c:v>0.98399999999999999</c:v>
                </c:pt>
                <c:pt idx="1185">
                  <c:v>0.98499999999999999</c:v>
                </c:pt>
                <c:pt idx="1186">
                  <c:v>0.98599999999999999</c:v>
                </c:pt>
                <c:pt idx="1187">
                  <c:v>0.98699999999999999</c:v>
                </c:pt>
                <c:pt idx="1188">
                  <c:v>0.98799999999999999</c:v>
                </c:pt>
                <c:pt idx="1189">
                  <c:v>0.98899999999999999</c:v>
                </c:pt>
                <c:pt idx="1190">
                  <c:v>0.99</c:v>
                </c:pt>
                <c:pt idx="1191">
                  <c:v>0.99099999999999999</c:v>
                </c:pt>
                <c:pt idx="1192">
                  <c:v>0.99199999999999999</c:v>
                </c:pt>
                <c:pt idx="1193">
                  <c:v>0.99299999999999999</c:v>
                </c:pt>
                <c:pt idx="1194">
                  <c:v>0.99399999999999999</c:v>
                </c:pt>
                <c:pt idx="1195">
                  <c:v>0.995</c:v>
                </c:pt>
                <c:pt idx="1196">
                  <c:v>0.996</c:v>
                </c:pt>
                <c:pt idx="1197">
                  <c:v>0.997</c:v>
                </c:pt>
                <c:pt idx="1198">
                  <c:v>0.998</c:v>
                </c:pt>
                <c:pt idx="1199">
                  <c:v>0.999</c:v>
                </c:pt>
                <c:pt idx="1200">
                  <c:v>1</c:v>
                </c:pt>
                <c:pt idx="1201">
                  <c:v>0.999</c:v>
                </c:pt>
                <c:pt idx="1202">
                  <c:v>0.998</c:v>
                </c:pt>
                <c:pt idx="1203">
                  <c:v>0.997</c:v>
                </c:pt>
                <c:pt idx="1204">
                  <c:v>0.996</c:v>
                </c:pt>
                <c:pt idx="1205">
                  <c:v>0.995</c:v>
                </c:pt>
                <c:pt idx="1206">
                  <c:v>0.99399999999999999</c:v>
                </c:pt>
                <c:pt idx="1207">
                  <c:v>0.99299999999999999</c:v>
                </c:pt>
                <c:pt idx="1208">
                  <c:v>0.99199999999999999</c:v>
                </c:pt>
                <c:pt idx="1209">
                  <c:v>0.99099999999999999</c:v>
                </c:pt>
                <c:pt idx="1210">
                  <c:v>0.99</c:v>
                </c:pt>
                <c:pt idx="1211">
                  <c:v>0.98899999999999999</c:v>
                </c:pt>
                <c:pt idx="1212">
                  <c:v>0.98799999999999999</c:v>
                </c:pt>
                <c:pt idx="1213">
                  <c:v>0.98699999999999999</c:v>
                </c:pt>
                <c:pt idx="1214">
                  <c:v>0.98599999999999999</c:v>
                </c:pt>
                <c:pt idx="1215">
                  <c:v>0.98499999999999999</c:v>
                </c:pt>
                <c:pt idx="1216">
                  <c:v>0.98399999999999999</c:v>
                </c:pt>
                <c:pt idx="1217">
                  <c:v>0.98299999999999998</c:v>
                </c:pt>
                <c:pt idx="1218">
                  <c:v>0.98199999999999998</c:v>
                </c:pt>
                <c:pt idx="1219">
                  <c:v>0.98099999999999998</c:v>
                </c:pt>
                <c:pt idx="1220">
                  <c:v>0.98</c:v>
                </c:pt>
                <c:pt idx="1221">
                  <c:v>0.97899999999999998</c:v>
                </c:pt>
                <c:pt idx="1222">
                  <c:v>0.97799999999999998</c:v>
                </c:pt>
                <c:pt idx="1223">
                  <c:v>0.97699999999999998</c:v>
                </c:pt>
                <c:pt idx="1224">
                  <c:v>0.97599999999999998</c:v>
                </c:pt>
                <c:pt idx="1225">
                  <c:v>0.97499999999999998</c:v>
                </c:pt>
                <c:pt idx="1226">
                  <c:v>0.97399999999999998</c:v>
                </c:pt>
                <c:pt idx="1227">
                  <c:v>0.97299999999999998</c:v>
                </c:pt>
                <c:pt idx="1228">
                  <c:v>0.97199999999999998</c:v>
                </c:pt>
                <c:pt idx="1229">
                  <c:v>0.97099999999999997</c:v>
                </c:pt>
                <c:pt idx="1230">
                  <c:v>0.97</c:v>
                </c:pt>
                <c:pt idx="1231">
                  <c:v>0.96899999999999997</c:v>
                </c:pt>
                <c:pt idx="1232">
                  <c:v>0.96799999999999997</c:v>
                </c:pt>
                <c:pt idx="1233">
                  <c:v>0.96699999999999997</c:v>
                </c:pt>
                <c:pt idx="1234">
                  <c:v>0.96599999999999997</c:v>
                </c:pt>
                <c:pt idx="1235">
                  <c:v>0.96499999999999997</c:v>
                </c:pt>
                <c:pt idx="1236">
                  <c:v>0.96399999999999997</c:v>
                </c:pt>
                <c:pt idx="1237">
                  <c:v>0.96299999999999997</c:v>
                </c:pt>
                <c:pt idx="1238">
                  <c:v>0.96199999999999997</c:v>
                </c:pt>
                <c:pt idx="1239">
                  <c:v>0.96099999999999997</c:v>
                </c:pt>
                <c:pt idx="1240">
                  <c:v>0.96</c:v>
                </c:pt>
                <c:pt idx="1241">
                  <c:v>0.95899999999999996</c:v>
                </c:pt>
                <c:pt idx="1242">
                  <c:v>0.95799999999999996</c:v>
                </c:pt>
                <c:pt idx="1243">
                  <c:v>0.95699999999999996</c:v>
                </c:pt>
                <c:pt idx="1244">
                  <c:v>0.95599999999999996</c:v>
                </c:pt>
                <c:pt idx="1245">
                  <c:v>0.95499999999999996</c:v>
                </c:pt>
                <c:pt idx="1246">
                  <c:v>0.95399999999999996</c:v>
                </c:pt>
                <c:pt idx="1247">
                  <c:v>0.95299999999999996</c:v>
                </c:pt>
                <c:pt idx="1248">
                  <c:v>0.95199999999999996</c:v>
                </c:pt>
                <c:pt idx="1249">
                  <c:v>0.95099999999999996</c:v>
                </c:pt>
                <c:pt idx="1250">
                  <c:v>0.95</c:v>
                </c:pt>
                <c:pt idx="1251">
                  <c:v>0.94899999999999995</c:v>
                </c:pt>
                <c:pt idx="1252">
                  <c:v>0.94799999999999995</c:v>
                </c:pt>
                <c:pt idx="1253">
                  <c:v>0.94699999999999995</c:v>
                </c:pt>
                <c:pt idx="1254">
                  <c:v>0.94599999999999995</c:v>
                </c:pt>
                <c:pt idx="1255">
                  <c:v>0.94499999999999995</c:v>
                </c:pt>
                <c:pt idx="1256">
                  <c:v>0.94399999999999995</c:v>
                </c:pt>
                <c:pt idx="1257">
                  <c:v>0.94299999999999995</c:v>
                </c:pt>
                <c:pt idx="1258">
                  <c:v>0.94199999999999995</c:v>
                </c:pt>
                <c:pt idx="1259">
                  <c:v>0.94099999999999995</c:v>
                </c:pt>
                <c:pt idx="1260">
                  <c:v>0.94</c:v>
                </c:pt>
                <c:pt idx="1261">
                  <c:v>0.93899999999999995</c:v>
                </c:pt>
                <c:pt idx="1262">
                  <c:v>0.93799999999999994</c:v>
                </c:pt>
                <c:pt idx="1263">
                  <c:v>0.93700000000000006</c:v>
                </c:pt>
                <c:pt idx="1264">
                  <c:v>0.93600000000000005</c:v>
                </c:pt>
                <c:pt idx="1265">
                  <c:v>0.93500000000000005</c:v>
                </c:pt>
                <c:pt idx="1266">
                  <c:v>0.93400000000000005</c:v>
                </c:pt>
                <c:pt idx="1267">
                  <c:v>0.93300000000000005</c:v>
                </c:pt>
                <c:pt idx="1268">
                  <c:v>0.93200000000000005</c:v>
                </c:pt>
                <c:pt idx="1269">
                  <c:v>0.93100000000000005</c:v>
                </c:pt>
                <c:pt idx="1270">
                  <c:v>0.93</c:v>
                </c:pt>
                <c:pt idx="1271">
                  <c:v>0.92900000000000005</c:v>
                </c:pt>
                <c:pt idx="1272">
                  <c:v>0.92800000000000005</c:v>
                </c:pt>
                <c:pt idx="1273">
                  <c:v>0.92700000000000005</c:v>
                </c:pt>
                <c:pt idx="1274">
                  <c:v>0.92600000000000005</c:v>
                </c:pt>
                <c:pt idx="1275">
                  <c:v>0.92500000000000004</c:v>
                </c:pt>
                <c:pt idx="1276">
                  <c:v>0.92400000000000004</c:v>
                </c:pt>
                <c:pt idx="1277">
                  <c:v>0.92300000000000004</c:v>
                </c:pt>
                <c:pt idx="1278">
                  <c:v>0.92200000000000004</c:v>
                </c:pt>
                <c:pt idx="1279">
                  <c:v>0.92100000000000004</c:v>
                </c:pt>
                <c:pt idx="1280">
                  <c:v>0.92</c:v>
                </c:pt>
                <c:pt idx="1281">
                  <c:v>0.91900000000000004</c:v>
                </c:pt>
                <c:pt idx="1282">
                  <c:v>0.91800000000000004</c:v>
                </c:pt>
                <c:pt idx="1283">
                  <c:v>0.91700000000000004</c:v>
                </c:pt>
                <c:pt idx="1284">
                  <c:v>0.91600000000000004</c:v>
                </c:pt>
                <c:pt idx="1285">
                  <c:v>0.91500000000000004</c:v>
                </c:pt>
                <c:pt idx="1286">
                  <c:v>0.91400000000000003</c:v>
                </c:pt>
                <c:pt idx="1287">
                  <c:v>0.91300000000000003</c:v>
                </c:pt>
                <c:pt idx="1288">
                  <c:v>0.91200000000000003</c:v>
                </c:pt>
                <c:pt idx="1289">
                  <c:v>0.91100000000000003</c:v>
                </c:pt>
                <c:pt idx="1290">
                  <c:v>0.91</c:v>
                </c:pt>
                <c:pt idx="1291">
                  <c:v>0.90900000000000003</c:v>
                </c:pt>
                <c:pt idx="1292">
                  <c:v>0.90800000000000003</c:v>
                </c:pt>
                <c:pt idx="1293">
                  <c:v>0.90700000000000003</c:v>
                </c:pt>
                <c:pt idx="1294">
                  <c:v>0.90600000000000003</c:v>
                </c:pt>
                <c:pt idx="1295">
                  <c:v>0.90500000000000003</c:v>
                </c:pt>
                <c:pt idx="1296">
                  <c:v>0.90400000000000003</c:v>
                </c:pt>
                <c:pt idx="1297">
                  <c:v>0.90300000000000002</c:v>
                </c:pt>
                <c:pt idx="1298">
                  <c:v>0.90200000000000002</c:v>
                </c:pt>
                <c:pt idx="1299">
                  <c:v>0.90100000000000002</c:v>
                </c:pt>
                <c:pt idx="1300">
                  <c:v>0.9</c:v>
                </c:pt>
                <c:pt idx="1301">
                  <c:v>0.89900000000000002</c:v>
                </c:pt>
                <c:pt idx="1302">
                  <c:v>0.89800000000000002</c:v>
                </c:pt>
                <c:pt idx="1303">
                  <c:v>0.89700000000000002</c:v>
                </c:pt>
                <c:pt idx="1304">
                  <c:v>0.89600000000000002</c:v>
                </c:pt>
                <c:pt idx="1305">
                  <c:v>0.89500000000000002</c:v>
                </c:pt>
                <c:pt idx="1306">
                  <c:v>0.89400000000000002</c:v>
                </c:pt>
                <c:pt idx="1307">
                  <c:v>0.89300000000000002</c:v>
                </c:pt>
                <c:pt idx="1308">
                  <c:v>0.89200000000000002</c:v>
                </c:pt>
                <c:pt idx="1309">
                  <c:v>0.89100000000000001</c:v>
                </c:pt>
                <c:pt idx="1310">
                  <c:v>0.89</c:v>
                </c:pt>
                <c:pt idx="1311">
                  <c:v>0.88900000000000001</c:v>
                </c:pt>
                <c:pt idx="1312">
                  <c:v>0.88800000000000001</c:v>
                </c:pt>
                <c:pt idx="1313">
                  <c:v>0.88700000000000001</c:v>
                </c:pt>
                <c:pt idx="1314">
                  <c:v>0.88600000000000001</c:v>
                </c:pt>
                <c:pt idx="1315">
                  <c:v>0.88500000000000001</c:v>
                </c:pt>
                <c:pt idx="1316">
                  <c:v>0.88400000000000001</c:v>
                </c:pt>
                <c:pt idx="1317">
                  <c:v>0.88300000000000001</c:v>
                </c:pt>
                <c:pt idx="1318">
                  <c:v>0.88200000000000001</c:v>
                </c:pt>
                <c:pt idx="1319">
                  <c:v>0.88100000000000001</c:v>
                </c:pt>
                <c:pt idx="1320">
                  <c:v>0.88</c:v>
                </c:pt>
                <c:pt idx="1321">
                  <c:v>0.879</c:v>
                </c:pt>
                <c:pt idx="1322">
                  <c:v>0.878</c:v>
                </c:pt>
                <c:pt idx="1323">
                  <c:v>0.877</c:v>
                </c:pt>
                <c:pt idx="1324">
                  <c:v>0.876</c:v>
                </c:pt>
                <c:pt idx="1325">
                  <c:v>0.875</c:v>
                </c:pt>
                <c:pt idx="1326">
                  <c:v>0.874</c:v>
                </c:pt>
                <c:pt idx="1327">
                  <c:v>0.873</c:v>
                </c:pt>
                <c:pt idx="1328">
                  <c:v>0.872</c:v>
                </c:pt>
                <c:pt idx="1329">
                  <c:v>0.871</c:v>
                </c:pt>
                <c:pt idx="1330">
                  <c:v>0.87</c:v>
                </c:pt>
                <c:pt idx="1331">
                  <c:v>0.86899999999999999</c:v>
                </c:pt>
                <c:pt idx="1332">
                  <c:v>0.86799999999999999</c:v>
                </c:pt>
                <c:pt idx="1333">
                  <c:v>0.86699999999999999</c:v>
                </c:pt>
                <c:pt idx="1334">
                  <c:v>0.86599999999999999</c:v>
                </c:pt>
                <c:pt idx="1335">
                  <c:v>0.86499999999999999</c:v>
                </c:pt>
                <c:pt idx="1336">
                  <c:v>0.86399999999999999</c:v>
                </c:pt>
                <c:pt idx="1337">
                  <c:v>0.86299999999999999</c:v>
                </c:pt>
                <c:pt idx="1338">
                  <c:v>0.86199999999999999</c:v>
                </c:pt>
                <c:pt idx="1339">
                  <c:v>0.86099999999999999</c:v>
                </c:pt>
                <c:pt idx="1340">
                  <c:v>0.86</c:v>
                </c:pt>
                <c:pt idx="1341">
                  <c:v>0.85899999999999999</c:v>
                </c:pt>
                <c:pt idx="1342">
                  <c:v>0.85799999999999998</c:v>
                </c:pt>
                <c:pt idx="1343">
                  <c:v>0.85699999999999998</c:v>
                </c:pt>
                <c:pt idx="1344">
                  <c:v>0.85599999999999998</c:v>
                </c:pt>
                <c:pt idx="1345">
                  <c:v>0.85499999999999998</c:v>
                </c:pt>
                <c:pt idx="1346">
                  <c:v>0.85399999999999998</c:v>
                </c:pt>
                <c:pt idx="1347">
                  <c:v>0.85299999999999998</c:v>
                </c:pt>
                <c:pt idx="1348">
                  <c:v>0.85199999999999998</c:v>
                </c:pt>
                <c:pt idx="1349">
                  <c:v>0.85099999999999998</c:v>
                </c:pt>
                <c:pt idx="1350">
                  <c:v>0.85</c:v>
                </c:pt>
                <c:pt idx="1351">
                  <c:v>0.84899999999999998</c:v>
                </c:pt>
                <c:pt idx="1352">
                  <c:v>0.84799999999999998</c:v>
                </c:pt>
                <c:pt idx="1353">
                  <c:v>0.84699999999999998</c:v>
                </c:pt>
                <c:pt idx="1354">
                  <c:v>0.84599999999999997</c:v>
                </c:pt>
                <c:pt idx="1355">
                  <c:v>0.84499999999999997</c:v>
                </c:pt>
                <c:pt idx="1356">
                  <c:v>0.84399999999999997</c:v>
                </c:pt>
                <c:pt idx="1357">
                  <c:v>0.84299999999999997</c:v>
                </c:pt>
                <c:pt idx="1358">
                  <c:v>0.84199999999999997</c:v>
                </c:pt>
                <c:pt idx="1359">
                  <c:v>0.84099999999999997</c:v>
                </c:pt>
                <c:pt idx="1360">
                  <c:v>0.84</c:v>
                </c:pt>
                <c:pt idx="1361">
                  <c:v>0.83899999999999997</c:v>
                </c:pt>
                <c:pt idx="1362">
                  <c:v>0.83799999999999997</c:v>
                </c:pt>
                <c:pt idx="1363">
                  <c:v>0.83699999999999997</c:v>
                </c:pt>
                <c:pt idx="1364">
                  <c:v>0.83599999999999997</c:v>
                </c:pt>
                <c:pt idx="1365">
                  <c:v>0.83499999999999996</c:v>
                </c:pt>
                <c:pt idx="1366">
                  <c:v>0.83399999999999996</c:v>
                </c:pt>
                <c:pt idx="1367">
                  <c:v>0.83299999999999996</c:v>
                </c:pt>
                <c:pt idx="1368">
                  <c:v>0.83199999999999996</c:v>
                </c:pt>
                <c:pt idx="1369">
                  <c:v>0.83099999999999996</c:v>
                </c:pt>
                <c:pt idx="1370">
                  <c:v>0.83</c:v>
                </c:pt>
                <c:pt idx="1371">
                  <c:v>0.82899999999999996</c:v>
                </c:pt>
                <c:pt idx="1372">
                  <c:v>0.82799999999999996</c:v>
                </c:pt>
                <c:pt idx="1373">
                  <c:v>0.82699999999999996</c:v>
                </c:pt>
                <c:pt idx="1374">
                  <c:v>0.82599999999999996</c:v>
                </c:pt>
                <c:pt idx="1375">
                  <c:v>0.82499999999999996</c:v>
                </c:pt>
                <c:pt idx="1376">
                  <c:v>0.82399999999999995</c:v>
                </c:pt>
                <c:pt idx="1377">
                  <c:v>0.82299999999999995</c:v>
                </c:pt>
                <c:pt idx="1378">
                  <c:v>0.82199999999999995</c:v>
                </c:pt>
                <c:pt idx="1379">
                  <c:v>0.82099999999999995</c:v>
                </c:pt>
                <c:pt idx="1380">
                  <c:v>0.82</c:v>
                </c:pt>
                <c:pt idx="1381">
                  <c:v>0.81899999999999995</c:v>
                </c:pt>
                <c:pt idx="1382">
                  <c:v>0.81799999999999995</c:v>
                </c:pt>
                <c:pt idx="1383">
                  <c:v>0.81699999999999995</c:v>
                </c:pt>
                <c:pt idx="1384">
                  <c:v>0.81599999999999995</c:v>
                </c:pt>
                <c:pt idx="1385">
                  <c:v>0.81499999999999995</c:v>
                </c:pt>
                <c:pt idx="1386">
                  <c:v>0.81399999999999995</c:v>
                </c:pt>
                <c:pt idx="1387">
                  <c:v>0.81299999999999994</c:v>
                </c:pt>
                <c:pt idx="1388">
                  <c:v>0.81200000000000006</c:v>
                </c:pt>
                <c:pt idx="1389">
                  <c:v>0.81100000000000005</c:v>
                </c:pt>
                <c:pt idx="1390">
                  <c:v>0.81</c:v>
                </c:pt>
                <c:pt idx="1391">
                  <c:v>0.80900000000000005</c:v>
                </c:pt>
                <c:pt idx="1392">
                  <c:v>0.80800000000000005</c:v>
                </c:pt>
                <c:pt idx="1393">
                  <c:v>0.80700000000000005</c:v>
                </c:pt>
                <c:pt idx="1394">
                  <c:v>0.80600000000000005</c:v>
                </c:pt>
                <c:pt idx="1395">
                  <c:v>0.80500000000000005</c:v>
                </c:pt>
                <c:pt idx="1396">
                  <c:v>0.80400000000000005</c:v>
                </c:pt>
                <c:pt idx="1397">
                  <c:v>0.80300000000000005</c:v>
                </c:pt>
                <c:pt idx="1398">
                  <c:v>0.80200000000000005</c:v>
                </c:pt>
                <c:pt idx="1399">
                  <c:v>0.80100000000000005</c:v>
                </c:pt>
                <c:pt idx="1400">
                  <c:v>0.8</c:v>
                </c:pt>
                <c:pt idx="1401">
                  <c:v>0.79900000000000004</c:v>
                </c:pt>
                <c:pt idx="1402">
                  <c:v>0.79800000000000004</c:v>
                </c:pt>
                <c:pt idx="1403">
                  <c:v>0.79700000000000004</c:v>
                </c:pt>
                <c:pt idx="1404">
                  <c:v>0.79600000000000004</c:v>
                </c:pt>
                <c:pt idx="1405">
                  <c:v>0.79500000000000004</c:v>
                </c:pt>
                <c:pt idx="1406">
                  <c:v>0.79400000000000004</c:v>
                </c:pt>
                <c:pt idx="1407">
                  <c:v>0.79300000000000004</c:v>
                </c:pt>
                <c:pt idx="1408">
                  <c:v>0.79200000000000004</c:v>
                </c:pt>
                <c:pt idx="1409">
                  <c:v>0.79100000000000004</c:v>
                </c:pt>
                <c:pt idx="1410">
                  <c:v>0.79</c:v>
                </c:pt>
                <c:pt idx="1411">
                  <c:v>0.78900000000000003</c:v>
                </c:pt>
                <c:pt idx="1412">
                  <c:v>0.78800000000000003</c:v>
                </c:pt>
                <c:pt idx="1413">
                  <c:v>0.78700000000000003</c:v>
                </c:pt>
                <c:pt idx="1414">
                  <c:v>0.78600000000000003</c:v>
                </c:pt>
                <c:pt idx="1415">
                  <c:v>0.78500000000000003</c:v>
                </c:pt>
                <c:pt idx="1416">
                  <c:v>0.78400000000000003</c:v>
                </c:pt>
                <c:pt idx="1417">
                  <c:v>0.78300000000000003</c:v>
                </c:pt>
                <c:pt idx="1418">
                  <c:v>0.78200000000000003</c:v>
                </c:pt>
                <c:pt idx="1419">
                  <c:v>0.78100000000000003</c:v>
                </c:pt>
                <c:pt idx="1420">
                  <c:v>0.78</c:v>
                </c:pt>
                <c:pt idx="1421">
                  <c:v>0.77900000000000003</c:v>
                </c:pt>
                <c:pt idx="1422">
                  <c:v>0.77800000000000002</c:v>
                </c:pt>
                <c:pt idx="1423">
                  <c:v>0.77700000000000002</c:v>
                </c:pt>
                <c:pt idx="1424">
                  <c:v>0.77600000000000002</c:v>
                </c:pt>
                <c:pt idx="1425">
                  <c:v>0.77500000000000002</c:v>
                </c:pt>
                <c:pt idx="1426">
                  <c:v>0.77400000000000002</c:v>
                </c:pt>
                <c:pt idx="1427">
                  <c:v>0.77300000000000002</c:v>
                </c:pt>
                <c:pt idx="1428">
                  <c:v>0.77200000000000002</c:v>
                </c:pt>
                <c:pt idx="1429">
                  <c:v>0.77100000000000002</c:v>
                </c:pt>
                <c:pt idx="1430">
                  <c:v>0.77</c:v>
                </c:pt>
                <c:pt idx="1431">
                  <c:v>0.76900000000000002</c:v>
                </c:pt>
                <c:pt idx="1432">
                  <c:v>0.76800000000000002</c:v>
                </c:pt>
                <c:pt idx="1433">
                  <c:v>0.76700000000000002</c:v>
                </c:pt>
                <c:pt idx="1434">
                  <c:v>0.76600000000000001</c:v>
                </c:pt>
                <c:pt idx="1435">
                  <c:v>0.76500000000000001</c:v>
                </c:pt>
                <c:pt idx="1436">
                  <c:v>0.76400000000000001</c:v>
                </c:pt>
                <c:pt idx="1437">
                  <c:v>0.76300000000000001</c:v>
                </c:pt>
                <c:pt idx="1438">
                  <c:v>0.76200000000000001</c:v>
                </c:pt>
                <c:pt idx="1439">
                  <c:v>0.76100000000000001</c:v>
                </c:pt>
                <c:pt idx="1440">
                  <c:v>0.76</c:v>
                </c:pt>
                <c:pt idx="1441">
                  <c:v>0.75900000000000001</c:v>
                </c:pt>
                <c:pt idx="1442">
                  <c:v>0.75800000000000001</c:v>
                </c:pt>
                <c:pt idx="1443">
                  <c:v>0.75700000000000001</c:v>
                </c:pt>
                <c:pt idx="1444">
                  <c:v>0.75600000000000001</c:v>
                </c:pt>
                <c:pt idx="1445">
                  <c:v>0.755</c:v>
                </c:pt>
                <c:pt idx="1446">
                  <c:v>0.754</c:v>
                </c:pt>
                <c:pt idx="1447">
                  <c:v>0.753</c:v>
                </c:pt>
                <c:pt idx="1448">
                  <c:v>0.752</c:v>
                </c:pt>
                <c:pt idx="1449">
                  <c:v>0.751</c:v>
                </c:pt>
                <c:pt idx="1450">
                  <c:v>0.75</c:v>
                </c:pt>
                <c:pt idx="1451">
                  <c:v>0.749</c:v>
                </c:pt>
                <c:pt idx="1452">
                  <c:v>0.748</c:v>
                </c:pt>
                <c:pt idx="1453">
                  <c:v>0.747</c:v>
                </c:pt>
                <c:pt idx="1454">
                  <c:v>0.746</c:v>
                </c:pt>
                <c:pt idx="1455">
                  <c:v>0.745</c:v>
                </c:pt>
                <c:pt idx="1456">
                  <c:v>0.74399999999999999</c:v>
                </c:pt>
                <c:pt idx="1457">
                  <c:v>0.74299999999999999</c:v>
                </c:pt>
                <c:pt idx="1458">
                  <c:v>0.74199999999999999</c:v>
                </c:pt>
                <c:pt idx="1459">
                  <c:v>0.74099999999999999</c:v>
                </c:pt>
                <c:pt idx="1460">
                  <c:v>0.74</c:v>
                </c:pt>
                <c:pt idx="1461">
                  <c:v>0.73899999999999999</c:v>
                </c:pt>
                <c:pt idx="1462">
                  <c:v>0.73799999999999999</c:v>
                </c:pt>
                <c:pt idx="1463">
                  <c:v>0.73699999999999999</c:v>
                </c:pt>
                <c:pt idx="1464">
                  <c:v>0.73599999999999999</c:v>
                </c:pt>
                <c:pt idx="1465">
                  <c:v>0.73499999999999999</c:v>
                </c:pt>
                <c:pt idx="1466">
                  <c:v>0.73399999999999999</c:v>
                </c:pt>
                <c:pt idx="1467">
                  <c:v>0.73299999999999998</c:v>
                </c:pt>
                <c:pt idx="1468">
                  <c:v>0.73199999999999998</c:v>
                </c:pt>
                <c:pt idx="1469">
                  <c:v>0.73099999999999998</c:v>
                </c:pt>
                <c:pt idx="1470">
                  <c:v>0.73</c:v>
                </c:pt>
                <c:pt idx="1471">
                  <c:v>0.72899999999999998</c:v>
                </c:pt>
                <c:pt idx="1472">
                  <c:v>0.72799999999999998</c:v>
                </c:pt>
                <c:pt idx="1473">
                  <c:v>0.72699999999999998</c:v>
                </c:pt>
                <c:pt idx="1474">
                  <c:v>0.72599999999999998</c:v>
                </c:pt>
                <c:pt idx="1475">
                  <c:v>0.72499999999999998</c:v>
                </c:pt>
                <c:pt idx="1476">
                  <c:v>0.72399999999999998</c:v>
                </c:pt>
                <c:pt idx="1477">
                  <c:v>0.72299999999999998</c:v>
                </c:pt>
                <c:pt idx="1478">
                  <c:v>0.72199999999999998</c:v>
                </c:pt>
                <c:pt idx="1479">
                  <c:v>0.72099999999999997</c:v>
                </c:pt>
                <c:pt idx="1480">
                  <c:v>0.72</c:v>
                </c:pt>
                <c:pt idx="1481">
                  <c:v>0.71899999999999997</c:v>
                </c:pt>
                <c:pt idx="1482">
                  <c:v>0.71799999999999997</c:v>
                </c:pt>
                <c:pt idx="1483">
                  <c:v>0.71699999999999997</c:v>
                </c:pt>
                <c:pt idx="1484">
                  <c:v>0.71599999999999997</c:v>
                </c:pt>
                <c:pt idx="1485">
                  <c:v>0.71499999999999997</c:v>
                </c:pt>
                <c:pt idx="1486">
                  <c:v>0.71399999999999997</c:v>
                </c:pt>
                <c:pt idx="1487">
                  <c:v>0.71299999999999997</c:v>
                </c:pt>
                <c:pt idx="1488">
                  <c:v>0.71199999999999997</c:v>
                </c:pt>
                <c:pt idx="1489">
                  <c:v>0.71099999999999997</c:v>
                </c:pt>
                <c:pt idx="1490">
                  <c:v>0.71</c:v>
                </c:pt>
                <c:pt idx="1491">
                  <c:v>0.70899999999999996</c:v>
                </c:pt>
                <c:pt idx="1492">
                  <c:v>0.70799999999999996</c:v>
                </c:pt>
                <c:pt idx="1493">
                  <c:v>0.70699999999999996</c:v>
                </c:pt>
                <c:pt idx="1494">
                  <c:v>0.70599999999999996</c:v>
                </c:pt>
                <c:pt idx="1495">
                  <c:v>0.70499999999999996</c:v>
                </c:pt>
                <c:pt idx="1496">
                  <c:v>0.70399999999999996</c:v>
                </c:pt>
                <c:pt idx="1497">
                  <c:v>0.70299999999999996</c:v>
                </c:pt>
                <c:pt idx="1498">
                  <c:v>0.70199999999999996</c:v>
                </c:pt>
                <c:pt idx="1499">
                  <c:v>0.70099999999999996</c:v>
                </c:pt>
                <c:pt idx="1500">
                  <c:v>0.7</c:v>
                </c:pt>
                <c:pt idx="1501">
                  <c:v>0.69899999999999995</c:v>
                </c:pt>
                <c:pt idx="1502">
                  <c:v>0.69799999999999995</c:v>
                </c:pt>
                <c:pt idx="1503">
                  <c:v>0.69699999999999995</c:v>
                </c:pt>
                <c:pt idx="1504">
                  <c:v>0.69599999999999995</c:v>
                </c:pt>
                <c:pt idx="1505">
                  <c:v>0.69499999999999995</c:v>
                </c:pt>
                <c:pt idx="1506">
                  <c:v>0.69399999999999995</c:v>
                </c:pt>
                <c:pt idx="1507">
                  <c:v>0.69299999999999995</c:v>
                </c:pt>
                <c:pt idx="1508">
                  <c:v>0.69199999999999995</c:v>
                </c:pt>
                <c:pt idx="1509">
                  <c:v>0.69099999999999995</c:v>
                </c:pt>
                <c:pt idx="1510">
                  <c:v>0.69</c:v>
                </c:pt>
                <c:pt idx="1511">
                  <c:v>0.68899999999999995</c:v>
                </c:pt>
                <c:pt idx="1512">
                  <c:v>0.68799999999999994</c:v>
                </c:pt>
                <c:pt idx="1513">
                  <c:v>0.68700000000000006</c:v>
                </c:pt>
                <c:pt idx="1514">
                  <c:v>0.68600000000000005</c:v>
                </c:pt>
                <c:pt idx="1515">
                  <c:v>0.68500000000000005</c:v>
                </c:pt>
                <c:pt idx="1516">
                  <c:v>0.68400000000000005</c:v>
                </c:pt>
                <c:pt idx="1517">
                  <c:v>0.68300000000000005</c:v>
                </c:pt>
                <c:pt idx="1518">
                  <c:v>0.68200000000000005</c:v>
                </c:pt>
                <c:pt idx="1519">
                  <c:v>0.68100000000000005</c:v>
                </c:pt>
                <c:pt idx="1520">
                  <c:v>0.68</c:v>
                </c:pt>
                <c:pt idx="1521">
                  <c:v>0.67900000000000005</c:v>
                </c:pt>
                <c:pt idx="1522">
                  <c:v>0.67800000000000005</c:v>
                </c:pt>
                <c:pt idx="1523">
                  <c:v>0.67700000000000005</c:v>
                </c:pt>
                <c:pt idx="1524">
                  <c:v>0.67600000000000005</c:v>
                </c:pt>
                <c:pt idx="1525">
                  <c:v>0.67500000000000004</c:v>
                </c:pt>
                <c:pt idx="1526">
                  <c:v>0.67400000000000004</c:v>
                </c:pt>
                <c:pt idx="1527">
                  <c:v>0.67300000000000004</c:v>
                </c:pt>
                <c:pt idx="1528">
                  <c:v>0.67200000000000004</c:v>
                </c:pt>
                <c:pt idx="1529">
                  <c:v>0.67100000000000004</c:v>
                </c:pt>
                <c:pt idx="1530">
                  <c:v>0.67</c:v>
                </c:pt>
                <c:pt idx="1531">
                  <c:v>0.66900000000000004</c:v>
                </c:pt>
                <c:pt idx="1532">
                  <c:v>0.66800000000000004</c:v>
                </c:pt>
                <c:pt idx="1533">
                  <c:v>0.66700000000000004</c:v>
                </c:pt>
                <c:pt idx="1534">
                  <c:v>0.66600000000000004</c:v>
                </c:pt>
                <c:pt idx="1535">
                  <c:v>0.66500000000000004</c:v>
                </c:pt>
                <c:pt idx="1536">
                  <c:v>0.66400000000000003</c:v>
                </c:pt>
                <c:pt idx="1537">
                  <c:v>0.66300000000000003</c:v>
                </c:pt>
                <c:pt idx="1538">
                  <c:v>0.66200000000000003</c:v>
                </c:pt>
                <c:pt idx="1539">
                  <c:v>0.66100000000000003</c:v>
                </c:pt>
                <c:pt idx="1540">
                  <c:v>0.66</c:v>
                </c:pt>
                <c:pt idx="1541">
                  <c:v>0.65900000000000003</c:v>
                </c:pt>
                <c:pt idx="1542">
                  <c:v>0.65800000000000003</c:v>
                </c:pt>
                <c:pt idx="1543">
                  <c:v>0.65700000000000003</c:v>
                </c:pt>
                <c:pt idx="1544">
                  <c:v>0.65600000000000003</c:v>
                </c:pt>
                <c:pt idx="1545">
                  <c:v>0.65500000000000003</c:v>
                </c:pt>
                <c:pt idx="1546">
                  <c:v>0.65400000000000003</c:v>
                </c:pt>
                <c:pt idx="1547">
                  <c:v>0.65300000000000002</c:v>
                </c:pt>
                <c:pt idx="1548">
                  <c:v>0.65200000000000002</c:v>
                </c:pt>
                <c:pt idx="1549">
                  <c:v>0.65100000000000002</c:v>
                </c:pt>
                <c:pt idx="1550">
                  <c:v>0.65</c:v>
                </c:pt>
                <c:pt idx="1551">
                  <c:v>0.64900000000000002</c:v>
                </c:pt>
                <c:pt idx="1552">
                  <c:v>0.64800000000000002</c:v>
                </c:pt>
                <c:pt idx="1553">
                  <c:v>0.64700000000000002</c:v>
                </c:pt>
                <c:pt idx="1554">
                  <c:v>0.64600000000000002</c:v>
                </c:pt>
                <c:pt idx="1555">
                  <c:v>0.64500000000000002</c:v>
                </c:pt>
                <c:pt idx="1556">
                  <c:v>0.64400000000000002</c:v>
                </c:pt>
                <c:pt idx="1557">
                  <c:v>0.64300000000000002</c:v>
                </c:pt>
                <c:pt idx="1558">
                  <c:v>0.64200000000000002</c:v>
                </c:pt>
                <c:pt idx="1559">
                  <c:v>0.64100000000000001</c:v>
                </c:pt>
                <c:pt idx="1560">
                  <c:v>0.64</c:v>
                </c:pt>
                <c:pt idx="1561">
                  <c:v>0.63900000000000001</c:v>
                </c:pt>
                <c:pt idx="1562">
                  <c:v>0.63800000000000001</c:v>
                </c:pt>
                <c:pt idx="1563">
                  <c:v>0.63700000000000001</c:v>
                </c:pt>
                <c:pt idx="1564">
                  <c:v>0.63600000000000001</c:v>
                </c:pt>
                <c:pt idx="1565">
                  <c:v>0.63500000000000001</c:v>
                </c:pt>
                <c:pt idx="1566">
                  <c:v>0.63400000000000001</c:v>
                </c:pt>
                <c:pt idx="1567">
                  <c:v>0.63300000000000001</c:v>
                </c:pt>
                <c:pt idx="1568">
                  <c:v>0.63200000000000001</c:v>
                </c:pt>
                <c:pt idx="1569">
                  <c:v>0.63100000000000001</c:v>
                </c:pt>
                <c:pt idx="1570">
                  <c:v>0.63</c:v>
                </c:pt>
                <c:pt idx="1571">
                  <c:v>0.629</c:v>
                </c:pt>
                <c:pt idx="1572">
                  <c:v>0.628</c:v>
                </c:pt>
                <c:pt idx="1573">
                  <c:v>0.627</c:v>
                </c:pt>
                <c:pt idx="1574">
                  <c:v>0.626</c:v>
                </c:pt>
                <c:pt idx="1575">
                  <c:v>0.625</c:v>
                </c:pt>
                <c:pt idx="1576">
                  <c:v>0.624</c:v>
                </c:pt>
                <c:pt idx="1577">
                  <c:v>0.623</c:v>
                </c:pt>
                <c:pt idx="1578">
                  <c:v>0.622</c:v>
                </c:pt>
                <c:pt idx="1579">
                  <c:v>0.621</c:v>
                </c:pt>
                <c:pt idx="1580">
                  <c:v>0.62</c:v>
                </c:pt>
                <c:pt idx="1581">
                  <c:v>0.61899999999999999</c:v>
                </c:pt>
                <c:pt idx="1582">
                  <c:v>0.61799999999999999</c:v>
                </c:pt>
                <c:pt idx="1583">
                  <c:v>0.61699999999999999</c:v>
                </c:pt>
                <c:pt idx="1584">
                  <c:v>0.61599999999999999</c:v>
                </c:pt>
                <c:pt idx="1585">
                  <c:v>0.61499999999999999</c:v>
                </c:pt>
                <c:pt idx="1586">
                  <c:v>0.61399999999999999</c:v>
                </c:pt>
                <c:pt idx="1587">
                  <c:v>0.61299999999999999</c:v>
                </c:pt>
                <c:pt idx="1588">
                  <c:v>0.61199999999999999</c:v>
                </c:pt>
                <c:pt idx="1589">
                  <c:v>0.61099999999999999</c:v>
                </c:pt>
                <c:pt idx="1590">
                  <c:v>0.61</c:v>
                </c:pt>
                <c:pt idx="1591">
                  <c:v>0.60899999999999999</c:v>
                </c:pt>
                <c:pt idx="1592">
                  <c:v>0.60799999999999998</c:v>
                </c:pt>
                <c:pt idx="1593">
                  <c:v>0.60699999999999998</c:v>
                </c:pt>
                <c:pt idx="1594">
                  <c:v>0.60599999999999998</c:v>
                </c:pt>
                <c:pt idx="1595">
                  <c:v>0.60499999999999998</c:v>
                </c:pt>
                <c:pt idx="1596">
                  <c:v>0.60399999999999998</c:v>
                </c:pt>
                <c:pt idx="1597">
                  <c:v>0.60299999999999998</c:v>
                </c:pt>
                <c:pt idx="1598">
                  <c:v>0.60199999999999998</c:v>
                </c:pt>
                <c:pt idx="1599">
                  <c:v>0.60099999999999998</c:v>
                </c:pt>
                <c:pt idx="1600">
                  <c:v>0.6</c:v>
                </c:pt>
                <c:pt idx="1601">
                  <c:v>0.59899999999999998</c:v>
                </c:pt>
                <c:pt idx="1602">
                  <c:v>0.59799999999999998</c:v>
                </c:pt>
                <c:pt idx="1603">
                  <c:v>0.59699999999999998</c:v>
                </c:pt>
                <c:pt idx="1604">
                  <c:v>0.59599999999999997</c:v>
                </c:pt>
                <c:pt idx="1605">
                  <c:v>0.59499999999999997</c:v>
                </c:pt>
                <c:pt idx="1606">
                  <c:v>0.59399999999999997</c:v>
                </c:pt>
                <c:pt idx="1607">
                  <c:v>0.59299999999999997</c:v>
                </c:pt>
                <c:pt idx="1608">
                  <c:v>0.59199999999999997</c:v>
                </c:pt>
                <c:pt idx="1609">
                  <c:v>0.59099999999999997</c:v>
                </c:pt>
                <c:pt idx="1610">
                  <c:v>0.59</c:v>
                </c:pt>
                <c:pt idx="1611">
                  <c:v>0.58899999999999997</c:v>
                </c:pt>
                <c:pt idx="1612">
                  <c:v>0.58799999999999997</c:v>
                </c:pt>
                <c:pt idx="1613">
                  <c:v>0.58699999999999997</c:v>
                </c:pt>
                <c:pt idx="1614">
                  <c:v>0.58599999999999997</c:v>
                </c:pt>
                <c:pt idx="1615">
                  <c:v>0.58499999999999996</c:v>
                </c:pt>
                <c:pt idx="1616">
                  <c:v>0.58399999999999996</c:v>
                </c:pt>
                <c:pt idx="1617">
                  <c:v>0.58299999999999996</c:v>
                </c:pt>
                <c:pt idx="1618">
                  <c:v>0.58199999999999996</c:v>
                </c:pt>
                <c:pt idx="1619">
                  <c:v>0.58099999999999996</c:v>
                </c:pt>
                <c:pt idx="1620">
                  <c:v>0.57999999999999996</c:v>
                </c:pt>
                <c:pt idx="1621">
                  <c:v>0.57899999999999996</c:v>
                </c:pt>
                <c:pt idx="1622">
                  <c:v>0.57799999999999996</c:v>
                </c:pt>
                <c:pt idx="1623">
                  <c:v>0.57699999999999996</c:v>
                </c:pt>
                <c:pt idx="1624">
                  <c:v>0.57599999999999996</c:v>
                </c:pt>
                <c:pt idx="1625">
                  <c:v>0.57499999999999996</c:v>
                </c:pt>
                <c:pt idx="1626">
                  <c:v>0.57399999999999995</c:v>
                </c:pt>
                <c:pt idx="1627">
                  <c:v>0.57299999999999995</c:v>
                </c:pt>
                <c:pt idx="1628">
                  <c:v>0.57199999999999995</c:v>
                </c:pt>
                <c:pt idx="1629">
                  <c:v>0.57099999999999995</c:v>
                </c:pt>
                <c:pt idx="1630">
                  <c:v>0.56999999999999995</c:v>
                </c:pt>
                <c:pt idx="1631">
                  <c:v>0.56899999999999995</c:v>
                </c:pt>
                <c:pt idx="1632">
                  <c:v>0.56799999999999995</c:v>
                </c:pt>
                <c:pt idx="1633">
                  <c:v>0.56699999999999995</c:v>
                </c:pt>
                <c:pt idx="1634">
                  <c:v>0.56599999999999995</c:v>
                </c:pt>
                <c:pt idx="1635">
                  <c:v>0.56499999999999995</c:v>
                </c:pt>
                <c:pt idx="1636">
                  <c:v>0.56399999999999995</c:v>
                </c:pt>
                <c:pt idx="1637">
                  <c:v>0.56299999999999994</c:v>
                </c:pt>
                <c:pt idx="1638">
                  <c:v>0.56200000000000006</c:v>
                </c:pt>
                <c:pt idx="1639">
                  <c:v>0.56100000000000005</c:v>
                </c:pt>
                <c:pt idx="1640">
                  <c:v>0.56000000000000005</c:v>
                </c:pt>
                <c:pt idx="1641">
                  <c:v>0.55900000000000005</c:v>
                </c:pt>
                <c:pt idx="1642">
                  <c:v>0.55800000000000005</c:v>
                </c:pt>
                <c:pt idx="1643">
                  <c:v>0.55700000000000005</c:v>
                </c:pt>
                <c:pt idx="1644">
                  <c:v>0.55600000000000005</c:v>
                </c:pt>
                <c:pt idx="1645">
                  <c:v>0.55500000000000005</c:v>
                </c:pt>
                <c:pt idx="1646">
                  <c:v>0.55400000000000005</c:v>
                </c:pt>
                <c:pt idx="1647">
                  <c:v>0.55300000000000005</c:v>
                </c:pt>
                <c:pt idx="1648">
                  <c:v>0.55200000000000005</c:v>
                </c:pt>
                <c:pt idx="1649">
                  <c:v>0.55100000000000005</c:v>
                </c:pt>
                <c:pt idx="1650">
                  <c:v>0.55000000000000004</c:v>
                </c:pt>
                <c:pt idx="1651">
                  <c:v>0.54900000000000004</c:v>
                </c:pt>
                <c:pt idx="1652">
                  <c:v>0.54800000000000004</c:v>
                </c:pt>
                <c:pt idx="1653">
                  <c:v>0.54700000000000004</c:v>
                </c:pt>
                <c:pt idx="1654">
                  <c:v>0.54600000000000004</c:v>
                </c:pt>
                <c:pt idx="1655">
                  <c:v>0.54500000000000004</c:v>
                </c:pt>
                <c:pt idx="1656">
                  <c:v>0.54400000000000004</c:v>
                </c:pt>
                <c:pt idx="1657">
                  <c:v>0.54300000000000004</c:v>
                </c:pt>
                <c:pt idx="1658">
                  <c:v>0.54200000000000004</c:v>
                </c:pt>
                <c:pt idx="1659">
                  <c:v>0.54100000000000004</c:v>
                </c:pt>
                <c:pt idx="1660">
                  <c:v>0.54</c:v>
                </c:pt>
                <c:pt idx="1661">
                  <c:v>0.53900000000000003</c:v>
                </c:pt>
                <c:pt idx="1662">
                  <c:v>0.53800000000000003</c:v>
                </c:pt>
                <c:pt idx="1663">
                  <c:v>0.53700000000000003</c:v>
                </c:pt>
                <c:pt idx="1664">
                  <c:v>0.53600000000000003</c:v>
                </c:pt>
                <c:pt idx="1665">
                  <c:v>0.53500000000000003</c:v>
                </c:pt>
                <c:pt idx="1666">
                  <c:v>0.53400000000000003</c:v>
                </c:pt>
                <c:pt idx="1667">
                  <c:v>0.53300000000000003</c:v>
                </c:pt>
                <c:pt idx="1668">
                  <c:v>0.53200000000000003</c:v>
                </c:pt>
                <c:pt idx="1669">
                  <c:v>0.53100000000000003</c:v>
                </c:pt>
                <c:pt idx="1670">
                  <c:v>0.53</c:v>
                </c:pt>
                <c:pt idx="1671">
                  <c:v>0.52900000000000003</c:v>
                </c:pt>
                <c:pt idx="1672">
                  <c:v>0.52800000000000002</c:v>
                </c:pt>
                <c:pt idx="1673">
                  <c:v>0.52700000000000002</c:v>
                </c:pt>
                <c:pt idx="1674">
                  <c:v>0.52600000000000002</c:v>
                </c:pt>
                <c:pt idx="1675">
                  <c:v>0.52500000000000002</c:v>
                </c:pt>
                <c:pt idx="1676">
                  <c:v>0.52400000000000002</c:v>
                </c:pt>
                <c:pt idx="1677">
                  <c:v>0.52300000000000002</c:v>
                </c:pt>
                <c:pt idx="1678">
                  <c:v>0.52200000000000002</c:v>
                </c:pt>
                <c:pt idx="1679">
                  <c:v>0.52100000000000002</c:v>
                </c:pt>
                <c:pt idx="1680">
                  <c:v>0.52</c:v>
                </c:pt>
                <c:pt idx="1681">
                  <c:v>0.51900000000000002</c:v>
                </c:pt>
                <c:pt idx="1682">
                  <c:v>0.51800000000000002</c:v>
                </c:pt>
                <c:pt idx="1683">
                  <c:v>0.51700000000000002</c:v>
                </c:pt>
                <c:pt idx="1684">
                  <c:v>0.51600000000000001</c:v>
                </c:pt>
                <c:pt idx="1685">
                  <c:v>0.51500000000000001</c:v>
                </c:pt>
                <c:pt idx="1686">
                  <c:v>0.51400000000000001</c:v>
                </c:pt>
                <c:pt idx="1687">
                  <c:v>0.51300000000000001</c:v>
                </c:pt>
                <c:pt idx="1688">
                  <c:v>0.51200000000000001</c:v>
                </c:pt>
                <c:pt idx="1689">
                  <c:v>0.51100000000000001</c:v>
                </c:pt>
                <c:pt idx="1690">
                  <c:v>0.51</c:v>
                </c:pt>
                <c:pt idx="1691">
                  <c:v>0.50900000000000001</c:v>
                </c:pt>
                <c:pt idx="1692">
                  <c:v>0.50800000000000001</c:v>
                </c:pt>
                <c:pt idx="1693">
                  <c:v>0.50700000000000001</c:v>
                </c:pt>
                <c:pt idx="1694">
                  <c:v>0.50600000000000001</c:v>
                </c:pt>
                <c:pt idx="1695">
                  <c:v>0.505</c:v>
                </c:pt>
                <c:pt idx="1696">
                  <c:v>0.504</c:v>
                </c:pt>
                <c:pt idx="1697">
                  <c:v>0.503</c:v>
                </c:pt>
                <c:pt idx="1698">
                  <c:v>0.502</c:v>
                </c:pt>
                <c:pt idx="1699">
                  <c:v>0.501</c:v>
                </c:pt>
                <c:pt idx="1700">
                  <c:v>0.5</c:v>
                </c:pt>
                <c:pt idx="1701">
                  <c:v>0.499</c:v>
                </c:pt>
                <c:pt idx="1702">
                  <c:v>0.498</c:v>
                </c:pt>
                <c:pt idx="1703">
                  <c:v>0.497</c:v>
                </c:pt>
                <c:pt idx="1704">
                  <c:v>0.496</c:v>
                </c:pt>
                <c:pt idx="1705">
                  <c:v>0.495</c:v>
                </c:pt>
                <c:pt idx="1706">
                  <c:v>0.49399999999999999</c:v>
                </c:pt>
                <c:pt idx="1707">
                  <c:v>0.49299999999999999</c:v>
                </c:pt>
                <c:pt idx="1708">
                  <c:v>0.49199999999999999</c:v>
                </c:pt>
                <c:pt idx="1709">
                  <c:v>0.49099999999999999</c:v>
                </c:pt>
                <c:pt idx="1710">
                  <c:v>0.49</c:v>
                </c:pt>
                <c:pt idx="1711">
                  <c:v>0.48899999999999999</c:v>
                </c:pt>
                <c:pt idx="1712">
                  <c:v>0.48799999999999999</c:v>
                </c:pt>
                <c:pt idx="1713">
                  <c:v>0.48699999999999999</c:v>
                </c:pt>
                <c:pt idx="1714">
                  <c:v>0.48599999999999999</c:v>
                </c:pt>
                <c:pt idx="1715">
                  <c:v>0.48499999999999999</c:v>
                </c:pt>
                <c:pt idx="1716">
                  <c:v>0.48399999999999999</c:v>
                </c:pt>
                <c:pt idx="1717">
                  <c:v>0.48299999999999998</c:v>
                </c:pt>
                <c:pt idx="1718">
                  <c:v>0.48199999999999998</c:v>
                </c:pt>
                <c:pt idx="1719">
                  <c:v>0.48099999999999998</c:v>
                </c:pt>
                <c:pt idx="1720">
                  <c:v>0.48</c:v>
                </c:pt>
                <c:pt idx="1721">
                  <c:v>0.47899999999999998</c:v>
                </c:pt>
                <c:pt idx="1722">
                  <c:v>0.47799999999999998</c:v>
                </c:pt>
                <c:pt idx="1723">
                  <c:v>0.47699999999999998</c:v>
                </c:pt>
                <c:pt idx="1724">
                  <c:v>0.47599999999999998</c:v>
                </c:pt>
                <c:pt idx="1725">
                  <c:v>0.47499999999999998</c:v>
                </c:pt>
                <c:pt idx="1726">
                  <c:v>0.47399999999999998</c:v>
                </c:pt>
                <c:pt idx="1727">
                  <c:v>0.47299999999999998</c:v>
                </c:pt>
                <c:pt idx="1728">
                  <c:v>0.47199999999999998</c:v>
                </c:pt>
                <c:pt idx="1729">
                  <c:v>0.47099999999999997</c:v>
                </c:pt>
                <c:pt idx="1730">
                  <c:v>0.47</c:v>
                </c:pt>
                <c:pt idx="1731">
                  <c:v>0.46899999999999997</c:v>
                </c:pt>
                <c:pt idx="1732">
                  <c:v>0.46800000000000003</c:v>
                </c:pt>
                <c:pt idx="1733">
                  <c:v>0.46700000000000003</c:v>
                </c:pt>
                <c:pt idx="1734">
                  <c:v>0.46600000000000003</c:v>
                </c:pt>
                <c:pt idx="1735">
                  <c:v>0.46500000000000002</c:v>
                </c:pt>
                <c:pt idx="1736">
                  <c:v>0.46400000000000002</c:v>
                </c:pt>
                <c:pt idx="1737">
                  <c:v>0.46300000000000002</c:v>
                </c:pt>
                <c:pt idx="1738">
                  <c:v>0.46200000000000002</c:v>
                </c:pt>
                <c:pt idx="1739">
                  <c:v>0.46100000000000002</c:v>
                </c:pt>
                <c:pt idx="1740">
                  <c:v>0.46</c:v>
                </c:pt>
                <c:pt idx="1741">
                  <c:v>0.45900000000000002</c:v>
                </c:pt>
                <c:pt idx="1742">
                  <c:v>0.45800000000000002</c:v>
                </c:pt>
                <c:pt idx="1743">
                  <c:v>0.45700000000000002</c:v>
                </c:pt>
                <c:pt idx="1744">
                  <c:v>0.45600000000000002</c:v>
                </c:pt>
                <c:pt idx="1745">
                  <c:v>0.45500000000000002</c:v>
                </c:pt>
                <c:pt idx="1746">
                  <c:v>0.45400000000000001</c:v>
                </c:pt>
                <c:pt idx="1747">
                  <c:v>0.45300000000000001</c:v>
                </c:pt>
                <c:pt idx="1748">
                  <c:v>0.45200000000000001</c:v>
                </c:pt>
                <c:pt idx="1749">
                  <c:v>0.45100000000000001</c:v>
                </c:pt>
                <c:pt idx="1750">
                  <c:v>0.45</c:v>
                </c:pt>
                <c:pt idx="1751">
                  <c:v>0.44900000000000001</c:v>
                </c:pt>
                <c:pt idx="1752">
                  <c:v>0.44800000000000001</c:v>
                </c:pt>
                <c:pt idx="1753">
                  <c:v>0.44700000000000001</c:v>
                </c:pt>
                <c:pt idx="1754">
                  <c:v>0.44600000000000001</c:v>
                </c:pt>
                <c:pt idx="1755">
                  <c:v>0.44500000000000001</c:v>
                </c:pt>
                <c:pt idx="1756">
                  <c:v>0.44400000000000001</c:v>
                </c:pt>
                <c:pt idx="1757">
                  <c:v>0.443</c:v>
                </c:pt>
                <c:pt idx="1758">
                  <c:v>0.442</c:v>
                </c:pt>
                <c:pt idx="1759">
                  <c:v>0.441</c:v>
                </c:pt>
                <c:pt idx="1760">
                  <c:v>0.44</c:v>
                </c:pt>
                <c:pt idx="1761">
                  <c:v>0.439</c:v>
                </c:pt>
                <c:pt idx="1762">
                  <c:v>0.438</c:v>
                </c:pt>
                <c:pt idx="1763">
                  <c:v>0.437</c:v>
                </c:pt>
                <c:pt idx="1764">
                  <c:v>0.436</c:v>
                </c:pt>
                <c:pt idx="1765">
                  <c:v>0.435</c:v>
                </c:pt>
                <c:pt idx="1766">
                  <c:v>0.434</c:v>
                </c:pt>
                <c:pt idx="1767">
                  <c:v>0.433</c:v>
                </c:pt>
                <c:pt idx="1768">
                  <c:v>0.432</c:v>
                </c:pt>
                <c:pt idx="1769">
                  <c:v>0.43099999999999999</c:v>
                </c:pt>
                <c:pt idx="1770">
                  <c:v>0.43</c:v>
                </c:pt>
                <c:pt idx="1771">
                  <c:v>0.42899999999999999</c:v>
                </c:pt>
                <c:pt idx="1772">
                  <c:v>0.42799999999999999</c:v>
                </c:pt>
                <c:pt idx="1773">
                  <c:v>0.42699999999999999</c:v>
                </c:pt>
                <c:pt idx="1774">
                  <c:v>0.42599999999999999</c:v>
                </c:pt>
                <c:pt idx="1775">
                  <c:v>0.42499999999999999</c:v>
                </c:pt>
                <c:pt idx="1776">
                  <c:v>0.42399999999999999</c:v>
                </c:pt>
                <c:pt idx="1777">
                  <c:v>0.42299999999999999</c:v>
                </c:pt>
                <c:pt idx="1778">
                  <c:v>0.42199999999999999</c:v>
                </c:pt>
                <c:pt idx="1779">
                  <c:v>0.42099999999999999</c:v>
                </c:pt>
                <c:pt idx="1780">
                  <c:v>0.42</c:v>
                </c:pt>
                <c:pt idx="1781">
                  <c:v>0.41899999999999998</c:v>
                </c:pt>
                <c:pt idx="1782">
                  <c:v>0.41799999999999998</c:v>
                </c:pt>
                <c:pt idx="1783">
                  <c:v>0.41699999999999998</c:v>
                </c:pt>
                <c:pt idx="1784">
                  <c:v>0.41599999999999998</c:v>
                </c:pt>
                <c:pt idx="1785">
                  <c:v>0.41499999999999998</c:v>
                </c:pt>
                <c:pt idx="1786">
                  <c:v>0.41399999999999998</c:v>
                </c:pt>
                <c:pt idx="1787">
                  <c:v>0.41299999999999998</c:v>
                </c:pt>
                <c:pt idx="1788">
                  <c:v>0.41199999999999998</c:v>
                </c:pt>
                <c:pt idx="1789">
                  <c:v>0.41099999999999998</c:v>
                </c:pt>
                <c:pt idx="1790">
                  <c:v>0.41</c:v>
                </c:pt>
                <c:pt idx="1791">
                  <c:v>0.40899999999999997</c:v>
                </c:pt>
                <c:pt idx="1792">
                  <c:v>0.40799999999999997</c:v>
                </c:pt>
                <c:pt idx="1793">
                  <c:v>0.40699999999999997</c:v>
                </c:pt>
                <c:pt idx="1794">
                  <c:v>0.40600000000000003</c:v>
                </c:pt>
                <c:pt idx="1795">
                  <c:v>0.40500000000000003</c:v>
                </c:pt>
                <c:pt idx="1796">
                  <c:v>0.40400000000000003</c:v>
                </c:pt>
                <c:pt idx="1797">
                  <c:v>0.40300000000000002</c:v>
                </c:pt>
                <c:pt idx="1798">
                  <c:v>0.40200000000000002</c:v>
                </c:pt>
                <c:pt idx="1799">
                  <c:v>0.40100000000000002</c:v>
                </c:pt>
                <c:pt idx="1800">
                  <c:v>0.4</c:v>
                </c:pt>
                <c:pt idx="1801">
                  <c:v>0.39900000000000002</c:v>
                </c:pt>
                <c:pt idx="1802">
                  <c:v>0.39800000000000002</c:v>
                </c:pt>
                <c:pt idx="1803">
                  <c:v>0.39700000000000002</c:v>
                </c:pt>
                <c:pt idx="1804">
                  <c:v>0.39600000000000002</c:v>
                </c:pt>
                <c:pt idx="1805">
                  <c:v>0.39500000000000002</c:v>
                </c:pt>
                <c:pt idx="1806">
                  <c:v>0.39400000000000002</c:v>
                </c:pt>
                <c:pt idx="1807">
                  <c:v>0.39300000000000002</c:v>
                </c:pt>
                <c:pt idx="1808">
                  <c:v>0.39200000000000002</c:v>
                </c:pt>
                <c:pt idx="1809">
                  <c:v>0.39100000000000001</c:v>
                </c:pt>
                <c:pt idx="1810">
                  <c:v>0.39</c:v>
                </c:pt>
                <c:pt idx="1811">
                  <c:v>0.38900000000000001</c:v>
                </c:pt>
                <c:pt idx="1812">
                  <c:v>0.38800000000000001</c:v>
                </c:pt>
                <c:pt idx="1813">
                  <c:v>0.38700000000000001</c:v>
                </c:pt>
                <c:pt idx="1814">
                  <c:v>0.38600000000000001</c:v>
                </c:pt>
                <c:pt idx="1815">
                  <c:v>0.38500000000000001</c:v>
                </c:pt>
                <c:pt idx="1816">
                  <c:v>0.38400000000000001</c:v>
                </c:pt>
                <c:pt idx="1817">
                  <c:v>0.38300000000000001</c:v>
                </c:pt>
                <c:pt idx="1818">
                  <c:v>0.38200000000000001</c:v>
                </c:pt>
                <c:pt idx="1819">
                  <c:v>0.38100000000000001</c:v>
                </c:pt>
                <c:pt idx="1820">
                  <c:v>0.38</c:v>
                </c:pt>
                <c:pt idx="1821">
                  <c:v>0.379</c:v>
                </c:pt>
                <c:pt idx="1822">
                  <c:v>0.378</c:v>
                </c:pt>
                <c:pt idx="1823">
                  <c:v>0.377</c:v>
                </c:pt>
                <c:pt idx="1824">
                  <c:v>0.376</c:v>
                </c:pt>
                <c:pt idx="1825">
                  <c:v>0.375</c:v>
                </c:pt>
                <c:pt idx="1826">
                  <c:v>0.374</c:v>
                </c:pt>
                <c:pt idx="1827">
                  <c:v>0.373</c:v>
                </c:pt>
                <c:pt idx="1828">
                  <c:v>0.372</c:v>
                </c:pt>
                <c:pt idx="1829">
                  <c:v>0.371</c:v>
                </c:pt>
                <c:pt idx="1830">
                  <c:v>0.37</c:v>
                </c:pt>
                <c:pt idx="1831">
                  <c:v>0.36899999999999999</c:v>
                </c:pt>
                <c:pt idx="1832">
                  <c:v>0.36799999999999999</c:v>
                </c:pt>
                <c:pt idx="1833">
                  <c:v>0.36699999999999999</c:v>
                </c:pt>
                <c:pt idx="1834">
                  <c:v>0.36599999999999999</c:v>
                </c:pt>
                <c:pt idx="1835">
                  <c:v>0.36499999999999999</c:v>
                </c:pt>
                <c:pt idx="1836">
                  <c:v>0.36399999999999999</c:v>
                </c:pt>
                <c:pt idx="1837">
                  <c:v>0.36299999999999999</c:v>
                </c:pt>
                <c:pt idx="1838">
                  <c:v>0.36199999999999999</c:v>
                </c:pt>
                <c:pt idx="1839">
                  <c:v>0.36099999999999999</c:v>
                </c:pt>
                <c:pt idx="1840">
                  <c:v>0.36</c:v>
                </c:pt>
                <c:pt idx="1841">
                  <c:v>0.35899999999999999</c:v>
                </c:pt>
                <c:pt idx="1842">
                  <c:v>0.35799999999999998</c:v>
                </c:pt>
                <c:pt idx="1843">
                  <c:v>0.35699999999999998</c:v>
                </c:pt>
                <c:pt idx="1844">
                  <c:v>0.35599999999999998</c:v>
                </c:pt>
                <c:pt idx="1845">
                  <c:v>0.35499999999999998</c:v>
                </c:pt>
                <c:pt idx="1846">
                  <c:v>0.35399999999999998</c:v>
                </c:pt>
                <c:pt idx="1847">
                  <c:v>0.35299999999999998</c:v>
                </c:pt>
                <c:pt idx="1848">
                  <c:v>0.35199999999999998</c:v>
                </c:pt>
                <c:pt idx="1849">
                  <c:v>0.35099999999999998</c:v>
                </c:pt>
                <c:pt idx="1850">
                  <c:v>0.35</c:v>
                </c:pt>
                <c:pt idx="1851">
                  <c:v>0.34899999999999998</c:v>
                </c:pt>
                <c:pt idx="1852">
                  <c:v>0.34799999999999998</c:v>
                </c:pt>
                <c:pt idx="1853">
                  <c:v>0.34699999999999998</c:v>
                </c:pt>
                <c:pt idx="1854">
                  <c:v>0.34599999999999997</c:v>
                </c:pt>
                <c:pt idx="1855">
                  <c:v>0.34499999999999997</c:v>
                </c:pt>
                <c:pt idx="1856">
                  <c:v>0.34399999999999997</c:v>
                </c:pt>
                <c:pt idx="1857">
                  <c:v>0.34300000000000003</c:v>
                </c:pt>
                <c:pt idx="1858">
                  <c:v>0.34200000000000003</c:v>
                </c:pt>
                <c:pt idx="1859">
                  <c:v>0.34100000000000003</c:v>
                </c:pt>
                <c:pt idx="1860">
                  <c:v>0.34</c:v>
                </c:pt>
                <c:pt idx="1861">
                  <c:v>0.33900000000000002</c:v>
                </c:pt>
                <c:pt idx="1862">
                  <c:v>0.33800000000000002</c:v>
                </c:pt>
                <c:pt idx="1863">
                  <c:v>0.33700000000000002</c:v>
                </c:pt>
                <c:pt idx="1864">
                  <c:v>0.33600000000000002</c:v>
                </c:pt>
                <c:pt idx="1865">
                  <c:v>0.33500000000000002</c:v>
                </c:pt>
                <c:pt idx="1866">
                  <c:v>0.33400000000000002</c:v>
                </c:pt>
                <c:pt idx="1867">
                  <c:v>0.33300000000000002</c:v>
                </c:pt>
                <c:pt idx="1868">
                  <c:v>0.33200000000000002</c:v>
                </c:pt>
                <c:pt idx="1869">
                  <c:v>0.33100000000000002</c:v>
                </c:pt>
                <c:pt idx="1870">
                  <c:v>0.33</c:v>
                </c:pt>
                <c:pt idx="1871">
                  <c:v>0.32900000000000001</c:v>
                </c:pt>
                <c:pt idx="1872">
                  <c:v>0.32800000000000001</c:v>
                </c:pt>
                <c:pt idx="1873">
                  <c:v>0.32700000000000001</c:v>
                </c:pt>
                <c:pt idx="1874">
                  <c:v>0.32600000000000001</c:v>
                </c:pt>
                <c:pt idx="1875">
                  <c:v>0.32500000000000001</c:v>
                </c:pt>
                <c:pt idx="1876">
                  <c:v>0.32400000000000001</c:v>
                </c:pt>
                <c:pt idx="1877">
                  <c:v>0.32300000000000001</c:v>
                </c:pt>
                <c:pt idx="1878">
                  <c:v>0.32200000000000001</c:v>
                </c:pt>
                <c:pt idx="1879">
                  <c:v>0.32100000000000001</c:v>
                </c:pt>
                <c:pt idx="1880">
                  <c:v>0.32</c:v>
                </c:pt>
                <c:pt idx="1881">
                  <c:v>0.31900000000000001</c:v>
                </c:pt>
                <c:pt idx="1882">
                  <c:v>0.318</c:v>
                </c:pt>
                <c:pt idx="1883">
                  <c:v>0.317</c:v>
                </c:pt>
                <c:pt idx="1884">
                  <c:v>0.316</c:v>
                </c:pt>
                <c:pt idx="1885">
                  <c:v>0.315</c:v>
                </c:pt>
                <c:pt idx="1886">
                  <c:v>0.314</c:v>
                </c:pt>
                <c:pt idx="1887">
                  <c:v>0.313</c:v>
                </c:pt>
                <c:pt idx="1888">
                  <c:v>0.312</c:v>
                </c:pt>
                <c:pt idx="1889">
                  <c:v>0.311</c:v>
                </c:pt>
                <c:pt idx="1890">
                  <c:v>0.31</c:v>
                </c:pt>
                <c:pt idx="1891">
                  <c:v>0.309</c:v>
                </c:pt>
                <c:pt idx="1892">
                  <c:v>0.308</c:v>
                </c:pt>
                <c:pt idx="1893">
                  <c:v>0.307</c:v>
                </c:pt>
                <c:pt idx="1894">
                  <c:v>0.30599999999999999</c:v>
                </c:pt>
                <c:pt idx="1895">
                  <c:v>0.30499999999999999</c:v>
                </c:pt>
                <c:pt idx="1896">
                  <c:v>0.30399999999999999</c:v>
                </c:pt>
                <c:pt idx="1897">
                  <c:v>0.30299999999999999</c:v>
                </c:pt>
                <c:pt idx="1898">
                  <c:v>0.30199999999999999</c:v>
                </c:pt>
                <c:pt idx="1899">
                  <c:v>0.30099999999999999</c:v>
                </c:pt>
                <c:pt idx="1900">
                  <c:v>0.3</c:v>
                </c:pt>
                <c:pt idx="1901">
                  <c:v>0.29899999999999999</c:v>
                </c:pt>
                <c:pt idx="1902">
                  <c:v>0.29799999999999999</c:v>
                </c:pt>
                <c:pt idx="1903">
                  <c:v>0.29699999999999999</c:v>
                </c:pt>
                <c:pt idx="1904">
                  <c:v>0.29599999999999999</c:v>
                </c:pt>
                <c:pt idx="1905">
                  <c:v>0.29499999999999998</c:v>
                </c:pt>
                <c:pt idx="1906">
                  <c:v>0.29399999999999998</c:v>
                </c:pt>
                <c:pt idx="1907">
                  <c:v>0.29299999999999998</c:v>
                </c:pt>
                <c:pt idx="1908">
                  <c:v>0.29199999999999998</c:v>
                </c:pt>
                <c:pt idx="1909">
                  <c:v>0.29099999999999998</c:v>
                </c:pt>
                <c:pt idx="1910">
                  <c:v>0.28999999999999998</c:v>
                </c:pt>
                <c:pt idx="1911">
                  <c:v>0.28899999999999998</c:v>
                </c:pt>
                <c:pt idx="1912">
                  <c:v>0.28799999999999998</c:v>
                </c:pt>
                <c:pt idx="1913">
                  <c:v>0.28699999999999998</c:v>
                </c:pt>
                <c:pt idx="1914">
                  <c:v>0.28599999999999998</c:v>
                </c:pt>
                <c:pt idx="1915">
                  <c:v>0.28499999999999998</c:v>
                </c:pt>
                <c:pt idx="1916">
                  <c:v>0.28399999999999997</c:v>
                </c:pt>
                <c:pt idx="1917">
                  <c:v>0.28299999999999997</c:v>
                </c:pt>
                <c:pt idx="1918">
                  <c:v>0.28199999999999997</c:v>
                </c:pt>
                <c:pt idx="1919">
                  <c:v>0.28100000000000003</c:v>
                </c:pt>
                <c:pt idx="1920">
                  <c:v>0.28000000000000003</c:v>
                </c:pt>
                <c:pt idx="1921">
                  <c:v>0.27900000000000003</c:v>
                </c:pt>
                <c:pt idx="1922">
                  <c:v>0.27800000000000002</c:v>
                </c:pt>
                <c:pt idx="1923">
                  <c:v>0.27700000000000002</c:v>
                </c:pt>
                <c:pt idx="1924">
                  <c:v>0.27600000000000002</c:v>
                </c:pt>
                <c:pt idx="1925">
                  <c:v>0.27500000000000002</c:v>
                </c:pt>
                <c:pt idx="1926">
                  <c:v>0.27400000000000002</c:v>
                </c:pt>
                <c:pt idx="1927">
                  <c:v>0.27300000000000002</c:v>
                </c:pt>
                <c:pt idx="1928">
                  <c:v>0.27200000000000002</c:v>
                </c:pt>
                <c:pt idx="1929">
                  <c:v>0.27100000000000002</c:v>
                </c:pt>
                <c:pt idx="1930">
                  <c:v>0.27</c:v>
                </c:pt>
                <c:pt idx="1931">
                  <c:v>0.26900000000000002</c:v>
                </c:pt>
                <c:pt idx="1932">
                  <c:v>0.26800000000000002</c:v>
                </c:pt>
                <c:pt idx="1933">
                  <c:v>0.26700000000000002</c:v>
                </c:pt>
                <c:pt idx="1934">
                  <c:v>0.26600000000000001</c:v>
                </c:pt>
                <c:pt idx="1935">
                  <c:v>0.26500000000000001</c:v>
                </c:pt>
                <c:pt idx="1936">
                  <c:v>0.26400000000000001</c:v>
                </c:pt>
                <c:pt idx="1937">
                  <c:v>0.26300000000000001</c:v>
                </c:pt>
                <c:pt idx="1938">
                  <c:v>0.26200000000000001</c:v>
                </c:pt>
                <c:pt idx="1939">
                  <c:v>0.26100000000000001</c:v>
                </c:pt>
                <c:pt idx="1940">
                  <c:v>0.26</c:v>
                </c:pt>
                <c:pt idx="1941">
                  <c:v>0.25900000000000001</c:v>
                </c:pt>
                <c:pt idx="1942">
                  <c:v>0.25800000000000001</c:v>
                </c:pt>
                <c:pt idx="1943">
                  <c:v>0.25700000000000001</c:v>
                </c:pt>
                <c:pt idx="1944">
                  <c:v>0.25600000000000001</c:v>
                </c:pt>
                <c:pt idx="1945">
                  <c:v>0.255</c:v>
                </c:pt>
                <c:pt idx="1946">
                  <c:v>0.254</c:v>
                </c:pt>
                <c:pt idx="1947">
                  <c:v>0.253</c:v>
                </c:pt>
                <c:pt idx="1948">
                  <c:v>0.252</c:v>
                </c:pt>
                <c:pt idx="1949">
                  <c:v>0.251</c:v>
                </c:pt>
                <c:pt idx="1950">
                  <c:v>0.25</c:v>
                </c:pt>
                <c:pt idx="1951">
                  <c:v>0.249</c:v>
                </c:pt>
                <c:pt idx="1952">
                  <c:v>0.248</c:v>
                </c:pt>
                <c:pt idx="1953">
                  <c:v>0.247</c:v>
                </c:pt>
                <c:pt idx="1954">
                  <c:v>0.246</c:v>
                </c:pt>
                <c:pt idx="1955">
                  <c:v>0.245</c:v>
                </c:pt>
                <c:pt idx="1956">
                  <c:v>0.24399999999999999</c:v>
                </c:pt>
                <c:pt idx="1957">
                  <c:v>0.24299999999999999</c:v>
                </c:pt>
                <c:pt idx="1958">
                  <c:v>0.24199999999999999</c:v>
                </c:pt>
                <c:pt idx="1959">
                  <c:v>0.24099999999999999</c:v>
                </c:pt>
                <c:pt idx="1960">
                  <c:v>0.24</c:v>
                </c:pt>
                <c:pt idx="1961">
                  <c:v>0.23899999999999999</c:v>
                </c:pt>
                <c:pt idx="1962">
                  <c:v>0.23799999999999999</c:v>
                </c:pt>
                <c:pt idx="1963">
                  <c:v>0.23699999999999999</c:v>
                </c:pt>
                <c:pt idx="1964">
                  <c:v>0.23599999999999999</c:v>
                </c:pt>
                <c:pt idx="1965">
                  <c:v>0.23499999999999999</c:v>
                </c:pt>
                <c:pt idx="1966">
                  <c:v>0.23400000000000001</c:v>
                </c:pt>
                <c:pt idx="1967">
                  <c:v>0.23300000000000001</c:v>
                </c:pt>
                <c:pt idx="1968">
                  <c:v>0.23200000000000001</c:v>
                </c:pt>
                <c:pt idx="1969">
                  <c:v>0.23100000000000001</c:v>
                </c:pt>
                <c:pt idx="1970">
                  <c:v>0.23</c:v>
                </c:pt>
                <c:pt idx="1971">
                  <c:v>0.22900000000000001</c:v>
                </c:pt>
                <c:pt idx="1972">
                  <c:v>0.22800000000000001</c:v>
                </c:pt>
                <c:pt idx="1973">
                  <c:v>0.22700000000000001</c:v>
                </c:pt>
                <c:pt idx="1974">
                  <c:v>0.22600000000000001</c:v>
                </c:pt>
                <c:pt idx="1975">
                  <c:v>0.22500000000000001</c:v>
                </c:pt>
                <c:pt idx="1976">
                  <c:v>0.224</c:v>
                </c:pt>
                <c:pt idx="1977">
                  <c:v>0.223</c:v>
                </c:pt>
                <c:pt idx="1978">
                  <c:v>0.222</c:v>
                </c:pt>
                <c:pt idx="1979">
                  <c:v>0.221</c:v>
                </c:pt>
                <c:pt idx="1980">
                  <c:v>0.22</c:v>
                </c:pt>
                <c:pt idx="1981">
                  <c:v>0.219</c:v>
                </c:pt>
                <c:pt idx="1982">
                  <c:v>0.218</c:v>
                </c:pt>
                <c:pt idx="1983">
                  <c:v>0.217</c:v>
                </c:pt>
                <c:pt idx="1984">
                  <c:v>0.216</c:v>
                </c:pt>
                <c:pt idx="1985">
                  <c:v>0.215</c:v>
                </c:pt>
                <c:pt idx="1986">
                  <c:v>0.214</c:v>
                </c:pt>
                <c:pt idx="1987">
                  <c:v>0.21299999999999999</c:v>
                </c:pt>
                <c:pt idx="1988">
                  <c:v>0.21199999999999999</c:v>
                </c:pt>
                <c:pt idx="1989">
                  <c:v>0.21099999999999999</c:v>
                </c:pt>
                <c:pt idx="1990">
                  <c:v>0.21</c:v>
                </c:pt>
                <c:pt idx="1991">
                  <c:v>0.20899999999999999</c:v>
                </c:pt>
                <c:pt idx="1992">
                  <c:v>0.20799999999999999</c:v>
                </c:pt>
                <c:pt idx="1993">
                  <c:v>0.20699999999999999</c:v>
                </c:pt>
                <c:pt idx="1994">
                  <c:v>0.20599999999999999</c:v>
                </c:pt>
                <c:pt idx="1995">
                  <c:v>0.20499999999999999</c:v>
                </c:pt>
                <c:pt idx="1996">
                  <c:v>0.20399999999999999</c:v>
                </c:pt>
                <c:pt idx="1997">
                  <c:v>0.20300000000000001</c:v>
                </c:pt>
                <c:pt idx="1998">
                  <c:v>0.20200000000000001</c:v>
                </c:pt>
                <c:pt idx="1999">
                  <c:v>0.20100000000000001</c:v>
                </c:pt>
                <c:pt idx="2000">
                  <c:v>0.2</c:v>
                </c:pt>
                <c:pt idx="2001">
                  <c:v>0.19900000000000001</c:v>
                </c:pt>
                <c:pt idx="2002">
                  <c:v>0.19800000000000001</c:v>
                </c:pt>
                <c:pt idx="2003">
                  <c:v>0.19700000000000001</c:v>
                </c:pt>
                <c:pt idx="2004">
                  <c:v>0.19600000000000001</c:v>
                </c:pt>
                <c:pt idx="2005">
                  <c:v>0.19500000000000001</c:v>
                </c:pt>
                <c:pt idx="2006">
                  <c:v>0.19400000000000001</c:v>
                </c:pt>
                <c:pt idx="2007">
                  <c:v>0.193</c:v>
                </c:pt>
                <c:pt idx="2008">
                  <c:v>0.192</c:v>
                </c:pt>
                <c:pt idx="2009">
                  <c:v>0.191</c:v>
                </c:pt>
                <c:pt idx="2010">
                  <c:v>0.19</c:v>
                </c:pt>
                <c:pt idx="2011">
                  <c:v>0.189</c:v>
                </c:pt>
                <c:pt idx="2012">
                  <c:v>0.188</c:v>
                </c:pt>
                <c:pt idx="2013">
                  <c:v>0.187</c:v>
                </c:pt>
                <c:pt idx="2014">
                  <c:v>0.186</c:v>
                </c:pt>
                <c:pt idx="2015">
                  <c:v>0.185</c:v>
                </c:pt>
                <c:pt idx="2016">
                  <c:v>0.184</c:v>
                </c:pt>
                <c:pt idx="2017">
                  <c:v>0.183</c:v>
                </c:pt>
                <c:pt idx="2018">
                  <c:v>0.182</c:v>
                </c:pt>
                <c:pt idx="2019">
                  <c:v>0.18099999999999999</c:v>
                </c:pt>
                <c:pt idx="2020">
                  <c:v>0.18</c:v>
                </c:pt>
                <c:pt idx="2021">
                  <c:v>0.17899999999999999</c:v>
                </c:pt>
                <c:pt idx="2022">
                  <c:v>0.17799999999999999</c:v>
                </c:pt>
                <c:pt idx="2023">
                  <c:v>0.17699999999999999</c:v>
                </c:pt>
                <c:pt idx="2024">
                  <c:v>0.17599999999999999</c:v>
                </c:pt>
                <c:pt idx="2025">
                  <c:v>0.17499999999999999</c:v>
                </c:pt>
                <c:pt idx="2026">
                  <c:v>0.17399999999999999</c:v>
                </c:pt>
                <c:pt idx="2027">
                  <c:v>0.17299999999999999</c:v>
                </c:pt>
                <c:pt idx="2028">
                  <c:v>0.17199999999999999</c:v>
                </c:pt>
                <c:pt idx="2029">
                  <c:v>0.17100000000000001</c:v>
                </c:pt>
                <c:pt idx="2030">
                  <c:v>0.17</c:v>
                </c:pt>
                <c:pt idx="2031">
                  <c:v>0.16900000000000001</c:v>
                </c:pt>
                <c:pt idx="2032">
                  <c:v>0.16800000000000001</c:v>
                </c:pt>
                <c:pt idx="2033">
                  <c:v>0.16700000000000001</c:v>
                </c:pt>
                <c:pt idx="2034">
                  <c:v>0.16600000000000001</c:v>
                </c:pt>
                <c:pt idx="2035">
                  <c:v>0.16500000000000001</c:v>
                </c:pt>
                <c:pt idx="2036">
                  <c:v>0.16400000000000001</c:v>
                </c:pt>
                <c:pt idx="2037">
                  <c:v>0.16300000000000001</c:v>
                </c:pt>
                <c:pt idx="2038">
                  <c:v>0.16200000000000001</c:v>
                </c:pt>
                <c:pt idx="2039">
                  <c:v>0.161</c:v>
                </c:pt>
                <c:pt idx="2040">
                  <c:v>0.16</c:v>
                </c:pt>
                <c:pt idx="2041">
                  <c:v>0.159</c:v>
                </c:pt>
                <c:pt idx="2042">
                  <c:v>0.158</c:v>
                </c:pt>
                <c:pt idx="2043">
                  <c:v>0.157</c:v>
                </c:pt>
                <c:pt idx="2044">
                  <c:v>0.156</c:v>
                </c:pt>
                <c:pt idx="2045">
                  <c:v>0.155</c:v>
                </c:pt>
                <c:pt idx="2046">
                  <c:v>0.154</c:v>
                </c:pt>
                <c:pt idx="2047">
                  <c:v>0.153</c:v>
                </c:pt>
                <c:pt idx="2048">
                  <c:v>0.152</c:v>
                </c:pt>
                <c:pt idx="2049">
                  <c:v>0.151</c:v>
                </c:pt>
                <c:pt idx="2050">
                  <c:v>0.15</c:v>
                </c:pt>
                <c:pt idx="2051">
                  <c:v>0.14899999999999999</c:v>
                </c:pt>
                <c:pt idx="2052">
                  <c:v>0.14799999999999999</c:v>
                </c:pt>
                <c:pt idx="2053">
                  <c:v>0.14699999999999999</c:v>
                </c:pt>
                <c:pt idx="2054">
                  <c:v>0.14599999999999999</c:v>
                </c:pt>
                <c:pt idx="2055">
                  <c:v>0.14499999999999999</c:v>
                </c:pt>
                <c:pt idx="2056">
                  <c:v>0.14399999999999999</c:v>
                </c:pt>
                <c:pt idx="2057">
                  <c:v>0.14299999999999999</c:v>
                </c:pt>
                <c:pt idx="2058">
                  <c:v>0.14199999999999999</c:v>
                </c:pt>
                <c:pt idx="2059">
                  <c:v>0.14099999999999999</c:v>
                </c:pt>
                <c:pt idx="2060">
                  <c:v>0.14000000000000001</c:v>
                </c:pt>
                <c:pt idx="2061">
                  <c:v>0.13900000000000001</c:v>
                </c:pt>
                <c:pt idx="2062">
                  <c:v>0.13800000000000001</c:v>
                </c:pt>
                <c:pt idx="2063">
                  <c:v>0.13700000000000001</c:v>
                </c:pt>
                <c:pt idx="2064">
                  <c:v>0.13600000000000001</c:v>
                </c:pt>
                <c:pt idx="2065">
                  <c:v>0.13500000000000001</c:v>
                </c:pt>
                <c:pt idx="2066">
                  <c:v>0.13400000000000001</c:v>
                </c:pt>
                <c:pt idx="2067">
                  <c:v>0.13300000000000001</c:v>
                </c:pt>
                <c:pt idx="2068">
                  <c:v>0.13200000000000001</c:v>
                </c:pt>
                <c:pt idx="2069">
                  <c:v>0.13100000000000001</c:v>
                </c:pt>
                <c:pt idx="2070">
                  <c:v>0.13</c:v>
                </c:pt>
                <c:pt idx="2071">
                  <c:v>0.129</c:v>
                </c:pt>
                <c:pt idx="2072">
                  <c:v>0.128</c:v>
                </c:pt>
                <c:pt idx="2073">
                  <c:v>0.127</c:v>
                </c:pt>
                <c:pt idx="2074">
                  <c:v>0.126</c:v>
                </c:pt>
                <c:pt idx="2075">
                  <c:v>0.125</c:v>
                </c:pt>
                <c:pt idx="2076">
                  <c:v>0.124</c:v>
                </c:pt>
                <c:pt idx="2077">
                  <c:v>0.123</c:v>
                </c:pt>
                <c:pt idx="2078">
                  <c:v>0.122</c:v>
                </c:pt>
                <c:pt idx="2079">
                  <c:v>0.121</c:v>
                </c:pt>
                <c:pt idx="2080">
                  <c:v>0.12</c:v>
                </c:pt>
                <c:pt idx="2081">
                  <c:v>0.11899999999999999</c:v>
                </c:pt>
                <c:pt idx="2082">
                  <c:v>0.11799999999999999</c:v>
                </c:pt>
                <c:pt idx="2083">
                  <c:v>0.11700000000000001</c:v>
                </c:pt>
                <c:pt idx="2084">
                  <c:v>0.11600000000000001</c:v>
                </c:pt>
                <c:pt idx="2085">
                  <c:v>0.115</c:v>
                </c:pt>
                <c:pt idx="2086">
                  <c:v>0.114</c:v>
                </c:pt>
                <c:pt idx="2087">
                  <c:v>0.113</c:v>
                </c:pt>
                <c:pt idx="2088">
                  <c:v>0.112</c:v>
                </c:pt>
                <c:pt idx="2089">
                  <c:v>0.111</c:v>
                </c:pt>
                <c:pt idx="2090">
                  <c:v>0.11</c:v>
                </c:pt>
                <c:pt idx="2091">
                  <c:v>0.109</c:v>
                </c:pt>
                <c:pt idx="2092">
                  <c:v>0.108</c:v>
                </c:pt>
                <c:pt idx="2093">
                  <c:v>0.107</c:v>
                </c:pt>
                <c:pt idx="2094">
                  <c:v>0.106</c:v>
                </c:pt>
                <c:pt idx="2095">
                  <c:v>0.105</c:v>
                </c:pt>
                <c:pt idx="2096">
                  <c:v>0.104</c:v>
                </c:pt>
                <c:pt idx="2097">
                  <c:v>0.10299999999999999</c:v>
                </c:pt>
                <c:pt idx="2098">
                  <c:v>0.10199999999999999</c:v>
                </c:pt>
                <c:pt idx="2099">
                  <c:v>0.10100000000000001</c:v>
                </c:pt>
                <c:pt idx="2100">
                  <c:v>0.1</c:v>
                </c:pt>
                <c:pt idx="2101">
                  <c:v>9.9000000000000005E-2</c:v>
                </c:pt>
                <c:pt idx="2102">
                  <c:v>9.8000000000000004E-2</c:v>
                </c:pt>
                <c:pt idx="2103">
                  <c:v>9.7000000000000003E-2</c:v>
                </c:pt>
                <c:pt idx="2104">
                  <c:v>9.6000000000000002E-2</c:v>
                </c:pt>
                <c:pt idx="2105">
                  <c:v>9.5000000000000001E-2</c:v>
                </c:pt>
                <c:pt idx="2106">
                  <c:v>9.4E-2</c:v>
                </c:pt>
                <c:pt idx="2107">
                  <c:v>9.2999999999999999E-2</c:v>
                </c:pt>
                <c:pt idx="2108">
                  <c:v>9.1999999999999998E-2</c:v>
                </c:pt>
                <c:pt idx="2109">
                  <c:v>9.0999999999999998E-2</c:v>
                </c:pt>
                <c:pt idx="2110">
                  <c:v>0.09</c:v>
                </c:pt>
                <c:pt idx="2111">
                  <c:v>8.8999999999999996E-2</c:v>
                </c:pt>
                <c:pt idx="2112">
                  <c:v>8.7999999999999995E-2</c:v>
                </c:pt>
                <c:pt idx="2113">
                  <c:v>8.6999999999999994E-2</c:v>
                </c:pt>
                <c:pt idx="2114">
                  <c:v>8.5999999999999993E-2</c:v>
                </c:pt>
                <c:pt idx="2115">
                  <c:v>8.5000000000000006E-2</c:v>
                </c:pt>
                <c:pt idx="2116">
                  <c:v>8.4000000000000005E-2</c:v>
                </c:pt>
                <c:pt idx="2117">
                  <c:v>8.3000000000000004E-2</c:v>
                </c:pt>
                <c:pt idx="2118">
                  <c:v>8.2000000000000003E-2</c:v>
                </c:pt>
                <c:pt idx="2119">
                  <c:v>8.1000000000000003E-2</c:v>
                </c:pt>
                <c:pt idx="2120">
                  <c:v>0.08</c:v>
                </c:pt>
                <c:pt idx="2121">
                  <c:v>7.9000000000000001E-2</c:v>
                </c:pt>
                <c:pt idx="2122">
                  <c:v>7.8E-2</c:v>
                </c:pt>
                <c:pt idx="2123">
                  <c:v>7.6999999999999999E-2</c:v>
                </c:pt>
                <c:pt idx="2124">
                  <c:v>7.5999999999999998E-2</c:v>
                </c:pt>
                <c:pt idx="2125">
                  <c:v>7.4999999999999997E-2</c:v>
                </c:pt>
                <c:pt idx="2126">
                  <c:v>7.3999999999999996E-2</c:v>
                </c:pt>
                <c:pt idx="2127">
                  <c:v>7.2999999999999995E-2</c:v>
                </c:pt>
                <c:pt idx="2128">
                  <c:v>7.1999999999999995E-2</c:v>
                </c:pt>
                <c:pt idx="2129">
                  <c:v>7.0999999999999994E-2</c:v>
                </c:pt>
                <c:pt idx="2130">
                  <c:v>7.0000000000000007E-2</c:v>
                </c:pt>
                <c:pt idx="2131">
                  <c:v>6.9000000000000006E-2</c:v>
                </c:pt>
                <c:pt idx="2132">
                  <c:v>6.8000000000000005E-2</c:v>
                </c:pt>
                <c:pt idx="2133">
                  <c:v>6.7000000000000004E-2</c:v>
                </c:pt>
                <c:pt idx="2134">
                  <c:v>6.6000000000000003E-2</c:v>
                </c:pt>
                <c:pt idx="2135">
                  <c:v>6.5000000000000002E-2</c:v>
                </c:pt>
                <c:pt idx="2136">
                  <c:v>6.4000000000000001E-2</c:v>
                </c:pt>
                <c:pt idx="2137">
                  <c:v>6.3E-2</c:v>
                </c:pt>
                <c:pt idx="2138">
                  <c:v>6.2E-2</c:v>
                </c:pt>
                <c:pt idx="2139">
                  <c:v>6.0999999999999999E-2</c:v>
                </c:pt>
                <c:pt idx="2140">
                  <c:v>0.06</c:v>
                </c:pt>
                <c:pt idx="2141">
                  <c:v>5.8999999999999997E-2</c:v>
                </c:pt>
                <c:pt idx="2142">
                  <c:v>5.8000000000000003E-2</c:v>
                </c:pt>
                <c:pt idx="2143">
                  <c:v>5.7000000000000002E-2</c:v>
                </c:pt>
                <c:pt idx="2144">
                  <c:v>5.6000000000000001E-2</c:v>
                </c:pt>
                <c:pt idx="2145">
                  <c:v>5.5E-2</c:v>
                </c:pt>
                <c:pt idx="2146">
                  <c:v>5.3999999999999999E-2</c:v>
                </c:pt>
                <c:pt idx="2147">
                  <c:v>5.2999999999999999E-2</c:v>
                </c:pt>
                <c:pt idx="2148">
                  <c:v>5.1999999999999998E-2</c:v>
                </c:pt>
                <c:pt idx="2149">
                  <c:v>5.0999999999999997E-2</c:v>
                </c:pt>
                <c:pt idx="2150">
                  <c:v>0.05</c:v>
                </c:pt>
                <c:pt idx="2151">
                  <c:v>4.9000000000000002E-2</c:v>
                </c:pt>
                <c:pt idx="2152">
                  <c:v>4.8000000000000001E-2</c:v>
                </c:pt>
                <c:pt idx="2153">
                  <c:v>4.7E-2</c:v>
                </c:pt>
                <c:pt idx="2154">
                  <c:v>4.5999999999999999E-2</c:v>
                </c:pt>
                <c:pt idx="2155">
                  <c:v>4.4999999999999998E-2</c:v>
                </c:pt>
                <c:pt idx="2156">
                  <c:v>4.3999999999999997E-2</c:v>
                </c:pt>
                <c:pt idx="2157">
                  <c:v>4.2999999999999997E-2</c:v>
                </c:pt>
                <c:pt idx="2158">
                  <c:v>4.2000000000000003E-2</c:v>
                </c:pt>
                <c:pt idx="2159">
                  <c:v>4.1000000000000002E-2</c:v>
                </c:pt>
                <c:pt idx="2160">
                  <c:v>0.04</c:v>
                </c:pt>
                <c:pt idx="2161">
                  <c:v>3.9E-2</c:v>
                </c:pt>
                <c:pt idx="2162">
                  <c:v>3.7999999999999999E-2</c:v>
                </c:pt>
                <c:pt idx="2163">
                  <c:v>3.6999999999999998E-2</c:v>
                </c:pt>
                <c:pt idx="2164">
                  <c:v>3.5999999999999997E-2</c:v>
                </c:pt>
                <c:pt idx="2165">
                  <c:v>3.5000000000000003E-2</c:v>
                </c:pt>
                <c:pt idx="2166">
                  <c:v>3.4000000000000002E-2</c:v>
                </c:pt>
                <c:pt idx="2167">
                  <c:v>3.3000000000000002E-2</c:v>
                </c:pt>
                <c:pt idx="2168">
                  <c:v>3.2000000000000001E-2</c:v>
                </c:pt>
                <c:pt idx="2169">
                  <c:v>3.1E-2</c:v>
                </c:pt>
                <c:pt idx="2170">
                  <c:v>0.03</c:v>
                </c:pt>
                <c:pt idx="2171">
                  <c:v>2.9000000000000001E-2</c:v>
                </c:pt>
                <c:pt idx="2172">
                  <c:v>2.8000000000000001E-2</c:v>
                </c:pt>
                <c:pt idx="2173">
                  <c:v>2.7E-2</c:v>
                </c:pt>
                <c:pt idx="2174">
                  <c:v>2.5999999999999999E-2</c:v>
                </c:pt>
                <c:pt idx="2175">
                  <c:v>2.5000000000000001E-2</c:v>
                </c:pt>
                <c:pt idx="2176">
                  <c:v>2.4E-2</c:v>
                </c:pt>
                <c:pt idx="2177">
                  <c:v>2.3E-2</c:v>
                </c:pt>
                <c:pt idx="2178">
                  <c:v>2.1999999999999999E-2</c:v>
                </c:pt>
                <c:pt idx="2179">
                  <c:v>2.1000000000000001E-2</c:v>
                </c:pt>
                <c:pt idx="2180">
                  <c:v>0.02</c:v>
                </c:pt>
                <c:pt idx="2181">
                  <c:v>1.9E-2</c:v>
                </c:pt>
                <c:pt idx="2182">
                  <c:v>1.7999999999999999E-2</c:v>
                </c:pt>
                <c:pt idx="2183">
                  <c:v>1.7000000000000001E-2</c:v>
                </c:pt>
                <c:pt idx="2184">
                  <c:v>1.6E-2</c:v>
                </c:pt>
                <c:pt idx="2185">
                  <c:v>1.4999999999999999E-2</c:v>
                </c:pt>
                <c:pt idx="2186">
                  <c:v>1.4E-2</c:v>
                </c:pt>
                <c:pt idx="2187">
                  <c:v>1.2999999999999999E-2</c:v>
                </c:pt>
                <c:pt idx="2188">
                  <c:v>1.2E-2</c:v>
                </c:pt>
                <c:pt idx="2189">
                  <c:v>1.0999999999999999E-2</c:v>
                </c:pt>
                <c:pt idx="2190">
                  <c:v>0.01</c:v>
                </c:pt>
                <c:pt idx="2191">
                  <c:v>8.9999999999999993E-3</c:v>
                </c:pt>
                <c:pt idx="2192">
                  <c:v>8.0000000000000002E-3</c:v>
                </c:pt>
                <c:pt idx="2193">
                  <c:v>7.0000000000000001E-3</c:v>
                </c:pt>
                <c:pt idx="2194">
                  <c:v>6.0000000000000001E-3</c:v>
                </c:pt>
                <c:pt idx="2195">
                  <c:v>5.0000000000000001E-3</c:v>
                </c:pt>
                <c:pt idx="2196">
                  <c:v>4.0000000000000001E-3</c:v>
                </c:pt>
                <c:pt idx="2197">
                  <c:v>3.0000000000000001E-3</c:v>
                </c:pt>
                <c:pt idx="2198">
                  <c:v>2E-3</c:v>
                </c:pt>
                <c:pt idx="2199">
                  <c:v>1E-3</c:v>
                </c:pt>
                <c:pt idx="2200">
                  <c:v>0</c:v>
                </c:pt>
                <c:pt idx="2201">
                  <c:v>-1E-3</c:v>
                </c:pt>
                <c:pt idx="2202">
                  <c:v>-2E-3</c:v>
                </c:pt>
                <c:pt idx="2203">
                  <c:v>-3.0000000000000001E-3</c:v>
                </c:pt>
                <c:pt idx="2204">
                  <c:v>-4.0000000000000001E-3</c:v>
                </c:pt>
                <c:pt idx="2205">
                  <c:v>-5.0000000000000001E-3</c:v>
                </c:pt>
                <c:pt idx="2206">
                  <c:v>-6.0000000000000001E-3</c:v>
                </c:pt>
                <c:pt idx="2207">
                  <c:v>-7.0000000000000001E-3</c:v>
                </c:pt>
                <c:pt idx="2208">
                  <c:v>-8.0000000000000002E-3</c:v>
                </c:pt>
                <c:pt idx="2209">
                  <c:v>-8.9999999999999993E-3</c:v>
                </c:pt>
                <c:pt idx="2210">
                  <c:v>-0.01</c:v>
                </c:pt>
                <c:pt idx="2211">
                  <c:v>-1.0999999999999999E-2</c:v>
                </c:pt>
                <c:pt idx="2212">
                  <c:v>-1.2E-2</c:v>
                </c:pt>
                <c:pt idx="2213">
                  <c:v>-1.2999999999999999E-2</c:v>
                </c:pt>
                <c:pt idx="2214">
                  <c:v>-1.4E-2</c:v>
                </c:pt>
                <c:pt idx="2215">
                  <c:v>-1.4999999999999999E-2</c:v>
                </c:pt>
                <c:pt idx="2216">
                  <c:v>-1.6E-2</c:v>
                </c:pt>
                <c:pt idx="2217">
                  <c:v>-1.7000000000000001E-2</c:v>
                </c:pt>
                <c:pt idx="2218">
                  <c:v>-1.7999999999999999E-2</c:v>
                </c:pt>
                <c:pt idx="2219">
                  <c:v>-1.9E-2</c:v>
                </c:pt>
                <c:pt idx="2220">
                  <c:v>-0.02</c:v>
                </c:pt>
                <c:pt idx="2221">
                  <c:v>-2.1000000000000001E-2</c:v>
                </c:pt>
                <c:pt idx="2222">
                  <c:v>-2.1999999999999999E-2</c:v>
                </c:pt>
                <c:pt idx="2223">
                  <c:v>-2.3E-2</c:v>
                </c:pt>
                <c:pt idx="2224">
                  <c:v>-2.4E-2</c:v>
                </c:pt>
                <c:pt idx="2225">
                  <c:v>-2.5000000000000001E-2</c:v>
                </c:pt>
                <c:pt idx="2226">
                  <c:v>-2.5999999999999999E-2</c:v>
                </c:pt>
                <c:pt idx="2227">
                  <c:v>-2.7E-2</c:v>
                </c:pt>
                <c:pt idx="2228">
                  <c:v>-2.8000000000000001E-2</c:v>
                </c:pt>
                <c:pt idx="2229">
                  <c:v>-2.9000000000000001E-2</c:v>
                </c:pt>
                <c:pt idx="2230">
                  <c:v>-0.03</c:v>
                </c:pt>
                <c:pt idx="2231">
                  <c:v>-3.1E-2</c:v>
                </c:pt>
                <c:pt idx="2232">
                  <c:v>-3.2000000000000001E-2</c:v>
                </c:pt>
                <c:pt idx="2233">
                  <c:v>-3.3000000000000002E-2</c:v>
                </c:pt>
                <c:pt idx="2234">
                  <c:v>-3.4000000000000002E-2</c:v>
                </c:pt>
                <c:pt idx="2235">
                  <c:v>-3.5000000000000003E-2</c:v>
                </c:pt>
                <c:pt idx="2236">
                  <c:v>-3.5999999999999997E-2</c:v>
                </c:pt>
                <c:pt idx="2237">
                  <c:v>-3.6999999999999998E-2</c:v>
                </c:pt>
                <c:pt idx="2238">
                  <c:v>-3.7999999999999999E-2</c:v>
                </c:pt>
                <c:pt idx="2239">
                  <c:v>-3.9E-2</c:v>
                </c:pt>
                <c:pt idx="2240">
                  <c:v>-0.04</c:v>
                </c:pt>
                <c:pt idx="2241">
                  <c:v>-4.1000000000000002E-2</c:v>
                </c:pt>
                <c:pt idx="2242">
                  <c:v>-4.2000000000000003E-2</c:v>
                </c:pt>
                <c:pt idx="2243">
                  <c:v>-4.2999999999999997E-2</c:v>
                </c:pt>
                <c:pt idx="2244">
                  <c:v>-4.3999999999999997E-2</c:v>
                </c:pt>
                <c:pt idx="2245">
                  <c:v>-4.4999999999999998E-2</c:v>
                </c:pt>
                <c:pt idx="2246">
                  <c:v>-4.5999999999999999E-2</c:v>
                </c:pt>
                <c:pt idx="2247">
                  <c:v>-4.7E-2</c:v>
                </c:pt>
                <c:pt idx="2248">
                  <c:v>-4.8000000000000001E-2</c:v>
                </c:pt>
                <c:pt idx="2249">
                  <c:v>-4.9000000000000002E-2</c:v>
                </c:pt>
                <c:pt idx="2250">
                  <c:v>-0.05</c:v>
                </c:pt>
                <c:pt idx="2251">
                  <c:v>-5.0999999999999997E-2</c:v>
                </c:pt>
                <c:pt idx="2252">
                  <c:v>-5.1999999999999998E-2</c:v>
                </c:pt>
                <c:pt idx="2253">
                  <c:v>-5.2999999999999999E-2</c:v>
                </c:pt>
                <c:pt idx="2254">
                  <c:v>-5.3999999999999999E-2</c:v>
                </c:pt>
                <c:pt idx="2255">
                  <c:v>-5.5E-2</c:v>
                </c:pt>
                <c:pt idx="2256">
                  <c:v>-5.6000000000000001E-2</c:v>
                </c:pt>
                <c:pt idx="2257">
                  <c:v>-5.7000000000000002E-2</c:v>
                </c:pt>
                <c:pt idx="2258">
                  <c:v>-5.8000000000000003E-2</c:v>
                </c:pt>
                <c:pt idx="2259">
                  <c:v>-5.8999999999999997E-2</c:v>
                </c:pt>
                <c:pt idx="2260">
                  <c:v>-0.06</c:v>
                </c:pt>
                <c:pt idx="2261">
                  <c:v>-6.0999999999999999E-2</c:v>
                </c:pt>
                <c:pt idx="2262">
                  <c:v>-6.2E-2</c:v>
                </c:pt>
                <c:pt idx="2263">
                  <c:v>-6.3E-2</c:v>
                </c:pt>
                <c:pt idx="2264">
                  <c:v>-6.4000000000000001E-2</c:v>
                </c:pt>
                <c:pt idx="2265">
                  <c:v>-6.5000000000000002E-2</c:v>
                </c:pt>
                <c:pt idx="2266">
                  <c:v>-6.6000000000000003E-2</c:v>
                </c:pt>
                <c:pt idx="2267">
                  <c:v>-6.7000000000000004E-2</c:v>
                </c:pt>
                <c:pt idx="2268">
                  <c:v>-6.8000000000000005E-2</c:v>
                </c:pt>
                <c:pt idx="2269">
                  <c:v>-6.9000000000000006E-2</c:v>
                </c:pt>
                <c:pt idx="2270">
                  <c:v>-7.0000000000000007E-2</c:v>
                </c:pt>
                <c:pt idx="2271">
                  <c:v>-7.0999999999999994E-2</c:v>
                </c:pt>
                <c:pt idx="2272">
                  <c:v>-7.1999999999999995E-2</c:v>
                </c:pt>
                <c:pt idx="2273">
                  <c:v>-7.2999999999999995E-2</c:v>
                </c:pt>
                <c:pt idx="2274">
                  <c:v>-7.3999999999999996E-2</c:v>
                </c:pt>
                <c:pt idx="2275">
                  <c:v>-7.4999999999999997E-2</c:v>
                </c:pt>
                <c:pt idx="2276">
                  <c:v>-7.5999999999999998E-2</c:v>
                </c:pt>
                <c:pt idx="2277">
                  <c:v>-7.6999999999999999E-2</c:v>
                </c:pt>
                <c:pt idx="2278">
                  <c:v>-7.8E-2</c:v>
                </c:pt>
                <c:pt idx="2279">
                  <c:v>-7.9000000000000001E-2</c:v>
                </c:pt>
                <c:pt idx="2280">
                  <c:v>-0.08</c:v>
                </c:pt>
                <c:pt idx="2281">
                  <c:v>-8.1000000000000003E-2</c:v>
                </c:pt>
                <c:pt idx="2282">
                  <c:v>-8.2000000000000003E-2</c:v>
                </c:pt>
                <c:pt idx="2283">
                  <c:v>-8.3000000000000004E-2</c:v>
                </c:pt>
                <c:pt idx="2284">
                  <c:v>-8.4000000000000005E-2</c:v>
                </c:pt>
                <c:pt idx="2285">
                  <c:v>-8.5000000000000006E-2</c:v>
                </c:pt>
                <c:pt idx="2286">
                  <c:v>-8.5999999999999993E-2</c:v>
                </c:pt>
                <c:pt idx="2287">
                  <c:v>-8.6999999999999994E-2</c:v>
                </c:pt>
                <c:pt idx="2288">
                  <c:v>-8.7999999999999995E-2</c:v>
                </c:pt>
                <c:pt idx="2289">
                  <c:v>-8.8999999999999996E-2</c:v>
                </c:pt>
                <c:pt idx="2290">
                  <c:v>-0.09</c:v>
                </c:pt>
                <c:pt idx="2291">
                  <c:v>-9.0999999999999998E-2</c:v>
                </c:pt>
                <c:pt idx="2292">
                  <c:v>-9.1999999999999998E-2</c:v>
                </c:pt>
                <c:pt idx="2293">
                  <c:v>-9.2999999999999999E-2</c:v>
                </c:pt>
                <c:pt idx="2294">
                  <c:v>-9.4E-2</c:v>
                </c:pt>
                <c:pt idx="2295">
                  <c:v>-9.5000000000000001E-2</c:v>
                </c:pt>
                <c:pt idx="2296">
                  <c:v>-9.6000000000000002E-2</c:v>
                </c:pt>
                <c:pt idx="2297">
                  <c:v>-9.7000000000000003E-2</c:v>
                </c:pt>
                <c:pt idx="2298">
                  <c:v>-9.8000000000000004E-2</c:v>
                </c:pt>
                <c:pt idx="2299">
                  <c:v>-9.9000000000000005E-2</c:v>
                </c:pt>
                <c:pt idx="2300">
                  <c:v>-0.1</c:v>
                </c:pt>
                <c:pt idx="2301">
                  <c:v>-0.10100000000000001</c:v>
                </c:pt>
                <c:pt idx="2302">
                  <c:v>-0.10199999999999999</c:v>
                </c:pt>
                <c:pt idx="2303">
                  <c:v>-0.10299999999999999</c:v>
                </c:pt>
                <c:pt idx="2304">
                  <c:v>-0.104</c:v>
                </c:pt>
                <c:pt idx="2305">
                  <c:v>-0.105</c:v>
                </c:pt>
                <c:pt idx="2306">
                  <c:v>-0.106</c:v>
                </c:pt>
                <c:pt idx="2307">
                  <c:v>-0.107</c:v>
                </c:pt>
                <c:pt idx="2308">
                  <c:v>-0.108</c:v>
                </c:pt>
                <c:pt idx="2309">
                  <c:v>-0.109</c:v>
                </c:pt>
                <c:pt idx="2310">
                  <c:v>-0.11</c:v>
                </c:pt>
                <c:pt idx="2311">
                  <c:v>-0.111</c:v>
                </c:pt>
                <c:pt idx="2312">
                  <c:v>-0.112</c:v>
                </c:pt>
                <c:pt idx="2313">
                  <c:v>-0.113</c:v>
                </c:pt>
                <c:pt idx="2314">
                  <c:v>-0.114</c:v>
                </c:pt>
                <c:pt idx="2315">
                  <c:v>-0.115</c:v>
                </c:pt>
                <c:pt idx="2316">
                  <c:v>-0.11600000000000001</c:v>
                </c:pt>
                <c:pt idx="2317">
                  <c:v>-0.11700000000000001</c:v>
                </c:pt>
                <c:pt idx="2318">
                  <c:v>-0.11799999999999999</c:v>
                </c:pt>
                <c:pt idx="2319">
                  <c:v>-0.11899999999999999</c:v>
                </c:pt>
                <c:pt idx="2320">
                  <c:v>-0.12</c:v>
                </c:pt>
                <c:pt idx="2321">
                  <c:v>-0.121</c:v>
                </c:pt>
                <c:pt idx="2322">
                  <c:v>-0.122</c:v>
                </c:pt>
                <c:pt idx="2323">
                  <c:v>-0.123</c:v>
                </c:pt>
                <c:pt idx="2324">
                  <c:v>-0.124</c:v>
                </c:pt>
                <c:pt idx="2325">
                  <c:v>-0.125</c:v>
                </c:pt>
                <c:pt idx="2326">
                  <c:v>-0.126</c:v>
                </c:pt>
                <c:pt idx="2327">
                  <c:v>-0.127</c:v>
                </c:pt>
                <c:pt idx="2328">
                  <c:v>-0.128</c:v>
                </c:pt>
                <c:pt idx="2329">
                  <c:v>-0.129</c:v>
                </c:pt>
                <c:pt idx="2330">
                  <c:v>-0.13</c:v>
                </c:pt>
                <c:pt idx="2331">
                  <c:v>-0.13100000000000001</c:v>
                </c:pt>
                <c:pt idx="2332">
                  <c:v>-0.13200000000000001</c:v>
                </c:pt>
                <c:pt idx="2333">
                  <c:v>-0.13300000000000001</c:v>
                </c:pt>
                <c:pt idx="2334">
                  <c:v>-0.13400000000000001</c:v>
                </c:pt>
                <c:pt idx="2335">
                  <c:v>-0.13500000000000001</c:v>
                </c:pt>
                <c:pt idx="2336">
                  <c:v>-0.13600000000000001</c:v>
                </c:pt>
                <c:pt idx="2337">
                  <c:v>-0.13700000000000001</c:v>
                </c:pt>
                <c:pt idx="2338">
                  <c:v>-0.13800000000000001</c:v>
                </c:pt>
                <c:pt idx="2339">
                  <c:v>-0.13900000000000001</c:v>
                </c:pt>
                <c:pt idx="2340">
                  <c:v>-0.14000000000000001</c:v>
                </c:pt>
                <c:pt idx="2341">
                  <c:v>-0.14099999999999999</c:v>
                </c:pt>
                <c:pt idx="2342">
                  <c:v>-0.14199999999999999</c:v>
                </c:pt>
                <c:pt idx="2343">
                  <c:v>-0.14299999999999999</c:v>
                </c:pt>
                <c:pt idx="2344">
                  <c:v>-0.14399999999999999</c:v>
                </c:pt>
                <c:pt idx="2345">
                  <c:v>-0.14499999999999999</c:v>
                </c:pt>
                <c:pt idx="2346">
                  <c:v>-0.14599999999999999</c:v>
                </c:pt>
                <c:pt idx="2347">
                  <c:v>-0.14699999999999999</c:v>
                </c:pt>
                <c:pt idx="2348">
                  <c:v>-0.14799999999999999</c:v>
                </c:pt>
                <c:pt idx="2349">
                  <c:v>-0.14899999999999999</c:v>
                </c:pt>
                <c:pt idx="2350">
                  <c:v>-0.15</c:v>
                </c:pt>
                <c:pt idx="2351">
                  <c:v>-0.151</c:v>
                </c:pt>
                <c:pt idx="2352">
                  <c:v>-0.152</c:v>
                </c:pt>
                <c:pt idx="2353">
                  <c:v>-0.153</c:v>
                </c:pt>
                <c:pt idx="2354">
                  <c:v>-0.154</c:v>
                </c:pt>
                <c:pt idx="2355">
                  <c:v>-0.155</c:v>
                </c:pt>
                <c:pt idx="2356">
                  <c:v>-0.156</c:v>
                </c:pt>
                <c:pt idx="2357">
                  <c:v>-0.157</c:v>
                </c:pt>
                <c:pt idx="2358">
                  <c:v>-0.158</c:v>
                </c:pt>
                <c:pt idx="2359">
                  <c:v>-0.159</c:v>
                </c:pt>
                <c:pt idx="2360">
                  <c:v>-0.16</c:v>
                </c:pt>
                <c:pt idx="2361">
                  <c:v>-0.161</c:v>
                </c:pt>
                <c:pt idx="2362">
                  <c:v>-0.16200000000000001</c:v>
                </c:pt>
                <c:pt idx="2363">
                  <c:v>-0.16300000000000001</c:v>
                </c:pt>
                <c:pt idx="2364">
                  <c:v>-0.16400000000000001</c:v>
                </c:pt>
                <c:pt idx="2365">
                  <c:v>-0.16500000000000001</c:v>
                </c:pt>
                <c:pt idx="2366">
                  <c:v>-0.16600000000000001</c:v>
                </c:pt>
                <c:pt idx="2367">
                  <c:v>-0.16700000000000001</c:v>
                </c:pt>
                <c:pt idx="2368">
                  <c:v>-0.16800000000000001</c:v>
                </c:pt>
                <c:pt idx="2369">
                  <c:v>-0.16900000000000001</c:v>
                </c:pt>
                <c:pt idx="2370">
                  <c:v>-0.17</c:v>
                </c:pt>
                <c:pt idx="2371">
                  <c:v>-0.17100000000000001</c:v>
                </c:pt>
                <c:pt idx="2372">
                  <c:v>-0.17199999999999999</c:v>
                </c:pt>
                <c:pt idx="2373">
                  <c:v>-0.17299999999999999</c:v>
                </c:pt>
                <c:pt idx="2374">
                  <c:v>-0.17399999999999999</c:v>
                </c:pt>
                <c:pt idx="2375">
                  <c:v>-0.17499999999999999</c:v>
                </c:pt>
                <c:pt idx="2376">
                  <c:v>-0.17599999999999999</c:v>
                </c:pt>
                <c:pt idx="2377">
                  <c:v>-0.17699999999999999</c:v>
                </c:pt>
                <c:pt idx="2378">
                  <c:v>-0.17799999999999999</c:v>
                </c:pt>
                <c:pt idx="2379">
                  <c:v>-0.17899999999999999</c:v>
                </c:pt>
                <c:pt idx="2380">
                  <c:v>-0.18</c:v>
                </c:pt>
                <c:pt idx="2381">
                  <c:v>-0.18099999999999999</c:v>
                </c:pt>
                <c:pt idx="2382">
                  <c:v>-0.182</c:v>
                </c:pt>
                <c:pt idx="2383">
                  <c:v>-0.183</c:v>
                </c:pt>
                <c:pt idx="2384">
                  <c:v>-0.184</c:v>
                </c:pt>
                <c:pt idx="2385">
                  <c:v>-0.185</c:v>
                </c:pt>
                <c:pt idx="2386">
                  <c:v>-0.186</c:v>
                </c:pt>
                <c:pt idx="2387">
                  <c:v>-0.187</c:v>
                </c:pt>
                <c:pt idx="2388">
                  <c:v>-0.188</c:v>
                </c:pt>
                <c:pt idx="2389">
                  <c:v>-0.189</c:v>
                </c:pt>
                <c:pt idx="2390">
                  <c:v>-0.19</c:v>
                </c:pt>
                <c:pt idx="2391">
                  <c:v>-0.191</c:v>
                </c:pt>
                <c:pt idx="2392">
                  <c:v>-0.192</c:v>
                </c:pt>
                <c:pt idx="2393">
                  <c:v>-0.193</c:v>
                </c:pt>
                <c:pt idx="2394">
                  <c:v>-0.19400000000000001</c:v>
                </c:pt>
                <c:pt idx="2395">
                  <c:v>-0.19500000000000001</c:v>
                </c:pt>
                <c:pt idx="2396">
                  <c:v>-0.19600000000000001</c:v>
                </c:pt>
                <c:pt idx="2397">
                  <c:v>-0.19700000000000001</c:v>
                </c:pt>
                <c:pt idx="2398">
                  <c:v>-0.19800000000000001</c:v>
                </c:pt>
                <c:pt idx="2399">
                  <c:v>-0.19900000000000001</c:v>
                </c:pt>
              </c:numCache>
            </c:numRef>
          </c:xVal>
          <c:yVal>
            <c:numRef>
              <c:f>CV!$G$4602:$G$7001</c:f>
              <c:numCache>
                <c:formatCode>0.00E+00</c:formatCode>
                <c:ptCount val="2400"/>
                <c:pt idx="0">
                  <c:v>10.299999999999999</c:v>
                </c:pt>
                <c:pt idx="1">
                  <c:v>9.8500000000000014</c:v>
                </c:pt>
                <c:pt idx="2">
                  <c:v>9.5400000000000009</c:v>
                </c:pt>
                <c:pt idx="3">
                  <c:v>9.3000000000000007</c:v>
                </c:pt>
                <c:pt idx="4">
                  <c:v>9.11</c:v>
                </c:pt>
                <c:pt idx="5">
                  <c:v>8.9500000000000011</c:v>
                </c:pt>
                <c:pt idx="6">
                  <c:v>8.81</c:v>
                </c:pt>
                <c:pt idx="7">
                  <c:v>8.69</c:v>
                </c:pt>
                <c:pt idx="8">
                  <c:v>8.5799999999999983</c:v>
                </c:pt>
                <c:pt idx="9">
                  <c:v>8.4700000000000006</c:v>
                </c:pt>
                <c:pt idx="10">
                  <c:v>8.3699999999999992</c:v>
                </c:pt>
                <c:pt idx="11">
                  <c:v>8.2800000000000011</c:v>
                </c:pt>
                <c:pt idx="12">
                  <c:v>8.19</c:v>
                </c:pt>
                <c:pt idx="13">
                  <c:v>8.1</c:v>
                </c:pt>
                <c:pt idx="14">
                  <c:v>8.0299999999999994</c:v>
                </c:pt>
                <c:pt idx="15">
                  <c:v>7.95</c:v>
                </c:pt>
                <c:pt idx="16">
                  <c:v>7.8699999999999992</c:v>
                </c:pt>
                <c:pt idx="17">
                  <c:v>7.81</c:v>
                </c:pt>
                <c:pt idx="18">
                  <c:v>7.74</c:v>
                </c:pt>
                <c:pt idx="19">
                  <c:v>7.669999999999999</c:v>
                </c:pt>
                <c:pt idx="20">
                  <c:v>7.61</c:v>
                </c:pt>
                <c:pt idx="21">
                  <c:v>7.55</c:v>
                </c:pt>
                <c:pt idx="22">
                  <c:v>7.5</c:v>
                </c:pt>
                <c:pt idx="23">
                  <c:v>7.4399999999999995</c:v>
                </c:pt>
                <c:pt idx="24">
                  <c:v>7.38</c:v>
                </c:pt>
                <c:pt idx="25">
                  <c:v>7.33</c:v>
                </c:pt>
                <c:pt idx="26">
                  <c:v>7.2799999999999994</c:v>
                </c:pt>
                <c:pt idx="27">
                  <c:v>7.23</c:v>
                </c:pt>
                <c:pt idx="28">
                  <c:v>7.18</c:v>
                </c:pt>
                <c:pt idx="29">
                  <c:v>7.1400000000000006</c:v>
                </c:pt>
                <c:pt idx="30">
                  <c:v>7.09</c:v>
                </c:pt>
                <c:pt idx="31">
                  <c:v>7.05</c:v>
                </c:pt>
                <c:pt idx="32">
                  <c:v>7.01</c:v>
                </c:pt>
                <c:pt idx="33">
                  <c:v>6.96</c:v>
                </c:pt>
                <c:pt idx="34">
                  <c:v>6.93</c:v>
                </c:pt>
                <c:pt idx="35">
                  <c:v>6.89</c:v>
                </c:pt>
                <c:pt idx="36">
                  <c:v>6.84</c:v>
                </c:pt>
                <c:pt idx="37">
                  <c:v>6.82</c:v>
                </c:pt>
                <c:pt idx="38">
                  <c:v>6.7700000000000005</c:v>
                </c:pt>
                <c:pt idx="39">
                  <c:v>6.74</c:v>
                </c:pt>
                <c:pt idx="40">
                  <c:v>6.7</c:v>
                </c:pt>
                <c:pt idx="41">
                  <c:v>6.66</c:v>
                </c:pt>
                <c:pt idx="42">
                  <c:v>6.64</c:v>
                </c:pt>
                <c:pt idx="43">
                  <c:v>6.6000000000000005</c:v>
                </c:pt>
                <c:pt idx="44">
                  <c:v>6.5699999999999994</c:v>
                </c:pt>
                <c:pt idx="45">
                  <c:v>6.54</c:v>
                </c:pt>
                <c:pt idx="46">
                  <c:v>6.5</c:v>
                </c:pt>
                <c:pt idx="47">
                  <c:v>6.4799999999999995</c:v>
                </c:pt>
                <c:pt idx="48">
                  <c:v>6.44</c:v>
                </c:pt>
                <c:pt idx="49">
                  <c:v>6.4099999999999993</c:v>
                </c:pt>
                <c:pt idx="50">
                  <c:v>6.38</c:v>
                </c:pt>
                <c:pt idx="51">
                  <c:v>6.34</c:v>
                </c:pt>
                <c:pt idx="52">
                  <c:v>6.3199999999999994</c:v>
                </c:pt>
                <c:pt idx="53">
                  <c:v>6.29</c:v>
                </c:pt>
                <c:pt idx="54">
                  <c:v>6.26</c:v>
                </c:pt>
                <c:pt idx="55">
                  <c:v>6.24</c:v>
                </c:pt>
                <c:pt idx="56">
                  <c:v>6.2</c:v>
                </c:pt>
                <c:pt idx="57">
                  <c:v>6.18</c:v>
                </c:pt>
                <c:pt idx="58">
                  <c:v>6.15</c:v>
                </c:pt>
                <c:pt idx="59">
                  <c:v>6.13</c:v>
                </c:pt>
                <c:pt idx="60">
                  <c:v>6.11</c:v>
                </c:pt>
                <c:pt idx="61">
                  <c:v>6.08</c:v>
                </c:pt>
                <c:pt idx="62">
                  <c:v>6.06</c:v>
                </c:pt>
                <c:pt idx="63">
                  <c:v>6.03</c:v>
                </c:pt>
                <c:pt idx="64">
                  <c:v>6.01</c:v>
                </c:pt>
                <c:pt idx="65">
                  <c:v>5.98</c:v>
                </c:pt>
                <c:pt idx="66">
                  <c:v>5.96</c:v>
                </c:pt>
                <c:pt idx="67">
                  <c:v>5.9399999999999995</c:v>
                </c:pt>
                <c:pt idx="68">
                  <c:v>5.91</c:v>
                </c:pt>
                <c:pt idx="69">
                  <c:v>5.8900000000000006</c:v>
                </c:pt>
                <c:pt idx="70">
                  <c:v>5.8599999999999994</c:v>
                </c:pt>
                <c:pt idx="71">
                  <c:v>5.83</c:v>
                </c:pt>
                <c:pt idx="72">
                  <c:v>5.82</c:v>
                </c:pt>
                <c:pt idx="73">
                  <c:v>5.79</c:v>
                </c:pt>
                <c:pt idx="74">
                  <c:v>5.77</c:v>
                </c:pt>
                <c:pt idx="75">
                  <c:v>5.75</c:v>
                </c:pt>
                <c:pt idx="76">
                  <c:v>5.73</c:v>
                </c:pt>
                <c:pt idx="77">
                  <c:v>5.71</c:v>
                </c:pt>
                <c:pt idx="78">
                  <c:v>5.68</c:v>
                </c:pt>
                <c:pt idx="79">
                  <c:v>5.66</c:v>
                </c:pt>
                <c:pt idx="80">
                  <c:v>5.65</c:v>
                </c:pt>
                <c:pt idx="81">
                  <c:v>5.62</c:v>
                </c:pt>
                <c:pt idx="82">
                  <c:v>5.6099999999999994</c:v>
                </c:pt>
                <c:pt idx="83">
                  <c:v>5.58</c:v>
                </c:pt>
                <c:pt idx="84">
                  <c:v>5.5600000000000005</c:v>
                </c:pt>
                <c:pt idx="85">
                  <c:v>5.54</c:v>
                </c:pt>
                <c:pt idx="86">
                  <c:v>5.52</c:v>
                </c:pt>
                <c:pt idx="87">
                  <c:v>5.51</c:v>
                </c:pt>
                <c:pt idx="88">
                  <c:v>5.48</c:v>
                </c:pt>
                <c:pt idx="89">
                  <c:v>5.46</c:v>
                </c:pt>
                <c:pt idx="90">
                  <c:v>5.4399999999999995</c:v>
                </c:pt>
                <c:pt idx="91">
                  <c:v>5.42</c:v>
                </c:pt>
                <c:pt idx="92">
                  <c:v>5.4</c:v>
                </c:pt>
                <c:pt idx="93">
                  <c:v>5.38</c:v>
                </c:pt>
                <c:pt idx="94">
                  <c:v>5.36</c:v>
                </c:pt>
                <c:pt idx="95">
                  <c:v>5.35</c:v>
                </c:pt>
                <c:pt idx="96">
                  <c:v>5.32</c:v>
                </c:pt>
                <c:pt idx="97">
                  <c:v>5.31</c:v>
                </c:pt>
                <c:pt idx="98">
                  <c:v>5.29</c:v>
                </c:pt>
                <c:pt idx="99">
                  <c:v>5.2700000000000005</c:v>
                </c:pt>
                <c:pt idx="100">
                  <c:v>5.25</c:v>
                </c:pt>
                <c:pt idx="101">
                  <c:v>5.2299999999999995</c:v>
                </c:pt>
                <c:pt idx="102">
                  <c:v>5.22</c:v>
                </c:pt>
                <c:pt idx="103">
                  <c:v>5.2</c:v>
                </c:pt>
                <c:pt idx="104">
                  <c:v>5.1800000000000006</c:v>
                </c:pt>
                <c:pt idx="105">
                  <c:v>5.16</c:v>
                </c:pt>
                <c:pt idx="106">
                  <c:v>5.14</c:v>
                </c:pt>
                <c:pt idx="107">
                  <c:v>5.13</c:v>
                </c:pt>
                <c:pt idx="108">
                  <c:v>5.1100000000000003</c:v>
                </c:pt>
                <c:pt idx="109">
                  <c:v>5.1000000000000005</c:v>
                </c:pt>
                <c:pt idx="110">
                  <c:v>5.08</c:v>
                </c:pt>
                <c:pt idx="111">
                  <c:v>5.0599999999999996</c:v>
                </c:pt>
                <c:pt idx="112">
                  <c:v>5.05</c:v>
                </c:pt>
                <c:pt idx="113">
                  <c:v>5.0200000000000005</c:v>
                </c:pt>
                <c:pt idx="114">
                  <c:v>5.0100000000000007</c:v>
                </c:pt>
                <c:pt idx="115">
                  <c:v>4.9899999999999993</c:v>
                </c:pt>
                <c:pt idx="116">
                  <c:v>4.97</c:v>
                </c:pt>
                <c:pt idx="117">
                  <c:v>4.96</c:v>
                </c:pt>
                <c:pt idx="118">
                  <c:v>4.9400000000000004</c:v>
                </c:pt>
                <c:pt idx="119">
                  <c:v>4.9300000000000006</c:v>
                </c:pt>
                <c:pt idx="120">
                  <c:v>4.91</c:v>
                </c:pt>
                <c:pt idx="121">
                  <c:v>4.8899999999999997</c:v>
                </c:pt>
                <c:pt idx="122">
                  <c:v>4.88</c:v>
                </c:pt>
                <c:pt idx="123">
                  <c:v>4.8600000000000003</c:v>
                </c:pt>
                <c:pt idx="124">
                  <c:v>4.84</c:v>
                </c:pt>
                <c:pt idx="125">
                  <c:v>4.83</c:v>
                </c:pt>
                <c:pt idx="126">
                  <c:v>4.8099999999999996</c:v>
                </c:pt>
                <c:pt idx="127">
                  <c:v>4.8</c:v>
                </c:pt>
                <c:pt idx="128">
                  <c:v>4.7700000000000005</c:v>
                </c:pt>
                <c:pt idx="129">
                  <c:v>4.76</c:v>
                </c:pt>
                <c:pt idx="130">
                  <c:v>4.75</c:v>
                </c:pt>
                <c:pt idx="131">
                  <c:v>4.72</c:v>
                </c:pt>
                <c:pt idx="132">
                  <c:v>4.72</c:v>
                </c:pt>
                <c:pt idx="133">
                  <c:v>4.6900000000000004</c:v>
                </c:pt>
                <c:pt idx="134">
                  <c:v>4.68</c:v>
                </c:pt>
                <c:pt idx="135">
                  <c:v>4.66</c:v>
                </c:pt>
                <c:pt idx="136">
                  <c:v>4.6399999999999997</c:v>
                </c:pt>
                <c:pt idx="137">
                  <c:v>4.6399999999999997</c:v>
                </c:pt>
                <c:pt idx="138">
                  <c:v>4.6100000000000003</c:v>
                </c:pt>
                <c:pt idx="139">
                  <c:v>4.5999999999999996</c:v>
                </c:pt>
                <c:pt idx="140">
                  <c:v>4.58</c:v>
                </c:pt>
                <c:pt idx="141">
                  <c:v>4.57</c:v>
                </c:pt>
                <c:pt idx="142">
                  <c:v>4.5600000000000005</c:v>
                </c:pt>
                <c:pt idx="143">
                  <c:v>4.54</c:v>
                </c:pt>
                <c:pt idx="144">
                  <c:v>4.5199999999999996</c:v>
                </c:pt>
                <c:pt idx="145">
                  <c:v>4.5</c:v>
                </c:pt>
                <c:pt idx="146">
                  <c:v>4.49</c:v>
                </c:pt>
                <c:pt idx="147">
                  <c:v>4.4800000000000004</c:v>
                </c:pt>
                <c:pt idx="148">
                  <c:v>4.46</c:v>
                </c:pt>
                <c:pt idx="149">
                  <c:v>4.45</c:v>
                </c:pt>
                <c:pt idx="150">
                  <c:v>4.43</c:v>
                </c:pt>
                <c:pt idx="151">
                  <c:v>4.41</c:v>
                </c:pt>
                <c:pt idx="152">
                  <c:v>4.4000000000000004</c:v>
                </c:pt>
                <c:pt idx="153">
                  <c:v>4.3800000000000008</c:v>
                </c:pt>
                <c:pt idx="154">
                  <c:v>4.37</c:v>
                </c:pt>
                <c:pt idx="155">
                  <c:v>4.3499999999999996</c:v>
                </c:pt>
                <c:pt idx="156">
                  <c:v>4.33</c:v>
                </c:pt>
                <c:pt idx="157">
                  <c:v>4.33</c:v>
                </c:pt>
                <c:pt idx="158">
                  <c:v>4.3000000000000007</c:v>
                </c:pt>
                <c:pt idx="159">
                  <c:v>4.2899999999999991</c:v>
                </c:pt>
                <c:pt idx="160">
                  <c:v>4.2799999999999994</c:v>
                </c:pt>
                <c:pt idx="161">
                  <c:v>4.25</c:v>
                </c:pt>
                <c:pt idx="162">
                  <c:v>4.25</c:v>
                </c:pt>
                <c:pt idx="163">
                  <c:v>4.2200000000000006</c:v>
                </c:pt>
                <c:pt idx="164">
                  <c:v>4.21</c:v>
                </c:pt>
                <c:pt idx="165">
                  <c:v>4.1999999999999993</c:v>
                </c:pt>
                <c:pt idx="166">
                  <c:v>4.18</c:v>
                </c:pt>
                <c:pt idx="167">
                  <c:v>4.17</c:v>
                </c:pt>
                <c:pt idx="168">
                  <c:v>4.1500000000000004</c:v>
                </c:pt>
                <c:pt idx="169">
                  <c:v>4.1400000000000006</c:v>
                </c:pt>
                <c:pt idx="170">
                  <c:v>4.12</c:v>
                </c:pt>
                <c:pt idx="171">
                  <c:v>4.0999999999999996</c:v>
                </c:pt>
                <c:pt idx="172">
                  <c:v>4.0999999999999996</c:v>
                </c:pt>
                <c:pt idx="173">
                  <c:v>4.07</c:v>
                </c:pt>
                <c:pt idx="174">
                  <c:v>4.0600000000000005</c:v>
                </c:pt>
                <c:pt idx="175">
                  <c:v>4.04</c:v>
                </c:pt>
                <c:pt idx="176">
                  <c:v>4.03</c:v>
                </c:pt>
                <c:pt idx="177">
                  <c:v>4.0199999999999996</c:v>
                </c:pt>
                <c:pt idx="178">
                  <c:v>4</c:v>
                </c:pt>
                <c:pt idx="179">
                  <c:v>3.98</c:v>
                </c:pt>
                <c:pt idx="180">
                  <c:v>3.9600000000000004</c:v>
                </c:pt>
                <c:pt idx="181">
                  <c:v>3.95</c:v>
                </c:pt>
                <c:pt idx="182">
                  <c:v>3.9400000000000004</c:v>
                </c:pt>
                <c:pt idx="183">
                  <c:v>3.92</c:v>
                </c:pt>
                <c:pt idx="184">
                  <c:v>3.9099999999999997</c:v>
                </c:pt>
                <c:pt idx="185">
                  <c:v>3.89</c:v>
                </c:pt>
                <c:pt idx="186">
                  <c:v>3.87</c:v>
                </c:pt>
                <c:pt idx="187">
                  <c:v>3.8600000000000003</c:v>
                </c:pt>
                <c:pt idx="188">
                  <c:v>3.84</c:v>
                </c:pt>
                <c:pt idx="189">
                  <c:v>3.8299999999999996</c:v>
                </c:pt>
                <c:pt idx="190">
                  <c:v>3.81</c:v>
                </c:pt>
                <c:pt idx="191">
                  <c:v>3.79</c:v>
                </c:pt>
                <c:pt idx="192">
                  <c:v>3.79</c:v>
                </c:pt>
                <c:pt idx="193">
                  <c:v>3.76</c:v>
                </c:pt>
                <c:pt idx="194">
                  <c:v>3.75</c:v>
                </c:pt>
                <c:pt idx="195">
                  <c:v>3.73</c:v>
                </c:pt>
                <c:pt idx="196">
                  <c:v>3.71</c:v>
                </c:pt>
                <c:pt idx="197">
                  <c:v>3.71</c:v>
                </c:pt>
                <c:pt idx="198">
                  <c:v>3.6799999999999997</c:v>
                </c:pt>
                <c:pt idx="199">
                  <c:v>3.67</c:v>
                </c:pt>
                <c:pt idx="200">
                  <c:v>3.6500000000000004</c:v>
                </c:pt>
                <c:pt idx="201">
                  <c:v>3.63</c:v>
                </c:pt>
                <c:pt idx="202">
                  <c:v>3.63</c:v>
                </c:pt>
                <c:pt idx="203">
                  <c:v>3.6100000000000003</c:v>
                </c:pt>
                <c:pt idx="204">
                  <c:v>3.5999999999999996</c:v>
                </c:pt>
                <c:pt idx="205">
                  <c:v>3.58</c:v>
                </c:pt>
                <c:pt idx="206">
                  <c:v>3.5599999999999996</c:v>
                </c:pt>
                <c:pt idx="207">
                  <c:v>3.55</c:v>
                </c:pt>
                <c:pt idx="208">
                  <c:v>3.5300000000000002</c:v>
                </c:pt>
                <c:pt idx="209">
                  <c:v>3.52</c:v>
                </c:pt>
                <c:pt idx="210">
                  <c:v>3.5</c:v>
                </c:pt>
                <c:pt idx="211">
                  <c:v>3.48</c:v>
                </c:pt>
                <c:pt idx="212">
                  <c:v>3.4699999999999998</c:v>
                </c:pt>
                <c:pt idx="213">
                  <c:v>3.45</c:v>
                </c:pt>
                <c:pt idx="214">
                  <c:v>3.44</c:v>
                </c:pt>
                <c:pt idx="215">
                  <c:v>3.42</c:v>
                </c:pt>
                <c:pt idx="216">
                  <c:v>3.4</c:v>
                </c:pt>
                <c:pt idx="217">
                  <c:v>3.39</c:v>
                </c:pt>
                <c:pt idx="218">
                  <c:v>3.37</c:v>
                </c:pt>
                <c:pt idx="219">
                  <c:v>3.36</c:v>
                </c:pt>
                <c:pt idx="220">
                  <c:v>3.3400000000000003</c:v>
                </c:pt>
                <c:pt idx="221">
                  <c:v>3.32</c:v>
                </c:pt>
                <c:pt idx="222">
                  <c:v>3.31</c:v>
                </c:pt>
                <c:pt idx="223">
                  <c:v>3.29</c:v>
                </c:pt>
                <c:pt idx="224">
                  <c:v>3.28</c:v>
                </c:pt>
                <c:pt idx="225">
                  <c:v>3.2600000000000002</c:v>
                </c:pt>
                <c:pt idx="226">
                  <c:v>3.2399999999999998</c:v>
                </c:pt>
                <c:pt idx="227">
                  <c:v>3.23</c:v>
                </c:pt>
                <c:pt idx="228">
                  <c:v>3.21</c:v>
                </c:pt>
                <c:pt idx="229">
                  <c:v>3.19</c:v>
                </c:pt>
                <c:pt idx="230">
                  <c:v>3.17</c:v>
                </c:pt>
                <c:pt idx="231">
                  <c:v>3.1599999999999997</c:v>
                </c:pt>
                <c:pt idx="232">
                  <c:v>3.14</c:v>
                </c:pt>
                <c:pt idx="233">
                  <c:v>3.12</c:v>
                </c:pt>
                <c:pt idx="234">
                  <c:v>3.11</c:v>
                </c:pt>
                <c:pt idx="235">
                  <c:v>3.09</c:v>
                </c:pt>
                <c:pt idx="236">
                  <c:v>3.07</c:v>
                </c:pt>
                <c:pt idx="237">
                  <c:v>3.06</c:v>
                </c:pt>
                <c:pt idx="238">
                  <c:v>3.03</c:v>
                </c:pt>
                <c:pt idx="239">
                  <c:v>3.02</c:v>
                </c:pt>
                <c:pt idx="240">
                  <c:v>3</c:v>
                </c:pt>
                <c:pt idx="241">
                  <c:v>2.99</c:v>
                </c:pt>
                <c:pt idx="242">
                  <c:v>2.98</c:v>
                </c:pt>
                <c:pt idx="243">
                  <c:v>2.95</c:v>
                </c:pt>
                <c:pt idx="244">
                  <c:v>2.94</c:v>
                </c:pt>
                <c:pt idx="245">
                  <c:v>2.92</c:v>
                </c:pt>
                <c:pt idx="246">
                  <c:v>2.9000000000000004</c:v>
                </c:pt>
                <c:pt idx="247">
                  <c:v>2.8899999999999997</c:v>
                </c:pt>
                <c:pt idx="248">
                  <c:v>2.8600000000000003</c:v>
                </c:pt>
                <c:pt idx="249">
                  <c:v>2.8499999999999996</c:v>
                </c:pt>
                <c:pt idx="250">
                  <c:v>2.83</c:v>
                </c:pt>
                <c:pt idx="251">
                  <c:v>2.81</c:v>
                </c:pt>
                <c:pt idx="252">
                  <c:v>2.8</c:v>
                </c:pt>
                <c:pt idx="253">
                  <c:v>2.7800000000000002</c:v>
                </c:pt>
                <c:pt idx="254">
                  <c:v>2.76</c:v>
                </c:pt>
                <c:pt idx="255">
                  <c:v>2.75</c:v>
                </c:pt>
                <c:pt idx="256">
                  <c:v>2.7199999999999998</c:v>
                </c:pt>
                <c:pt idx="257">
                  <c:v>2.71</c:v>
                </c:pt>
                <c:pt idx="258">
                  <c:v>2.69</c:v>
                </c:pt>
                <c:pt idx="259">
                  <c:v>2.68</c:v>
                </c:pt>
                <c:pt idx="260">
                  <c:v>2.66</c:v>
                </c:pt>
                <c:pt idx="261">
                  <c:v>2.64</c:v>
                </c:pt>
                <c:pt idx="262">
                  <c:v>2.62</c:v>
                </c:pt>
                <c:pt idx="263">
                  <c:v>2.6</c:v>
                </c:pt>
                <c:pt idx="264">
                  <c:v>2.5900000000000003</c:v>
                </c:pt>
                <c:pt idx="265">
                  <c:v>2.57</c:v>
                </c:pt>
                <c:pt idx="266">
                  <c:v>2.54</c:v>
                </c:pt>
                <c:pt idx="267">
                  <c:v>2.5299999999999998</c:v>
                </c:pt>
                <c:pt idx="268">
                  <c:v>2.5100000000000002</c:v>
                </c:pt>
                <c:pt idx="269">
                  <c:v>2.4899999999999998</c:v>
                </c:pt>
                <c:pt idx="270">
                  <c:v>2.4700000000000002</c:v>
                </c:pt>
                <c:pt idx="271">
                  <c:v>2.4499999999999997</c:v>
                </c:pt>
                <c:pt idx="272">
                  <c:v>2.44</c:v>
                </c:pt>
                <c:pt idx="273">
                  <c:v>2.4099999999999997</c:v>
                </c:pt>
                <c:pt idx="274">
                  <c:v>2.4</c:v>
                </c:pt>
                <c:pt idx="275">
                  <c:v>2.38</c:v>
                </c:pt>
                <c:pt idx="276">
                  <c:v>2.36</c:v>
                </c:pt>
                <c:pt idx="277">
                  <c:v>2.35</c:v>
                </c:pt>
                <c:pt idx="278">
                  <c:v>2.3199999999999998</c:v>
                </c:pt>
                <c:pt idx="279">
                  <c:v>2.2999999999999998</c:v>
                </c:pt>
                <c:pt idx="280">
                  <c:v>2.2800000000000002</c:v>
                </c:pt>
                <c:pt idx="281">
                  <c:v>2.2599999999999998</c:v>
                </c:pt>
                <c:pt idx="282">
                  <c:v>2.25</c:v>
                </c:pt>
                <c:pt idx="283">
                  <c:v>2.2199999999999998</c:v>
                </c:pt>
                <c:pt idx="284">
                  <c:v>2.21</c:v>
                </c:pt>
                <c:pt idx="285">
                  <c:v>2.1799999999999997</c:v>
                </c:pt>
                <c:pt idx="286">
                  <c:v>2.16</c:v>
                </c:pt>
                <c:pt idx="287">
                  <c:v>2.1500000000000004</c:v>
                </c:pt>
                <c:pt idx="288">
                  <c:v>2.13</c:v>
                </c:pt>
                <c:pt idx="289">
                  <c:v>2.1100000000000003</c:v>
                </c:pt>
                <c:pt idx="290">
                  <c:v>2.09</c:v>
                </c:pt>
                <c:pt idx="291">
                  <c:v>2.0700000000000003</c:v>
                </c:pt>
                <c:pt idx="292">
                  <c:v>2.0499999999999998</c:v>
                </c:pt>
                <c:pt idx="293">
                  <c:v>2.02</c:v>
                </c:pt>
                <c:pt idx="294">
                  <c:v>2.0099999999999998</c:v>
                </c:pt>
                <c:pt idx="295">
                  <c:v>1.9800000000000002</c:v>
                </c:pt>
                <c:pt idx="296">
                  <c:v>1.96</c:v>
                </c:pt>
                <c:pt idx="297">
                  <c:v>1.96</c:v>
                </c:pt>
                <c:pt idx="298">
                  <c:v>1.9300000000000002</c:v>
                </c:pt>
                <c:pt idx="299">
                  <c:v>1.92</c:v>
                </c:pt>
                <c:pt idx="300">
                  <c:v>1.89</c:v>
                </c:pt>
                <c:pt idx="301">
                  <c:v>1.87</c:v>
                </c:pt>
                <c:pt idx="302">
                  <c:v>1.85</c:v>
                </c:pt>
                <c:pt idx="303">
                  <c:v>1.8199999999999998</c:v>
                </c:pt>
                <c:pt idx="304">
                  <c:v>1.81</c:v>
                </c:pt>
                <c:pt idx="305">
                  <c:v>1.7799999999999998</c:v>
                </c:pt>
                <c:pt idx="306">
                  <c:v>1.77</c:v>
                </c:pt>
                <c:pt idx="307">
                  <c:v>1.75</c:v>
                </c:pt>
                <c:pt idx="308">
                  <c:v>1.72</c:v>
                </c:pt>
                <c:pt idx="309">
                  <c:v>1.71</c:v>
                </c:pt>
                <c:pt idx="310">
                  <c:v>1.68</c:v>
                </c:pt>
                <c:pt idx="311">
                  <c:v>1.66</c:v>
                </c:pt>
                <c:pt idx="312">
                  <c:v>1.6500000000000001</c:v>
                </c:pt>
                <c:pt idx="313">
                  <c:v>1.6199999999999999</c:v>
                </c:pt>
                <c:pt idx="314">
                  <c:v>1.5999999999999999</c:v>
                </c:pt>
                <c:pt idx="315">
                  <c:v>1.57</c:v>
                </c:pt>
                <c:pt idx="316">
                  <c:v>1.55</c:v>
                </c:pt>
                <c:pt idx="317">
                  <c:v>1.54</c:v>
                </c:pt>
                <c:pt idx="318">
                  <c:v>1.5</c:v>
                </c:pt>
                <c:pt idx="319">
                  <c:v>1.49</c:v>
                </c:pt>
                <c:pt idx="320">
                  <c:v>1.46</c:v>
                </c:pt>
                <c:pt idx="321">
                  <c:v>1.44</c:v>
                </c:pt>
                <c:pt idx="322">
                  <c:v>1.4300000000000002</c:v>
                </c:pt>
                <c:pt idx="323">
                  <c:v>1.4</c:v>
                </c:pt>
                <c:pt idx="324">
                  <c:v>1.38</c:v>
                </c:pt>
                <c:pt idx="325">
                  <c:v>1.35</c:v>
                </c:pt>
                <c:pt idx="326">
                  <c:v>1.33</c:v>
                </c:pt>
                <c:pt idx="327">
                  <c:v>1.32</c:v>
                </c:pt>
                <c:pt idx="328">
                  <c:v>1.28</c:v>
                </c:pt>
                <c:pt idx="329">
                  <c:v>1.27</c:v>
                </c:pt>
                <c:pt idx="330">
                  <c:v>1.25</c:v>
                </c:pt>
                <c:pt idx="331">
                  <c:v>1.22</c:v>
                </c:pt>
                <c:pt idx="332">
                  <c:v>1.21</c:v>
                </c:pt>
                <c:pt idx="333">
                  <c:v>1.17</c:v>
                </c:pt>
                <c:pt idx="334">
                  <c:v>1.1599999999999999</c:v>
                </c:pt>
                <c:pt idx="335">
                  <c:v>1.1400000000000001</c:v>
                </c:pt>
                <c:pt idx="336">
                  <c:v>1.1099999999999999</c:v>
                </c:pt>
                <c:pt idx="337">
                  <c:v>1.0899999999999999</c:v>
                </c:pt>
                <c:pt idx="338">
                  <c:v>1.06</c:v>
                </c:pt>
                <c:pt idx="339">
                  <c:v>1.04</c:v>
                </c:pt>
                <c:pt idx="340">
                  <c:v>1.01</c:v>
                </c:pt>
                <c:pt idx="341">
                  <c:v>0.9850000000000001</c:v>
                </c:pt>
                <c:pt idx="342">
                  <c:v>0.97000000000000008</c:v>
                </c:pt>
                <c:pt idx="343">
                  <c:v>0.94</c:v>
                </c:pt>
                <c:pt idx="344">
                  <c:v>0.92800000000000005</c:v>
                </c:pt>
                <c:pt idx="345">
                  <c:v>0.89700000000000002</c:v>
                </c:pt>
                <c:pt idx="346">
                  <c:v>0.873</c:v>
                </c:pt>
                <c:pt idx="347">
                  <c:v>0.84499999999999997</c:v>
                </c:pt>
                <c:pt idx="348">
                  <c:v>0.81800000000000006</c:v>
                </c:pt>
                <c:pt idx="349">
                  <c:v>0.80299999999999994</c:v>
                </c:pt>
                <c:pt idx="350">
                  <c:v>0.77200000000000002</c:v>
                </c:pt>
                <c:pt idx="351">
                  <c:v>0.748</c:v>
                </c:pt>
                <c:pt idx="352">
                  <c:v>0.7320000000000001</c:v>
                </c:pt>
                <c:pt idx="353">
                  <c:v>0.69599999999999995</c:v>
                </c:pt>
                <c:pt idx="354">
                  <c:v>0.67700000000000005</c:v>
                </c:pt>
                <c:pt idx="355">
                  <c:v>0.64700000000000002</c:v>
                </c:pt>
                <c:pt idx="356">
                  <c:v>0.623</c:v>
                </c:pt>
                <c:pt idx="357">
                  <c:v>0.60399999999999998</c:v>
                </c:pt>
                <c:pt idx="358">
                  <c:v>0.57400000000000007</c:v>
                </c:pt>
                <c:pt idx="359">
                  <c:v>0.55199999999999994</c:v>
                </c:pt>
                <c:pt idx="360">
                  <c:v>0.52499999999999991</c:v>
                </c:pt>
                <c:pt idx="361">
                  <c:v>0.49500000000000005</c:v>
                </c:pt>
                <c:pt idx="362">
                  <c:v>0.47300000000000003</c:v>
                </c:pt>
                <c:pt idx="363">
                  <c:v>0.443</c:v>
                </c:pt>
                <c:pt idx="364">
                  <c:v>0.42399999999999999</c:v>
                </c:pt>
                <c:pt idx="365">
                  <c:v>0.39999999999999997</c:v>
                </c:pt>
                <c:pt idx="366">
                  <c:v>0.373</c:v>
                </c:pt>
                <c:pt idx="367">
                  <c:v>0.36</c:v>
                </c:pt>
                <c:pt idx="368">
                  <c:v>0.32400000000000001</c:v>
                </c:pt>
                <c:pt idx="369">
                  <c:v>0.29900000000000004</c:v>
                </c:pt>
                <c:pt idx="370">
                  <c:v>0.27200000000000002</c:v>
                </c:pt>
                <c:pt idx="371">
                  <c:v>0.24099999999999999</c:v>
                </c:pt>
                <c:pt idx="372">
                  <c:v>0.223</c:v>
                </c:pt>
                <c:pt idx="373">
                  <c:v>0.19</c:v>
                </c:pt>
                <c:pt idx="374">
                  <c:v>0.16799999999999998</c:v>
                </c:pt>
                <c:pt idx="375">
                  <c:v>0.13199999999999998</c:v>
                </c:pt>
                <c:pt idx="376">
                  <c:v>0.113</c:v>
                </c:pt>
                <c:pt idx="377">
                  <c:v>9.1999999999999998E-2</c:v>
                </c:pt>
                <c:pt idx="378">
                  <c:v>5.8500000000000003E-2</c:v>
                </c:pt>
                <c:pt idx="379">
                  <c:v>3.4099999999999998E-2</c:v>
                </c:pt>
                <c:pt idx="380">
                  <c:v>-2.5200000000000001E-3</c:v>
                </c:pt>
                <c:pt idx="381">
                  <c:v>-0.03</c:v>
                </c:pt>
                <c:pt idx="382">
                  <c:v>-5.74E-2</c:v>
                </c:pt>
                <c:pt idx="383">
                  <c:v>-8.7900000000000006E-2</c:v>
                </c:pt>
                <c:pt idx="384">
                  <c:v>-0.106</c:v>
                </c:pt>
                <c:pt idx="385">
                  <c:v>-0.13699999999999998</c:v>
                </c:pt>
                <c:pt idx="386">
                  <c:v>-0.16400000000000001</c:v>
                </c:pt>
                <c:pt idx="387">
                  <c:v>-0.189</c:v>
                </c:pt>
                <c:pt idx="388">
                  <c:v>-0.22499999999999998</c:v>
                </c:pt>
                <c:pt idx="389">
                  <c:v>-0.25</c:v>
                </c:pt>
                <c:pt idx="390">
                  <c:v>-0.28299999999999997</c:v>
                </c:pt>
                <c:pt idx="391">
                  <c:v>-0.30400000000000005</c:v>
                </c:pt>
                <c:pt idx="392">
                  <c:v>-0.32300000000000001</c:v>
                </c:pt>
                <c:pt idx="393">
                  <c:v>-0.36199999999999999</c:v>
                </c:pt>
                <c:pt idx="394">
                  <c:v>-0.38400000000000001</c:v>
                </c:pt>
                <c:pt idx="395">
                  <c:v>-0.42</c:v>
                </c:pt>
                <c:pt idx="396">
                  <c:v>-0.44499999999999995</c:v>
                </c:pt>
                <c:pt idx="397">
                  <c:v>-0.46899999999999997</c:v>
                </c:pt>
                <c:pt idx="398">
                  <c:v>-0.50600000000000001</c:v>
                </c:pt>
                <c:pt idx="399">
                  <c:v>-0.53</c:v>
                </c:pt>
                <c:pt idx="400">
                  <c:v>-0.55799999999999994</c:v>
                </c:pt>
                <c:pt idx="401">
                  <c:v>-0.58199999999999996</c:v>
                </c:pt>
                <c:pt idx="402">
                  <c:v>-0.60299999999999998</c:v>
                </c:pt>
                <c:pt idx="403">
                  <c:v>-0.64600000000000002</c:v>
                </c:pt>
                <c:pt idx="404">
                  <c:v>-0.66400000000000003</c:v>
                </c:pt>
                <c:pt idx="405">
                  <c:v>-0.69800000000000006</c:v>
                </c:pt>
                <c:pt idx="406">
                  <c:v>-0.72500000000000009</c:v>
                </c:pt>
                <c:pt idx="407">
                  <c:v>-0.75</c:v>
                </c:pt>
                <c:pt idx="408">
                  <c:v>-0.78599999999999992</c:v>
                </c:pt>
                <c:pt idx="409">
                  <c:v>-0.81100000000000005</c:v>
                </c:pt>
                <c:pt idx="410">
                  <c:v>-0.84099999999999997</c:v>
                </c:pt>
                <c:pt idx="411">
                  <c:v>-0.872</c:v>
                </c:pt>
                <c:pt idx="412">
                  <c:v>-0.89300000000000002</c:v>
                </c:pt>
                <c:pt idx="413">
                  <c:v>-0.93300000000000005</c:v>
                </c:pt>
                <c:pt idx="414">
                  <c:v>-0.96</c:v>
                </c:pt>
                <c:pt idx="415">
                  <c:v>-0.98699999999999999</c:v>
                </c:pt>
                <c:pt idx="416">
                  <c:v>-1.01</c:v>
                </c:pt>
                <c:pt idx="417">
                  <c:v>-1.04</c:v>
                </c:pt>
                <c:pt idx="418">
                  <c:v>-1.08</c:v>
                </c:pt>
                <c:pt idx="419">
                  <c:v>-1.1000000000000001</c:v>
                </c:pt>
                <c:pt idx="420">
                  <c:v>-1.1299999999999999</c:v>
                </c:pt>
                <c:pt idx="421">
                  <c:v>-1.1499999999999999</c:v>
                </c:pt>
                <c:pt idx="422">
                  <c:v>-1.18</c:v>
                </c:pt>
                <c:pt idx="423">
                  <c:v>-1.22</c:v>
                </c:pt>
                <c:pt idx="424">
                  <c:v>-1.24</c:v>
                </c:pt>
                <c:pt idx="425">
                  <c:v>-1.27</c:v>
                </c:pt>
                <c:pt idx="426">
                  <c:v>-1.3</c:v>
                </c:pt>
                <c:pt idx="427">
                  <c:v>-1.32</c:v>
                </c:pt>
                <c:pt idx="428">
                  <c:v>-1.3599999999999999</c:v>
                </c:pt>
                <c:pt idx="429">
                  <c:v>-1.38</c:v>
                </c:pt>
                <c:pt idx="430">
                  <c:v>-1.42</c:v>
                </c:pt>
                <c:pt idx="431">
                  <c:v>-1.44</c:v>
                </c:pt>
                <c:pt idx="432">
                  <c:v>-1.47</c:v>
                </c:pt>
                <c:pt idx="433">
                  <c:v>-1.5</c:v>
                </c:pt>
                <c:pt idx="434">
                  <c:v>-1.53</c:v>
                </c:pt>
                <c:pt idx="435">
                  <c:v>-1.56</c:v>
                </c:pt>
                <c:pt idx="436">
                  <c:v>-1.59</c:v>
                </c:pt>
                <c:pt idx="437">
                  <c:v>-1.61</c:v>
                </c:pt>
                <c:pt idx="438">
                  <c:v>-1.64</c:v>
                </c:pt>
                <c:pt idx="439">
                  <c:v>-1.66</c:v>
                </c:pt>
                <c:pt idx="440">
                  <c:v>-1.69</c:v>
                </c:pt>
                <c:pt idx="441">
                  <c:v>-1.72</c:v>
                </c:pt>
                <c:pt idx="442">
                  <c:v>-1.74</c:v>
                </c:pt>
                <c:pt idx="443">
                  <c:v>-1.7799999999999998</c:v>
                </c:pt>
                <c:pt idx="444">
                  <c:v>-1.7999999999999998</c:v>
                </c:pt>
                <c:pt idx="445">
                  <c:v>-1.83</c:v>
                </c:pt>
                <c:pt idx="446">
                  <c:v>-1.8599999999999999</c:v>
                </c:pt>
                <c:pt idx="447">
                  <c:v>-1.88</c:v>
                </c:pt>
                <c:pt idx="448">
                  <c:v>-1.92</c:v>
                </c:pt>
                <c:pt idx="449">
                  <c:v>-1.95</c:v>
                </c:pt>
                <c:pt idx="450">
                  <c:v>-1.9800000000000002</c:v>
                </c:pt>
                <c:pt idx="451">
                  <c:v>-2</c:v>
                </c:pt>
                <c:pt idx="452">
                  <c:v>-2.0300000000000002</c:v>
                </c:pt>
                <c:pt idx="453">
                  <c:v>-2.0700000000000003</c:v>
                </c:pt>
                <c:pt idx="454">
                  <c:v>-2.09</c:v>
                </c:pt>
                <c:pt idx="455">
                  <c:v>-2.12</c:v>
                </c:pt>
                <c:pt idx="456">
                  <c:v>-2.1500000000000004</c:v>
                </c:pt>
                <c:pt idx="457">
                  <c:v>-2.17</c:v>
                </c:pt>
                <c:pt idx="458">
                  <c:v>-2.21</c:v>
                </c:pt>
                <c:pt idx="459">
                  <c:v>-2.21</c:v>
                </c:pt>
                <c:pt idx="460">
                  <c:v>-2.2400000000000002</c:v>
                </c:pt>
                <c:pt idx="461">
                  <c:v>-2.2800000000000002</c:v>
                </c:pt>
                <c:pt idx="462">
                  <c:v>-2.31</c:v>
                </c:pt>
                <c:pt idx="463">
                  <c:v>-2.34</c:v>
                </c:pt>
                <c:pt idx="464">
                  <c:v>-2.36</c:v>
                </c:pt>
                <c:pt idx="465">
                  <c:v>-2.38</c:v>
                </c:pt>
                <c:pt idx="466">
                  <c:v>-2.4099999999999997</c:v>
                </c:pt>
                <c:pt idx="467">
                  <c:v>-2.4300000000000002</c:v>
                </c:pt>
                <c:pt idx="468">
                  <c:v>-2.46</c:v>
                </c:pt>
                <c:pt idx="469">
                  <c:v>-2.48</c:v>
                </c:pt>
                <c:pt idx="470">
                  <c:v>-2.5100000000000002</c:v>
                </c:pt>
                <c:pt idx="471">
                  <c:v>-2.54</c:v>
                </c:pt>
                <c:pt idx="472">
                  <c:v>-2.5500000000000003</c:v>
                </c:pt>
                <c:pt idx="473">
                  <c:v>-2.5900000000000003</c:v>
                </c:pt>
                <c:pt idx="474">
                  <c:v>-2.61</c:v>
                </c:pt>
                <c:pt idx="475">
                  <c:v>-2.64</c:v>
                </c:pt>
                <c:pt idx="476">
                  <c:v>-2.66</c:v>
                </c:pt>
                <c:pt idx="477">
                  <c:v>-2.69</c:v>
                </c:pt>
                <c:pt idx="478">
                  <c:v>-2.7199999999999998</c:v>
                </c:pt>
                <c:pt idx="479">
                  <c:v>-2.74</c:v>
                </c:pt>
                <c:pt idx="480">
                  <c:v>-2.76</c:v>
                </c:pt>
                <c:pt idx="481">
                  <c:v>-2.79</c:v>
                </c:pt>
                <c:pt idx="482">
                  <c:v>-2.8</c:v>
                </c:pt>
                <c:pt idx="483">
                  <c:v>-2.83</c:v>
                </c:pt>
                <c:pt idx="484">
                  <c:v>-2.8499999999999996</c:v>
                </c:pt>
                <c:pt idx="485">
                  <c:v>-2.8899999999999997</c:v>
                </c:pt>
                <c:pt idx="486">
                  <c:v>-2.91</c:v>
                </c:pt>
                <c:pt idx="487">
                  <c:v>-2.9299999999999997</c:v>
                </c:pt>
                <c:pt idx="488">
                  <c:v>-2.9699999999999998</c:v>
                </c:pt>
                <c:pt idx="489">
                  <c:v>-2.99</c:v>
                </c:pt>
                <c:pt idx="490">
                  <c:v>-3.01</c:v>
                </c:pt>
                <c:pt idx="491">
                  <c:v>-3.04</c:v>
                </c:pt>
                <c:pt idx="492">
                  <c:v>-3.05</c:v>
                </c:pt>
                <c:pt idx="493">
                  <c:v>-3.09</c:v>
                </c:pt>
                <c:pt idx="494">
                  <c:v>-3.1</c:v>
                </c:pt>
                <c:pt idx="495">
                  <c:v>-3.13</c:v>
                </c:pt>
                <c:pt idx="496">
                  <c:v>-3.15</c:v>
                </c:pt>
                <c:pt idx="497">
                  <c:v>-3.17</c:v>
                </c:pt>
                <c:pt idx="498">
                  <c:v>-3.1999999999999997</c:v>
                </c:pt>
                <c:pt idx="499">
                  <c:v>-3.22</c:v>
                </c:pt>
                <c:pt idx="500">
                  <c:v>-3.25</c:v>
                </c:pt>
                <c:pt idx="501">
                  <c:v>-3.27</c:v>
                </c:pt>
                <c:pt idx="502">
                  <c:v>-3.3000000000000003</c:v>
                </c:pt>
                <c:pt idx="503">
                  <c:v>-3.32</c:v>
                </c:pt>
                <c:pt idx="504">
                  <c:v>-3.3400000000000003</c:v>
                </c:pt>
                <c:pt idx="505">
                  <c:v>-3.37</c:v>
                </c:pt>
                <c:pt idx="506">
                  <c:v>-3.39</c:v>
                </c:pt>
                <c:pt idx="507">
                  <c:v>-3.41</c:v>
                </c:pt>
                <c:pt idx="508">
                  <c:v>-3.44</c:v>
                </c:pt>
                <c:pt idx="509">
                  <c:v>-3.45</c:v>
                </c:pt>
                <c:pt idx="510">
                  <c:v>-3.48</c:v>
                </c:pt>
                <c:pt idx="511">
                  <c:v>-3.5</c:v>
                </c:pt>
                <c:pt idx="512">
                  <c:v>-3.52</c:v>
                </c:pt>
                <c:pt idx="513">
                  <c:v>-3.55</c:v>
                </c:pt>
                <c:pt idx="514">
                  <c:v>-3.5599999999999996</c:v>
                </c:pt>
                <c:pt idx="515">
                  <c:v>-3.59</c:v>
                </c:pt>
                <c:pt idx="516">
                  <c:v>-3.6100000000000003</c:v>
                </c:pt>
                <c:pt idx="517">
                  <c:v>-3.62</c:v>
                </c:pt>
                <c:pt idx="518">
                  <c:v>-3.6500000000000004</c:v>
                </c:pt>
                <c:pt idx="519">
                  <c:v>-3.67</c:v>
                </c:pt>
                <c:pt idx="520">
                  <c:v>-3.7</c:v>
                </c:pt>
                <c:pt idx="521">
                  <c:v>-3.71</c:v>
                </c:pt>
                <c:pt idx="522">
                  <c:v>-3.7199999999999998</c:v>
                </c:pt>
                <c:pt idx="523">
                  <c:v>-3.75</c:v>
                </c:pt>
                <c:pt idx="524">
                  <c:v>-3.77</c:v>
                </c:pt>
                <c:pt idx="525">
                  <c:v>-3.8</c:v>
                </c:pt>
                <c:pt idx="526">
                  <c:v>-3.81</c:v>
                </c:pt>
                <c:pt idx="527">
                  <c:v>-3.8299999999999996</c:v>
                </c:pt>
                <c:pt idx="528">
                  <c:v>-3.8500000000000005</c:v>
                </c:pt>
                <c:pt idx="529">
                  <c:v>-3.8600000000000003</c:v>
                </c:pt>
                <c:pt idx="530">
                  <c:v>-3.8800000000000003</c:v>
                </c:pt>
                <c:pt idx="531">
                  <c:v>-3.9099999999999997</c:v>
                </c:pt>
                <c:pt idx="532">
                  <c:v>-3.92</c:v>
                </c:pt>
                <c:pt idx="533">
                  <c:v>-3.95</c:v>
                </c:pt>
                <c:pt idx="534">
                  <c:v>-3.9600000000000004</c:v>
                </c:pt>
                <c:pt idx="535">
                  <c:v>-3.98</c:v>
                </c:pt>
                <c:pt idx="536">
                  <c:v>-4</c:v>
                </c:pt>
                <c:pt idx="537">
                  <c:v>-4.0199999999999996</c:v>
                </c:pt>
                <c:pt idx="538">
                  <c:v>-4.04</c:v>
                </c:pt>
                <c:pt idx="539">
                  <c:v>-4.0600000000000005</c:v>
                </c:pt>
                <c:pt idx="540">
                  <c:v>-4.08</c:v>
                </c:pt>
                <c:pt idx="541">
                  <c:v>-4.09</c:v>
                </c:pt>
                <c:pt idx="542">
                  <c:v>-4.0999999999999996</c:v>
                </c:pt>
                <c:pt idx="543">
                  <c:v>-4.13</c:v>
                </c:pt>
                <c:pt idx="544">
                  <c:v>-4.1400000000000006</c:v>
                </c:pt>
                <c:pt idx="545">
                  <c:v>-4.16</c:v>
                </c:pt>
                <c:pt idx="546">
                  <c:v>-4.17</c:v>
                </c:pt>
                <c:pt idx="547">
                  <c:v>-4.1899999999999995</c:v>
                </c:pt>
                <c:pt idx="548">
                  <c:v>-4.21</c:v>
                </c:pt>
                <c:pt idx="549">
                  <c:v>-4.2200000000000006</c:v>
                </c:pt>
                <c:pt idx="550">
                  <c:v>-4.24</c:v>
                </c:pt>
                <c:pt idx="551">
                  <c:v>-4.25</c:v>
                </c:pt>
                <c:pt idx="552">
                  <c:v>-4.2699999999999996</c:v>
                </c:pt>
                <c:pt idx="553">
                  <c:v>-4.2899999999999991</c:v>
                </c:pt>
                <c:pt idx="554">
                  <c:v>-4.3000000000000007</c:v>
                </c:pt>
                <c:pt idx="555">
                  <c:v>-4.3100000000000005</c:v>
                </c:pt>
                <c:pt idx="556">
                  <c:v>-4.32</c:v>
                </c:pt>
                <c:pt idx="557">
                  <c:v>-4.34</c:v>
                </c:pt>
                <c:pt idx="558">
                  <c:v>-4.37</c:v>
                </c:pt>
                <c:pt idx="559">
                  <c:v>-4.3800000000000008</c:v>
                </c:pt>
                <c:pt idx="560">
                  <c:v>-4.3900000000000006</c:v>
                </c:pt>
                <c:pt idx="561">
                  <c:v>-4.41</c:v>
                </c:pt>
                <c:pt idx="562">
                  <c:v>-4.41</c:v>
                </c:pt>
                <c:pt idx="563">
                  <c:v>-4.4399999999999995</c:v>
                </c:pt>
                <c:pt idx="564">
                  <c:v>-4.4399999999999995</c:v>
                </c:pt>
                <c:pt idx="565">
                  <c:v>-4.45</c:v>
                </c:pt>
                <c:pt idx="566">
                  <c:v>-4.4700000000000006</c:v>
                </c:pt>
                <c:pt idx="567">
                  <c:v>-4.4800000000000004</c:v>
                </c:pt>
                <c:pt idx="568">
                  <c:v>-4.49</c:v>
                </c:pt>
                <c:pt idx="569">
                  <c:v>-4.51</c:v>
                </c:pt>
                <c:pt idx="570">
                  <c:v>-4.5199999999999996</c:v>
                </c:pt>
                <c:pt idx="571">
                  <c:v>-4.53</c:v>
                </c:pt>
                <c:pt idx="572">
                  <c:v>-4.54</c:v>
                </c:pt>
                <c:pt idx="573">
                  <c:v>-4.55</c:v>
                </c:pt>
                <c:pt idx="574">
                  <c:v>-4.5600000000000005</c:v>
                </c:pt>
                <c:pt idx="575">
                  <c:v>-4.57</c:v>
                </c:pt>
                <c:pt idx="576">
                  <c:v>-4.59</c:v>
                </c:pt>
                <c:pt idx="577">
                  <c:v>-4.59</c:v>
                </c:pt>
                <c:pt idx="578">
                  <c:v>-4.6100000000000003</c:v>
                </c:pt>
                <c:pt idx="579">
                  <c:v>-4.62</c:v>
                </c:pt>
                <c:pt idx="580">
                  <c:v>-4.6399999999999997</c:v>
                </c:pt>
                <c:pt idx="581">
                  <c:v>-4.6500000000000004</c:v>
                </c:pt>
                <c:pt idx="582">
                  <c:v>-4.66</c:v>
                </c:pt>
                <c:pt idx="583">
                  <c:v>-4.67</c:v>
                </c:pt>
                <c:pt idx="584">
                  <c:v>-4.68</c:v>
                </c:pt>
                <c:pt idx="585">
                  <c:v>-4.6900000000000004</c:v>
                </c:pt>
                <c:pt idx="586">
                  <c:v>-4.7</c:v>
                </c:pt>
                <c:pt idx="587">
                  <c:v>-4.71</c:v>
                </c:pt>
                <c:pt idx="588">
                  <c:v>-4.72</c:v>
                </c:pt>
                <c:pt idx="589">
                  <c:v>-4.72</c:v>
                </c:pt>
                <c:pt idx="590">
                  <c:v>-4.75</c:v>
                </c:pt>
                <c:pt idx="591">
                  <c:v>-4.76</c:v>
                </c:pt>
                <c:pt idx="592">
                  <c:v>-4.76</c:v>
                </c:pt>
                <c:pt idx="593">
                  <c:v>-4.7700000000000005</c:v>
                </c:pt>
                <c:pt idx="594">
                  <c:v>-4.78</c:v>
                </c:pt>
                <c:pt idx="595">
                  <c:v>-4.79</c:v>
                </c:pt>
                <c:pt idx="596">
                  <c:v>-4.8</c:v>
                </c:pt>
                <c:pt idx="597">
                  <c:v>-4.8099999999999996</c:v>
                </c:pt>
                <c:pt idx="598">
                  <c:v>-4.8199999999999994</c:v>
                </c:pt>
                <c:pt idx="599">
                  <c:v>-4.83</c:v>
                </c:pt>
                <c:pt idx="600">
                  <c:v>-4.84</c:v>
                </c:pt>
                <c:pt idx="601">
                  <c:v>-4.8500000000000005</c:v>
                </c:pt>
                <c:pt idx="602">
                  <c:v>-4.8500000000000005</c:v>
                </c:pt>
                <c:pt idx="603">
                  <c:v>-4.8600000000000003</c:v>
                </c:pt>
                <c:pt idx="604">
                  <c:v>-4.87</c:v>
                </c:pt>
                <c:pt idx="605">
                  <c:v>-4.88</c:v>
                </c:pt>
                <c:pt idx="606">
                  <c:v>-4.88</c:v>
                </c:pt>
                <c:pt idx="607">
                  <c:v>-4.8899999999999997</c:v>
                </c:pt>
                <c:pt idx="608">
                  <c:v>-4.91</c:v>
                </c:pt>
                <c:pt idx="609">
                  <c:v>-4.91</c:v>
                </c:pt>
                <c:pt idx="610">
                  <c:v>-4.92</c:v>
                </c:pt>
                <c:pt idx="611">
                  <c:v>-4.9300000000000006</c:v>
                </c:pt>
                <c:pt idx="612">
                  <c:v>-4.9300000000000006</c:v>
                </c:pt>
                <c:pt idx="613">
                  <c:v>-4.9400000000000004</c:v>
                </c:pt>
                <c:pt idx="614">
                  <c:v>-4.95</c:v>
                </c:pt>
                <c:pt idx="615">
                  <c:v>-4.95</c:v>
                </c:pt>
                <c:pt idx="616">
                  <c:v>-4.96</c:v>
                </c:pt>
                <c:pt idx="617">
                  <c:v>-4.97</c:v>
                </c:pt>
                <c:pt idx="618">
                  <c:v>-4.9899999999999993</c:v>
                </c:pt>
                <c:pt idx="619">
                  <c:v>-4.9899999999999993</c:v>
                </c:pt>
                <c:pt idx="620">
                  <c:v>-5</c:v>
                </c:pt>
                <c:pt idx="621">
                  <c:v>-5</c:v>
                </c:pt>
                <c:pt idx="622">
                  <c:v>-5</c:v>
                </c:pt>
                <c:pt idx="623">
                  <c:v>-5.0200000000000005</c:v>
                </c:pt>
                <c:pt idx="624">
                  <c:v>-5.0100000000000007</c:v>
                </c:pt>
                <c:pt idx="625">
                  <c:v>-5.0200000000000005</c:v>
                </c:pt>
                <c:pt idx="626">
                  <c:v>-5.03</c:v>
                </c:pt>
                <c:pt idx="627">
                  <c:v>-5.04</c:v>
                </c:pt>
                <c:pt idx="628">
                  <c:v>-5.04</c:v>
                </c:pt>
                <c:pt idx="629">
                  <c:v>-5.05</c:v>
                </c:pt>
                <c:pt idx="630">
                  <c:v>-5.0599999999999996</c:v>
                </c:pt>
                <c:pt idx="631">
                  <c:v>-5.0599999999999996</c:v>
                </c:pt>
                <c:pt idx="632">
                  <c:v>-5.0699999999999994</c:v>
                </c:pt>
                <c:pt idx="633">
                  <c:v>-5.0900000000000007</c:v>
                </c:pt>
                <c:pt idx="634">
                  <c:v>-5.0900000000000007</c:v>
                </c:pt>
                <c:pt idx="635">
                  <c:v>-5.1000000000000005</c:v>
                </c:pt>
                <c:pt idx="636">
                  <c:v>-5.1000000000000005</c:v>
                </c:pt>
                <c:pt idx="637">
                  <c:v>-5.1000000000000005</c:v>
                </c:pt>
                <c:pt idx="638">
                  <c:v>-5.1100000000000003</c:v>
                </c:pt>
                <c:pt idx="639">
                  <c:v>-5.12</c:v>
                </c:pt>
                <c:pt idx="640">
                  <c:v>-5.13</c:v>
                </c:pt>
                <c:pt idx="641">
                  <c:v>-5.13</c:v>
                </c:pt>
                <c:pt idx="642">
                  <c:v>-5.13</c:v>
                </c:pt>
                <c:pt idx="643">
                  <c:v>-5.1499999999999995</c:v>
                </c:pt>
                <c:pt idx="644">
                  <c:v>-5.1499999999999995</c:v>
                </c:pt>
                <c:pt idx="645">
                  <c:v>-5.16</c:v>
                </c:pt>
                <c:pt idx="646">
                  <c:v>-5.16</c:v>
                </c:pt>
                <c:pt idx="647">
                  <c:v>-5.17</c:v>
                </c:pt>
                <c:pt idx="648">
                  <c:v>-5.1800000000000006</c:v>
                </c:pt>
                <c:pt idx="649">
                  <c:v>-5.1800000000000006</c:v>
                </c:pt>
                <c:pt idx="650">
                  <c:v>-5.2</c:v>
                </c:pt>
                <c:pt idx="651">
                  <c:v>-5.2</c:v>
                </c:pt>
                <c:pt idx="652">
                  <c:v>-5.2</c:v>
                </c:pt>
                <c:pt idx="653">
                  <c:v>-5.21</c:v>
                </c:pt>
                <c:pt idx="654">
                  <c:v>-5.21</c:v>
                </c:pt>
                <c:pt idx="655">
                  <c:v>-5.22</c:v>
                </c:pt>
                <c:pt idx="656">
                  <c:v>-5.22</c:v>
                </c:pt>
                <c:pt idx="657">
                  <c:v>-5.22</c:v>
                </c:pt>
                <c:pt idx="658">
                  <c:v>-5.24</c:v>
                </c:pt>
                <c:pt idx="659">
                  <c:v>-5.24</c:v>
                </c:pt>
                <c:pt idx="660">
                  <c:v>-5.25</c:v>
                </c:pt>
                <c:pt idx="661">
                  <c:v>-5.25</c:v>
                </c:pt>
                <c:pt idx="662">
                  <c:v>-5.26</c:v>
                </c:pt>
                <c:pt idx="663">
                  <c:v>-5.2700000000000005</c:v>
                </c:pt>
                <c:pt idx="664">
                  <c:v>-5.2700000000000005</c:v>
                </c:pt>
                <c:pt idx="665">
                  <c:v>-5.28</c:v>
                </c:pt>
                <c:pt idx="666">
                  <c:v>-5.28</c:v>
                </c:pt>
                <c:pt idx="667">
                  <c:v>-5.28</c:v>
                </c:pt>
                <c:pt idx="668">
                  <c:v>-5.29</c:v>
                </c:pt>
                <c:pt idx="669">
                  <c:v>-5.29</c:v>
                </c:pt>
                <c:pt idx="670">
                  <c:v>-5.3</c:v>
                </c:pt>
                <c:pt idx="671">
                  <c:v>-5.31</c:v>
                </c:pt>
                <c:pt idx="672">
                  <c:v>-5.3</c:v>
                </c:pt>
                <c:pt idx="673">
                  <c:v>-5.32</c:v>
                </c:pt>
                <c:pt idx="674">
                  <c:v>-5.32</c:v>
                </c:pt>
                <c:pt idx="675">
                  <c:v>-5.32</c:v>
                </c:pt>
                <c:pt idx="676">
                  <c:v>-5.32</c:v>
                </c:pt>
                <c:pt idx="677">
                  <c:v>-5.33</c:v>
                </c:pt>
                <c:pt idx="678">
                  <c:v>-5.35</c:v>
                </c:pt>
                <c:pt idx="679">
                  <c:v>-5.35</c:v>
                </c:pt>
                <c:pt idx="680">
                  <c:v>-5.35</c:v>
                </c:pt>
                <c:pt idx="681">
                  <c:v>-5.36</c:v>
                </c:pt>
                <c:pt idx="682">
                  <c:v>-5.35</c:v>
                </c:pt>
                <c:pt idx="683">
                  <c:v>-5.37</c:v>
                </c:pt>
                <c:pt idx="684">
                  <c:v>-5.36</c:v>
                </c:pt>
                <c:pt idx="685">
                  <c:v>-5.36</c:v>
                </c:pt>
                <c:pt idx="686">
                  <c:v>-5.38</c:v>
                </c:pt>
                <c:pt idx="687">
                  <c:v>-5.38</c:v>
                </c:pt>
                <c:pt idx="688">
                  <c:v>-5.38</c:v>
                </c:pt>
                <c:pt idx="689">
                  <c:v>-5.38</c:v>
                </c:pt>
                <c:pt idx="690">
                  <c:v>-5.4</c:v>
                </c:pt>
                <c:pt idx="691">
                  <c:v>-5.4</c:v>
                </c:pt>
                <c:pt idx="692">
                  <c:v>-5.4</c:v>
                </c:pt>
                <c:pt idx="693">
                  <c:v>-5.41</c:v>
                </c:pt>
                <c:pt idx="694">
                  <c:v>-5.41</c:v>
                </c:pt>
                <c:pt idx="695">
                  <c:v>-5.42</c:v>
                </c:pt>
                <c:pt idx="696">
                  <c:v>-5.42</c:v>
                </c:pt>
                <c:pt idx="697">
                  <c:v>-5.42</c:v>
                </c:pt>
                <c:pt idx="698">
                  <c:v>-5.4399999999999995</c:v>
                </c:pt>
                <c:pt idx="699">
                  <c:v>-5.43</c:v>
                </c:pt>
                <c:pt idx="700">
                  <c:v>-5.4399999999999995</c:v>
                </c:pt>
                <c:pt idx="701">
                  <c:v>-5.4399999999999995</c:v>
                </c:pt>
                <c:pt idx="702">
                  <c:v>-5.43</c:v>
                </c:pt>
                <c:pt idx="703">
                  <c:v>-5.43</c:v>
                </c:pt>
                <c:pt idx="704">
                  <c:v>-5.43</c:v>
                </c:pt>
                <c:pt idx="705">
                  <c:v>-5.4399999999999995</c:v>
                </c:pt>
                <c:pt idx="706">
                  <c:v>-5.4399999999999995</c:v>
                </c:pt>
                <c:pt idx="707">
                  <c:v>-5.4399999999999995</c:v>
                </c:pt>
                <c:pt idx="708">
                  <c:v>-5.45</c:v>
                </c:pt>
                <c:pt idx="709">
                  <c:v>-5.45</c:v>
                </c:pt>
                <c:pt idx="710">
                  <c:v>-5.46</c:v>
                </c:pt>
                <c:pt idx="711">
                  <c:v>-5.45</c:v>
                </c:pt>
                <c:pt idx="712">
                  <c:v>-5.46</c:v>
                </c:pt>
                <c:pt idx="713">
                  <c:v>-5.47</c:v>
                </c:pt>
                <c:pt idx="714">
                  <c:v>-5.46</c:v>
                </c:pt>
                <c:pt idx="715">
                  <c:v>-5.46</c:v>
                </c:pt>
                <c:pt idx="716">
                  <c:v>-5.46</c:v>
                </c:pt>
                <c:pt idx="717">
                  <c:v>-5.46</c:v>
                </c:pt>
                <c:pt idx="718">
                  <c:v>-5.48</c:v>
                </c:pt>
                <c:pt idx="719">
                  <c:v>-5.47</c:v>
                </c:pt>
                <c:pt idx="720">
                  <c:v>-5.47</c:v>
                </c:pt>
                <c:pt idx="721">
                  <c:v>-5.48</c:v>
                </c:pt>
                <c:pt idx="722">
                  <c:v>-5.47</c:v>
                </c:pt>
                <c:pt idx="723">
                  <c:v>-5.49</c:v>
                </c:pt>
                <c:pt idx="724">
                  <c:v>-5.46</c:v>
                </c:pt>
                <c:pt idx="725">
                  <c:v>-5.47</c:v>
                </c:pt>
                <c:pt idx="726">
                  <c:v>-5.49</c:v>
                </c:pt>
                <c:pt idx="727">
                  <c:v>-5.49</c:v>
                </c:pt>
                <c:pt idx="728">
                  <c:v>-5.5</c:v>
                </c:pt>
                <c:pt idx="729">
                  <c:v>-5.49</c:v>
                </c:pt>
                <c:pt idx="730">
                  <c:v>-5.5</c:v>
                </c:pt>
                <c:pt idx="731">
                  <c:v>-5.5</c:v>
                </c:pt>
                <c:pt idx="732">
                  <c:v>-5.49</c:v>
                </c:pt>
                <c:pt idx="733">
                  <c:v>-5.5</c:v>
                </c:pt>
                <c:pt idx="734">
                  <c:v>-5.49</c:v>
                </c:pt>
                <c:pt idx="735">
                  <c:v>-5.49</c:v>
                </c:pt>
                <c:pt idx="736">
                  <c:v>-5.49</c:v>
                </c:pt>
                <c:pt idx="737">
                  <c:v>-5.49</c:v>
                </c:pt>
                <c:pt idx="738">
                  <c:v>-5.5</c:v>
                </c:pt>
                <c:pt idx="739">
                  <c:v>-5.5</c:v>
                </c:pt>
                <c:pt idx="740">
                  <c:v>-5.5</c:v>
                </c:pt>
                <c:pt idx="741">
                  <c:v>-5.49</c:v>
                </c:pt>
                <c:pt idx="742">
                  <c:v>-5.49</c:v>
                </c:pt>
                <c:pt idx="743">
                  <c:v>-5.49</c:v>
                </c:pt>
                <c:pt idx="744">
                  <c:v>-5.49</c:v>
                </c:pt>
                <c:pt idx="745">
                  <c:v>-5.49</c:v>
                </c:pt>
                <c:pt idx="746">
                  <c:v>-5.49</c:v>
                </c:pt>
                <c:pt idx="747">
                  <c:v>-5.49</c:v>
                </c:pt>
                <c:pt idx="748">
                  <c:v>-5.5</c:v>
                </c:pt>
                <c:pt idx="749">
                  <c:v>-5.49</c:v>
                </c:pt>
                <c:pt idx="750">
                  <c:v>-5.49</c:v>
                </c:pt>
                <c:pt idx="751">
                  <c:v>-5.5</c:v>
                </c:pt>
                <c:pt idx="752">
                  <c:v>-5.5</c:v>
                </c:pt>
                <c:pt idx="753">
                  <c:v>-5.51</c:v>
                </c:pt>
                <c:pt idx="754">
                  <c:v>-5.5</c:v>
                </c:pt>
                <c:pt idx="755">
                  <c:v>-5.5</c:v>
                </c:pt>
                <c:pt idx="756">
                  <c:v>-5.5</c:v>
                </c:pt>
                <c:pt idx="757">
                  <c:v>-5.5</c:v>
                </c:pt>
                <c:pt idx="758">
                  <c:v>-5.51</c:v>
                </c:pt>
                <c:pt idx="759">
                  <c:v>-5.49</c:v>
                </c:pt>
                <c:pt idx="760">
                  <c:v>-5.49</c:v>
                </c:pt>
                <c:pt idx="761">
                  <c:v>-5.49</c:v>
                </c:pt>
                <c:pt idx="762">
                  <c:v>-5.5</c:v>
                </c:pt>
                <c:pt idx="763">
                  <c:v>-5.51</c:v>
                </c:pt>
                <c:pt idx="764">
                  <c:v>-5.5</c:v>
                </c:pt>
                <c:pt idx="765">
                  <c:v>-5.5</c:v>
                </c:pt>
                <c:pt idx="766">
                  <c:v>-5.5</c:v>
                </c:pt>
                <c:pt idx="767">
                  <c:v>-5.5</c:v>
                </c:pt>
                <c:pt idx="768">
                  <c:v>-5.5</c:v>
                </c:pt>
                <c:pt idx="769">
                  <c:v>-5.5</c:v>
                </c:pt>
                <c:pt idx="770">
                  <c:v>-5.49</c:v>
                </c:pt>
                <c:pt idx="771">
                  <c:v>-5.49</c:v>
                </c:pt>
                <c:pt idx="772">
                  <c:v>-5.49</c:v>
                </c:pt>
                <c:pt idx="773">
                  <c:v>-5.5</c:v>
                </c:pt>
                <c:pt idx="774">
                  <c:v>-5.49</c:v>
                </c:pt>
                <c:pt idx="775">
                  <c:v>-5.49</c:v>
                </c:pt>
                <c:pt idx="776">
                  <c:v>-5.48</c:v>
                </c:pt>
                <c:pt idx="777">
                  <c:v>-5.48</c:v>
                </c:pt>
                <c:pt idx="778">
                  <c:v>-5.48</c:v>
                </c:pt>
                <c:pt idx="779">
                  <c:v>-5.48</c:v>
                </c:pt>
                <c:pt idx="780">
                  <c:v>-5.48</c:v>
                </c:pt>
                <c:pt idx="781">
                  <c:v>-5.48</c:v>
                </c:pt>
                <c:pt idx="782">
                  <c:v>-5.48</c:v>
                </c:pt>
                <c:pt idx="783">
                  <c:v>-5.49</c:v>
                </c:pt>
                <c:pt idx="784">
                  <c:v>-5.48</c:v>
                </c:pt>
                <c:pt idx="785">
                  <c:v>-5.48</c:v>
                </c:pt>
                <c:pt idx="786">
                  <c:v>-5.48</c:v>
                </c:pt>
                <c:pt idx="787">
                  <c:v>-5.47</c:v>
                </c:pt>
                <c:pt idx="788">
                  <c:v>-5.48</c:v>
                </c:pt>
                <c:pt idx="789">
                  <c:v>-5.47</c:v>
                </c:pt>
                <c:pt idx="790">
                  <c:v>-5.48</c:v>
                </c:pt>
                <c:pt idx="791">
                  <c:v>-5.47</c:v>
                </c:pt>
                <c:pt idx="792">
                  <c:v>-5.47</c:v>
                </c:pt>
                <c:pt idx="793">
                  <c:v>-5.48</c:v>
                </c:pt>
                <c:pt idx="794">
                  <c:v>-5.46</c:v>
                </c:pt>
                <c:pt idx="795">
                  <c:v>-5.47</c:v>
                </c:pt>
                <c:pt idx="796">
                  <c:v>-5.48</c:v>
                </c:pt>
                <c:pt idx="797">
                  <c:v>-5.47</c:v>
                </c:pt>
                <c:pt idx="798">
                  <c:v>-5.47</c:v>
                </c:pt>
                <c:pt idx="799">
                  <c:v>-5.45</c:v>
                </c:pt>
                <c:pt idx="800">
                  <c:v>-5.46</c:v>
                </c:pt>
                <c:pt idx="801">
                  <c:v>-5.46</c:v>
                </c:pt>
                <c:pt idx="802">
                  <c:v>-5.45</c:v>
                </c:pt>
                <c:pt idx="803">
                  <c:v>-5.46</c:v>
                </c:pt>
                <c:pt idx="804">
                  <c:v>-5.45</c:v>
                </c:pt>
                <c:pt idx="805">
                  <c:v>-5.45</c:v>
                </c:pt>
                <c:pt idx="806">
                  <c:v>-5.45</c:v>
                </c:pt>
                <c:pt idx="807">
                  <c:v>-5.45</c:v>
                </c:pt>
                <c:pt idx="808">
                  <c:v>-5.45</c:v>
                </c:pt>
                <c:pt idx="809">
                  <c:v>-5.45</c:v>
                </c:pt>
                <c:pt idx="810">
                  <c:v>-5.45</c:v>
                </c:pt>
                <c:pt idx="811">
                  <c:v>-5.45</c:v>
                </c:pt>
                <c:pt idx="812">
                  <c:v>-5.45</c:v>
                </c:pt>
                <c:pt idx="813">
                  <c:v>-5.45</c:v>
                </c:pt>
                <c:pt idx="814">
                  <c:v>-5.4399999999999995</c:v>
                </c:pt>
                <c:pt idx="815">
                  <c:v>-5.45</c:v>
                </c:pt>
                <c:pt idx="816">
                  <c:v>-5.4399999999999995</c:v>
                </c:pt>
                <c:pt idx="817">
                  <c:v>-5.43</c:v>
                </c:pt>
                <c:pt idx="818">
                  <c:v>-5.4399999999999995</c:v>
                </c:pt>
                <c:pt idx="819">
                  <c:v>-5.4399999999999995</c:v>
                </c:pt>
                <c:pt idx="820">
                  <c:v>-5.4399999999999995</c:v>
                </c:pt>
                <c:pt idx="821">
                  <c:v>-5.43</c:v>
                </c:pt>
                <c:pt idx="822">
                  <c:v>-5.43</c:v>
                </c:pt>
                <c:pt idx="823">
                  <c:v>-5.42</c:v>
                </c:pt>
                <c:pt idx="824">
                  <c:v>-5.42</c:v>
                </c:pt>
                <c:pt idx="825">
                  <c:v>-5.42</c:v>
                </c:pt>
                <c:pt idx="826">
                  <c:v>-5.41</c:v>
                </c:pt>
                <c:pt idx="827">
                  <c:v>-5.41</c:v>
                </c:pt>
                <c:pt idx="828">
                  <c:v>-5.42</c:v>
                </c:pt>
                <c:pt idx="829">
                  <c:v>-5.41</c:v>
                </c:pt>
                <c:pt idx="830">
                  <c:v>-5.42</c:v>
                </c:pt>
                <c:pt idx="831">
                  <c:v>-5.42</c:v>
                </c:pt>
                <c:pt idx="832">
                  <c:v>-5.42</c:v>
                </c:pt>
                <c:pt idx="833">
                  <c:v>-5.42</c:v>
                </c:pt>
                <c:pt idx="834">
                  <c:v>-5.41</c:v>
                </c:pt>
                <c:pt idx="835">
                  <c:v>-5.41</c:v>
                </c:pt>
                <c:pt idx="836">
                  <c:v>-5.41</c:v>
                </c:pt>
                <c:pt idx="837">
                  <c:v>-5.4</c:v>
                </c:pt>
                <c:pt idx="838">
                  <c:v>-5.41</c:v>
                </c:pt>
                <c:pt idx="839">
                  <c:v>-5.4</c:v>
                </c:pt>
                <c:pt idx="840">
                  <c:v>-5.4</c:v>
                </c:pt>
                <c:pt idx="841">
                  <c:v>-5.4</c:v>
                </c:pt>
                <c:pt idx="842">
                  <c:v>-5.39</c:v>
                </c:pt>
                <c:pt idx="843">
                  <c:v>-5.4</c:v>
                </c:pt>
                <c:pt idx="844">
                  <c:v>-5.4</c:v>
                </c:pt>
                <c:pt idx="845">
                  <c:v>-5.4</c:v>
                </c:pt>
                <c:pt idx="846">
                  <c:v>-5.39</c:v>
                </c:pt>
                <c:pt idx="847">
                  <c:v>-5.39</c:v>
                </c:pt>
                <c:pt idx="848">
                  <c:v>-5.39</c:v>
                </c:pt>
                <c:pt idx="849">
                  <c:v>-5.39</c:v>
                </c:pt>
                <c:pt idx="850">
                  <c:v>-5.39</c:v>
                </c:pt>
                <c:pt idx="851">
                  <c:v>-5.39</c:v>
                </c:pt>
                <c:pt idx="852">
                  <c:v>-5.39</c:v>
                </c:pt>
                <c:pt idx="853">
                  <c:v>-5.39</c:v>
                </c:pt>
                <c:pt idx="854">
                  <c:v>-5.38</c:v>
                </c:pt>
                <c:pt idx="855">
                  <c:v>-5.38</c:v>
                </c:pt>
                <c:pt idx="856">
                  <c:v>-5.38</c:v>
                </c:pt>
                <c:pt idx="857">
                  <c:v>-5.38</c:v>
                </c:pt>
                <c:pt idx="858">
                  <c:v>-5.38</c:v>
                </c:pt>
                <c:pt idx="859">
                  <c:v>-5.37</c:v>
                </c:pt>
                <c:pt idx="860">
                  <c:v>-5.38</c:v>
                </c:pt>
                <c:pt idx="861">
                  <c:v>-5.37</c:v>
                </c:pt>
                <c:pt idx="862">
                  <c:v>-5.37</c:v>
                </c:pt>
                <c:pt idx="863">
                  <c:v>-5.38</c:v>
                </c:pt>
                <c:pt idx="864">
                  <c:v>-5.37</c:v>
                </c:pt>
                <c:pt idx="865">
                  <c:v>-5.37</c:v>
                </c:pt>
                <c:pt idx="866">
                  <c:v>-5.36</c:v>
                </c:pt>
                <c:pt idx="867">
                  <c:v>-5.36</c:v>
                </c:pt>
                <c:pt idx="868">
                  <c:v>-5.36</c:v>
                </c:pt>
                <c:pt idx="869">
                  <c:v>-5.35</c:v>
                </c:pt>
                <c:pt idx="870">
                  <c:v>-5.36</c:v>
                </c:pt>
                <c:pt idx="871">
                  <c:v>-5.35</c:v>
                </c:pt>
                <c:pt idx="872">
                  <c:v>-5.35</c:v>
                </c:pt>
                <c:pt idx="873">
                  <c:v>-5.35</c:v>
                </c:pt>
                <c:pt idx="874">
                  <c:v>-5.34</c:v>
                </c:pt>
                <c:pt idx="875">
                  <c:v>-5.35</c:v>
                </c:pt>
                <c:pt idx="876">
                  <c:v>-5.35</c:v>
                </c:pt>
                <c:pt idx="877">
                  <c:v>-5.34</c:v>
                </c:pt>
                <c:pt idx="878">
                  <c:v>-5.35</c:v>
                </c:pt>
                <c:pt idx="879">
                  <c:v>-5.35</c:v>
                </c:pt>
                <c:pt idx="880">
                  <c:v>-5.35</c:v>
                </c:pt>
                <c:pt idx="881">
                  <c:v>-5.34</c:v>
                </c:pt>
                <c:pt idx="882">
                  <c:v>-5.34</c:v>
                </c:pt>
                <c:pt idx="883">
                  <c:v>-5.35</c:v>
                </c:pt>
                <c:pt idx="884">
                  <c:v>-5.34</c:v>
                </c:pt>
                <c:pt idx="885">
                  <c:v>-5.35</c:v>
                </c:pt>
                <c:pt idx="886">
                  <c:v>-5.34</c:v>
                </c:pt>
                <c:pt idx="887">
                  <c:v>-5.33</c:v>
                </c:pt>
                <c:pt idx="888">
                  <c:v>-5.33</c:v>
                </c:pt>
                <c:pt idx="889">
                  <c:v>-5.33</c:v>
                </c:pt>
                <c:pt idx="890">
                  <c:v>-5.34</c:v>
                </c:pt>
                <c:pt idx="891">
                  <c:v>-5.33</c:v>
                </c:pt>
                <c:pt idx="892">
                  <c:v>-5.33</c:v>
                </c:pt>
                <c:pt idx="893">
                  <c:v>-5.34</c:v>
                </c:pt>
                <c:pt idx="894">
                  <c:v>-5.32</c:v>
                </c:pt>
                <c:pt idx="895">
                  <c:v>-5.32</c:v>
                </c:pt>
                <c:pt idx="896">
                  <c:v>-5.32</c:v>
                </c:pt>
                <c:pt idx="897">
                  <c:v>-5.32</c:v>
                </c:pt>
                <c:pt idx="898">
                  <c:v>-5.33</c:v>
                </c:pt>
                <c:pt idx="899">
                  <c:v>-5.32</c:v>
                </c:pt>
                <c:pt idx="900">
                  <c:v>-5.32</c:v>
                </c:pt>
                <c:pt idx="901">
                  <c:v>-5.31</c:v>
                </c:pt>
                <c:pt idx="902">
                  <c:v>-5.31</c:v>
                </c:pt>
                <c:pt idx="903">
                  <c:v>-5.31</c:v>
                </c:pt>
                <c:pt idx="904">
                  <c:v>-5.31</c:v>
                </c:pt>
                <c:pt idx="905">
                  <c:v>-5.31</c:v>
                </c:pt>
                <c:pt idx="906">
                  <c:v>-5.3</c:v>
                </c:pt>
                <c:pt idx="907">
                  <c:v>-5.3</c:v>
                </c:pt>
                <c:pt idx="908">
                  <c:v>-5.31</c:v>
                </c:pt>
                <c:pt idx="909">
                  <c:v>-5.3</c:v>
                </c:pt>
                <c:pt idx="910">
                  <c:v>-5.31</c:v>
                </c:pt>
                <c:pt idx="911">
                  <c:v>-5.3</c:v>
                </c:pt>
                <c:pt idx="912">
                  <c:v>-5.3</c:v>
                </c:pt>
                <c:pt idx="913">
                  <c:v>-5.31</c:v>
                </c:pt>
                <c:pt idx="914">
                  <c:v>-5.29</c:v>
                </c:pt>
                <c:pt idx="915">
                  <c:v>-5.3</c:v>
                </c:pt>
                <c:pt idx="916">
                  <c:v>-5.3</c:v>
                </c:pt>
                <c:pt idx="917">
                  <c:v>-5.3</c:v>
                </c:pt>
                <c:pt idx="918">
                  <c:v>-5.31</c:v>
                </c:pt>
                <c:pt idx="919">
                  <c:v>-5.3</c:v>
                </c:pt>
                <c:pt idx="920">
                  <c:v>-5.3</c:v>
                </c:pt>
                <c:pt idx="921">
                  <c:v>-5.29</c:v>
                </c:pt>
                <c:pt idx="922">
                  <c:v>-5.29</c:v>
                </c:pt>
                <c:pt idx="923">
                  <c:v>-5.3</c:v>
                </c:pt>
                <c:pt idx="924">
                  <c:v>-5.28</c:v>
                </c:pt>
                <c:pt idx="925">
                  <c:v>-5.29</c:v>
                </c:pt>
                <c:pt idx="926">
                  <c:v>-5.28</c:v>
                </c:pt>
                <c:pt idx="927">
                  <c:v>-5.28</c:v>
                </c:pt>
                <c:pt idx="928">
                  <c:v>-5.28</c:v>
                </c:pt>
                <c:pt idx="929">
                  <c:v>-5.28</c:v>
                </c:pt>
                <c:pt idx="930">
                  <c:v>-5.28</c:v>
                </c:pt>
                <c:pt idx="931">
                  <c:v>-5.28</c:v>
                </c:pt>
                <c:pt idx="932">
                  <c:v>-5.28</c:v>
                </c:pt>
                <c:pt idx="933">
                  <c:v>-5.28</c:v>
                </c:pt>
                <c:pt idx="934">
                  <c:v>-5.2700000000000005</c:v>
                </c:pt>
                <c:pt idx="935">
                  <c:v>-5.2700000000000005</c:v>
                </c:pt>
                <c:pt idx="936">
                  <c:v>-5.2700000000000005</c:v>
                </c:pt>
                <c:pt idx="937">
                  <c:v>-5.2700000000000005</c:v>
                </c:pt>
                <c:pt idx="938">
                  <c:v>-5.2700000000000005</c:v>
                </c:pt>
                <c:pt idx="939">
                  <c:v>-5.2700000000000005</c:v>
                </c:pt>
                <c:pt idx="940">
                  <c:v>-5.2700000000000005</c:v>
                </c:pt>
                <c:pt idx="941">
                  <c:v>-5.26</c:v>
                </c:pt>
                <c:pt idx="942">
                  <c:v>-5.26</c:v>
                </c:pt>
                <c:pt idx="943">
                  <c:v>-5.26</c:v>
                </c:pt>
                <c:pt idx="944">
                  <c:v>-5.25</c:v>
                </c:pt>
                <c:pt idx="945">
                  <c:v>-5.26</c:v>
                </c:pt>
                <c:pt idx="946">
                  <c:v>-5.25</c:v>
                </c:pt>
                <c:pt idx="947">
                  <c:v>-5.25</c:v>
                </c:pt>
                <c:pt idx="948">
                  <c:v>-5.26</c:v>
                </c:pt>
                <c:pt idx="949">
                  <c:v>-5.24</c:v>
                </c:pt>
                <c:pt idx="950">
                  <c:v>-5.25</c:v>
                </c:pt>
                <c:pt idx="951">
                  <c:v>-5.25</c:v>
                </c:pt>
                <c:pt idx="952">
                  <c:v>-5.25</c:v>
                </c:pt>
                <c:pt idx="953">
                  <c:v>-5.25</c:v>
                </c:pt>
                <c:pt idx="954">
                  <c:v>-5.24</c:v>
                </c:pt>
                <c:pt idx="955">
                  <c:v>-5.25</c:v>
                </c:pt>
                <c:pt idx="956">
                  <c:v>-5.24</c:v>
                </c:pt>
                <c:pt idx="957">
                  <c:v>-5.24</c:v>
                </c:pt>
                <c:pt idx="958">
                  <c:v>-5.24</c:v>
                </c:pt>
                <c:pt idx="959">
                  <c:v>-5.2299999999999995</c:v>
                </c:pt>
                <c:pt idx="960">
                  <c:v>-5.24</c:v>
                </c:pt>
                <c:pt idx="961">
                  <c:v>-5.24</c:v>
                </c:pt>
                <c:pt idx="962">
                  <c:v>-5.24</c:v>
                </c:pt>
                <c:pt idx="963">
                  <c:v>-5.25</c:v>
                </c:pt>
                <c:pt idx="964">
                  <c:v>-5.24</c:v>
                </c:pt>
                <c:pt idx="965">
                  <c:v>-5.24</c:v>
                </c:pt>
                <c:pt idx="966">
                  <c:v>-5.24</c:v>
                </c:pt>
                <c:pt idx="967">
                  <c:v>-5.24</c:v>
                </c:pt>
                <c:pt idx="968">
                  <c:v>-5.24</c:v>
                </c:pt>
                <c:pt idx="969">
                  <c:v>-5.2299999999999995</c:v>
                </c:pt>
                <c:pt idx="970">
                  <c:v>-5.2299999999999995</c:v>
                </c:pt>
                <c:pt idx="971">
                  <c:v>-5.2299999999999995</c:v>
                </c:pt>
                <c:pt idx="972">
                  <c:v>-5.2299999999999995</c:v>
                </c:pt>
                <c:pt idx="973">
                  <c:v>-5.2299999999999995</c:v>
                </c:pt>
                <c:pt idx="974">
                  <c:v>-5.2299999999999995</c:v>
                </c:pt>
                <c:pt idx="975">
                  <c:v>-5.2299999999999995</c:v>
                </c:pt>
                <c:pt idx="976">
                  <c:v>-5.22</c:v>
                </c:pt>
                <c:pt idx="977">
                  <c:v>-5.22</c:v>
                </c:pt>
                <c:pt idx="978">
                  <c:v>-5.22</c:v>
                </c:pt>
                <c:pt idx="979">
                  <c:v>-5.22</c:v>
                </c:pt>
                <c:pt idx="980">
                  <c:v>-5.22</c:v>
                </c:pt>
                <c:pt idx="981">
                  <c:v>-5.22</c:v>
                </c:pt>
                <c:pt idx="982">
                  <c:v>-5.22</c:v>
                </c:pt>
                <c:pt idx="983">
                  <c:v>-5.22</c:v>
                </c:pt>
                <c:pt idx="984">
                  <c:v>-5.21</c:v>
                </c:pt>
                <c:pt idx="985">
                  <c:v>-5.21</c:v>
                </c:pt>
                <c:pt idx="986">
                  <c:v>-5.21</c:v>
                </c:pt>
                <c:pt idx="987">
                  <c:v>-5.21</c:v>
                </c:pt>
                <c:pt idx="988">
                  <c:v>-5.21</c:v>
                </c:pt>
                <c:pt idx="989">
                  <c:v>-5.2</c:v>
                </c:pt>
                <c:pt idx="990">
                  <c:v>-5.21</c:v>
                </c:pt>
                <c:pt idx="991">
                  <c:v>-5.21</c:v>
                </c:pt>
                <c:pt idx="992">
                  <c:v>-5.21</c:v>
                </c:pt>
                <c:pt idx="993">
                  <c:v>-5.22</c:v>
                </c:pt>
                <c:pt idx="994">
                  <c:v>-5.2</c:v>
                </c:pt>
                <c:pt idx="995">
                  <c:v>-5.21</c:v>
                </c:pt>
                <c:pt idx="996">
                  <c:v>-5.2</c:v>
                </c:pt>
                <c:pt idx="997">
                  <c:v>-5.2</c:v>
                </c:pt>
                <c:pt idx="998">
                  <c:v>-5.2</c:v>
                </c:pt>
                <c:pt idx="999">
                  <c:v>-5.2</c:v>
                </c:pt>
                <c:pt idx="1000">
                  <c:v>-5.2</c:v>
                </c:pt>
                <c:pt idx="1001">
                  <c:v>-5.2</c:v>
                </c:pt>
                <c:pt idx="1002">
                  <c:v>-5.21</c:v>
                </c:pt>
                <c:pt idx="1003">
                  <c:v>-5.21</c:v>
                </c:pt>
                <c:pt idx="1004">
                  <c:v>-5.2</c:v>
                </c:pt>
                <c:pt idx="1005">
                  <c:v>-5.21</c:v>
                </c:pt>
                <c:pt idx="1006">
                  <c:v>-5.21</c:v>
                </c:pt>
                <c:pt idx="1007">
                  <c:v>-5.2</c:v>
                </c:pt>
                <c:pt idx="1008">
                  <c:v>-5.21</c:v>
                </c:pt>
                <c:pt idx="1009">
                  <c:v>-5.2</c:v>
                </c:pt>
                <c:pt idx="1010">
                  <c:v>-5.21</c:v>
                </c:pt>
                <c:pt idx="1011">
                  <c:v>-5.2</c:v>
                </c:pt>
                <c:pt idx="1012">
                  <c:v>-5.21</c:v>
                </c:pt>
                <c:pt idx="1013">
                  <c:v>-5.21</c:v>
                </c:pt>
                <c:pt idx="1014">
                  <c:v>-5.2</c:v>
                </c:pt>
                <c:pt idx="1015">
                  <c:v>-5.21</c:v>
                </c:pt>
                <c:pt idx="1016">
                  <c:v>-5.2</c:v>
                </c:pt>
                <c:pt idx="1017">
                  <c:v>-5.2</c:v>
                </c:pt>
                <c:pt idx="1018">
                  <c:v>-5.21</c:v>
                </c:pt>
                <c:pt idx="1019">
                  <c:v>-5.2</c:v>
                </c:pt>
                <c:pt idx="1020">
                  <c:v>-5.21</c:v>
                </c:pt>
                <c:pt idx="1021">
                  <c:v>-5.21</c:v>
                </c:pt>
                <c:pt idx="1022">
                  <c:v>-5.21</c:v>
                </c:pt>
                <c:pt idx="1023">
                  <c:v>-5.21</c:v>
                </c:pt>
                <c:pt idx="1024">
                  <c:v>-5.2</c:v>
                </c:pt>
                <c:pt idx="1025">
                  <c:v>-5.21</c:v>
                </c:pt>
                <c:pt idx="1026">
                  <c:v>-5.21</c:v>
                </c:pt>
                <c:pt idx="1027">
                  <c:v>-5.21</c:v>
                </c:pt>
                <c:pt idx="1028">
                  <c:v>-5.21</c:v>
                </c:pt>
                <c:pt idx="1029">
                  <c:v>-5.2</c:v>
                </c:pt>
                <c:pt idx="1030">
                  <c:v>-5.21</c:v>
                </c:pt>
                <c:pt idx="1031">
                  <c:v>-5.21</c:v>
                </c:pt>
                <c:pt idx="1032">
                  <c:v>-5.2</c:v>
                </c:pt>
                <c:pt idx="1033">
                  <c:v>-5.21</c:v>
                </c:pt>
                <c:pt idx="1034">
                  <c:v>-5.2</c:v>
                </c:pt>
                <c:pt idx="1035">
                  <c:v>-5.21</c:v>
                </c:pt>
                <c:pt idx="1036">
                  <c:v>-5.21</c:v>
                </c:pt>
                <c:pt idx="1037">
                  <c:v>-5.21</c:v>
                </c:pt>
                <c:pt idx="1038">
                  <c:v>-5.21</c:v>
                </c:pt>
                <c:pt idx="1039">
                  <c:v>-5.21</c:v>
                </c:pt>
                <c:pt idx="1040">
                  <c:v>-5.22</c:v>
                </c:pt>
                <c:pt idx="1041">
                  <c:v>-5.22</c:v>
                </c:pt>
                <c:pt idx="1042">
                  <c:v>-5.21</c:v>
                </c:pt>
                <c:pt idx="1043">
                  <c:v>-5.22</c:v>
                </c:pt>
                <c:pt idx="1044">
                  <c:v>-5.21</c:v>
                </c:pt>
                <c:pt idx="1045">
                  <c:v>-5.22</c:v>
                </c:pt>
                <c:pt idx="1046">
                  <c:v>-5.22</c:v>
                </c:pt>
                <c:pt idx="1047">
                  <c:v>-5.22</c:v>
                </c:pt>
                <c:pt idx="1048">
                  <c:v>-5.22</c:v>
                </c:pt>
                <c:pt idx="1049">
                  <c:v>-5.22</c:v>
                </c:pt>
                <c:pt idx="1050">
                  <c:v>-5.22</c:v>
                </c:pt>
                <c:pt idx="1051">
                  <c:v>-5.22</c:v>
                </c:pt>
                <c:pt idx="1052">
                  <c:v>-5.2299999999999995</c:v>
                </c:pt>
                <c:pt idx="1053">
                  <c:v>-5.2299999999999995</c:v>
                </c:pt>
                <c:pt idx="1054">
                  <c:v>-5.2299999999999995</c:v>
                </c:pt>
                <c:pt idx="1055">
                  <c:v>-5.2299999999999995</c:v>
                </c:pt>
                <c:pt idx="1056">
                  <c:v>-5.2299999999999995</c:v>
                </c:pt>
                <c:pt idx="1057">
                  <c:v>-5.2299999999999995</c:v>
                </c:pt>
                <c:pt idx="1058">
                  <c:v>-5.24</c:v>
                </c:pt>
                <c:pt idx="1059">
                  <c:v>-5.2299999999999995</c:v>
                </c:pt>
                <c:pt idx="1060">
                  <c:v>-5.2299999999999995</c:v>
                </c:pt>
                <c:pt idx="1061">
                  <c:v>-5.2299999999999995</c:v>
                </c:pt>
                <c:pt idx="1062">
                  <c:v>-5.24</c:v>
                </c:pt>
                <c:pt idx="1063">
                  <c:v>-5.24</c:v>
                </c:pt>
                <c:pt idx="1064">
                  <c:v>-5.2299999999999995</c:v>
                </c:pt>
                <c:pt idx="1065">
                  <c:v>-5.24</c:v>
                </c:pt>
                <c:pt idx="1066">
                  <c:v>-5.24</c:v>
                </c:pt>
                <c:pt idx="1067">
                  <c:v>-5.24</c:v>
                </c:pt>
                <c:pt idx="1068">
                  <c:v>-5.25</c:v>
                </c:pt>
                <c:pt idx="1069">
                  <c:v>-5.25</c:v>
                </c:pt>
                <c:pt idx="1070">
                  <c:v>-5.26</c:v>
                </c:pt>
                <c:pt idx="1071">
                  <c:v>-5.25</c:v>
                </c:pt>
                <c:pt idx="1072">
                  <c:v>-5.25</c:v>
                </c:pt>
                <c:pt idx="1073">
                  <c:v>-5.25</c:v>
                </c:pt>
                <c:pt idx="1074">
                  <c:v>-5.25</c:v>
                </c:pt>
                <c:pt idx="1075">
                  <c:v>-5.26</c:v>
                </c:pt>
                <c:pt idx="1076">
                  <c:v>-5.26</c:v>
                </c:pt>
                <c:pt idx="1077">
                  <c:v>-5.2700000000000005</c:v>
                </c:pt>
                <c:pt idx="1078">
                  <c:v>-5.28</c:v>
                </c:pt>
                <c:pt idx="1079">
                  <c:v>-5.2700000000000005</c:v>
                </c:pt>
                <c:pt idx="1080">
                  <c:v>-5.28</c:v>
                </c:pt>
                <c:pt idx="1081">
                  <c:v>-5.28</c:v>
                </c:pt>
                <c:pt idx="1082">
                  <c:v>-5.28</c:v>
                </c:pt>
                <c:pt idx="1083">
                  <c:v>-5.29</c:v>
                </c:pt>
                <c:pt idx="1084">
                  <c:v>-5.28</c:v>
                </c:pt>
                <c:pt idx="1085">
                  <c:v>-5.29</c:v>
                </c:pt>
                <c:pt idx="1086">
                  <c:v>-5.29</c:v>
                </c:pt>
                <c:pt idx="1087">
                  <c:v>-5.3</c:v>
                </c:pt>
                <c:pt idx="1088">
                  <c:v>-5.3</c:v>
                </c:pt>
                <c:pt idx="1089">
                  <c:v>-5.3</c:v>
                </c:pt>
                <c:pt idx="1090">
                  <c:v>-5.31</c:v>
                </c:pt>
                <c:pt idx="1091">
                  <c:v>-5.31</c:v>
                </c:pt>
                <c:pt idx="1092">
                  <c:v>-5.32</c:v>
                </c:pt>
                <c:pt idx="1093">
                  <c:v>-5.32</c:v>
                </c:pt>
                <c:pt idx="1094">
                  <c:v>-5.31</c:v>
                </c:pt>
                <c:pt idx="1095">
                  <c:v>-5.33</c:v>
                </c:pt>
                <c:pt idx="1096">
                  <c:v>-5.33</c:v>
                </c:pt>
                <c:pt idx="1097">
                  <c:v>-5.33</c:v>
                </c:pt>
                <c:pt idx="1098">
                  <c:v>-5.34</c:v>
                </c:pt>
                <c:pt idx="1099">
                  <c:v>-5.34</c:v>
                </c:pt>
                <c:pt idx="1100">
                  <c:v>-5.35</c:v>
                </c:pt>
                <c:pt idx="1101">
                  <c:v>-5.35</c:v>
                </c:pt>
                <c:pt idx="1102">
                  <c:v>-5.35</c:v>
                </c:pt>
                <c:pt idx="1103">
                  <c:v>-5.36</c:v>
                </c:pt>
                <c:pt idx="1104">
                  <c:v>-5.36</c:v>
                </c:pt>
                <c:pt idx="1105">
                  <c:v>-5.37</c:v>
                </c:pt>
                <c:pt idx="1106">
                  <c:v>-5.37</c:v>
                </c:pt>
                <c:pt idx="1107">
                  <c:v>-5.38</c:v>
                </c:pt>
                <c:pt idx="1108">
                  <c:v>-5.38</c:v>
                </c:pt>
                <c:pt idx="1109">
                  <c:v>-5.38</c:v>
                </c:pt>
                <c:pt idx="1110">
                  <c:v>-5.39</c:v>
                </c:pt>
                <c:pt idx="1111">
                  <c:v>-5.39</c:v>
                </c:pt>
                <c:pt idx="1112">
                  <c:v>-5.4</c:v>
                </c:pt>
                <c:pt idx="1113">
                  <c:v>-5.4</c:v>
                </c:pt>
                <c:pt idx="1114">
                  <c:v>-5.4</c:v>
                </c:pt>
                <c:pt idx="1115">
                  <c:v>-5.42</c:v>
                </c:pt>
                <c:pt idx="1116">
                  <c:v>-5.41</c:v>
                </c:pt>
                <c:pt idx="1117">
                  <c:v>-5.42</c:v>
                </c:pt>
                <c:pt idx="1118">
                  <c:v>-5.4399999999999995</c:v>
                </c:pt>
                <c:pt idx="1119">
                  <c:v>-5.4399999999999995</c:v>
                </c:pt>
                <c:pt idx="1120">
                  <c:v>-5.45</c:v>
                </c:pt>
                <c:pt idx="1121">
                  <c:v>-5.45</c:v>
                </c:pt>
                <c:pt idx="1122">
                  <c:v>-5.46</c:v>
                </c:pt>
                <c:pt idx="1123">
                  <c:v>-5.48</c:v>
                </c:pt>
                <c:pt idx="1124">
                  <c:v>-5.46</c:v>
                </c:pt>
                <c:pt idx="1125">
                  <c:v>-5.47</c:v>
                </c:pt>
                <c:pt idx="1126">
                  <c:v>-5.49</c:v>
                </c:pt>
                <c:pt idx="1127">
                  <c:v>-5.5</c:v>
                </c:pt>
                <c:pt idx="1128">
                  <c:v>-5.51</c:v>
                </c:pt>
                <c:pt idx="1129">
                  <c:v>-5.52</c:v>
                </c:pt>
                <c:pt idx="1130">
                  <c:v>-5.54</c:v>
                </c:pt>
                <c:pt idx="1131">
                  <c:v>-5.54</c:v>
                </c:pt>
                <c:pt idx="1132">
                  <c:v>-5.54</c:v>
                </c:pt>
                <c:pt idx="1133">
                  <c:v>-5.55</c:v>
                </c:pt>
                <c:pt idx="1134">
                  <c:v>-5.5600000000000005</c:v>
                </c:pt>
                <c:pt idx="1135">
                  <c:v>-5.58</c:v>
                </c:pt>
                <c:pt idx="1136">
                  <c:v>-5.58</c:v>
                </c:pt>
                <c:pt idx="1137">
                  <c:v>-5.6</c:v>
                </c:pt>
                <c:pt idx="1138">
                  <c:v>-5.6</c:v>
                </c:pt>
                <c:pt idx="1139">
                  <c:v>-5.6</c:v>
                </c:pt>
                <c:pt idx="1140">
                  <c:v>-5.62</c:v>
                </c:pt>
                <c:pt idx="1141">
                  <c:v>-5.62</c:v>
                </c:pt>
                <c:pt idx="1142">
                  <c:v>-5.6400000000000006</c:v>
                </c:pt>
                <c:pt idx="1143">
                  <c:v>-5.65</c:v>
                </c:pt>
                <c:pt idx="1144">
                  <c:v>-5.65</c:v>
                </c:pt>
                <c:pt idx="1145">
                  <c:v>-5.67</c:v>
                </c:pt>
                <c:pt idx="1146">
                  <c:v>-5.68</c:v>
                </c:pt>
                <c:pt idx="1147">
                  <c:v>-5.6999999999999993</c:v>
                </c:pt>
                <c:pt idx="1148">
                  <c:v>-5.71</c:v>
                </c:pt>
                <c:pt idx="1149">
                  <c:v>-5.71</c:v>
                </c:pt>
                <c:pt idx="1150">
                  <c:v>-5.74</c:v>
                </c:pt>
                <c:pt idx="1151">
                  <c:v>-5.74</c:v>
                </c:pt>
                <c:pt idx="1152">
                  <c:v>-5.75</c:v>
                </c:pt>
                <c:pt idx="1153">
                  <c:v>-5.77</c:v>
                </c:pt>
                <c:pt idx="1154">
                  <c:v>-5.77</c:v>
                </c:pt>
                <c:pt idx="1155">
                  <c:v>-5.79</c:v>
                </c:pt>
                <c:pt idx="1156">
                  <c:v>-5.8000000000000007</c:v>
                </c:pt>
                <c:pt idx="1157">
                  <c:v>-5.8100000000000005</c:v>
                </c:pt>
                <c:pt idx="1158">
                  <c:v>-5.82</c:v>
                </c:pt>
                <c:pt idx="1159">
                  <c:v>-5.83</c:v>
                </c:pt>
                <c:pt idx="1160">
                  <c:v>-5.85</c:v>
                </c:pt>
                <c:pt idx="1161">
                  <c:v>-5.8599999999999994</c:v>
                </c:pt>
                <c:pt idx="1162">
                  <c:v>-5.88</c:v>
                </c:pt>
                <c:pt idx="1163">
                  <c:v>-5.9</c:v>
                </c:pt>
                <c:pt idx="1164">
                  <c:v>-5.91</c:v>
                </c:pt>
                <c:pt idx="1165">
                  <c:v>-5.93</c:v>
                </c:pt>
                <c:pt idx="1166">
                  <c:v>-5.9399999999999995</c:v>
                </c:pt>
                <c:pt idx="1167">
                  <c:v>-5.96</c:v>
                </c:pt>
                <c:pt idx="1168">
                  <c:v>-5.98</c:v>
                </c:pt>
                <c:pt idx="1169">
                  <c:v>-5.99</c:v>
                </c:pt>
                <c:pt idx="1170">
                  <c:v>-6.01</c:v>
                </c:pt>
                <c:pt idx="1171">
                  <c:v>-6.03</c:v>
                </c:pt>
                <c:pt idx="1172">
                  <c:v>-6.05</c:v>
                </c:pt>
                <c:pt idx="1173">
                  <c:v>-6.06</c:v>
                </c:pt>
                <c:pt idx="1174">
                  <c:v>-6.07</c:v>
                </c:pt>
                <c:pt idx="1175">
                  <c:v>-6.1</c:v>
                </c:pt>
                <c:pt idx="1176">
                  <c:v>-6.11</c:v>
                </c:pt>
                <c:pt idx="1177">
                  <c:v>-6.13</c:v>
                </c:pt>
                <c:pt idx="1178">
                  <c:v>-6.16</c:v>
                </c:pt>
                <c:pt idx="1179">
                  <c:v>-6.17</c:v>
                </c:pt>
                <c:pt idx="1180">
                  <c:v>-6.19</c:v>
                </c:pt>
                <c:pt idx="1181">
                  <c:v>-6.21</c:v>
                </c:pt>
                <c:pt idx="1182">
                  <c:v>-6.22</c:v>
                </c:pt>
                <c:pt idx="1183">
                  <c:v>-6.25</c:v>
                </c:pt>
                <c:pt idx="1184">
                  <c:v>-6.26</c:v>
                </c:pt>
                <c:pt idx="1185">
                  <c:v>-6.29</c:v>
                </c:pt>
                <c:pt idx="1186">
                  <c:v>-6.31</c:v>
                </c:pt>
                <c:pt idx="1187">
                  <c:v>-6.34</c:v>
                </c:pt>
                <c:pt idx="1188">
                  <c:v>-6.3500000000000005</c:v>
                </c:pt>
                <c:pt idx="1189">
                  <c:v>-6.37</c:v>
                </c:pt>
                <c:pt idx="1190">
                  <c:v>-6.3999999999999995</c:v>
                </c:pt>
                <c:pt idx="1191">
                  <c:v>-6.4099999999999993</c:v>
                </c:pt>
                <c:pt idx="1192">
                  <c:v>-6.4300000000000006</c:v>
                </c:pt>
                <c:pt idx="1193">
                  <c:v>-6.47</c:v>
                </c:pt>
                <c:pt idx="1194">
                  <c:v>-6.4799999999999995</c:v>
                </c:pt>
                <c:pt idx="1195">
                  <c:v>-6.5100000000000007</c:v>
                </c:pt>
                <c:pt idx="1196">
                  <c:v>-6.53</c:v>
                </c:pt>
                <c:pt idx="1197">
                  <c:v>-6.56</c:v>
                </c:pt>
                <c:pt idx="1198">
                  <c:v>-6.59</c:v>
                </c:pt>
                <c:pt idx="1199">
                  <c:v>-6.61</c:v>
                </c:pt>
                <c:pt idx="1200">
                  <c:v>-6.5699999999999994</c:v>
                </c:pt>
                <c:pt idx="1201">
                  <c:v>-6.25</c:v>
                </c:pt>
                <c:pt idx="1202">
                  <c:v>-6.02</c:v>
                </c:pt>
                <c:pt idx="1203">
                  <c:v>-5.84</c:v>
                </c:pt>
                <c:pt idx="1204">
                  <c:v>-5.67</c:v>
                </c:pt>
                <c:pt idx="1205">
                  <c:v>-5.53</c:v>
                </c:pt>
                <c:pt idx="1206">
                  <c:v>-5.38</c:v>
                </c:pt>
                <c:pt idx="1207">
                  <c:v>-5.25</c:v>
                </c:pt>
                <c:pt idx="1208">
                  <c:v>-5.12</c:v>
                </c:pt>
                <c:pt idx="1209">
                  <c:v>-4.9799999999999995</c:v>
                </c:pt>
                <c:pt idx="1210">
                  <c:v>-4.8600000000000003</c:v>
                </c:pt>
                <c:pt idx="1211">
                  <c:v>-4.74</c:v>
                </c:pt>
                <c:pt idx="1212">
                  <c:v>-4.62</c:v>
                </c:pt>
                <c:pt idx="1213">
                  <c:v>-4.51</c:v>
                </c:pt>
                <c:pt idx="1214">
                  <c:v>-4.4000000000000004</c:v>
                </c:pt>
                <c:pt idx="1215">
                  <c:v>-4.3000000000000007</c:v>
                </c:pt>
                <c:pt idx="1216">
                  <c:v>-4.1899999999999995</c:v>
                </c:pt>
                <c:pt idx="1217">
                  <c:v>-4.09</c:v>
                </c:pt>
                <c:pt idx="1218">
                  <c:v>-4</c:v>
                </c:pt>
                <c:pt idx="1219">
                  <c:v>-3.89</c:v>
                </c:pt>
                <c:pt idx="1220">
                  <c:v>-3.81</c:v>
                </c:pt>
                <c:pt idx="1221">
                  <c:v>-3.71</c:v>
                </c:pt>
                <c:pt idx="1222">
                  <c:v>-3.63</c:v>
                </c:pt>
                <c:pt idx="1223">
                  <c:v>-3.55</c:v>
                </c:pt>
                <c:pt idx="1224">
                  <c:v>-3.46</c:v>
                </c:pt>
                <c:pt idx="1225">
                  <c:v>-3.38</c:v>
                </c:pt>
                <c:pt idx="1226">
                  <c:v>-3.3000000000000003</c:v>
                </c:pt>
                <c:pt idx="1227">
                  <c:v>-3.22</c:v>
                </c:pt>
                <c:pt idx="1228">
                  <c:v>-3.15</c:v>
                </c:pt>
                <c:pt idx="1229">
                  <c:v>-3.07</c:v>
                </c:pt>
                <c:pt idx="1230">
                  <c:v>-3</c:v>
                </c:pt>
                <c:pt idx="1231">
                  <c:v>-2.9299999999999997</c:v>
                </c:pt>
                <c:pt idx="1232">
                  <c:v>-2.87</c:v>
                </c:pt>
                <c:pt idx="1233">
                  <c:v>-2.8</c:v>
                </c:pt>
                <c:pt idx="1234">
                  <c:v>-2.73</c:v>
                </c:pt>
                <c:pt idx="1235">
                  <c:v>-2.68</c:v>
                </c:pt>
                <c:pt idx="1236">
                  <c:v>-2.61</c:v>
                </c:pt>
                <c:pt idx="1237">
                  <c:v>-2.56</c:v>
                </c:pt>
                <c:pt idx="1238">
                  <c:v>-2.5</c:v>
                </c:pt>
                <c:pt idx="1239">
                  <c:v>-2.44</c:v>
                </c:pt>
                <c:pt idx="1240">
                  <c:v>-2.39</c:v>
                </c:pt>
                <c:pt idx="1241">
                  <c:v>-2.33</c:v>
                </c:pt>
                <c:pt idx="1242">
                  <c:v>-2.2800000000000002</c:v>
                </c:pt>
                <c:pt idx="1243">
                  <c:v>-2.23</c:v>
                </c:pt>
                <c:pt idx="1244">
                  <c:v>-2.17</c:v>
                </c:pt>
                <c:pt idx="1245">
                  <c:v>-2.13</c:v>
                </c:pt>
                <c:pt idx="1246">
                  <c:v>-2.08</c:v>
                </c:pt>
                <c:pt idx="1247">
                  <c:v>-2.0300000000000002</c:v>
                </c:pt>
                <c:pt idx="1248">
                  <c:v>-1.99</c:v>
                </c:pt>
                <c:pt idx="1249">
                  <c:v>-1.9400000000000002</c:v>
                </c:pt>
                <c:pt idx="1250">
                  <c:v>-1.89</c:v>
                </c:pt>
                <c:pt idx="1251">
                  <c:v>-1.8599999999999999</c:v>
                </c:pt>
                <c:pt idx="1252">
                  <c:v>-1.8199999999999998</c:v>
                </c:pt>
                <c:pt idx="1253">
                  <c:v>-1.7799999999999998</c:v>
                </c:pt>
                <c:pt idx="1254">
                  <c:v>-1.73</c:v>
                </c:pt>
                <c:pt idx="1255">
                  <c:v>-1.7</c:v>
                </c:pt>
                <c:pt idx="1256">
                  <c:v>-1.66</c:v>
                </c:pt>
                <c:pt idx="1257">
                  <c:v>-1.6199999999999999</c:v>
                </c:pt>
                <c:pt idx="1258">
                  <c:v>-1.59</c:v>
                </c:pt>
                <c:pt idx="1259">
                  <c:v>-1.55</c:v>
                </c:pt>
                <c:pt idx="1260">
                  <c:v>-1.52</c:v>
                </c:pt>
                <c:pt idx="1261">
                  <c:v>-1.48</c:v>
                </c:pt>
                <c:pt idx="1262">
                  <c:v>-1.4500000000000002</c:v>
                </c:pt>
                <c:pt idx="1263">
                  <c:v>-1.42</c:v>
                </c:pt>
                <c:pt idx="1264">
                  <c:v>-1.38</c:v>
                </c:pt>
                <c:pt idx="1265">
                  <c:v>-1.3599999999999999</c:v>
                </c:pt>
                <c:pt idx="1266">
                  <c:v>-1.32</c:v>
                </c:pt>
                <c:pt idx="1267">
                  <c:v>-1.29</c:v>
                </c:pt>
                <c:pt idx="1268">
                  <c:v>-1.27</c:v>
                </c:pt>
                <c:pt idx="1269">
                  <c:v>-1.23</c:v>
                </c:pt>
                <c:pt idx="1270">
                  <c:v>-1.21</c:v>
                </c:pt>
                <c:pt idx="1271">
                  <c:v>-1.18</c:v>
                </c:pt>
                <c:pt idx="1272">
                  <c:v>-1.1599999999999999</c:v>
                </c:pt>
                <c:pt idx="1273">
                  <c:v>-1.1299999999999999</c:v>
                </c:pt>
                <c:pt idx="1274">
                  <c:v>-1.1000000000000001</c:v>
                </c:pt>
                <c:pt idx="1275">
                  <c:v>-1.08</c:v>
                </c:pt>
                <c:pt idx="1276">
                  <c:v>-1.0499999999999998</c:v>
                </c:pt>
                <c:pt idx="1277">
                  <c:v>-1.03</c:v>
                </c:pt>
                <c:pt idx="1278">
                  <c:v>-1.01</c:v>
                </c:pt>
                <c:pt idx="1279">
                  <c:v>-0.98099999999999998</c:v>
                </c:pt>
                <c:pt idx="1280">
                  <c:v>-0.96899999999999997</c:v>
                </c:pt>
                <c:pt idx="1281">
                  <c:v>-0.94200000000000006</c:v>
                </c:pt>
                <c:pt idx="1282">
                  <c:v>-0.92300000000000004</c:v>
                </c:pt>
                <c:pt idx="1283">
                  <c:v>-0.90200000000000002</c:v>
                </c:pt>
                <c:pt idx="1284">
                  <c:v>-0.875</c:v>
                </c:pt>
                <c:pt idx="1285">
                  <c:v>-0.86199999999999999</c:v>
                </c:pt>
                <c:pt idx="1286">
                  <c:v>-0.83799999999999997</c:v>
                </c:pt>
                <c:pt idx="1287">
                  <c:v>-0.82299999999999995</c:v>
                </c:pt>
                <c:pt idx="1288">
                  <c:v>-0.80400000000000005</c:v>
                </c:pt>
                <c:pt idx="1289">
                  <c:v>-0.77700000000000002</c:v>
                </c:pt>
                <c:pt idx="1290">
                  <c:v>-0.76800000000000002</c:v>
                </c:pt>
                <c:pt idx="1291">
                  <c:v>-0.747</c:v>
                </c:pt>
                <c:pt idx="1292">
                  <c:v>-0.73099999999999998</c:v>
                </c:pt>
                <c:pt idx="1293">
                  <c:v>-0.71599999999999997</c:v>
                </c:pt>
                <c:pt idx="1294">
                  <c:v>-0.69199999999999995</c:v>
                </c:pt>
                <c:pt idx="1295">
                  <c:v>-0.68299999999999994</c:v>
                </c:pt>
                <c:pt idx="1296">
                  <c:v>-0.66400000000000003</c:v>
                </c:pt>
                <c:pt idx="1297">
                  <c:v>-0.64899999999999991</c:v>
                </c:pt>
                <c:pt idx="1298">
                  <c:v>-0.63400000000000001</c:v>
                </c:pt>
                <c:pt idx="1299">
                  <c:v>-0.61499999999999999</c:v>
                </c:pt>
                <c:pt idx="1300">
                  <c:v>-0.60599999999999998</c:v>
                </c:pt>
                <c:pt idx="1301">
                  <c:v>-0.59100000000000008</c:v>
                </c:pt>
                <c:pt idx="1302">
                  <c:v>-0.57599999999999996</c:v>
                </c:pt>
                <c:pt idx="1303">
                  <c:v>-0.56400000000000006</c:v>
                </c:pt>
                <c:pt idx="1304">
                  <c:v>-0.54499999999999993</c:v>
                </c:pt>
                <c:pt idx="1305">
                  <c:v>-0.53900000000000003</c:v>
                </c:pt>
                <c:pt idx="1306">
                  <c:v>-0.52100000000000002</c:v>
                </c:pt>
                <c:pt idx="1307">
                  <c:v>-0.50900000000000001</c:v>
                </c:pt>
                <c:pt idx="1308">
                  <c:v>-0.49699999999999994</c:v>
                </c:pt>
                <c:pt idx="1309">
                  <c:v>-0.48100000000000004</c:v>
                </c:pt>
                <c:pt idx="1310">
                  <c:v>-0.47499999999999998</c:v>
                </c:pt>
                <c:pt idx="1311">
                  <c:v>-0.45699999999999996</c:v>
                </c:pt>
                <c:pt idx="1312">
                  <c:v>-0.45100000000000001</c:v>
                </c:pt>
                <c:pt idx="1313">
                  <c:v>-0.439</c:v>
                </c:pt>
                <c:pt idx="1314">
                  <c:v>-0.42</c:v>
                </c:pt>
                <c:pt idx="1315">
                  <c:v>-0.41699999999999998</c:v>
                </c:pt>
                <c:pt idx="1316">
                  <c:v>-0.40200000000000002</c:v>
                </c:pt>
                <c:pt idx="1317">
                  <c:v>-0.39299999999999996</c:v>
                </c:pt>
                <c:pt idx="1318">
                  <c:v>-0.38100000000000001</c:v>
                </c:pt>
                <c:pt idx="1319">
                  <c:v>-0.36799999999999999</c:v>
                </c:pt>
                <c:pt idx="1320">
                  <c:v>-0.36799999999999999</c:v>
                </c:pt>
                <c:pt idx="1321">
                  <c:v>-0.35</c:v>
                </c:pt>
                <c:pt idx="1322">
                  <c:v>-0.34400000000000003</c:v>
                </c:pt>
                <c:pt idx="1323">
                  <c:v>-0.33500000000000002</c:v>
                </c:pt>
                <c:pt idx="1324">
                  <c:v>-0.317</c:v>
                </c:pt>
                <c:pt idx="1325">
                  <c:v>-0.317</c:v>
                </c:pt>
                <c:pt idx="1326">
                  <c:v>-0.30400000000000005</c:v>
                </c:pt>
                <c:pt idx="1327">
                  <c:v>-0.29799999999999999</c:v>
                </c:pt>
                <c:pt idx="1328">
                  <c:v>-0.28900000000000003</c:v>
                </c:pt>
                <c:pt idx="1329">
                  <c:v>-0.27399999999999997</c:v>
                </c:pt>
                <c:pt idx="1330">
                  <c:v>-0.27399999999999997</c:v>
                </c:pt>
                <c:pt idx="1331">
                  <c:v>-0.26200000000000001</c:v>
                </c:pt>
                <c:pt idx="1332">
                  <c:v>-0.25600000000000001</c:v>
                </c:pt>
                <c:pt idx="1333">
                  <c:v>-0.246</c:v>
                </c:pt>
                <c:pt idx="1334">
                  <c:v>-0.23400000000000001</c:v>
                </c:pt>
                <c:pt idx="1335">
                  <c:v>-0.23099999999999998</c:v>
                </c:pt>
                <c:pt idx="1336">
                  <c:v>-0.222</c:v>
                </c:pt>
                <c:pt idx="1337">
                  <c:v>-0.21299999999999999</c:v>
                </c:pt>
                <c:pt idx="1338">
                  <c:v>-0.20699999999999999</c:v>
                </c:pt>
                <c:pt idx="1339">
                  <c:v>-0.19500000000000001</c:v>
                </c:pt>
                <c:pt idx="1340">
                  <c:v>-0.19800000000000001</c:v>
                </c:pt>
                <c:pt idx="1341">
                  <c:v>-0.186</c:v>
                </c:pt>
                <c:pt idx="1342">
                  <c:v>-0.17899999999999999</c:v>
                </c:pt>
                <c:pt idx="1343">
                  <c:v>-0.17299999999999999</c:v>
                </c:pt>
                <c:pt idx="1344">
                  <c:v>-0.161</c:v>
                </c:pt>
                <c:pt idx="1345">
                  <c:v>-0.161</c:v>
                </c:pt>
                <c:pt idx="1346">
                  <c:v>-0.15200000000000002</c:v>
                </c:pt>
                <c:pt idx="1347">
                  <c:v>-0.14600000000000002</c:v>
                </c:pt>
                <c:pt idx="1348">
                  <c:v>-0.13699999999999998</c:v>
                </c:pt>
                <c:pt idx="1349">
                  <c:v>-0.128</c:v>
                </c:pt>
                <c:pt idx="1350">
                  <c:v>-0.128</c:v>
                </c:pt>
                <c:pt idx="1351">
                  <c:v>-0.11499999999999999</c:v>
                </c:pt>
                <c:pt idx="1352">
                  <c:v>-0.11499999999999999</c:v>
                </c:pt>
                <c:pt idx="1353">
                  <c:v>-0.106</c:v>
                </c:pt>
                <c:pt idx="1354">
                  <c:v>-9.6999999999999989E-2</c:v>
                </c:pt>
                <c:pt idx="1355">
                  <c:v>-9.9999999999999992E-2</c:v>
                </c:pt>
                <c:pt idx="1356">
                  <c:v>-8.7900000000000006E-2</c:v>
                </c:pt>
                <c:pt idx="1357">
                  <c:v>-8.48E-2</c:v>
                </c:pt>
                <c:pt idx="1358">
                  <c:v>-7.569999999999999E-2</c:v>
                </c:pt>
                <c:pt idx="1359">
                  <c:v>-6.6600000000000006E-2</c:v>
                </c:pt>
                <c:pt idx="1360">
                  <c:v>-6.9599999999999995E-2</c:v>
                </c:pt>
                <c:pt idx="1361">
                  <c:v>-6.0500000000000005E-2</c:v>
                </c:pt>
                <c:pt idx="1362">
                  <c:v>-5.74E-2</c:v>
                </c:pt>
                <c:pt idx="1363">
                  <c:v>-5.1300000000000005E-2</c:v>
                </c:pt>
                <c:pt idx="1364">
                  <c:v>-3.9100000000000003E-2</c:v>
                </c:pt>
                <c:pt idx="1365">
                  <c:v>-4.2200000000000001E-2</c:v>
                </c:pt>
                <c:pt idx="1366">
                  <c:v>-0.03</c:v>
                </c:pt>
                <c:pt idx="1367">
                  <c:v>-0.03</c:v>
                </c:pt>
                <c:pt idx="1368">
                  <c:v>-2.3899999999999998E-2</c:v>
                </c:pt>
                <c:pt idx="1369">
                  <c:v>-1.47E-2</c:v>
                </c:pt>
                <c:pt idx="1370">
                  <c:v>-1.47E-2</c:v>
                </c:pt>
                <c:pt idx="1371">
                  <c:v>-8.6200000000000009E-3</c:v>
                </c:pt>
                <c:pt idx="1372">
                  <c:v>-2.5200000000000001E-3</c:v>
                </c:pt>
                <c:pt idx="1373">
                  <c:v>5.3200000000000003E-4</c:v>
                </c:pt>
                <c:pt idx="1374">
                  <c:v>1.2699999999999999E-2</c:v>
                </c:pt>
                <c:pt idx="1375">
                  <c:v>9.6799999999999994E-3</c:v>
                </c:pt>
                <c:pt idx="1376">
                  <c:v>1.8800000000000001E-2</c:v>
                </c:pt>
                <c:pt idx="1377">
                  <c:v>2.1899999999999999E-2</c:v>
                </c:pt>
                <c:pt idx="1378">
                  <c:v>2.4900000000000002E-2</c:v>
                </c:pt>
                <c:pt idx="1379">
                  <c:v>3.4099999999999998E-2</c:v>
                </c:pt>
                <c:pt idx="1380">
                  <c:v>3.4099999999999998E-2</c:v>
                </c:pt>
                <c:pt idx="1381">
                  <c:v>4.3200000000000002E-2</c:v>
                </c:pt>
                <c:pt idx="1382">
                  <c:v>4.6300000000000001E-2</c:v>
                </c:pt>
                <c:pt idx="1383">
                  <c:v>4.9299999999999997E-2</c:v>
                </c:pt>
                <c:pt idx="1384">
                  <c:v>5.8500000000000003E-2</c:v>
                </c:pt>
                <c:pt idx="1385">
                  <c:v>5.5399999999999998E-2</c:v>
                </c:pt>
                <c:pt idx="1386">
                  <c:v>6.4599999999999991E-2</c:v>
                </c:pt>
                <c:pt idx="1387">
                  <c:v>6.4599999999999991E-2</c:v>
                </c:pt>
                <c:pt idx="1388">
                  <c:v>7.0699999999999999E-2</c:v>
                </c:pt>
                <c:pt idx="1389">
                  <c:v>7.9799999999999996E-2</c:v>
                </c:pt>
                <c:pt idx="1390">
                  <c:v>7.6799999999999993E-2</c:v>
                </c:pt>
                <c:pt idx="1391">
                  <c:v>8.2900000000000001E-2</c:v>
                </c:pt>
                <c:pt idx="1392">
                  <c:v>8.589999999999999E-2</c:v>
                </c:pt>
                <c:pt idx="1393">
                  <c:v>9.1999999999999998E-2</c:v>
                </c:pt>
                <c:pt idx="1394">
                  <c:v>9.8099999999999993E-2</c:v>
                </c:pt>
                <c:pt idx="1395">
                  <c:v>9.5100000000000004E-2</c:v>
                </c:pt>
                <c:pt idx="1396">
                  <c:v>0.10700000000000001</c:v>
                </c:pt>
                <c:pt idx="1397">
                  <c:v>0.10700000000000001</c:v>
                </c:pt>
                <c:pt idx="1398">
                  <c:v>0.11</c:v>
                </c:pt>
                <c:pt idx="1399">
                  <c:v>0.11899999999999999</c:v>
                </c:pt>
                <c:pt idx="1400">
                  <c:v>0.113</c:v>
                </c:pt>
                <c:pt idx="1401">
                  <c:v>0.126</c:v>
                </c:pt>
                <c:pt idx="1402">
                  <c:v>0.126</c:v>
                </c:pt>
                <c:pt idx="1403">
                  <c:v>0.129</c:v>
                </c:pt>
                <c:pt idx="1404">
                  <c:v>0.13799999999999998</c:v>
                </c:pt>
                <c:pt idx="1405">
                  <c:v>0.13199999999999998</c:v>
                </c:pt>
                <c:pt idx="1406">
                  <c:v>0.14399999999999999</c:v>
                </c:pt>
                <c:pt idx="1407">
                  <c:v>0.14399999999999999</c:v>
                </c:pt>
                <c:pt idx="1408">
                  <c:v>0.15</c:v>
                </c:pt>
                <c:pt idx="1409">
                  <c:v>0.156</c:v>
                </c:pt>
                <c:pt idx="1410">
                  <c:v>0.153</c:v>
                </c:pt>
                <c:pt idx="1411">
                  <c:v>0.16200000000000001</c:v>
                </c:pt>
                <c:pt idx="1412">
                  <c:v>0.16200000000000001</c:v>
                </c:pt>
                <c:pt idx="1413">
                  <c:v>0.16799999999999998</c:v>
                </c:pt>
                <c:pt idx="1414">
                  <c:v>0.17700000000000002</c:v>
                </c:pt>
                <c:pt idx="1415">
                  <c:v>0.17100000000000001</c:v>
                </c:pt>
                <c:pt idx="1416">
                  <c:v>0.18</c:v>
                </c:pt>
                <c:pt idx="1417">
                  <c:v>0.184</c:v>
                </c:pt>
                <c:pt idx="1418">
                  <c:v>0.187</c:v>
                </c:pt>
                <c:pt idx="1419">
                  <c:v>0.193</c:v>
                </c:pt>
                <c:pt idx="1420">
                  <c:v>0.19</c:v>
                </c:pt>
                <c:pt idx="1421">
                  <c:v>0.19600000000000001</c:v>
                </c:pt>
                <c:pt idx="1422">
                  <c:v>0.20200000000000001</c:v>
                </c:pt>
                <c:pt idx="1423">
                  <c:v>0.20499999999999999</c:v>
                </c:pt>
                <c:pt idx="1424">
                  <c:v>0.21099999999999999</c:v>
                </c:pt>
                <c:pt idx="1425">
                  <c:v>0.20800000000000002</c:v>
                </c:pt>
                <c:pt idx="1426">
                  <c:v>0.217</c:v>
                </c:pt>
                <c:pt idx="1427">
                  <c:v>0.217</c:v>
                </c:pt>
                <c:pt idx="1428">
                  <c:v>0.223</c:v>
                </c:pt>
                <c:pt idx="1429">
                  <c:v>0.22600000000000001</c:v>
                </c:pt>
                <c:pt idx="1430">
                  <c:v>0.223</c:v>
                </c:pt>
                <c:pt idx="1431">
                  <c:v>0.23200000000000001</c:v>
                </c:pt>
                <c:pt idx="1432">
                  <c:v>0.23200000000000001</c:v>
                </c:pt>
                <c:pt idx="1433">
                  <c:v>0.23799999999999999</c:v>
                </c:pt>
                <c:pt idx="1434">
                  <c:v>0.245</c:v>
                </c:pt>
                <c:pt idx="1435">
                  <c:v>0.24099999999999999</c:v>
                </c:pt>
                <c:pt idx="1436">
                  <c:v>0.251</c:v>
                </c:pt>
                <c:pt idx="1437">
                  <c:v>0.251</c:v>
                </c:pt>
                <c:pt idx="1438">
                  <c:v>0.254</c:v>
                </c:pt>
                <c:pt idx="1439">
                  <c:v>0.26300000000000001</c:v>
                </c:pt>
                <c:pt idx="1440">
                  <c:v>0.25700000000000001</c:v>
                </c:pt>
                <c:pt idx="1441">
                  <c:v>0.26899999999999996</c:v>
                </c:pt>
                <c:pt idx="1442">
                  <c:v>0.26600000000000001</c:v>
                </c:pt>
                <c:pt idx="1443">
                  <c:v>0.26899999999999996</c:v>
                </c:pt>
                <c:pt idx="1444">
                  <c:v>0.27799999999999997</c:v>
                </c:pt>
                <c:pt idx="1445">
                  <c:v>0.27200000000000002</c:v>
                </c:pt>
                <c:pt idx="1446">
                  <c:v>0.28399999999999997</c:v>
                </c:pt>
                <c:pt idx="1447">
                  <c:v>0.28099999999999997</c:v>
                </c:pt>
                <c:pt idx="1448">
                  <c:v>0.28399999999999997</c:v>
                </c:pt>
                <c:pt idx="1449">
                  <c:v>0.29299999999999998</c:v>
                </c:pt>
                <c:pt idx="1450">
                  <c:v>0.28999999999999998</c:v>
                </c:pt>
                <c:pt idx="1451">
                  <c:v>0.29599999999999999</c:v>
                </c:pt>
                <c:pt idx="1452">
                  <c:v>0.29900000000000004</c:v>
                </c:pt>
                <c:pt idx="1453">
                  <c:v>0.30199999999999999</c:v>
                </c:pt>
                <c:pt idx="1454">
                  <c:v>0.309</c:v>
                </c:pt>
                <c:pt idx="1455">
                  <c:v>0.30499999999999999</c:v>
                </c:pt>
                <c:pt idx="1456">
                  <c:v>0.315</c:v>
                </c:pt>
                <c:pt idx="1457">
                  <c:v>0.315</c:v>
                </c:pt>
                <c:pt idx="1458">
                  <c:v>0.318</c:v>
                </c:pt>
                <c:pt idx="1459">
                  <c:v>0.32400000000000001</c:v>
                </c:pt>
                <c:pt idx="1460">
                  <c:v>0.32099999999999995</c:v>
                </c:pt>
                <c:pt idx="1461">
                  <c:v>0.33</c:v>
                </c:pt>
                <c:pt idx="1462">
                  <c:v>0.33299999999999996</c:v>
                </c:pt>
                <c:pt idx="1463">
                  <c:v>0.33299999999999996</c:v>
                </c:pt>
                <c:pt idx="1464">
                  <c:v>0.34200000000000003</c:v>
                </c:pt>
                <c:pt idx="1465">
                  <c:v>0.33900000000000002</c:v>
                </c:pt>
                <c:pt idx="1466">
                  <c:v>0.34499999999999997</c:v>
                </c:pt>
                <c:pt idx="1467">
                  <c:v>0.34499999999999997</c:v>
                </c:pt>
                <c:pt idx="1468">
                  <c:v>0.34799999999999998</c:v>
                </c:pt>
                <c:pt idx="1469">
                  <c:v>0.35699999999999998</c:v>
                </c:pt>
                <c:pt idx="1470">
                  <c:v>0.35400000000000004</c:v>
                </c:pt>
                <c:pt idx="1471">
                  <c:v>0.36299999999999999</c:v>
                </c:pt>
                <c:pt idx="1472">
                  <c:v>0.36299999999999999</c:v>
                </c:pt>
                <c:pt idx="1473">
                  <c:v>0.36600000000000005</c:v>
                </c:pt>
                <c:pt idx="1474">
                  <c:v>0.373</c:v>
                </c:pt>
                <c:pt idx="1475">
                  <c:v>0.36600000000000005</c:v>
                </c:pt>
                <c:pt idx="1476">
                  <c:v>0.376</c:v>
                </c:pt>
                <c:pt idx="1477">
                  <c:v>0.376</c:v>
                </c:pt>
                <c:pt idx="1478">
                  <c:v>0.38200000000000001</c:v>
                </c:pt>
                <c:pt idx="1479">
                  <c:v>0.38799999999999996</c:v>
                </c:pt>
                <c:pt idx="1480">
                  <c:v>0.38200000000000001</c:v>
                </c:pt>
                <c:pt idx="1481">
                  <c:v>0.39400000000000002</c:v>
                </c:pt>
                <c:pt idx="1482">
                  <c:v>0.39100000000000001</c:v>
                </c:pt>
                <c:pt idx="1483">
                  <c:v>0.39700000000000002</c:v>
                </c:pt>
                <c:pt idx="1484">
                  <c:v>0.40299999999999997</c:v>
                </c:pt>
                <c:pt idx="1485">
                  <c:v>0.39700000000000002</c:v>
                </c:pt>
                <c:pt idx="1486">
                  <c:v>0.40900000000000003</c:v>
                </c:pt>
                <c:pt idx="1487">
                  <c:v>0.40900000000000003</c:v>
                </c:pt>
                <c:pt idx="1488">
                  <c:v>0.40900000000000003</c:v>
                </c:pt>
                <c:pt idx="1489">
                  <c:v>0.41499999999999998</c:v>
                </c:pt>
                <c:pt idx="1490">
                  <c:v>0.40900000000000003</c:v>
                </c:pt>
                <c:pt idx="1491">
                  <c:v>0.42100000000000004</c:v>
                </c:pt>
                <c:pt idx="1492">
                  <c:v>0.42100000000000004</c:v>
                </c:pt>
                <c:pt idx="1493">
                  <c:v>0.42399999999999999</c:v>
                </c:pt>
                <c:pt idx="1494">
                  <c:v>0.434</c:v>
                </c:pt>
                <c:pt idx="1495">
                  <c:v>0.42699999999999999</c:v>
                </c:pt>
                <c:pt idx="1496">
                  <c:v>0.437</c:v>
                </c:pt>
                <c:pt idx="1497">
                  <c:v>0.437</c:v>
                </c:pt>
                <c:pt idx="1498">
                  <c:v>0.44</c:v>
                </c:pt>
                <c:pt idx="1499">
                  <c:v>0.44600000000000001</c:v>
                </c:pt>
                <c:pt idx="1500">
                  <c:v>0.44</c:v>
                </c:pt>
                <c:pt idx="1501">
                  <c:v>0.45200000000000001</c:v>
                </c:pt>
                <c:pt idx="1502">
                  <c:v>0.45200000000000001</c:v>
                </c:pt>
                <c:pt idx="1503">
                  <c:v>0.45800000000000002</c:v>
                </c:pt>
                <c:pt idx="1504">
                  <c:v>0.46100000000000002</c:v>
                </c:pt>
                <c:pt idx="1505">
                  <c:v>0.45800000000000002</c:v>
                </c:pt>
                <c:pt idx="1506">
                  <c:v>0.46699999999999997</c:v>
                </c:pt>
                <c:pt idx="1507">
                  <c:v>0.46400000000000002</c:v>
                </c:pt>
                <c:pt idx="1508">
                  <c:v>0.47</c:v>
                </c:pt>
                <c:pt idx="1509">
                  <c:v>0.47599999999999998</c:v>
                </c:pt>
                <c:pt idx="1510">
                  <c:v>0.47300000000000003</c:v>
                </c:pt>
                <c:pt idx="1511">
                  <c:v>0.48500000000000004</c:v>
                </c:pt>
                <c:pt idx="1512">
                  <c:v>0.48199999999999998</c:v>
                </c:pt>
                <c:pt idx="1513">
                  <c:v>0.48500000000000004</c:v>
                </c:pt>
                <c:pt idx="1514">
                  <c:v>0.49100000000000005</c:v>
                </c:pt>
                <c:pt idx="1515">
                  <c:v>0.48500000000000004</c:v>
                </c:pt>
                <c:pt idx="1516">
                  <c:v>0.49800000000000005</c:v>
                </c:pt>
                <c:pt idx="1517">
                  <c:v>0.49500000000000005</c:v>
                </c:pt>
                <c:pt idx="1518">
                  <c:v>0.501</c:v>
                </c:pt>
                <c:pt idx="1519">
                  <c:v>0.50700000000000001</c:v>
                </c:pt>
                <c:pt idx="1520">
                  <c:v>0.501</c:v>
                </c:pt>
                <c:pt idx="1521">
                  <c:v>0.51300000000000001</c:v>
                </c:pt>
                <c:pt idx="1522">
                  <c:v>0.51</c:v>
                </c:pt>
                <c:pt idx="1523">
                  <c:v>0.51600000000000001</c:v>
                </c:pt>
                <c:pt idx="1524">
                  <c:v>0.52200000000000002</c:v>
                </c:pt>
                <c:pt idx="1525">
                  <c:v>0.51900000000000002</c:v>
                </c:pt>
                <c:pt idx="1526">
                  <c:v>0.52799999999999991</c:v>
                </c:pt>
                <c:pt idx="1527">
                  <c:v>0.52499999999999991</c:v>
                </c:pt>
                <c:pt idx="1528">
                  <c:v>0.52799999999999991</c:v>
                </c:pt>
                <c:pt idx="1529">
                  <c:v>0.53700000000000003</c:v>
                </c:pt>
                <c:pt idx="1530">
                  <c:v>0.53100000000000003</c:v>
                </c:pt>
                <c:pt idx="1531">
                  <c:v>0.54300000000000004</c:v>
                </c:pt>
                <c:pt idx="1532">
                  <c:v>0.54300000000000004</c:v>
                </c:pt>
                <c:pt idx="1533">
                  <c:v>0.54300000000000004</c:v>
                </c:pt>
                <c:pt idx="1534">
                  <c:v>0.54899999999999993</c:v>
                </c:pt>
                <c:pt idx="1535">
                  <c:v>0.54600000000000004</c:v>
                </c:pt>
                <c:pt idx="1536">
                  <c:v>0.55599999999999994</c:v>
                </c:pt>
                <c:pt idx="1537">
                  <c:v>0.55899999999999994</c:v>
                </c:pt>
                <c:pt idx="1538">
                  <c:v>0.55899999999999994</c:v>
                </c:pt>
                <c:pt idx="1539">
                  <c:v>0.56799999999999995</c:v>
                </c:pt>
                <c:pt idx="1540">
                  <c:v>0.56499999999999995</c:v>
                </c:pt>
                <c:pt idx="1541">
                  <c:v>0.57100000000000006</c:v>
                </c:pt>
                <c:pt idx="1542">
                  <c:v>0.57100000000000006</c:v>
                </c:pt>
                <c:pt idx="1543">
                  <c:v>0.57700000000000007</c:v>
                </c:pt>
                <c:pt idx="1544">
                  <c:v>0.58299999999999996</c:v>
                </c:pt>
                <c:pt idx="1545">
                  <c:v>0.57700000000000007</c:v>
                </c:pt>
                <c:pt idx="1546">
                  <c:v>0.58299999999999996</c:v>
                </c:pt>
                <c:pt idx="1547">
                  <c:v>0.58299999999999996</c:v>
                </c:pt>
                <c:pt idx="1548">
                  <c:v>0.59199999999999997</c:v>
                </c:pt>
                <c:pt idx="1549">
                  <c:v>0.59499999999999997</c:v>
                </c:pt>
                <c:pt idx="1550">
                  <c:v>0.59199999999999997</c:v>
                </c:pt>
                <c:pt idx="1551">
                  <c:v>0.60100000000000009</c:v>
                </c:pt>
                <c:pt idx="1552">
                  <c:v>0.60100000000000009</c:v>
                </c:pt>
                <c:pt idx="1553">
                  <c:v>0.60699999999999998</c:v>
                </c:pt>
                <c:pt idx="1554">
                  <c:v>0.61299999999999999</c:v>
                </c:pt>
                <c:pt idx="1555">
                  <c:v>0.60399999999999998</c:v>
                </c:pt>
                <c:pt idx="1556">
                  <c:v>0.61699999999999999</c:v>
                </c:pt>
                <c:pt idx="1557">
                  <c:v>0.61299999999999999</c:v>
                </c:pt>
                <c:pt idx="1558">
                  <c:v>0.62</c:v>
                </c:pt>
                <c:pt idx="1559">
                  <c:v>0.626</c:v>
                </c:pt>
                <c:pt idx="1560">
                  <c:v>0.62</c:v>
                </c:pt>
                <c:pt idx="1561">
                  <c:v>0.63500000000000001</c:v>
                </c:pt>
                <c:pt idx="1562">
                  <c:v>0.63800000000000001</c:v>
                </c:pt>
                <c:pt idx="1563">
                  <c:v>0.63800000000000001</c:v>
                </c:pt>
                <c:pt idx="1564">
                  <c:v>0.64400000000000002</c:v>
                </c:pt>
                <c:pt idx="1565">
                  <c:v>0.63800000000000001</c:v>
                </c:pt>
                <c:pt idx="1566">
                  <c:v>0.64700000000000002</c:v>
                </c:pt>
                <c:pt idx="1567">
                  <c:v>0.64700000000000002</c:v>
                </c:pt>
                <c:pt idx="1568">
                  <c:v>0.65300000000000002</c:v>
                </c:pt>
                <c:pt idx="1569">
                  <c:v>0.65899999999999992</c:v>
                </c:pt>
                <c:pt idx="1570">
                  <c:v>0.65600000000000003</c:v>
                </c:pt>
                <c:pt idx="1571">
                  <c:v>0.66500000000000004</c:v>
                </c:pt>
                <c:pt idx="1572">
                  <c:v>0.66199999999999992</c:v>
                </c:pt>
                <c:pt idx="1573">
                  <c:v>0.66500000000000004</c:v>
                </c:pt>
                <c:pt idx="1574">
                  <c:v>0.67400000000000004</c:v>
                </c:pt>
                <c:pt idx="1575">
                  <c:v>0.66800000000000004</c:v>
                </c:pt>
                <c:pt idx="1576">
                  <c:v>0.68100000000000005</c:v>
                </c:pt>
                <c:pt idx="1577">
                  <c:v>0.68100000000000005</c:v>
                </c:pt>
                <c:pt idx="1578">
                  <c:v>0.68100000000000005</c:v>
                </c:pt>
                <c:pt idx="1579">
                  <c:v>0.68700000000000006</c:v>
                </c:pt>
                <c:pt idx="1580">
                  <c:v>0.68400000000000005</c:v>
                </c:pt>
                <c:pt idx="1581">
                  <c:v>0.69899999999999995</c:v>
                </c:pt>
                <c:pt idx="1582">
                  <c:v>0.69599999999999995</c:v>
                </c:pt>
                <c:pt idx="1583">
                  <c:v>0.70199999999999996</c:v>
                </c:pt>
                <c:pt idx="1584">
                  <c:v>0.70500000000000007</c:v>
                </c:pt>
                <c:pt idx="1585">
                  <c:v>0.70199999999999996</c:v>
                </c:pt>
                <c:pt idx="1586">
                  <c:v>0.70500000000000007</c:v>
                </c:pt>
                <c:pt idx="1587">
                  <c:v>0.71099999999999997</c:v>
                </c:pt>
                <c:pt idx="1588">
                  <c:v>0.71699999999999997</c:v>
                </c:pt>
                <c:pt idx="1589">
                  <c:v>0.72</c:v>
                </c:pt>
                <c:pt idx="1590">
                  <c:v>0.71399999999999997</c:v>
                </c:pt>
                <c:pt idx="1591">
                  <c:v>0.72299999999999998</c:v>
                </c:pt>
                <c:pt idx="1592">
                  <c:v>0.72299999999999998</c:v>
                </c:pt>
                <c:pt idx="1593">
                  <c:v>0.7320000000000001</c:v>
                </c:pt>
                <c:pt idx="1594">
                  <c:v>0.73499999999999999</c:v>
                </c:pt>
                <c:pt idx="1595">
                  <c:v>0.7320000000000001</c:v>
                </c:pt>
                <c:pt idx="1596">
                  <c:v>0.74199999999999999</c:v>
                </c:pt>
                <c:pt idx="1597">
                  <c:v>0.73499999999999999</c:v>
                </c:pt>
                <c:pt idx="1598">
                  <c:v>0.748</c:v>
                </c:pt>
                <c:pt idx="1599">
                  <c:v>0.754</c:v>
                </c:pt>
                <c:pt idx="1600">
                  <c:v>0.751</c:v>
                </c:pt>
                <c:pt idx="1601">
                  <c:v>0.76</c:v>
                </c:pt>
                <c:pt idx="1602">
                  <c:v>0.75700000000000001</c:v>
                </c:pt>
                <c:pt idx="1603">
                  <c:v>0.76300000000000001</c:v>
                </c:pt>
                <c:pt idx="1604">
                  <c:v>0.76900000000000002</c:v>
                </c:pt>
                <c:pt idx="1605">
                  <c:v>0.76300000000000001</c:v>
                </c:pt>
                <c:pt idx="1606">
                  <c:v>0.77500000000000002</c:v>
                </c:pt>
                <c:pt idx="1607">
                  <c:v>0.77500000000000002</c:v>
                </c:pt>
                <c:pt idx="1608">
                  <c:v>0.78100000000000003</c:v>
                </c:pt>
                <c:pt idx="1609">
                  <c:v>0.78700000000000003</c:v>
                </c:pt>
                <c:pt idx="1610">
                  <c:v>0.78100000000000003</c:v>
                </c:pt>
                <c:pt idx="1611">
                  <c:v>0.78700000000000003</c:v>
                </c:pt>
                <c:pt idx="1612">
                  <c:v>0.78999999999999992</c:v>
                </c:pt>
                <c:pt idx="1613">
                  <c:v>0.79599999999999993</c:v>
                </c:pt>
                <c:pt idx="1614">
                  <c:v>0.80299999999999994</c:v>
                </c:pt>
                <c:pt idx="1615">
                  <c:v>0.79900000000000004</c:v>
                </c:pt>
                <c:pt idx="1616">
                  <c:v>0.81200000000000006</c:v>
                </c:pt>
                <c:pt idx="1617">
                  <c:v>0.80900000000000005</c:v>
                </c:pt>
                <c:pt idx="1618">
                  <c:v>0.81800000000000006</c:v>
                </c:pt>
                <c:pt idx="1619">
                  <c:v>0.82099999999999995</c:v>
                </c:pt>
                <c:pt idx="1620">
                  <c:v>0.81200000000000006</c:v>
                </c:pt>
                <c:pt idx="1621">
                  <c:v>0.82399999999999995</c:v>
                </c:pt>
                <c:pt idx="1622">
                  <c:v>0.82699999999999996</c:v>
                </c:pt>
                <c:pt idx="1623">
                  <c:v>0.83</c:v>
                </c:pt>
                <c:pt idx="1624">
                  <c:v>0.83299999999999996</c:v>
                </c:pt>
                <c:pt idx="1625">
                  <c:v>0.83</c:v>
                </c:pt>
                <c:pt idx="1626">
                  <c:v>0.83900000000000008</c:v>
                </c:pt>
                <c:pt idx="1627">
                  <c:v>0.84200000000000008</c:v>
                </c:pt>
                <c:pt idx="1628">
                  <c:v>0.84499999999999997</c:v>
                </c:pt>
                <c:pt idx="1629">
                  <c:v>0.85099999999999998</c:v>
                </c:pt>
                <c:pt idx="1630">
                  <c:v>0.84799999999999998</c:v>
                </c:pt>
                <c:pt idx="1631">
                  <c:v>0.86699999999999999</c:v>
                </c:pt>
                <c:pt idx="1632">
                  <c:v>0.86</c:v>
                </c:pt>
                <c:pt idx="1633">
                  <c:v>0.86699999999999999</c:v>
                </c:pt>
                <c:pt idx="1634">
                  <c:v>0.87</c:v>
                </c:pt>
                <c:pt idx="1635">
                  <c:v>0.86699999999999999</c:v>
                </c:pt>
                <c:pt idx="1636">
                  <c:v>0.876</c:v>
                </c:pt>
                <c:pt idx="1637">
                  <c:v>0.876</c:v>
                </c:pt>
                <c:pt idx="1638">
                  <c:v>0.88500000000000001</c:v>
                </c:pt>
                <c:pt idx="1639">
                  <c:v>0.88800000000000001</c:v>
                </c:pt>
                <c:pt idx="1640">
                  <c:v>0.88500000000000001</c:v>
                </c:pt>
                <c:pt idx="1641">
                  <c:v>0.89700000000000002</c:v>
                </c:pt>
                <c:pt idx="1642">
                  <c:v>0.89400000000000002</c:v>
                </c:pt>
                <c:pt idx="1643">
                  <c:v>0.89999999999999991</c:v>
                </c:pt>
                <c:pt idx="1644">
                  <c:v>0.90600000000000003</c:v>
                </c:pt>
                <c:pt idx="1645">
                  <c:v>0.89999999999999991</c:v>
                </c:pt>
                <c:pt idx="1646">
                  <c:v>0.91500000000000004</c:v>
                </c:pt>
                <c:pt idx="1647">
                  <c:v>0.91200000000000003</c:v>
                </c:pt>
                <c:pt idx="1648">
                  <c:v>0.91800000000000004</c:v>
                </c:pt>
                <c:pt idx="1649">
                  <c:v>0.92399999999999993</c:v>
                </c:pt>
                <c:pt idx="1650">
                  <c:v>0.92099999999999993</c:v>
                </c:pt>
                <c:pt idx="1651">
                  <c:v>0.93099999999999994</c:v>
                </c:pt>
                <c:pt idx="1652">
                  <c:v>0.93099999999999994</c:v>
                </c:pt>
                <c:pt idx="1653">
                  <c:v>0.93699999999999994</c:v>
                </c:pt>
                <c:pt idx="1654">
                  <c:v>0.94300000000000006</c:v>
                </c:pt>
                <c:pt idx="1655">
                  <c:v>0.94</c:v>
                </c:pt>
                <c:pt idx="1656">
                  <c:v>0.94900000000000007</c:v>
                </c:pt>
                <c:pt idx="1657">
                  <c:v>0.94900000000000007</c:v>
                </c:pt>
                <c:pt idx="1658">
                  <c:v>0.95499999999999996</c:v>
                </c:pt>
                <c:pt idx="1659">
                  <c:v>0.95799999999999996</c:v>
                </c:pt>
                <c:pt idx="1660">
                  <c:v>0.95499999999999996</c:v>
                </c:pt>
                <c:pt idx="1661">
                  <c:v>0.96699999999999997</c:v>
                </c:pt>
                <c:pt idx="1662">
                  <c:v>0.96699999999999997</c:v>
                </c:pt>
                <c:pt idx="1663">
                  <c:v>0.97300000000000009</c:v>
                </c:pt>
                <c:pt idx="1664">
                  <c:v>0.97900000000000009</c:v>
                </c:pt>
                <c:pt idx="1665">
                  <c:v>0.97600000000000009</c:v>
                </c:pt>
                <c:pt idx="1666">
                  <c:v>0.98899999999999999</c:v>
                </c:pt>
                <c:pt idx="1667">
                  <c:v>0.9850000000000001</c:v>
                </c:pt>
                <c:pt idx="1668">
                  <c:v>0.99199999999999999</c:v>
                </c:pt>
                <c:pt idx="1669">
                  <c:v>0.995</c:v>
                </c:pt>
                <c:pt idx="1670">
                  <c:v>0.995</c:v>
                </c:pt>
                <c:pt idx="1671">
                  <c:v>1</c:v>
                </c:pt>
                <c:pt idx="1672">
                  <c:v>1</c:v>
                </c:pt>
                <c:pt idx="1673">
                  <c:v>1.01</c:v>
                </c:pt>
                <c:pt idx="1674">
                  <c:v>1.01</c:v>
                </c:pt>
                <c:pt idx="1675">
                  <c:v>1.01</c:v>
                </c:pt>
                <c:pt idx="1676">
                  <c:v>1.03</c:v>
                </c:pt>
                <c:pt idx="1677">
                  <c:v>1.02</c:v>
                </c:pt>
                <c:pt idx="1678">
                  <c:v>1.03</c:v>
                </c:pt>
                <c:pt idx="1679">
                  <c:v>1.03</c:v>
                </c:pt>
                <c:pt idx="1680">
                  <c:v>1.03</c:v>
                </c:pt>
                <c:pt idx="1681">
                  <c:v>1.0499999999999998</c:v>
                </c:pt>
                <c:pt idx="1682">
                  <c:v>1.0499999999999998</c:v>
                </c:pt>
                <c:pt idx="1683">
                  <c:v>1.0499999999999998</c:v>
                </c:pt>
                <c:pt idx="1684">
                  <c:v>1.06</c:v>
                </c:pt>
                <c:pt idx="1685">
                  <c:v>1.06</c:v>
                </c:pt>
                <c:pt idx="1686">
                  <c:v>1.06</c:v>
                </c:pt>
                <c:pt idx="1687">
                  <c:v>1.0699999999999998</c:v>
                </c:pt>
                <c:pt idx="1688">
                  <c:v>1.0699999999999998</c:v>
                </c:pt>
                <c:pt idx="1689">
                  <c:v>1.08</c:v>
                </c:pt>
                <c:pt idx="1690">
                  <c:v>1.0699999999999998</c:v>
                </c:pt>
                <c:pt idx="1691">
                  <c:v>1.08</c:v>
                </c:pt>
                <c:pt idx="1692">
                  <c:v>1.08</c:v>
                </c:pt>
                <c:pt idx="1693">
                  <c:v>1.0899999999999999</c:v>
                </c:pt>
                <c:pt idx="1694">
                  <c:v>1.1000000000000001</c:v>
                </c:pt>
                <c:pt idx="1695">
                  <c:v>1.0899999999999999</c:v>
                </c:pt>
                <c:pt idx="1696">
                  <c:v>1.1099999999999999</c:v>
                </c:pt>
                <c:pt idx="1697">
                  <c:v>1.1000000000000001</c:v>
                </c:pt>
                <c:pt idx="1698">
                  <c:v>1.1099999999999999</c:v>
                </c:pt>
                <c:pt idx="1699">
                  <c:v>1.1200000000000001</c:v>
                </c:pt>
                <c:pt idx="1700">
                  <c:v>1.1200000000000001</c:v>
                </c:pt>
                <c:pt idx="1701">
                  <c:v>1.1299999999999999</c:v>
                </c:pt>
                <c:pt idx="1702">
                  <c:v>1.1299999999999999</c:v>
                </c:pt>
                <c:pt idx="1703">
                  <c:v>1.1299999999999999</c:v>
                </c:pt>
                <c:pt idx="1704">
                  <c:v>1.1400000000000001</c:v>
                </c:pt>
                <c:pt idx="1705">
                  <c:v>1.1400000000000001</c:v>
                </c:pt>
                <c:pt idx="1706">
                  <c:v>1.1499999999999999</c:v>
                </c:pt>
                <c:pt idx="1707">
                  <c:v>1.1499999999999999</c:v>
                </c:pt>
                <c:pt idx="1708">
                  <c:v>1.1599999999999999</c:v>
                </c:pt>
                <c:pt idx="1709">
                  <c:v>1.1599999999999999</c:v>
                </c:pt>
                <c:pt idx="1710">
                  <c:v>1.1599999999999999</c:v>
                </c:pt>
                <c:pt idx="1711">
                  <c:v>1.17</c:v>
                </c:pt>
                <c:pt idx="1712">
                  <c:v>1.17</c:v>
                </c:pt>
                <c:pt idx="1713">
                  <c:v>1.18</c:v>
                </c:pt>
                <c:pt idx="1714">
                  <c:v>1.18</c:v>
                </c:pt>
                <c:pt idx="1715">
                  <c:v>1.18</c:v>
                </c:pt>
                <c:pt idx="1716">
                  <c:v>1.19</c:v>
                </c:pt>
                <c:pt idx="1717">
                  <c:v>1.19</c:v>
                </c:pt>
                <c:pt idx="1718">
                  <c:v>1.2</c:v>
                </c:pt>
                <c:pt idx="1719">
                  <c:v>1.21</c:v>
                </c:pt>
                <c:pt idx="1720">
                  <c:v>1.2</c:v>
                </c:pt>
                <c:pt idx="1721">
                  <c:v>1.22</c:v>
                </c:pt>
                <c:pt idx="1722">
                  <c:v>1.22</c:v>
                </c:pt>
                <c:pt idx="1723">
                  <c:v>1.22</c:v>
                </c:pt>
                <c:pt idx="1724">
                  <c:v>1.23</c:v>
                </c:pt>
                <c:pt idx="1725">
                  <c:v>1.23</c:v>
                </c:pt>
                <c:pt idx="1726">
                  <c:v>1.24</c:v>
                </c:pt>
                <c:pt idx="1727">
                  <c:v>1.24</c:v>
                </c:pt>
                <c:pt idx="1728">
                  <c:v>1.25</c:v>
                </c:pt>
                <c:pt idx="1729">
                  <c:v>1.25</c:v>
                </c:pt>
                <c:pt idx="1730">
                  <c:v>1.25</c:v>
                </c:pt>
                <c:pt idx="1731">
                  <c:v>1.26</c:v>
                </c:pt>
                <c:pt idx="1732">
                  <c:v>1.26</c:v>
                </c:pt>
                <c:pt idx="1733">
                  <c:v>1.27</c:v>
                </c:pt>
                <c:pt idx="1734">
                  <c:v>1.28</c:v>
                </c:pt>
                <c:pt idx="1735">
                  <c:v>1.28</c:v>
                </c:pt>
                <c:pt idx="1736">
                  <c:v>1.29</c:v>
                </c:pt>
                <c:pt idx="1737">
                  <c:v>1.29</c:v>
                </c:pt>
                <c:pt idx="1738">
                  <c:v>1.29</c:v>
                </c:pt>
                <c:pt idx="1739">
                  <c:v>1.3</c:v>
                </c:pt>
                <c:pt idx="1740">
                  <c:v>1.3</c:v>
                </c:pt>
                <c:pt idx="1741">
                  <c:v>1.31</c:v>
                </c:pt>
                <c:pt idx="1742">
                  <c:v>1.31</c:v>
                </c:pt>
                <c:pt idx="1743">
                  <c:v>1.32</c:v>
                </c:pt>
                <c:pt idx="1744">
                  <c:v>1.32</c:v>
                </c:pt>
                <c:pt idx="1745">
                  <c:v>1.32</c:v>
                </c:pt>
                <c:pt idx="1746">
                  <c:v>1.33</c:v>
                </c:pt>
                <c:pt idx="1747">
                  <c:v>1.34</c:v>
                </c:pt>
                <c:pt idx="1748">
                  <c:v>1.35</c:v>
                </c:pt>
                <c:pt idx="1749">
                  <c:v>1.35</c:v>
                </c:pt>
                <c:pt idx="1750">
                  <c:v>1.35</c:v>
                </c:pt>
                <c:pt idx="1751">
                  <c:v>1.3599999999999999</c:v>
                </c:pt>
                <c:pt idx="1752">
                  <c:v>1.3599999999999999</c:v>
                </c:pt>
                <c:pt idx="1753">
                  <c:v>1.37</c:v>
                </c:pt>
                <c:pt idx="1754">
                  <c:v>1.37</c:v>
                </c:pt>
                <c:pt idx="1755">
                  <c:v>1.38</c:v>
                </c:pt>
                <c:pt idx="1756">
                  <c:v>1.3900000000000001</c:v>
                </c:pt>
                <c:pt idx="1757">
                  <c:v>1.3900000000000001</c:v>
                </c:pt>
                <c:pt idx="1758">
                  <c:v>1.4</c:v>
                </c:pt>
                <c:pt idx="1759">
                  <c:v>1.4</c:v>
                </c:pt>
                <c:pt idx="1760">
                  <c:v>1.4</c:v>
                </c:pt>
                <c:pt idx="1761">
                  <c:v>1.42</c:v>
                </c:pt>
                <c:pt idx="1762">
                  <c:v>1.42</c:v>
                </c:pt>
                <c:pt idx="1763">
                  <c:v>1.42</c:v>
                </c:pt>
                <c:pt idx="1764">
                  <c:v>1.4300000000000002</c:v>
                </c:pt>
                <c:pt idx="1765">
                  <c:v>1.4300000000000002</c:v>
                </c:pt>
                <c:pt idx="1766">
                  <c:v>1.4500000000000002</c:v>
                </c:pt>
                <c:pt idx="1767">
                  <c:v>1.4500000000000002</c:v>
                </c:pt>
                <c:pt idx="1768">
                  <c:v>1.4500000000000002</c:v>
                </c:pt>
                <c:pt idx="1769">
                  <c:v>1.46</c:v>
                </c:pt>
                <c:pt idx="1770">
                  <c:v>1.46</c:v>
                </c:pt>
                <c:pt idx="1771">
                  <c:v>1.47</c:v>
                </c:pt>
                <c:pt idx="1772">
                  <c:v>1.47</c:v>
                </c:pt>
                <c:pt idx="1773">
                  <c:v>1.48</c:v>
                </c:pt>
                <c:pt idx="1774">
                  <c:v>1.49</c:v>
                </c:pt>
                <c:pt idx="1775">
                  <c:v>1.48</c:v>
                </c:pt>
                <c:pt idx="1776">
                  <c:v>1.5</c:v>
                </c:pt>
                <c:pt idx="1777">
                  <c:v>1.5</c:v>
                </c:pt>
                <c:pt idx="1778">
                  <c:v>1.51</c:v>
                </c:pt>
                <c:pt idx="1779">
                  <c:v>1.51</c:v>
                </c:pt>
                <c:pt idx="1780">
                  <c:v>1.52</c:v>
                </c:pt>
                <c:pt idx="1781">
                  <c:v>1.53</c:v>
                </c:pt>
                <c:pt idx="1782">
                  <c:v>1.53</c:v>
                </c:pt>
                <c:pt idx="1783">
                  <c:v>1.54</c:v>
                </c:pt>
                <c:pt idx="1784">
                  <c:v>1.55</c:v>
                </c:pt>
                <c:pt idx="1785">
                  <c:v>1.55</c:v>
                </c:pt>
                <c:pt idx="1786">
                  <c:v>1.57</c:v>
                </c:pt>
                <c:pt idx="1787">
                  <c:v>1.57</c:v>
                </c:pt>
                <c:pt idx="1788">
                  <c:v>1.5799999999999998</c:v>
                </c:pt>
                <c:pt idx="1789">
                  <c:v>1.5799999999999998</c:v>
                </c:pt>
                <c:pt idx="1790">
                  <c:v>1.5799999999999998</c:v>
                </c:pt>
                <c:pt idx="1791">
                  <c:v>1.5999999999999999</c:v>
                </c:pt>
                <c:pt idx="1792">
                  <c:v>1.59</c:v>
                </c:pt>
                <c:pt idx="1793">
                  <c:v>1.61</c:v>
                </c:pt>
                <c:pt idx="1794">
                  <c:v>1.61</c:v>
                </c:pt>
                <c:pt idx="1795">
                  <c:v>1.61</c:v>
                </c:pt>
                <c:pt idx="1796">
                  <c:v>1.6300000000000001</c:v>
                </c:pt>
                <c:pt idx="1797">
                  <c:v>1.6300000000000001</c:v>
                </c:pt>
                <c:pt idx="1798">
                  <c:v>1.64</c:v>
                </c:pt>
                <c:pt idx="1799">
                  <c:v>1.64</c:v>
                </c:pt>
                <c:pt idx="1800">
                  <c:v>1.6500000000000001</c:v>
                </c:pt>
                <c:pt idx="1801">
                  <c:v>1.66</c:v>
                </c:pt>
                <c:pt idx="1802">
                  <c:v>1.66</c:v>
                </c:pt>
                <c:pt idx="1803">
                  <c:v>1.6700000000000002</c:v>
                </c:pt>
                <c:pt idx="1804">
                  <c:v>1.68</c:v>
                </c:pt>
                <c:pt idx="1805">
                  <c:v>1.68</c:v>
                </c:pt>
                <c:pt idx="1806">
                  <c:v>1.7</c:v>
                </c:pt>
                <c:pt idx="1807">
                  <c:v>1.7</c:v>
                </c:pt>
                <c:pt idx="1808">
                  <c:v>1.71</c:v>
                </c:pt>
                <c:pt idx="1809">
                  <c:v>1.71</c:v>
                </c:pt>
                <c:pt idx="1810">
                  <c:v>1.71</c:v>
                </c:pt>
                <c:pt idx="1811">
                  <c:v>1.73</c:v>
                </c:pt>
                <c:pt idx="1812">
                  <c:v>1.73</c:v>
                </c:pt>
                <c:pt idx="1813">
                  <c:v>1.74</c:v>
                </c:pt>
                <c:pt idx="1814">
                  <c:v>1.75</c:v>
                </c:pt>
                <c:pt idx="1815">
                  <c:v>1.75</c:v>
                </c:pt>
                <c:pt idx="1816">
                  <c:v>1.76</c:v>
                </c:pt>
                <c:pt idx="1817">
                  <c:v>1.77</c:v>
                </c:pt>
                <c:pt idx="1818">
                  <c:v>1.7799999999999998</c:v>
                </c:pt>
                <c:pt idx="1819">
                  <c:v>1.79</c:v>
                </c:pt>
                <c:pt idx="1820">
                  <c:v>1.7999999999999998</c:v>
                </c:pt>
                <c:pt idx="1821">
                  <c:v>1.81</c:v>
                </c:pt>
                <c:pt idx="1822">
                  <c:v>1.81</c:v>
                </c:pt>
                <c:pt idx="1823">
                  <c:v>1.8199999999999998</c:v>
                </c:pt>
                <c:pt idx="1824">
                  <c:v>1.8199999999999998</c:v>
                </c:pt>
                <c:pt idx="1825">
                  <c:v>1.8199999999999998</c:v>
                </c:pt>
                <c:pt idx="1826">
                  <c:v>1.85</c:v>
                </c:pt>
                <c:pt idx="1827">
                  <c:v>1.85</c:v>
                </c:pt>
                <c:pt idx="1828">
                  <c:v>1.8599999999999999</c:v>
                </c:pt>
                <c:pt idx="1829">
                  <c:v>1.8599999999999999</c:v>
                </c:pt>
                <c:pt idx="1830">
                  <c:v>1.87</c:v>
                </c:pt>
                <c:pt idx="1831">
                  <c:v>1.89</c:v>
                </c:pt>
                <c:pt idx="1832">
                  <c:v>1.89</c:v>
                </c:pt>
                <c:pt idx="1833">
                  <c:v>1.9</c:v>
                </c:pt>
                <c:pt idx="1834">
                  <c:v>1.9</c:v>
                </c:pt>
                <c:pt idx="1835">
                  <c:v>1.91</c:v>
                </c:pt>
                <c:pt idx="1836">
                  <c:v>1.92</c:v>
                </c:pt>
                <c:pt idx="1837">
                  <c:v>1.9300000000000002</c:v>
                </c:pt>
                <c:pt idx="1838">
                  <c:v>1.9400000000000002</c:v>
                </c:pt>
                <c:pt idx="1839">
                  <c:v>1.9400000000000002</c:v>
                </c:pt>
                <c:pt idx="1840">
                  <c:v>1.95</c:v>
                </c:pt>
                <c:pt idx="1841">
                  <c:v>1.9700000000000002</c:v>
                </c:pt>
                <c:pt idx="1842">
                  <c:v>1.9700000000000002</c:v>
                </c:pt>
                <c:pt idx="1843">
                  <c:v>1.9800000000000002</c:v>
                </c:pt>
                <c:pt idx="1844">
                  <c:v>1.9800000000000002</c:v>
                </c:pt>
                <c:pt idx="1845">
                  <c:v>1.99</c:v>
                </c:pt>
                <c:pt idx="1846">
                  <c:v>2.0099999999999998</c:v>
                </c:pt>
                <c:pt idx="1847">
                  <c:v>2.02</c:v>
                </c:pt>
                <c:pt idx="1848">
                  <c:v>2.0300000000000002</c:v>
                </c:pt>
                <c:pt idx="1849">
                  <c:v>2.0300000000000002</c:v>
                </c:pt>
                <c:pt idx="1850">
                  <c:v>2.04</c:v>
                </c:pt>
                <c:pt idx="1851">
                  <c:v>2.06</c:v>
                </c:pt>
                <c:pt idx="1852">
                  <c:v>2.06</c:v>
                </c:pt>
                <c:pt idx="1853">
                  <c:v>2.0700000000000003</c:v>
                </c:pt>
                <c:pt idx="1854">
                  <c:v>2.08</c:v>
                </c:pt>
                <c:pt idx="1855">
                  <c:v>2.08</c:v>
                </c:pt>
                <c:pt idx="1856">
                  <c:v>2.0999999999999996</c:v>
                </c:pt>
                <c:pt idx="1857">
                  <c:v>2.1100000000000003</c:v>
                </c:pt>
                <c:pt idx="1858">
                  <c:v>2.12</c:v>
                </c:pt>
                <c:pt idx="1859">
                  <c:v>2.13</c:v>
                </c:pt>
                <c:pt idx="1860">
                  <c:v>2.1399999999999997</c:v>
                </c:pt>
                <c:pt idx="1861">
                  <c:v>2.16</c:v>
                </c:pt>
                <c:pt idx="1862">
                  <c:v>2.16</c:v>
                </c:pt>
                <c:pt idx="1863">
                  <c:v>2.17</c:v>
                </c:pt>
                <c:pt idx="1864">
                  <c:v>2.1799999999999997</c:v>
                </c:pt>
                <c:pt idx="1865">
                  <c:v>2.1900000000000004</c:v>
                </c:pt>
                <c:pt idx="1866">
                  <c:v>2.2000000000000002</c:v>
                </c:pt>
                <c:pt idx="1867">
                  <c:v>2.21</c:v>
                </c:pt>
                <c:pt idx="1868">
                  <c:v>2.2199999999999998</c:v>
                </c:pt>
                <c:pt idx="1869">
                  <c:v>2.23</c:v>
                </c:pt>
                <c:pt idx="1870">
                  <c:v>2.2400000000000002</c:v>
                </c:pt>
                <c:pt idx="1871">
                  <c:v>2.2599999999999998</c:v>
                </c:pt>
                <c:pt idx="1872">
                  <c:v>2.2599999999999998</c:v>
                </c:pt>
                <c:pt idx="1873">
                  <c:v>2.2800000000000002</c:v>
                </c:pt>
                <c:pt idx="1874">
                  <c:v>2.29</c:v>
                </c:pt>
                <c:pt idx="1875">
                  <c:v>2.29</c:v>
                </c:pt>
                <c:pt idx="1876">
                  <c:v>2.31</c:v>
                </c:pt>
                <c:pt idx="1877">
                  <c:v>2.3199999999999998</c:v>
                </c:pt>
                <c:pt idx="1878">
                  <c:v>2.33</c:v>
                </c:pt>
                <c:pt idx="1879">
                  <c:v>2.34</c:v>
                </c:pt>
                <c:pt idx="1880">
                  <c:v>2.35</c:v>
                </c:pt>
                <c:pt idx="1881">
                  <c:v>2.37</c:v>
                </c:pt>
                <c:pt idx="1882">
                  <c:v>2.38</c:v>
                </c:pt>
                <c:pt idx="1883">
                  <c:v>2.39</c:v>
                </c:pt>
                <c:pt idx="1884">
                  <c:v>2.4</c:v>
                </c:pt>
                <c:pt idx="1885">
                  <c:v>2.4099999999999997</c:v>
                </c:pt>
                <c:pt idx="1886">
                  <c:v>2.4300000000000002</c:v>
                </c:pt>
                <c:pt idx="1887">
                  <c:v>2.4300000000000002</c:v>
                </c:pt>
                <c:pt idx="1888">
                  <c:v>2.4499999999999997</c:v>
                </c:pt>
                <c:pt idx="1889">
                  <c:v>2.46</c:v>
                </c:pt>
                <c:pt idx="1890">
                  <c:v>2.4700000000000002</c:v>
                </c:pt>
                <c:pt idx="1891">
                  <c:v>2.4899999999999998</c:v>
                </c:pt>
                <c:pt idx="1892">
                  <c:v>2.4899999999999998</c:v>
                </c:pt>
                <c:pt idx="1893">
                  <c:v>2.5100000000000002</c:v>
                </c:pt>
                <c:pt idx="1894">
                  <c:v>2.5299999999999998</c:v>
                </c:pt>
                <c:pt idx="1895">
                  <c:v>2.5299999999999998</c:v>
                </c:pt>
                <c:pt idx="1896">
                  <c:v>2.5500000000000003</c:v>
                </c:pt>
                <c:pt idx="1897">
                  <c:v>2.56</c:v>
                </c:pt>
                <c:pt idx="1898">
                  <c:v>2.57</c:v>
                </c:pt>
                <c:pt idx="1899">
                  <c:v>2.5900000000000003</c:v>
                </c:pt>
                <c:pt idx="1900">
                  <c:v>2.6</c:v>
                </c:pt>
                <c:pt idx="1901">
                  <c:v>2.62</c:v>
                </c:pt>
                <c:pt idx="1902">
                  <c:v>2.63</c:v>
                </c:pt>
                <c:pt idx="1903">
                  <c:v>2.65</c:v>
                </c:pt>
                <c:pt idx="1904">
                  <c:v>2.66</c:v>
                </c:pt>
                <c:pt idx="1905">
                  <c:v>2.67</c:v>
                </c:pt>
                <c:pt idx="1906">
                  <c:v>2.69</c:v>
                </c:pt>
                <c:pt idx="1907">
                  <c:v>2.7</c:v>
                </c:pt>
                <c:pt idx="1908">
                  <c:v>2.7199999999999998</c:v>
                </c:pt>
                <c:pt idx="1909">
                  <c:v>2.73</c:v>
                </c:pt>
                <c:pt idx="1910">
                  <c:v>2.75</c:v>
                </c:pt>
                <c:pt idx="1911">
                  <c:v>2.76</c:v>
                </c:pt>
                <c:pt idx="1912">
                  <c:v>2.77</c:v>
                </c:pt>
                <c:pt idx="1913">
                  <c:v>2.79</c:v>
                </c:pt>
                <c:pt idx="1914">
                  <c:v>2.8</c:v>
                </c:pt>
                <c:pt idx="1915">
                  <c:v>2.81</c:v>
                </c:pt>
                <c:pt idx="1916">
                  <c:v>2.84</c:v>
                </c:pt>
                <c:pt idx="1917">
                  <c:v>2.84</c:v>
                </c:pt>
                <c:pt idx="1918">
                  <c:v>2.8600000000000003</c:v>
                </c:pt>
                <c:pt idx="1919">
                  <c:v>2.87</c:v>
                </c:pt>
                <c:pt idx="1920">
                  <c:v>2.8899999999999997</c:v>
                </c:pt>
                <c:pt idx="1921">
                  <c:v>2.91</c:v>
                </c:pt>
                <c:pt idx="1922">
                  <c:v>2.92</c:v>
                </c:pt>
                <c:pt idx="1923">
                  <c:v>2.94</c:v>
                </c:pt>
                <c:pt idx="1924">
                  <c:v>2.96</c:v>
                </c:pt>
                <c:pt idx="1925">
                  <c:v>2.96</c:v>
                </c:pt>
                <c:pt idx="1926">
                  <c:v>2.99</c:v>
                </c:pt>
                <c:pt idx="1927">
                  <c:v>3</c:v>
                </c:pt>
                <c:pt idx="1928">
                  <c:v>3.02</c:v>
                </c:pt>
                <c:pt idx="1929">
                  <c:v>3.04</c:v>
                </c:pt>
                <c:pt idx="1930">
                  <c:v>3.05</c:v>
                </c:pt>
                <c:pt idx="1931">
                  <c:v>3.08</c:v>
                </c:pt>
                <c:pt idx="1932">
                  <c:v>3.09</c:v>
                </c:pt>
                <c:pt idx="1933">
                  <c:v>3.11</c:v>
                </c:pt>
                <c:pt idx="1934">
                  <c:v>3.13</c:v>
                </c:pt>
                <c:pt idx="1935">
                  <c:v>3.14</c:v>
                </c:pt>
                <c:pt idx="1936">
                  <c:v>3.17</c:v>
                </c:pt>
                <c:pt idx="1937">
                  <c:v>3.18</c:v>
                </c:pt>
                <c:pt idx="1938">
                  <c:v>3.21</c:v>
                </c:pt>
                <c:pt idx="1939">
                  <c:v>3.22</c:v>
                </c:pt>
                <c:pt idx="1940">
                  <c:v>3.2399999999999998</c:v>
                </c:pt>
                <c:pt idx="1941">
                  <c:v>3.2600000000000002</c:v>
                </c:pt>
                <c:pt idx="1942">
                  <c:v>3.28</c:v>
                </c:pt>
                <c:pt idx="1943">
                  <c:v>3.3000000000000003</c:v>
                </c:pt>
                <c:pt idx="1944">
                  <c:v>3.32</c:v>
                </c:pt>
                <c:pt idx="1945">
                  <c:v>3.3400000000000003</c:v>
                </c:pt>
                <c:pt idx="1946">
                  <c:v>3.36</c:v>
                </c:pt>
                <c:pt idx="1947">
                  <c:v>3.38</c:v>
                </c:pt>
                <c:pt idx="1948">
                  <c:v>3.4</c:v>
                </c:pt>
                <c:pt idx="1949">
                  <c:v>3.42</c:v>
                </c:pt>
                <c:pt idx="1950">
                  <c:v>3.44</c:v>
                </c:pt>
                <c:pt idx="1951">
                  <c:v>3.46</c:v>
                </c:pt>
                <c:pt idx="1952">
                  <c:v>3.4699999999999998</c:v>
                </c:pt>
                <c:pt idx="1953">
                  <c:v>3.5</c:v>
                </c:pt>
                <c:pt idx="1954">
                  <c:v>3.52</c:v>
                </c:pt>
                <c:pt idx="1955">
                  <c:v>3.54</c:v>
                </c:pt>
                <c:pt idx="1956">
                  <c:v>3.5700000000000003</c:v>
                </c:pt>
                <c:pt idx="1957">
                  <c:v>3.58</c:v>
                </c:pt>
                <c:pt idx="1958">
                  <c:v>3.6100000000000003</c:v>
                </c:pt>
                <c:pt idx="1959">
                  <c:v>3.6399999999999997</c:v>
                </c:pt>
                <c:pt idx="1960">
                  <c:v>3.6500000000000004</c:v>
                </c:pt>
                <c:pt idx="1961">
                  <c:v>3.6799999999999997</c:v>
                </c:pt>
                <c:pt idx="1962">
                  <c:v>3.7</c:v>
                </c:pt>
                <c:pt idx="1963">
                  <c:v>3.7199999999999998</c:v>
                </c:pt>
                <c:pt idx="1964">
                  <c:v>3.75</c:v>
                </c:pt>
                <c:pt idx="1965">
                  <c:v>3.77</c:v>
                </c:pt>
                <c:pt idx="1966">
                  <c:v>3.8</c:v>
                </c:pt>
                <c:pt idx="1967">
                  <c:v>3.82</c:v>
                </c:pt>
                <c:pt idx="1968">
                  <c:v>3.8500000000000005</c:v>
                </c:pt>
                <c:pt idx="1969">
                  <c:v>3.8800000000000003</c:v>
                </c:pt>
                <c:pt idx="1970">
                  <c:v>3.9</c:v>
                </c:pt>
                <c:pt idx="1971">
                  <c:v>3.9299999999999997</c:v>
                </c:pt>
                <c:pt idx="1972">
                  <c:v>3.9600000000000004</c:v>
                </c:pt>
                <c:pt idx="1973">
                  <c:v>3.9899999999999998</c:v>
                </c:pt>
                <c:pt idx="1974">
                  <c:v>4.01</c:v>
                </c:pt>
                <c:pt idx="1975">
                  <c:v>4.04</c:v>
                </c:pt>
                <c:pt idx="1976">
                  <c:v>4.07</c:v>
                </c:pt>
                <c:pt idx="1977">
                  <c:v>4.09</c:v>
                </c:pt>
                <c:pt idx="1978">
                  <c:v>4.12</c:v>
                </c:pt>
                <c:pt idx="1979">
                  <c:v>4.1500000000000004</c:v>
                </c:pt>
                <c:pt idx="1980">
                  <c:v>4.17</c:v>
                </c:pt>
                <c:pt idx="1981">
                  <c:v>4.21</c:v>
                </c:pt>
                <c:pt idx="1982">
                  <c:v>4.2300000000000004</c:v>
                </c:pt>
                <c:pt idx="1983">
                  <c:v>4.2699999999999996</c:v>
                </c:pt>
                <c:pt idx="1984">
                  <c:v>4.3000000000000007</c:v>
                </c:pt>
                <c:pt idx="1985">
                  <c:v>4.32</c:v>
                </c:pt>
                <c:pt idx="1986">
                  <c:v>4.3499999999999996</c:v>
                </c:pt>
                <c:pt idx="1987">
                  <c:v>4.3800000000000008</c:v>
                </c:pt>
                <c:pt idx="1988">
                  <c:v>4.42</c:v>
                </c:pt>
                <c:pt idx="1989">
                  <c:v>4.45</c:v>
                </c:pt>
                <c:pt idx="1990">
                  <c:v>4.4800000000000004</c:v>
                </c:pt>
                <c:pt idx="1991">
                  <c:v>4.5199999999999996</c:v>
                </c:pt>
                <c:pt idx="1992">
                  <c:v>4.55</c:v>
                </c:pt>
                <c:pt idx="1993">
                  <c:v>4.58</c:v>
                </c:pt>
                <c:pt idx="1994">
                  <c:v>4.6100000000000003</c:v>
                </c:pt>
                <c:pt idx="1995">
                  <c:v>4.6399999999999997</c:v>
                </c:pt>
                <c:pt idx="1996">
                  <c:v>4.68</c:v>
                </c:pt>
                <c:pt idx="1997">
                  <c:v>4.71</c:v>
                </c:pt>
                <c:pt idx="1998">
                  <c:v>4.75</c:v>
                </c:pt>
                <c:pt idx="1999">
                  <c:v>4.79</c:v>
                </c:pt>
                <c:pt idx="2000">
                  <c:v>4.8199999999999994</c:v>
                </c:pt>
                <c:pt idx="2001">
                  <c:v>4.8600000000000003</c:v>
                </c:pt>
                <c:pt idx="2002">
                  <c:v>4.8899999999999997</c:v>
                </c:pt>
                <c:pt idx="2003">
                  <c:v>4.9300000000000006</c:v>
                </c:pt>
                <c:pt idx="2004">
                  <c:v>4.97</c:v>
                </c:pt>
                <c:pt idx="2005">
                  <c:v>5</c:v>
                </c:pt>
                <c:pt idx="2006">
                  <c:v>5.0599999999999996</c:v>
                </c:pt>
                <c:pt idx="2007">
                  <c:v>5.08</c:v>
                </c:pt>
                <c:pt idx="2008">
                  <c:v>5.13</c:v>
                </c:pt>
                <c:pt idx="2009">
                  <c:v>5.17</c:v>
                </c:pt>
                <c:pt idx="2010">
                  <c:v>5.21</c:v>
                </c:pt>
                <c:pt idx="2011">
                  <c:v>5.25</c:v>
                </c:pt>
                <c:pt idx="2012">
                  <c:v>5.29</c:v>
                </c:pt>
                <c:pt idx="2013">
                  <c:v>5.34</c:v>
                </c:pt>
                <c:pt idx="2014">
                  <c:v>5.38</c:v>
                </c:pt>
                <c:pt idx="2015">
                  <c:v>5.43</c:v>
                </c:pt>
                <c:pt idx="2016">
                  <c:v>5.48</c:v>
                </c:pt>
                <c:pt idx="2017">
                  <c:v>5.52</c:v>
                </c:pt>
                <c:pt idx="2018">
                  <c:v>5.5600000000000005</c:v>
                </c:pt>
                <c:pt idx="2019">
                  <c:v>5.6099999999999994</c:v>
                </c:pt>
                <c:pt idx="2020">
                  <c:v>5.65</c:v>
                </c:pt>
                <c:pt idx="2021">
                  <c:v>5.71</c:v>
                </c:pt>
                <c:pt idx="2022">
                  <c:v>5.75</c:v>
                </c:pt>
                <c:pt idx="2023">
                  <c:v>5.8100000000000005</c:v>
                </c:pt>
                <c:pt idx="2024">
                  <c:v>5.8599999999999994</c:v>
                </c:pt>
                <c:pt idx="2025">
                  <c:v>5.9</c:v>
                </c:pt>
                <c:pt idx="2026">
                  <c:v>5.96</c:v>
                </c:pt>
                <c:pt idx="2027">
                  <c:v>6</c:v>
                </c:pt>
                <c:pt idx="2028">
                  <c:v>6.06</c:v>
                </c:pt>
                <c:pt idx="2029">
                  <c:v>6.11</c:v>
                </c:pt>
                <c:pt idx="2030">
                  <c:v>6.17</c:v>
                </c:pt>
                <c:pt idx="2031">
                  <c:v>6.22</c:v>
                </c:pt>
                <c:pt idx="2032">
                  <c:v>6.2700000000000005</c:v>
                </c:pt>
                <c:pt idx="2033">
                  <c:v>6.33</c:v>
                </c:pt>
                <c:pt idx="2034">
                  <c:v>6.38</c:v>
                </c:pt>
                <c:pt idx="2035">
                  <c:v>6.44</c:v>
                </c:pt>
                <c:pt idx="2036">
                  <c:v>6.5</c:v>
                </c:pt>
                <c:pt idx="2037">
                  <c:v>6.55</c:v>
                </c:pt>
                <c:pt idx="2038">
                  <c:v>6.62</c:v>
                </c:pt>
                <c:pt idx="2039">
                  <c:v>6.6800000000000006</c:v>
                </c:pt>
                <c:pt idx="2040">
                  <c:v>6.74</c:v>
                </c:pt>
                <c:pt idx="2041">
                  <c:v>6.81</c:v>
                </c:pt>
                <c:pt idx="2042">
                  <c:v>6.86</c:v>
                </c:pt>
                <c:pt idx="2043">
                  <c:v>6.93</c:v>
                </c:pt>
                <c:pt idx="2044">
                  <c:v>7</c:v>
                </c:pt>
                <c:pt idx="2045">
                  <c:v>7.0600000000000005</c:v>
                </c:pt>
                <c:pt idx="2046">
                  <c:v>7.1400000000000006</c:v>
                </c:pt>
                <c:pt idx="2047">
                  <c:v>7.1899999999999995</c:v>
                </c:pt>
                <c:pt idx="2048">
                  <c:v>7.26</c:v>
                </c:pt>
                <c:pt idx="2049">
                  <c:v>7.34</c:v>
                </c:pt>
                <c:pt idx="2050">
                  <c:v>7.4</c:v>
                </c:pt>
                <c:pt idx="2051">
                  <c:v>7.48</c:v>
                </c:pt>
                <c:pt idx="2052">
                  <c:v>7.54</c:v>
                </c:pt>
                <c:pt idx="2053">
                  <c:v>7.62</c:v>
                </c:pt>
                <c:pt idx="2054">
                  <c:v>7.6899999999999995</c:v>
                </c:pt>
                <c:pt idx="2055">
                  <c:v>7.7600000000000007</c:v>
                </c:pt>
                <c:pt idx="2056">
                  <c:v>7.84</c:v>
                </c:pt>
                <c:pt idx="2057">
                  <c:v>7.91</c:v>
                </c:pt>
                <c:pt idx="2058">
                  <c:v>7.9899999999999993</c:v>
                </c:pt>
                <c:pt idx="2059">
                  <c:v>8.07</c:v>
                </c:pt>
                <c:pt idx="2060">
                  <c:v>8.15</c:v>
                </c:pt>
                <c:pt idx="2061">
                  <c:v>8.23</c:v>
                </c:pt>
                <c:pt idx="2062">
                  <c:v>8.3000000000000007</c:v>
                </c:pt>
                <c:pt idx="2063">
                  <c:v>8.379999999999999</c:v>
                </c:pt>
                <c:pt idx="2064">
                  <c:v>8.4600000000000009</c:v>
                </c:pt>
                <c:pt idx="2065">
                  <c:v>8.5399999999999991</c:v>
                </c:pt>
                <c:pt idx="2066">
                  <c:v>8.620000000000001</c:v>
                </c:pt>
                <c:pt idx="2067">
                  <c:v>8.7099999999999991</c:v>
                </c:pt>
                <c:pt idx="2068">
                  <c:v>8.7900000000000009</c:v>
                </c:pt>
                <c:pt idx="2069">
                  <c:v>8.8699999999999992</c:v>
                </c:pt>
                <c:pt idx="2070">
                  <c:v>8.9600000000000009</c:v>
                </c:pt>
                <c:pt idx="2071">
                  <c:v>9.0499999999999989</c:v>
                </c:pt>
                <c:pt idx="2072">
                  <c:v>9.120000000000001</c:v>
                </c:pt>
                <c:pt idx="2073">
                  <c:v>9.2200000000000006</c:v>
                </c:pt>
                <c:pt idx="2074">
                  <c:v>9.3000000000000007</c:v>
                </c:pt>
                <c:pt idx="2075">
                  <c:v>9.39</c:v>
                </c:pt>
                <c:pt idx="2076">
                  <c:v>9.49</c:v>
                </c:pt>
                <c:pt idx="2077">
                  <c:v>9.57</c:v>
                </c:pt>
                <c:pt idx="2078">
                  <c:v>9.67</c:v>
                </c:pt>
                <c:pt idx="2079">
                  <c:v>9.76</c:v>
                </c:pt>
                <c:pt idx="2080">
                  <c:v>9.84</c:v>
                </c:pt>
                <c:pt idx="2081">
                  <c:v>9.94</c:v>
                </c:pt>
                <c:pt idx="2082">
                  <c:v>10</c:v>
                </c:pt>
                <c:pt idx="2083">
                  <c:v>10.1</c:v>
                </c:pt>
                <c:pt idx="2084">
                  <c:v>10.200000000000001</c:v>
                </c:pt>
                <c:pt idx="2085">
                  <c:v>10.299999999999999</c:v>
                </c:pt>
                <c:pt idx="2086">
                  <c:v>10.4</c:v>
                </c:pt>
                <c:pt idx="2087">
                  <c:v>10.5</c:v>
                </c:pt>
                <c:pt idx="2088">
                  <c:v>10.6</c:v>
                </c:pt>
                <c:pt idx="2089">
                  <c:v>10.7</c:v>
                </c:pt>
                <c:pt idx="2090">
                  <c:v>10.8</c:v>
                </c:pt>
                <c:pt idx="2091">
                  <c:v>10.9</c:v>
                </c:pt>
                <c:pt idx="2092">
                  <c:v>11</c:v>
                </c:pt>
                <c:pt idx="2093">
                  <c:v>11.1</c:v>
                </c:pt>
                <c:pt idx="2094">
                  <c:v>11.2</c:v>
                </c:pt>
                <c:pt idx="2095">
                  <c:v>11.3</c:v>
                </c:pt>
                <c:pt idx="2096">
                  <c:v>11.399999999999999</c:v>
                </c:pt>
                <c:pt idx="2097">
                  <c:v>11.5</c:v>
                </c:pt>
                <c:pt idx="2098">
                  <c:v>11.600000000000001</c:v>
                </c:pt>
                <c:pt idx="2099">
                  <c:v>11.7</c:v>
                </c:pt>
                <c:pt idx="2100">
                  <c:v>11.8</c:v>
                </c:pt>
                <c:pt idx="2101">
                  <c:v>11.9</c:v>
                </c:pt>
                <c:pt idx="2102">
                  <c:v>12</c:v>
                </c:pt>
                <c:pt idx="2103">
                  <c:v>12.1</c:v>
                </c:pt>
                <c:pt idx="2104">
                  <c:v>12.2</c:v>
                </c:pt>
                <c:pt idx="2105">
                  <c:v>12.3</c:v>
                </c:pt>
                <c:pt idx="2106">
                  <c:v>12.4</c:v>
                </c:pt>
                <c:pt idx="2107">
                  <c:v>12.5</c:v>
                </c:pt>
                <c:pt idx="2108">
                  <c:v>12.6</c:v>
                </c:pt>
                <c:pt idx="2109">
                  <c:v>12.700000000000001</c:v>
                </c:pt>
                <c:pt idx="2110">
                  <c:v>12.799999999999999</c:v>
                </c:pt>
                <c:pt idx="2111">
                  <c:v>12.9</c:v>
                </c:pt>
                <c:pt idx="2112">
                  <c:v>13</c:v>
                </c:pt>
                <c:pt idx="2113">
                  <c:v>13.1</c:v>
                </c:pt>
                <c:pt idx="2114">
                  <c:v>13.200000000000001</c:v>
                </c:pt>
                <c:pt idx="2115">
                  <c:v>13.299999999999999</c:v>
                </c:pt>
                <c:pt idx="2116">
                  <c:v>13.4</c:v>
                </c:pt>
                <c:pt idx="2117">
                  <c:v>13.5</c:v>
                </c:pt>
                <c:pt idx="2118">
                  <c:v>13.6</c:v>
                </c:pt>
                <c:pt idx="2119">
                  <c:v>13.7</c:v>
                </c:pt>
                <c:pt idx="2120">
                  <c:v>13.8</c:v>
                </c:pt>
                <c:pt idx="2121">
                  <c:v>13.9</c:v>
                </c:pt>
                <c:pt idx="2122">
                  <c:v>14</c:v>
                </c:pt>
                <c:pt idx="2123">
                  <c:v>14.1</c:v>
                </c:pt>
                <c:pt idx="2124">
                  <c:v>14.2</c:v>
                </c:pt>
                <c:pt idx="2125">
                  <c:v>14.3</c:v>
                </c:pt>
                <c:pt idx="2126">
                  <c:v>14.399999999999999</c:v>
                </c:pt>
                <c:pt idx="2127">
                  <c:v>14.399999999999999</c:v>
                </c:pt>
                <c:pt idx="2128">
                  <c:v>14.5</c:v>
                </c:pt>
                <c:pt idx="2129">
                  <c:v>14.600000000000001</c:v>
                </c:pt>
                <c:pt idx="2130">
                  <c:v>14.7</c:v>
                </c:pt>
                <c:pt idx="2131">
                  <c:v>14.8</c:v>
                </c:pt>
                <c:pt idx="2132">
                  <c:v>14.9</c:v>
                </c:pt>
                <c:pt idx="2133">
                  <c:v>15</c:v>
                </c:pt>
                <c:pt idx="2134">
                  <c:v>15.2</c:v>
                </c:pt>
                <c:pt idx="2135">
                  <c:v>15.2</c:v>
                </c:pt>
                <c:pt idx="2136">
                  <c:v>15.299999999999999</c:v>
                </c:pt>
                <c:pt idx="2137">
                  <c:v>15.400000000000002</c:v>
                </c:pt>
                <c:pt idx="2138">
                  <c:v>15.5</c:v>
                </c:pt>
                <c:pt idx="2139">
                  <c:v>15.6</c:v>
                </c:pt>
                <c:pt idx="2140">
                  <c:v>15.7</c:v>
                </c:pt>
                <c:pt idx="2141">
                  <c:v>15.8</c:v>
                </c:pt>
                <c:pt idx="2142">
                  <c:v>15.9</c:v>
                </c:pt>
                <c:pt idx="2143">
                  <c:v>16</c:v>
                </c:pt>
                <c:pt idx="2144">
                  <c:v>16</c:v>
                </c:pt>
                <c:pt idx="2145">
                  <c:v>16.099999999999998</c:v>
                </c:pt>
                <c:pt idx="2146">
                  <c:v>16.2</c:v>
                </c:pt>
                <c:pt idx="2147">
                  <c:v>16.3</c:v>
                </c:pt>
                <c:pt idx="2148">
                  <c:v>16.399999999999999</c:v>
                </c:pt>
                <c:pt idx="2149">
                  <c:v>16.5</c:v>
                </c:pt>
                <c:pt idx="2150">
                  <c:v>16.600000000000001</c:v>
                </c:pt>
                <c:pt idx="2151">
                  <c:v>16.7</c:v>
                </c:pt>
                <c:pt idx="2152">
                  <c:v>16.7</c:v>
                </c:pt>
                <c:pt idx="2153">
                  <c:v>16.799999999999997</c:v>
                </c:pt>
                <c:pt idx="2154">
                  <c:v>16.900000000000002</c:v>
                </c:pt>
                <c:pt idx="2155">
                  <c:v>17</c:v>
                </c:pt>
                <c:pt idx="2156">
                  <c:v>17.099999999999998</c:v>
                </c:pt>
                <c:pt idx="2157">
                  <c:v>17.099999999999998</c:v>
                </c:pt>
                <c:pt idx="2158">
                  <c:v>17.200000000000003</c:v>
                </c:pt>
                <c:pt idx="2159">
                  <c:v>17.3</c:v>
                </c:pt>
                <c:pt idx="2160">
                  <c:v>17.399999999999999</c:v>
                </c:pt>
                <c:pt idx="2161">
                  <c:v>17.399999999999999</c:v>
                </c:pt>
                <c:pt idx="2162">
                  <c:v>17.5</c:v>
                </c:pt>
                <c:pt idx="2163">
                  <c:v>17.600000000000001</c:v>
                </c:pt>
                <c:pt idx="2164">
                  <c:v>17.7</c:v>
                </c:pt>
                <c:pt idx="2165">
                  <c:v>17.7</c:v>
                </c:pt>
                <c:pt idx="2166">
                  <c:v>17.8</c:v>
                </c:pt>
                <c:pt idx="2167">
                  <c:v>17.8</c:v>
                </c:pt>
                <c:pt idx="2168">
                  <c:v>17.900000000000002</c:v>
                </c:pt>
                <c:pt idx="2169">
                  <c:v>18</c:v>
                </c:pt>
                <c:pt idx="2170">
                  <c:v>18.099999999999998</c:v>
                </c:pt>
                <c:pt idx="2171">
                  <c:v>18.099999999999998</c:v>
                </c:pt>
                <c:pt idx="2172">
                  <c:v>18.2</c:v>
                </c:pt>
                <c:pt idx="2173">
                  <c:v>18.2</c:v>
                </c:pt>
                <c:pt idx="2174">
                  <c:v>18.3</c:v>
                </c:pt>
                <c:pt idx="2175">
                  <c:v>18.399999999999999</c:v>
                </c:pt>
                <c:pt idx="2176">
                  <c:v>18.399999999999999</c:v>
                </c:pt>
                <c:pt idx="2177">
                  <c:v>18.5</c:v>
                </c:pt>
                <c:pt idx="2178">
                  <c:v>18.5</c:v>
                </c:pt>
                <c:pt idx="2179">
                  <c:v>18.600000000000001</c:v>
                </c:pt>
                <c:pt idx="2180">
                  <c:v>18.600000000000001</c:v>
                </c:pt>
                <c:pt idx="2181">
                  <c:v>18.7</c:v>
                </c:pt>
                <c:pt idx="2182">
                  <c:v>18.7</c:v>
                </c:pt>
                <c:pt idx="2183">
                  <c:v>18.8</c:v>
                </c:pt>
                <c:pt idx="2184">
                  <c:v>18.8</c:v>
                </c:pt>
                <c:pt idx="2185">
                  <c:v>18.899999999999999</c:v>
                </c:pt>
                <c:pt idx="2186">
                  <c:v>18.899999999999999</c:v>
                </c:pt>
                <c:pt idx="2187">
                  <c:v>19</c:v>
                </c:pt>
                <c:pt idx="2188">
                  <c:v>19</c:v>
                </c:pt>
                <c:pt idx="2189">
                  <c:v>19.100000000000001</c:v>
                </c:pt>
                <c:pt idx="2190">
                  <c:v>19.100000000000001</c:v>
                </c:pt>
                <c:pt idx="2191">
                  <c:v>19.2</c:v>
                </c:pt>
                <c:pt idx="2192">
                  <c:v>19.2</c:v>
                </c:pt>
                <c:pt idx="2193">
                  <c:v>19.2</c:v>
                </c:pt>
                <c:pt idx="2194">
                  <c:v>19.3</c:v>
                </c:pt>
                <c:pt idx="2195">
                  <c:v>19.3</c:v>
                </c:pt>
                <c:pt idx="2196">
                  <c:v>19.3</c:v>
                </c:pt>
                <c:pt idx="2197">
                  <c:v>19.400000000000002</c:v>
                </c:pt>
                <c:pt idx="2198">
                  <c:v>19.400000000000002</c:v>
                </c:pt>
                <c:pt idx="2199">
                  <c:v>19.400000000000002</c:v>
                </c:pt>
                <c:pt idx="2200">
                  <c:v>19.5</c:v>
                </c:pt>
                <c:pt idx="2201">
                  <c:v>19.5</c:v>
                </c:pt>
                <c:pt idx="2202">
                  <c:v>19.5</c:v>
                </c:pt>
                <c:pt idx="2203">
                  <c:v>19.5</c:v>
                </c:pt>
                <c:pt idx="2204">
                  <c:v>19.599999999999998</c:v>
                </c:pt>
                <c:pt idx="2205">
                  <c:v>19.599999999999998</c:v>
                </c:pt>
                <c:pt idx="2206">
                  <c:v>19.599999999999998</c:v>
                </c:pt>
                <c:pt idx="2207">
                  <c:v>19.599999999999998</c:v>
                </c:pt>
                <c:pt idx="2208">
                  <c:v>19.599999999999998</c:v>
                </c:pt>
                <c:pt idx="2209">
                  <c:v>19.599999999999998</c:v>
                </c:pt>
                <c:pt idx="2210">
                  <c:v>19.700000000000003</c:v>
                </c:pt>
                <c:pt idx="2211">
                  <c:v>19.700000000000003</c:v>
                </c:pt>
                <c:pt idx="2212">
                  <c:v>19.700000000000003</c:v>
                </c:pt>
                <c:pt idx="2213">
                  <c:v>19.700000000000003</c:v>
                </c:pt>
                <c:pt idx="2214">
                  <c:v>19.700000000000003</c:v>
                </c:pt>
                <c:pt idx="2215">
                  <c:v>19.700000000000003</c:v>
                </c:pt>
                <c:pt idx="2216">
                  <c:v>19.700000000000003</c:v>
                </c:pt>
                <c:pt idx="2217">
                  <c:v>19.700000000000003</c:v>
                </c:pt>
                <c:pt idx="2218">
                  <c:v>19.700000000000003</c:v>
                </c:pt>
                <c:pt idx="2219">
                  <c:v>19.700000000000003</c:v>
                </c:pt>
                <c:pt idx="2220">
                  <c:v>19.700000000000003</c:v>
                </c:pt>
                <c:pt idx="2221">
                  <c:v>19.700000000000003</c:v>
                </c:pt>
                <c:pt idx="2222">
                  <c:v>19.700000000000003</c:v>
                </c:pt>
                <c:pt idx="2223">
                  <c:v>19.700000000000003</c:v>
                </c:pt>
                <c:pt idx="2224">
                  <c:v>19.700000000000003</c:v>
                </c:pt>
                <c:pt idx="2225">
                  <c:v>19.700000000000003</c:v>
                </c:pt>
                <c:pt idx="2226">
                  <c:v>19.700000000000003</c:v>
                </c:pt>
                <c:pt idx="2227">
                  <c:v>19.700000000000003</c:v>
                </c:pt>
                <c:pt idx="2228">
                  <c:v>19.700000000000003</c:v>
                </c:pt>
                <c:pt idx="2229">
                  <c:v>19.700000000000003</c:v>
                </c:pt>
                <c:pt idx="2230">
                  <c:v>19.700000000000003</c:v>
                </c:pt>
                <c:pt idx="2231">
                  <c:v>19.700000000000003</c:v>
                </c:pt>
                <c:pt idx="2232">
                  <c:v>19.700000000000003</c:v>
                </c:pt>
                <c:pt idx="2233">
                  <c:v>19.700000000000003</c:v>
                </c:pt>
                <c:pt idx="2234">
                  <c:v>19.599999999999998</c:v>
                </c:pt>
                <c:pt idx="2235">
                  <c:v>19.599999999999998</c:v>
                </c:pt>
                <c:pt idx="2236">
                  <c:v>19.599999999999998</c:v>
                </c:pt>
                <c:pt idx="2237">
                  <c:v>19.599999999999998</c:v>
                </c:pt>
                <c:pt idx="2238">
                  <c:v>19.599999999999998</c:v>
                </c:pt>
                <c:pt idx="2239">
                  <c:v>19.5</c:v>
                </c:pt>
                <c:pt idx="2240">
                  <c:v>19.5</c:v>
                </c:pt>
                <c:pt idx="2241">
                  <c:v>19.5</c:v>
                </c:pt>
                <c:pt idx="2242">
                  <c:v>19.5</c:v>
                </c:pt>
                <c:pt idx="2243">
                  <c:v>19.5</c:v>
                </c:pt>
                <c:pt idx="2244">
                  <c:v>19.400000000000002</c:v>
                </c:pt>
                <c:pt idx="2245">
                  <c:v>19.400000000000002</c:v>
                </c:pt>
                <c:pt idx="2246">
                  <c:v>19.400000000000002</c:v>
                </c:pt>
                <c:pt idx="2247">
                  <c:v>19.3</c:v>
                </c:pt>
                <c:pt idx="2248">
                  <c:v>19.3</c:v>
                </c:pt>
                <c:pt idx="2249">
                  <c:v>19.3</c:v>
                </c:pt>
                <c:pt idx="2250">
                  <c:v>19.2</c:v>
                </c:pt>
                <c:pt idx="2251">
                  <c:v>19.2</c:v>
                </c:pt>
                <c:pt idx="2252">
                  <c:v>19.2</c:v>
                </c:pt>
                <c:pt idx="2253">
                  <c:v>19.100000000000001</c:v>
                </c:pt>
                <c:pt idx="2254">
                  <c:v>19.100000000000001</c:v>
                </c:pt>
                <c:pt idx="2255">
                  <c:v>19</c:v>
                </c:pt>
                <c:pt idx="2256">
                  <c:v>19</c:v>
                </c:pt>
                <c:pt idx="2257">
                  <c:v>19</c:v>
                </c:pt>
                <c:pt idx="2258">
                  <c:v>18.899999999999999</c:v>
                </c:pt>
                <c:pt idx="2259">
                  <c:v>18.899999999999999</c:v>
                </c:pt>
                <c:pt idx="2260">
                  <c:v>18.8</c:v>
                </c:pt>
                <c:pt idx="2261">
                  <c:v>18.8</c:v>
                </c:pt>
                <c:pt idx="2262">
                  <c:v>18.7</c:v>
                </c:pt>
                <c:pt idx="2263">
                  <c:v>18.7</c:v>
                </c:pt>
                <c:pt idx="2264">
                  <c:v>18.600000000000001</c:v>
                </c:pt>
                <c:pt idx="2265">
                  <c:v>18.600000000000001</c:v>
                </c:pt>
                <c:pt idx="2266">
                  <c:v>18.5</c:v>
                </c:pt>
                <c:pt idx="2267">
                  <c:v>18.5</c:v>
                </c:pt>
                <c:pt idx="2268">
                  <c:v>18.399999999999999</c:v>
                </c:pt>
                <c:pt idx="2269">
                  <c:v>18.399999999999999</c:v>
                </c:pt>
                <c:pt idx="2270">
                  <c:v>18.3</c:v>
                </c:pt>
                <c:pt idx="2271">
                  <c:v>18.3</c:v>
                </c:pt>
                <c:pt idx="2272">
                  <c:v>18.2</c:v>
                </c:pt>
                <c:pt idx="2273">
                  <c:v>18.2</c:v>
                </c:pt>
                <c:pt idx="2274">
                  <c:v>18.099999999999998</c:v>
                </c:pt>
                <c:pt idx="2275">
                  <c:v>18</c:v>
                </c:pt>
                <c:pt idx="2276">
                  <c:v>18</c:v>
                </c:pt>
                <c:pt idx="2277">
                  <c:v>17.900000000000002</c:v>
                </c:pt>
                <c:pt idx="2278">
                  <c:v>17.8</c:v>
                </c:pt>
                <c:pt idx="2279">
                  <c:v>17.8</c:v>
                </c:pt>
                <c:pt idx="2280">
                  <c:v>17.7</c:v>
                </c:pt>
                <c:pt idx="2281">
                  <c:v>17.7</c:v>
                </c:pt>
                <c:pt idx="2282">
                  <c:v>17.600000000000001</c:v>
                </c:pt>
                <c:pt idx="2283">
                  <c:v>17.5</c:v>
                </c:pt>
                <c:pt idx="2284">
                  <c:v>17.399999999999999</c:v>
                </c:pt>
                <c:pt idx="2285">
                  <c:v>17.399999999999999</c:v>
                </c:pt>
                <c:pt idx="2286">
                  <c:v>17.3</c:v>
                </c:pt>
                <c:pt idx="2287">
                  <c:v>17.200000000000003</c:v>
                </c:pt>
                <c:pt idx="2288">
                  <c:v>17.200000000000003</c:v>
                </c:pt>
                <c:pt idx="2289">
                  <c:v>17.099999999999998</c:v>
                </c:pt>
                <c:pt idx="2290">
                  <c:v>17</c:v>
                </c:pt>
                <c:pt idx="2291">
                  <c:v>17</c:v>
                </c:pt>
                <c:pt idx="2292">
                  <c:v>16.900000000000002</c:v>
                </c:pt>
                <c:pt idx="2293">
                  <c:v>16.799999999999997</c:v>
                </c:pt>
                <c:pt idx="2294">
                  <c:v>16.799999999999997</c:v>
                </c:pt>
                <c:pt idx="2295">
                  <c:v>16.7</c:v>
                </c:pt>
                <c:pt idx="2296">
                  <c:v>16.600000000000001</c:v>
                </c:pt>
                <c:pt idx="2297">
                  <c:v>16.5</c:v>
                </c:pt>
                <c:pt idx="2298">
                  <c:v>16.5</c:v>
                </c:pt>
                <c:pt idx="2299">
                  <c:v>16.399999999999999</c:v>
                </c:pt>
                <c:pt idx="2300">
                  <c:v>16.3</c:v>
                </c:pt>
                <c:pt idx="2301">
                  <c:v>16.2</c:v>
                </c:pt>
                <c:pt idx="2302">
                  <c:v>16.2</c:v>
                </c:pt>
                <c:pt idx="2303">
                  <c:v>16.099999999999998</c:v>
                </c:pt>
                <c:pt idx="2304">
                  <c:v>16</c:v>
                </c:pt>
                <c:pt idx="2305">
                  <c:v>15.9</c:v>
                </c:pt>
                <c:pt idx="2306">
                  <c:v>15.9</c:v>
                </c:pt>
                <c:pt idx="2307">
                  <c:v>15.8</c:v>
                </c:pt>
                <c:pt idx="2308">
                  <c:v>15.7</c:v>
                </c:pt>
                <c:pt idx="2309">
                  <c:v>15.7</c:v>
                </c:pt>
                <c:pt idx="2310">
                  <c:v>15.6</c:v>
                </c:pt>
                <c:pt idx="2311">
                  <c:v>15.5</c:v>
                </c:pt>
                <c:pt idx="2312">
                  <c:v>15.400000000000002</c:v>
                </c:pt>
                <c:pt idx="2313">
                  <c:v>15.299999999999999</c:v>
                </c:pt>
                <c:pt idx="2314">
                  <c:v>15.299999999999999</c:v>
                </c:pt>
                <c:pt idx="2315">
                  <c:v>15.2</c:v>
                </c:pt>
                <c:pt idx="2316">
                  <c:v>15.1</c:v>
                </c:pt>
                <c:pt idx="2317">
                  <c:v>15</c:v>
                </c:pt>
                <c:pt idx="2318">
                  <c:v>15</c:v>
                </c:pt>
                <c:pt idx="2319">
                  <c:v>14.9</c:v>
                </c:pt>
                <c:pt idx="2320">
                  <c:v>14.8</c:v>
                </c:pt>
                <c:pt idx="2321">
                  <c:v>14.7</c:v>
                </c:pt>
                <c:pt idx="2322">
                  <c:v>14.600000000000001</c:v>
                </c:pt>
                <c:pt idx="2323">
                  <c:v>14.600000000000001</c:v>
                </c:pt>
                <c:pt idx="2324">
                  <c:v>14.5</c:v>
                </c:pt>
                <c:pt idx="2325">
                  <c:v>14.399999999999999</c:v>
                </c:pt>
                <c:pt idx="2326">
                  <c:v>14.3</c:v>
                </c:pt>
                <c:pt idx="2327">
                  <c:v>14.3</c:v>
                </c:pt>
                <c:pt idx="2328">
                  <c:v>14.2</c:v>
                </c:pt>
                <c:pt idx="2329">
                  <c:v>14.1</c:v>
                </c:pt>
                <c:pt idx="2330">
                  <c:v>14</c:v>
                </c:pt>
                <c:pt idx="2331">
                  <c:v>14</c:v>
                </c:pt>
                <c:pt idx="2332">
                  <c:v>13.9</c:v>
                </c:pt>
                <c:pt idx="2333">
                  <c:v>13.8</c:v>
                </c:pt>
                <c:pt idx="2334">
                  <c:v>13.8</c:v>
                </c:pt>
                <c:pt idx="2335">
                  <c:v>13.7</c:v>
                </c:pt>
                <c:pt idx="2336">
                  <c:v>13.6</c:v>
                </c:pt>
                <c:pt idx="2337">
                  <c:v>13.5</c:v>
                </c:pt>
                <c:pt idx="2338">
                  <c:v>13.5</c:v>
                </c:pt>
                <c:pt idx="2339">
                  <c:v>13.4</c:v>
                </c:pt>
                <c:pt idx="2340">
                  <c:v>13.299999999999999</c:v>
                </c:pt>
                <c:pt idx="2341">
                  <c:v>13.299999999999999</c:v>
                </c:pt>
                <c:pt idx="2342">
                  <c:v>13.200000000000001</c:v>
                </c:pt>
                <c:pt idx="2343">
                  <c:v>13.1</c:v>
                </c:pt>
                <c:pt idx="2344">
                  <c:v>13</c:v>
                </c:pt>
                <c:pt idx="2345">
                  <c:v>13</c:v>
                </c:pt>
                <c:pt idx="2346">
                  <c:v>12.9</c:v>
                </c:pt>
                <c:pt idx="2347">
                  <c:v>12.799999999999999</c:v>
                </c:pt>
                <c:pt idx="2348">
                  <c:v>12.799999999999999</c:v>
                </c:pt>
                <c:pt idx="2349">
                  <c:v>12.700000000000001</c:v>
                </c:pt>
                <c:pt idx="2350">
                  <c:v>12.6</c:v>
                </c:pt>
                <c:pt idx="2351">
                  <c:v>12.6</c:v>
                </c:pt>
                <c:pt idx="2352">
                  <c:v>12.5</c:v>
                </c:pt>
                <c:pt idx="2353">
                  <c:v>12.4</c:v>
                </c:pt>
                <c:pt idx="2354">
                  <c:v>12.4</c:v>
                </c:pt>
                <c:pt idx="2355">
                  <c:v>12.3</c:v>
                </c:pt>
                <c:pt idx="2356">
                  <c:v>12.3</c:v>
                </c:pt>
                <c:pt idx="2357">
                  <c:v>12.2</c:v>
                </c:pt>
                <c:pt idx="2358">
                  <c:v>12.1</c:v>
                </c:pt>
                <c:pt idx="2359">
                  <c:v>12.1</c:v>
                </c:pt>
                <c:pt idx="2360">
                  <c:v>12</c:v>
                </c:pt>
                <c:pt idx="2361">
                  <c:v>12</c:v>
                </c:pt>
                <c:pt idx="2362">
                  <c:v>11.9</c:v>
                </c:pt>
                <c:pt idx="2363">
                  <c:v>11.8</c:v>
                </c:pt>
                <c:pt idx="2364">
                  <c:v>11.8</c:v>
                </c:pt>
                <c:pt idx="2365">
                  <c:v>11.7</c:v>
                </c:pt>
                <c:pt idx="2366">
                  <c:v>11.7</c:v>
                </c:pt>
                <c:pt idx="2367">
                  <c:v>11.600000000000001</c:v>
                </c:pt>
                <c:pt idx="2368">
                  <c:v>11.600000000000001</c:v>
                </c:pt>
                <c:pt idx="2369">
                  <c:v>11.5</c:v>
                </c:pt>
                <c:pt idx="2370">
                  <c:v>11.5</c:v>
                </c:pt>
                <c:pt idx="2371">
                  <c:v>11.399999999999999</c:v>
                </c:pt>
                <c:pt idx="2372">
                  <c:v>11.3</c:v>
                </c:pt>
                <c:pt idx="2373">
                  <c:v>11.3</c:v>
                </c:pt>
                <c:pt idx="2374">
                  <c:v>11.2</c:v>
                </c:pt>
                <c:pt idx="2375">
                  <c:v>11.2</c:v>
                </c:pt>
                <c:pt idx="2376">
                  <c:v>11.2</c:v>
                </c:pt>
                <c:pt idx="2377">
                  <c:v>11.1</c:v>
                </c:pt>
                <c:pt idx="2378">
                  <c:v>11.1</c:v>
                </c:pt>
                <c:pt idx="2379">
                  <c:v>11</c:v>
                </c:pt>
                <c:pt idx="2380">
                  <c:v>11</c:v>
                </c:pt>
                <c:pt idx="2381">
                  <c:v>10.9</c:v>
                </c:pt>
                <c:pt idx="2382">
                  <c:v>10.9</c:v>
                </c:pt>
                <c:pt idx="2383">
                  <c:v>10.8</c:v>
                </c:pt>
                <c:pt idx="2384">
                  <c:v>10.8</c:v>
                </c:pt>
                <c:pt idx="2385">
                  <c:v>10.7</c:v>
                </c:pt>
                <c:pt idx="2386">
                  <c:v>10.7</c:v>
                </c:pt>
                <c:pt idx="2387">
                  <c:v>10.6</c:v>
                </c:pt>
                <c:pt idx="2388">
                  <c:v>10.6</c:v>
                </c:pt>
                <c:pt idx="2389">
                  <c:v>10.6</c:v>
                </c:pt>
                <c:pt idx="2390">
                  <c:v>10.5</c:v>
                </c:pt>
                <c:pt idx="2391">
                  <c:v>10.5</c:v>
                </c:pt>
                <c:pt idx="2392">
                  <c:v>10.4</c:v>
                </c:pt>
                <c:pt idx="2393">
                  <c:v>10.4</c:v>
                </c:pt>
                <c:pt idx="2394">
                  <c:v>10.4</c:v>
                </c:pt>
                <c:pt idx="2395">
                  <c:v>10.299999999999999</c:v>
                </c:pt>
                <c:pt idx="2396">
                  <c:v>10.299999999999999</c:v>
                </c:pt>
                <c:pt idx="2397">
                  <c:v>10.299999999999999</c:v>
                </c:pt>
                <c:pt idx="2398">
                  <c:v>10.200000000000001</c:v>
                </c:pt>
                <c:pt idx="2399">
                  <c:v>10.200000000000001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C41-44A8-BA32-6152980D8826}"/>
            </c:ext>
          </c:extLst>
        </c:ser>
        <c:ser>
          <c:idx val="1"/>
          <c:order val="1"/>
          <c:tx>
            <c:strRef>
              <c:f>CV!$H$1</c:f>
              <c:strCache>
                <c:ptCount val="1"/>
                <c:pt idx="0">
                  <c:v>Peroxide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CV!$F$4602:$F$7001</c:f>
              <c:numCache>
                <c:formatCode>General</c:formatCode>
                <c:ptCount val="2400"/>
                <c:pt idx="0">
                  <c:v>-0.2</c:v>
                </c:pt>
                <c:pt idx="1">
                  <c:v>-0.19900000000000001</c:v>
                </c:pt>
                <c:pt idx="2">
                  <c:v>-0.19800000000000001</c:v>
                </c:pt>
                <c:pt idx="3">
                  <c:v>-0.19700000000000001</c:v>
                </c:pt>
                <c:pt idx="4">
                  <c:v>-0.19600000000000001</c:v>
                </c:pt>
                <c:pt idx="5">
                  <c:v>-0.19500000000000001</c:v>
                </c:pt>
                <c:pt idx="6">
                  <c:v>-0.19400000000000001</c:v>
                </c:pt>
                <c:pt idx="7">
                  <c:v>-0.193</c:v>
                </c:pt>
                <c:pt idx="8">
                  <c:v>-0.192</c:v>
                </c:pt>
                <c:pt idx="9">
                  <c:v>-0.191</c:v>
                </c:pt>
                <c:pt idx="10">
                  <c:v>-0.19</c:v>
                </c:pt>
                <c:pt idx="11">
                  <c:v>-0.189</c:v>
                </c:pt>
                <c:pt idx="12">
                  <c:v>-0.188</c:v>
                </c:pt>
                <c:pt idx="13">
                  <c:v>-0.187</c:v>
                </c:pt>
                <c:pt idx="14">
                  <c:v>-0.186</c:v>
                </c:pt>
                <c:pt idx="15">
                  <c:v>-0.185</c:v>
                </c:pt>
                <c:pt idx="16">
                  <c:v>-0.184</c:v>
                </c:pt>
                <c:pt idx="17">
                  <c:v>-0.183</c:v>
                </c:pt>
                <c:pt idx="18">
                  <c:v>-0.182</c:v>
                </c:pt>
                <c:pt idx="19">
                  <c:v>-0.18099999999999999</c:v>
                </c:pt>
                <c:pt idx="20">
                  <c:v>-0.18</c:v>
                </c:pt>
                <c:pt idx="21">
                  <c:v>-0.17899999999999999</c:v>
                </c:pt>
                <c:pt idx="22">
                  <c:v>-0.17799999999999999</c:v>
                </c:pt>
                <c:pt idx="23">
                  <c:v>-0.17699999999999999</c:v>
                </c:pt>
                <c:pt idx="24">
                  <c:v>-0.17599999999999999</c:v>
                </c:pt>
                <c:pt idx="25">
                  <c:v>-0.17499999999999999</c:v>
                </c:pt>
                <c:pt idx="26">
                  <c:v>-0.17399999999999999</c:v>
                </c:pt>
                <c:pt idx="27">
                  <c:v>-0.17299999999999999</c:v>
                </c:pt>
                <c:pt idx="28">
                  <c:v>-0.17199999999999999</c:v>
                </c:pt>
                <c:pt idx="29">
                  <c:v>-0.17100000000000001</c:v>
                </c:pt>
                <c:pt idx="30">
                  <c:v>-0.17</c:v>
                </c:pt>
                <c:pt idx="31">
                  <c:v>-0.16900000000000001</c:v>
                </c:pt>
                <c:pt idx="32">
                  <c:v>-0.16800000000000001</c:v>
                </c:pt>
                <c:pt idx="33">
                  <c:v>-0.16700000000000001</c:v>
                </c:pt>
                <c:pt idx="34">
                  <c:v>-0.16600000000000001</c:v>
                </c:pt>
                <c:pt idx="35">
                  <c:v>-0.16500000000000001</c:v>
                </c:pt>
                <c:pt idx="36">
                  <c:v>-0.16400000000000001</c:v>
                </c:pt>
                <c:pt idx="37">
                  <c:v>-0.16300000000000001</c:v>
                </c:pt>
                <c:pt idx="38">
                  <c:v>-0.16200000000000001</c:v>
                </c:pt>
                <c:pt idx="39">
                  <c:v>-0.161</c:v>
                </c:pt>
                <c:pt idx="40">
                  <c:v>-0.16</c:v>
                </c:pt>
                <c:pt idx="41">
                  <c:v>-0.159</c:v>
                </c:pt>
                <c:pt idx="42">
                  <c:v>-0.158</c:v>
                </c:pt>
                <c:pt idx="43">
                  <c:v>-0.157</c:v>
                </c:pt>
                <c:pt idx="44">
                  <c:v>-0.156</c:v>
                </c:pt>
                <c:pt idx="45">
                  <c:v>-0.155</c:v>
                </c:pt>
                <c:pt idx="46">
                  <c:v>-0.154</c:v>
                </c:pt>
                <c:pt idx="47">
                  <c:v>-0.153</c:v>
                </c:pt>
                <c:pt idx="48">
                  <c:v>-0.152</c:v>
                </c:pt>
                <c:pt idx="49">
                  <c:v>-0.151</c:v>
                </c:pt>
                <c:pt idx="50">
                  <c:v>-0.15</c:v>
                </c:pt>
                <c:pt idx="51">
                  <c:v>-0.14899999999999999</c:v>
                </c:pt>
                <c:pt idx="52">
                  <c:v>-0.14799999999999999</c:v>
                </c:pt>
                <c:pt idx="53">
                  <c:v>-0.14699999999999999</c:v>
                </c:pt>
                <c:pt idx="54">
                  <c:v>-0.14599999999999999</c:v>
                </c:pt>
                <c:pt idx="55">
                  <c:v>-0.14499999999999999</c:v>
                </c:pt>
                <c:pt idx="56">
                  <c:v>-0.14399999999999999</c:v>
                </c:pt>
                <c:pt idx="57">
                  <c:v>-0.14299999999999999</c:v>
                </c:pt>
                <c:pt idx="58">
                  <c:v>-0.14199999999999999</c:v>
                </c:pt>
                <c:pt idx="59">
                  <c:v>-0.14099999999999999</c:v>
                </c:pt>
                <c:pt idx="60">
                  <c:v>-0.14000000000000001</c:v>
                </c:pt>
                <c:pt idx="61">
                  <c:v>-0.13900000000000001</c:v>
                </c:pt>
                <c:pt idx="62">
                  <c:v>-0.13800000000000001</c:v>
                </c:pt>
                <c:pt idx="63">
                  <c:v>-0.13700000000000001</c:v>
                </c:pt>
                <c:pt idx="64">
                  <c:v>-0.13600000000000001</c:v>
                </c:pt>
                <c:pt idx="65">
                  <c:v>-0.13500000000000001</c:v>
                </c:pt>
                <c:pt idx="66">
                  <c:v>-0.13400000000000001</c:v>
                </c:pt>
                <c:pt idx="67">
                  <c:v>-0.13300000000000001</c:v>
                </c:pt>
                <c:pt idx="68">
                  <c:v>-0.13200000000000001</c:v>
                </c:pt>
                <c:pt idx="69">
                  <c:v>-0.13100000000000001</c:v>
                </c:pt>
                <c:pt idx="70">
                  <c:v>-0.13</c:v>
                </c:pt>
                <c:pt idx="71">
                  <c:v>-0.129</c:v>
                </c:pt>
                <c:pt idx="72">
                  <c:v>-0.128</c:v>
                </c:pt>
                <c:pt idx="73">
                  <c:v>-0.127</c:v>
                </c:pt>
                <c:pt idx="74">
                  <c:v>-0.126</c:v>
                </c:pt>
                <c:pt idx="75">
                  <c:v>-0.125</c:v>
                </c:pt>
                <c:pt idx="76">
                  <c:v>-0.124</c:v>
                </c:pt>
                <c:pt idx="77">
                  <c:v>-0.123</c:v>
                </c:pt>
                <c:pt idx="78">
                  <c:v>-0.122</c:v>
                </c:pt>
                <c:pt idx="79">
                  <c:v>-0.121</c:v>
                </c:pt>
                <c:pt idx="80">
                  <c:v>-0.12</c:v>
                </c:pt>
                <c:pt idx="81">
                  <c:v>-0.11899999999999999</c:v>
                </c:pt>
                <c:pt idx="82">
                  <c:v>-0.11799999999999999</c:v>
                </c:pt>
                <c:pt idx="83">
                  <c:v>-0.11700000000000001</c:v>
                </c:pt>
                <c:pt idx="84">
                  <c:v>-0.11600000000000001</c:v>
                </c:pt>
                <c:pt idx="85">
                  <c:v>-0.115</c:v>
                </c:pt>
                <c:pt idx="86">
                  <c:v>-0.114</c:v>
                </c:pt>
                <c:pt idx="87">
                  <c:v>-0.113</c:v>
                </c:pt>
                <c:pt idx="88">
                  <c:v>-0.112</c:v>
                </c:pt>
                <c:pt idx="89">
                  <c:v>-0.111</c:v>
                </c:pt>
                <c:pt idx="90">
                  <c:v>-0.11</c:v>
                </c:pt>
                <c:pt idx="91">
                  <c:v>-0.109</c:v>
                </c:pt>
                <c:pt idx="92">
                  <c:v>-0.108</c:v>
                </c:pt>
                <c:pt idx="93">
                  <c:v>-0.107</c:v>
                </c:pt>
                <c:pt idx="94">
                  <c:v>-0.106</c:v>
                </c:pt>
                <c:pt idx="95">
                  <c:v>-0.105</c:v>
                </c:pt>
                <c:pt idx="96">
                  <c:v>-0.104</c:v>
                </c:pt>
                <c:pt idx="97">
                  <c:v>-0.10299999999999999</c:v>
                </c:pt>
                <c:pt idx="98">
                  <c:v>-0.10199999999999999</c:v>
                </c:pt>
                <c:pt idx="99">
                  <c:v>-0.10100000000000001</c:v>
                </c:pt>
                <c:pt idx="100">
                  <c:v>-0.1</c:v>
                </c:pt>
                <c:pt idx="101">
                  <c:v>-9.9000000000000005E-2</c:v>
                </c:pt>
                <c:pt idx="102">
                  <c:v>-9.8000000000000004E-2</c:v>
                </c:pt>
                <c:pt idx="103">
                  <c:v>-9.7000000000000003E-2</c:v>
                </c:pt>
                <c:pt idx="104">
                  <c:v>-9.6000000000000002E-2</c:v>
                </c:pt>
                <c:pt idx="105">
                  <c:v>-9.5000000000000001E-2</c:v>
                </c:pt>
                <c:pt idx="106">
                  <c:v>-9.4E-2</c:v>
                </c:pt>
                <c:pt idx="107">
                  <c:v>-9.2999999999999999E-2</c:v>
                </c:pt>
                <c:pt idx="108">
                  <c:v>-9.1999999999999998E-2</c:v>
                </c:pt>
                <c:pt idx="109">
                  <c:v>-9.0999999999999998E-2</c:v>
                </c:pt>
                <c:pt idx="110">
                  <c:v>-0.09</c:v>
                </c:pt>
                <c:pt idx="111">
                  <c:v>-8.8999999999999996E-2</c:v>
                </c:pt>
                <c:pt idx="112">
                  <c:v>-8.7999999999999995E-2</c:v>
                </c:pt>
                <c:pt idx="113">
                  <c:v>-8.6999999999999994E-2</c:v>
                </c:pt>
                <c:pt idx="114">
                  <c:v>-8.5999999999999993E-2</c:v>
                </c:pt>
                <c:pt idx="115">
                  <c:v>-8.5000000000000006E-2</c:v>
                </c:pt>
                <c:pt idx="116">
                  <c:v>-8.4000000000000005E-2</c:v>
                </c:pt>
                <c:pt idx="117">
                  <c:v>-8.3000000000000004E-2</c:v>
                </c:pt>
                <c:pt idx="118">
                  <c:v>-8.2000000000000003E-2</c:v>
                </c:pt>
                <c:pt idx="119">
                  <c:v>-8.1000000000000003E-2</c:v>
                </c:pt>
                <c:pt idx="120">
                  <c:v>-0.08</c:v>
                </c:pt>
                <c:pt idx="121">
                  <c:v>-7.9000000000000001E-2</c:v>
                </c:pt>
                <c:pt idx="122">
                  <c:v>-7.8E-2</c:v>
                </c:pt>
                <c:pt idx="123">
                  <c:v>-7.6999999999999999E-2</c:v>
                </c:pt>
                <c:pt idx="124">
                  <c:v>-7.5999999999999998E-2</c:v>
                </c:pt>
                <c:pt idx="125">
                  <c:v>-7.4999999999999997E-2</c:v>
                </c:pt>
                <c:pt idx="126">
                  <c:v>-7.3999999999999996E-2</c:v>
                </c:pt>
                <c:pt idx="127">
                  <c:v>-7.2999999999999995E-2</c:v>
                </c:pt>
                <c:pt idx="128">
                  <c:v>-7.1999999999999995E-2</c:v>
                </c:pt>
                <c:pt idx="129">
                  <c:v>-7.0999999999999994E-2</c:v>
                </c:pt>
                <c:pt idx="130">
                  <c:v>-7.0000000000000007E-2</c:v>
                </c:pt>
                <c:pt idx="131">
                  <c:v>-6.9000000000000006E-2</c:v>
                </c:pt>
                <c:pt idx="132">
                  <c:v>-6.8000000000000005E-2</c:v>
                </c:pt>
                <c:pt idx="133">
                  <c:v>-6.7000000000000004E-2</c:v>
                </c:pt>
                <c:pt idx="134">
                  <c:v>-6.6000000000000003E-2</c:v>
                </c:pt>
                <c:pt idx="135">
                  <c:v>-6.5000000000000002E-2</c:v>
                </c:pt>
                <c:pt idx="136">
                  <c:v>-6.4000000000000001E-2</c:v>
                </c:pt>
                <c:pt idx="137">
                  <c:v>-6.3E-2</c:v>
                </c:pt>
                <c:pt idx="138">
                  <c:v>-6.2E-2</c:v>
                </c:pt>
                <c:pt idx="139">
                  <c:v>-6.0999999999999999E-2</c:v>
                </c:pt>
                <c:pt idx="140">
                  <c:v>-0.06</c:v>
                </c:pt>
                <c:pt idx="141">
                  <c:v>-5.8999999999999997E-2</c:v>
                </c:pt>
                <c:pt idx="142">
                  <c:v>-5.8000000000000003E-2</c:v>
                </c:pt>
                <c:pt idx="143">
                  <c:v>-5.7000000000000002E-2</c:v>
                </c:pt>
                <c:pt idx="144">
                  <c:v>-5.6000000000000001E-2</c:v>
                </c:pt>
                <c:pt idx="145">
                  <c:v>-5.5E-2</c:v>
                </c:pt>
                <c:pt idx="146">
                  <c:v>-5.3999999999999999E-2</c:v>
                </c:pt>
                <c:pt idx="147">
                  <c:v>-5.2999999999999999E-2</c:v>
                </c:pt>
                <c:pt idx="148">
                  <c:v>-5.1999999999999998E-2</c:v>
                </c:pt>
                <c:pt idx="149">
                  <c:v>-5.0999999999999997E-2</c:v>
                </c:pt>
                <c:pt idx="150">
                  <c:v>-0.05</c:v>
                </c:pt>
                <c:pt idx="151">
                  <c:v>-4.9000000000000002E-2</c:v>
                </c:pt>
                <c:pt idx="152">
                  <c:v>-4.8000000000000001E-2</c:v>
                </c:pt>
                <c:pt idx="153">
                  <c:v>-4.7E-2</c:v>
                </c:pt>
                <c:pt idx="154">
                  <c:v>-4.5999999999999999E-2</c:v>
                </c:pt>
                <c:pt idx="155">
                  <c:v>-4.4999999999999998E-2</c:v>
                </c:pt>
                <c:pt idx="156">
                  <c:v>-4.3999999999999997E-2</c:v>
                </c:pt>
                <c:pt idx="157">
                  <c:v>-4.2999999999999997E-2</c:v>
                </c:pt>
                <c:pt idx="158">
                  <c:v>-4.2000000000000003E-2</c:v>
                </c:pt>
                <c:pt idx="159">
                  <c:v>-4.1000000000000002E-2</c:v>
                </c:pt>
                <c:pt idx="160">
                  <c:v>-0.04</c:v>
                </c:pt>
                <c:pt idx="161">
                  <c:v>-3.9E-2</c:v>
                </c:pt>
                <c:pt idx="162">
                  <c:v>-3.7999999999999999E-2</c:v>
                </c:pt>
                <c:pt idx="163">
                  <c:v>-3.6999999999999998E-2</c:v>
                </c:pt>
                <c:pt idx="164">
                  <c:v>-3.5999999999999997E-2</c:v>
                </c:pt>
                <c:pt idx="165">
                  <c:v>-3.5000000000000003E-2</c:v>
                </c:pt>
                <c:pt idx="166">
                  <c:v>-3.4000000000000002E-2</c:v>
                </c:pt>
                <c:pt idx="167">
                  <c:v>-3.3000000000000002E-2</c:v>
                </c:pt>
                <c:pt idx="168">
                  <c:v>-3.2000000000000001E-2</c:v>
                </c:pt>
                <c:pt idx="169">
                  <c:v>-3.1E-2</c:v>
                </c:pt>
                <c:pt idx="170">
                  <c:v>-0.03</c:v>
                </c:pt>
                <c:pt idx="171">
                  <c:v>-2.9000000000000001E-2</c:v>
                </c:pt>
                <c:pt idx="172">
                  <c:v>-2.8000000000000001E-2</c:v>
                </c:pt>
                <c:pt idx="173">
                  <c:v>-2.7E-2</c:v>
                </c:pt>
                <c:pt idx="174">
                  <c:v>-2.5999999999999999E-2</c:v>
                </c:pt>
                <c:pt idx="175">
                  <c:v>-2.5000000000000001E-2</c:v>
                </c:pt>
                <c:pt idx="176">
                  <c:v>-2.4E-2</c:v>
                </c:pt>
                <c:pt idx="177">
                  <c:v>-2.3E-2</c:v>
                </c:pt>
                <c:pt idx="178">
                  <c:v>-2.1999999999999999E-2</c:v>
                </c:pt>
                <c:pt idx="179">
                  <c:v>-2.1000000000000001E-2</c:v>
                </c:pt>
                <c:pt idx="180">
                  <c:v>-0.02</c:v>
                </c:pt>
                <c:pt idx="181">
                  <c:v>-1.9E-2</c:v>
                </c:pt>
                <c:pt idx="182">
                  <c:v>-1.7999999999999999E-2</c:v>
                </c:pt>
                <c:pt idx="183">
                  <c:v>-1.7000000000000001E-2</c:v>
                </c:pt>
                <c:pt idx="184">
                  <c:v>-1.6E-2</c:v>
                </c:pt>
                <c:pt idx="185">
                  <c:v>-1.4999999999999999E-2</c:v>
                </c:pt>
                <c:pt idx="186">
                  <c:v>-1.4E-2</c:v>
                </c:pt>
                <c:pt idx="187">
                  <c:v>-1.2999999999999999E-2</c:v>
                </c:pt>
                <c:pt idx="188">
                  <c:v>-1.2E-2</c:v>
                </c:pt>
                <c:pt idx="189">
                  <c:v>-1.0999999999999999E-2</c:v>
                </c:pt>
                <c:pt idx="190">
                  <c:v>-0.01</c:v>
                </c:pt>
                <c:pt idx="191">
                  <c:v>-8.9999999999999993E-3</c:v>
                </c:pt>
                <c:pt idx="192">
                  <c:v>-8.0000000000000002E-3</c:v>
                </c:pt>
                <c:pt idx="193">
                  <c:v>-7.0000000000000001E-3</c:v>
                </c:pt>
                <c:pt idx="194">
                  <c:v>-6.0000000000000001E-3</c:v>
                </c:pt>
                <c:pt idx="195">
                  <c:v>-5.0000000000000001E-3</c:v>
                </c:pt>
                <c:pt idx="196">
                  <c:v>-4.0000000000000001E-3</c:v>
                </c:pt>
                <c:pt idx="197">
                  <c:v>-3.0000000000000001E-3</c:v>
                </c:pt>
                <c:pt idx="198">
                  <c:v>-2E-3</c:v>
                </c:pt>
                <c:pt idx="199">
                  <c:v>-1E-3</c:v>
                </c:pt>
                <c:pt idx="200">
                  <c:v>0</c:v>
                </c:pt>
                <c:pt idx="201">
                  <c:v>1E-3</c:v>
                </c:pt>
                <c:pt idx="202">
                  <c:v>2E-3</c:v>
                </c:pt>
                <c:pt idx="203">
                  <c:v>3.0000000000000001E-3</c:v>
                </c:pt>
                <c:pt idx="204">
                  <c:v>4.0000000000000001E-3</c:v>
                </c:pt>
                <c:pt idx="205">
                  <c:v>5.0000000000000001E-3</c:v>
                </c:pt>
                <c:pt idx="206">
                  <c:v>6.0000000000000001E-3</c:v>
                </c:pt>
                <c:pt idx="207">
                  <c:v>7.0000000000000001E-3</c:v>
                </c:pt>
                <c:pt idx="208">
                  <c:v>8.0000000000000002E-3</c:v>
                </c:pt>
                <c:pt idx="209">
                  <c:v>8.9999999999999993E-3</c:v>
                </c:pt>
                <c:pt idx="210">
                  <c:v>0.01</c:v>
                </c:pt>
                <c:pt idx="211">
                  <c:v>1.0999999999999999E-2</c:v>
                </c:pt>
                <c:pt idx="212">
                  <c:v>1.2E-2</c:v>
                </c:pt>
                <c:pt idx="213">
                  <c:v>1.2999999999999999E-2</c:v>
                </c:pt>
                <c:pt idx="214">
                  <c:v>1.4E-2</c:v>
                </c:pt>
                <c:pt idx="215">
                  <c:v>1.4999999999999999E-2</c:v>
                </c:pt>
                <c:pt idx="216">
                  <c:v>1.6E-2</c:v>
                </c:pt>
                <c:pt idx="217">
                  <c:v>1.7000000000000001E-2</c:v>
                </c:pt>
                <c:pt idx="218">
                  <c:v>1.7999999999999999E-2</c:v>
                </c:pt>
                <c:pt idx="219">
                  <c:v>1.9E-2</c:v>
                </c:pt>
                <c:pt idx="220">
                  <c:v>0.02</c:v>
                </c:pt>
                <c:pt idx="221">
                  <c:v>2.1000000000000001E-2</c:v>
                </c:pt>
                <c:pt idx="222">
                  <c:v>2.1999999999999999E-2</c:v>
                </c:pt>
                <c:pt idx="223">
                  <c:v>2.3E-2</c:v>
                </c:pt>
                <c:pt idx="224">
                  <c:v>2.4E-2</c:v>
                </c:pt>
                <c:pt idx="225">
                  <c:v>2.5000000000000001E-2</c:v>
                </c:pt>
                <c:pt idx="226">
                  <c:v>2.5999999999999999E-2</c:v>
                </c:pt>
                <c:pt idx="227">
                  <c:v>2.7E-2</c:v>
                </c:pt>
                <c:pt idx="228">
                  <c:v>2.8000000000000001E-2</c:v>
                </c:pt>
                <c:pt idx="229">
                  <c:v>2.9000000000000001E-2</c:v>
                </c:pt>
                <c:pt idx="230">
                  <c:v>0.03</c:v>
                </c:pt>
                <c:pt idx="231">
                  <c:v>3.1E-2</c:v>
                </c:pt>
                <c:pt idx="232">
                  <c:v>3.2000000000000001E-2</c:v>
                </c:pt>
                <c:pt idx="233">
                  <c:v>3.3000000000000002E-2</c:v>
                </c:pt>
                <c:pt idx="234">
                  <c:v>3.4000000000000002E-2</c:v>
                </c:pt>
                <c:pt idx="235">
                  <c:v>3.5000000000000003E-2</c:v>
                </c:pt>
                <c:pt idx="236">
                  <c:v>3.5999999999999997E-2</c:v>
                </c:pt>
                <c:pt idx="237">
                  <c:v>3.6999999999999998E-2</c:v>
                </c:pt>
                <c:pt idx="238">
                  <c:v>3.7999999999999999E-2</c:v>
                </c:pt>
                <c:pt idx="239">
                  <c:v>3.9E-2</c:v>
                </c:pt>
                <c:pt idx="240">
                  <c:v>0.04</c:v>
                </c:pt>
                <c:pt idx="241">
                  <c:v>4.1000000000000002E-2</c:v>
                </c:pt>
                <c:pt idx="242">
                  <c:v>4.2000000000000003E-2</c:v>
                </c:pt>
                <c:pt idx="243">
                  <c:v>4.2999999999999997E-2</c:v>
                </c:pt>
                <c:pt idx="244">
                  <c:v>4.3999999999999997E-2</c:v>
                </c:pt>
                <c:pt idx="245">
                  <c:v>4.4999999999999998E-2</c:v>
                </c:pt>
                <c:pt idx="246">
                  <c:v>4.5999999999999999E-2</c:v>
                </c:pt>
                <c:pt idx="247">
                  <c:v>4.7E-2</c:v>
                </c:pt>
                <c:pt idx="248">
                  <c:v>4.8000000000000001E-2</c:v>
                </c:pt>
                <c:pt idx="249">
                  <c:v>4.9000000000000002E-2</c:v>
                </c:pt>
                <c:pt idx="250">
                  <c:v>0.05</c:v>
                </c:pt>
                <c:pt idx="251">
                  <c:v>5.0999999999999997E-2</c:v>
                </c:pt>
                <c:pt idx="252">
                  <c:v>5.1999999999999998E-2</c:v>
                </c:pt>
                <c:pt idx="253">
                  <c:v>5.2999999999999999E-2</c:v>
                </c:pt>
                <c:pt idx="254">
                  <c:v>5.3999999999999999E-2</c:v>
                </c:pt>
                <c:pt idx="255">
                  <c:v>5.5E-2</c:v>
                </c:pt>
                <c:pt idx="256">
                  <c:v>5.6000000000000001E-2</c:v>
                </c:pt>
                <c:pt idx="257">
                  <c:v>5.7000000000000002E-2</c:v>
                </c:pt>
                <c:pt idx="258">
                  <c:v>5.8000000000000003E-2</c:v>
                </c:pt>
                <c:pt idx="259">
                  <c:v>5.8999999999999997E-2</c:v>
                </c:pt>
                <c:pt idx="260">
                  <c:v>0.06</c:v>
                </c:pt>
                <c:pt idx="261">
                  <c:v>6.0999999999999999E-2</c:v>
                </c:pt>
                <c:pt idx="262">
                  <c:v>6.2E-2</c:v>
                </c:pt>
                <c:pt idx="263">
                  <c:v>6.3E-2</c:v>
                </c:pt>
                <c:pt idx="264">
                  <c:v>6.4000000000000001E-2</c:v>
                </c:pt>
                <c:pt idx="265">
                  <c:v>6.5000000000000002E-2</c:v>
                </c:pt>
                <c:pt idx="266">
                  <c:v>6.6000000000000003E-2</c:v>
                </c:pt>
                <c:pt idx="267">
                  <c:v>6.7000000000000004E-2</c:v>
                </c:pt>
                <c:pt idx="268">
                  <c:v>6.8000000000000005E-2</c:v>
                </c:pt>
                <c:pt idx="269">
                  <c:v>6.9000000000000006E-2</c:v>
                </c:pt>
                <c:pt idx="270">
                  <c:v>7.0000000000000007E-2</c:v>
                </c:pt>
                <c:pt idx="271">
                  <c:v>7.0999999999999994E-2</c:v>
                </c:pt>
                <c:pt idx="272">
                  <c:v>7.1999999999999995E-2</c:v>
                </c:pt>
                <c:pt idx="273">
                  <c:v>7.2999999999999995E-2</c:v>
                </c:pt>
                <c:pt idx="274">
                  <c:v>7.3999999999999996E-2</c:v>
                </c:pt>
                <c:pt idx="275">
                  <c:v>7.4999999999999997E-2</c:v>
                </c:pt>
                <c:pt idx="276">
                  <c:v>7.5999999999999998E-2</c:v>
                </c:pt>
                <c:pt idx="277">
                  <c:v>7.6999999999999999E-2</c:v>
                </c:pt>
                <c:pt idx="278">
                  <c:v>7.8E-2</c:v>
                </c:pt>
                <c:pt idx="279">
                  <c:v>7.9000000000000001E-2</c:v>
                </c:pt>
                <c:pt idx="280">
                  <c:v>0.08</c:v>
                </c:pt>
                <c:pt idx="281">
                  <c:v>8.1000000000000003E-2</c:v>
                </c:pt>
                <c:pt idx="282">
                  <c:v>8.2000000000000003E-2</c:v>
                </c:pt>
                <c:pt idx="283">
                  <c:v>8.3000000000000004E-2</c:v>
                </c:pt>
                <c:pt idx="284">
                  <c:v>8.4000000000000005E-2</c:v>
                </c:pt>
                <c:pt idx="285">
                  <c:v>8.5000000000000006E-2</c:v>
                </c:pt>
                <c:pt idx="286">
                  <c:v>8.5999999999999993E-2</c:v>
                </c:pt>
                <c:pt idx="287">
                  <c:v>8.6999999999999994E-2</c:v>
                </c:pt>
                <c:pt idx="288">
                  <c:v>8.7999999999999995E-2</c:v>
                </c:pt>
                <c:pt idx="289">
                  <c:v>8.8999999999999996E-2</c:v>
                </c:pt>
                <c:pt idx="290">
                  <c:v>0.09</c:v>
                </c:pt>
                <c:pt idx="291">
                  <c:v>9.0999999999999998E-2</c:v>
                </c:pt>
                <c:pt idx="292">
                  <c:v>9.1999999999999998E-2</c:v>
                </c:pt>
                <c:pt idx="293">
                  <c:v>9.2999999999999999E-2</c:v>
                </c:pt>
                <c:pt idx="294">
                  <c:v>9.4E-2</c:v>
                </c:pt>
                <c:pt idx="295">
                  <c:v>9.5000000000000001E-2</c:v>
                </c:pt>
                <c:pt idx="296">
                  <c:v>9.6000000000000002E-2</c:v>
                </c:pt>
                <c:pt idx="297">
                  <c:v>9.7000000000000003E-2</c:v>
                </c:pt>
                <c:pt idx="298">
                  <c:v>9.8000000000000004E-2</c:v>
                </c:pt>
                <c:pt idx="299">
                  <c:v>9.9000000000000005E-2</c:v>
                </c:pt>
                <c:pt idx="300">
                  <c:v>0.1</c:v>
                </c:pt>
                <c:pt idx="301">
                  <c:v>0.10100000000000001</c:v>
                </c:pt>
                <c:pt idx="302">
                  <c:v>0.10199999999999999</c:v>
                </c:pt>
                <c:pt idx="303">
                  <c:v>0.10299999999999999</c:v>
                </c:pt>
                <c:pt idx="304">
                  <c:v>0.104</c:v>
                </c:pt>
                <c:pt idx="305">
                  <c:v>0.105</c:v>
                </c:pt>
                <c:pt idx="306">
                  <c:v>0.106</c:v>
                </c:pt>
                <c:pt idx="307">
                  <c:v>0.107</c:v>
                </c:pt>
                <c:pt idx="308">
                  <c:v>0.108</c:v>
                </c:pt>
                <c:pt idx="309">
                  <c:v>0.109</c:v>
                </c:pt>
                <c:pt idx="310">
                  <c:v>0.11</c:v>
                </c:pt>
                <c:pt idx="311">
                  <c:v>0.111</c:v>
                </c:pt>
                <c:pt idx="312">
                  <c:v>0.112</c:v>
                </c:pt>
                <c:pt idx="313">
                  <c:v>0.113</c:v>
                </c:pt>
                <c:pt idx="314">
                  <c:v>0.114</c:v>
                </c:pt>
                <c:pt idx="315">
                  <c:v>0.115</c:v>
                </c:pt>
                <c:pt idx="316">
                  <c:v>0.11600000000000001</c:v>
                </c:pt>
                <c:pt idx="317">
                  <c:v>0.11700000000000001</c:v>
                </c:pt>
                <c:pt idx="318">
                  <c:v>0.11799999999999999</c:v>
                </c:pt>
                <c:pt idx="319">
                  <c:v>0.11899999999999999</c:v>
                </c:pt>
                <c:pt idx="320">
                  <c:v>0.12</c:v>
                </c:pt>
                <c:pt idx="321">
                  <c:v>0.121</c:v>
                </c:pt>
                <c:pt idx="322">
                  <c:v>0.122</c:v>
                </c:pt>
                <c:pt idx="323">
                  <c:v>0.123</c:v>
                </c:pt>
                <c:pt idx="324">
                  <c:v>0.124</c:v>
                </c:pt>
                <c:pt idx="325">
                  <c:v>0.125</c:v>
                </c:pt>
                <c:pt idx="326">
                  <c:v>0.126</c:v>
                </c:pt>
                <c:pt idx="327">
                  <c:v>0.127</c:v>
                </c:pt>
                <c:pt idx="328">
                  <c:v>0.128</c:v>
                </c:pt>
                <c:pt idx="329">
                  <c:v>0.129</c:v>
                </c:pt>
                <c:pt idx="330">
                  <c:v>0.13</c:v>
                </c:pt>
                <c:pt idx="331">
                  <c:v>0.13100000000000001</c:v>
                </c:pt>
                <c:pt idx="332">
                  <c:v>0.13200000000000001</c:v>
                </c:pt>
                <c:pt idx="333">
                  <c:v>0.13300000000000001</c:v>
                </c:pt>
                <c:pt idx="334">
                  <c:v>0.13400000000000001</c:v>
                </c:pt>
                <c:pt idx="335">
                  <c:v>0.13500000000000001</c:v>
                </c:pt>
                <c:pt idx="336">
                  <c:v>0.13600000000000001</c:v>
                </c:pt>
                <c:pt idx="337">
                  <c:v>0.13700000000000001</c:v>
                </c:pt>
                <c:pt idx="338">
                  <c:v>0.13800000000000001</c:v>
                </c:pt>
                <c:pt idx="339">
                  <c:v>0.13900000000000001</c:v>
                </c:pt>
                <c:pt idx="340">
                  <c:v>0.14000000000000001</c:v>
                </c:pt>
                <c:pt idx="341">
                  <c:v>0.14099999999999999</c:v>
                </c:pt>
                <c:pt idx="342">
                  <c:v>0.14199999999999999</c:v>
                </c:pt>
                <c:pt idx="343">
                  <c:v>0.14299999999999999</c:v>
                </c:pt>
                <c:pt idx="344">
                  <c:v>0.14399999999999999</c:v>
                </c:pt>
                <c:pt idx="345">
                  <c:v>0.14499999999999999</c:v>
                </c:pt>
                <c:pt idx="346">
                  <c:v>0.14599999999999999</c:v>
                </c:pt>
                <c:pt idx="347">
                  <c:v>0.14699999999999999</c:v>
                </c:pt>
                <c:pt idx="348">
                  <c:v>0.14799999999999999</c:v>
                </c:pt>
                <c:pt idx="349">
                  <c:v>0.14899999999999999</c:v>
                </c:pt>
                <c:pt idx="350">
                  <c:v>0.15</c:v>
                </c:pt>
                <c:pt idx="351">
                  <c:v>0.151</c:v>
                </c:pt>
                <c:pt idx="352">
                  <c:v>0.152</c:v>
                </c:pt>
                <c:pt idx="353">
                  <c:v>0.153</c:v>
                </c:pt>
                <c:pt idx="354">
                  <c:v>0.154</c:v>
                </c:pt>
                <c:pt idx="355">
                  <c:v>0.155</c:v>
                </c:pt>
                <c:pt idx="356">
                  <c:v>0.156</c:v>
                </c:pt>
                <c:pt idx="357">
                  <c:v>0.157</c:v>
                </c:pt>
                <c:pt idx="358">
                  <c:v>0.158</c:v>
                </c:pt>
                <c:pt idx="359">
                  <c:v>0.159</c:v>
                </c:pt>
                <c:pt idx="360">
                  <c:v>0.16</c:v>
                </c:pt>
                <c:pt idx="361">
                  <c:v>0.161</c:v>
                </c:pt>
                <c:pt idx="362">
                  <c:v>0.16200000000000001</c:v>
                </c:pt>
                <c:pt idx="363">
                  <c:v>0.16300000000000001</c:v>
                </c:pt>
                <c:pt idx="364">
                  <c:v>0.16400000000000001</c:v>
                </c:pt>
                <c:pt idx="365">
                  <c:v>0.16500000000000001</c:v>
                </c:pt>
                <c:pt idx="366">
                  <c:v>0.16600000000000001</c:v>
                </c:pt>
                <c:pt idx="367">
                  <c:v>0.16700000000000001</c:v>
                </c:pt>
                <c:pt idx="368">
                  <c:v>0.16800000000000001</c:v>
                </c:pt>
                <c:pt idx="369">
                  <c:v>0.16900000000000001</c:v>
                </c:pt>
                <c:pt idx="370">
                  <c:v>0.17</c:v>
                </c:pt>
                <c:pt idx="371">
                  <c:v>0.17100000000000001</c:v>
                </c:pt>
                <c:pt idx="372">
                  <c:v>0.17199999999999999</c:v>
                </c:pt>
                <c:pt idx="373">
                  <c:v>0.17299999999999999</c:v>
                </c:pt>
                <c:pt idx="374">
                  <c:v>0.17399999999999999</c:v>
                </c:pt>
                <c:pt idx="375">
                  <c:v>0.17499999999999999</c:v>
                </c:pt>
                <c:pt idx="376">
                  <c:v>0.17599999999999999</c:v>
                </c:pt>
                <c:pt idx="377">
                  <c:v>0.17699999999999999</c:v>
                </c:pt>
                <c:pt idx="378">
                  <c:v>0.17799999999999999</c:v>
                </c:pt>
                <c:pt idx="379">
                  <c:v>0.17899999999999999</c:v>
                </c:pt>
                <c:pt idx="380">
                  <c:v>0.18</c:v>
                </c:pt>
                <c:pt idx="381">
                  <c:v>0.18099999999999999</c:v>
                </c:pt>
                <c:pt idx="382">
                  <c:v>0.182</c:v>
                </c:pt>
                <c:pt idx="383">
                  <c:v>0.183</c:v>
                </c:pt>
                <c:pt idx="384">
                  <c:v>0.184</c:v>
                </c:pt>
                <c:pt idx="385">
                  <c:v>0.185</c:v>
                </c:pt>
                <c:pt idx="386">
                  <c:v>0.186</c:v>
                </c:pt>
                <c:pt idx="387">
                  <c:v>0.187</c:v>
                </c:pt>
                <c:pt idx="388">
                  <c:v>0.188</c:v>
                </c:pt>
                <c:pt idx="389">
                  <c:v>0.189</c:v>
                </c:pt>
                <c:pt idx="390">
                  <c:v>0.19</c:v>
                </c:pt>
                <c:pt idx="391">
                  <c:v>0.191</c:v>
                </c:pt>
                <c:pt idx="392">
                  <c:v>0.192</c:v>
                </c:pt>
                <c:pt idx="393">
                  <c:v>0.193</c:v>
                </c:pt>
                <c:pt idx="394">
                  <c:v>0.19400000000000001</c:v>
                </c:pt>
                <c:pt idx="395">
                  <c:v>0.19500000000000001</c:v>
                </c:pt>
                <c:pt idx="396">
                  <c:v>0.19600000000000001</c:v>
                </c:pt>
                <c:pt idx="397">
                  <c:v>0.19700000000000001</c:v>
                </c:pt>
                <c:pt idx="398">
                  <c:v>0.19800000000000001</c:v>
                </c:pt>
                <c:pt idx="399">
                  <c:v>0.19900000000000001</c:v>
                </c:pt>
                <c:pt idx="400">
                  <c:v>0.2</c:v>
                </c:pt>
                <c:pt idx="401">
                  <c:v>0.20100000000000001</c:v>
                </c:pt>
                <c:pt idx="402">
                  <c:v>0.20200000000000001</c:v>
                </c:pt>
                <c:pt idx="403">
                  <c:v>0.20300000000000001</c:v>
                </c:pt>
                <c:pt idx="404">
                  <c:v>0.20399999999999999</c:v>
                </c:pt>
                <c:pt idx="405">
                  <c:v>0.20499999999999999</c:v>
                </c:pt>
                <c:pt idx="406">
                  <c:v>0.20599999999999999</c:v>
                </c:pt>
                <c:pt idx="407">
                  <c:v>0.20699999999999999</c:v>
                </c:pt>
                <c:pt idx="408">
                  <c:v>0.20799999999999999</c:v>
                </c:pt>
                <c:pt idx="409">
                  <c:v>0.20899999999999999</c:v>
                </c:pt>
                <c:pt idx="410">
                  <c:v>0.21</c:v>
                </c:pt>
                <c:pt idx="411">
                  <c:v>0.21099999999999999</c:v>
                </c:pt>
                <c:pt idx="412">
                  <c:v>0.21199999999999999</c:v>
                </c:pt>
                <c:pt idx="413">
                  <c:v>0.21299999999999999</c:v>
                </c:pt>
                <c:pt idx="414">
                  <c:v>0.214</c:v>
                </c:pt>
                <c:pt idx="415">
                  <c:v>0.215</c:v>
                </c:pt>
                <c:pt idx="416">
                  <c:v>0.216</c:v>
                </c:pt>
                <c:pt idx="417">
                  <c:v>0.217</c:v>
                </c:pt>
                <c:pt idx="418">
                  <c:v>0.218</c:v>
                </c:pt>
                <c:pt idx="419">
                  <c:v>0.219</c:v>
                </c:pt>
                <c:pt idx="420">
                  <c:v>0.22</c:v>
                </c:pt>
                <c:pt idx="421">
                  <c:v>0.221</c:v>
                </c:pt>
                <c:pt idx="422">
                  <c:v>0.222</c:v>
                </c:pt>
                <c:pt idx="423">
                  <c:v>0.223</c:v>
                </c:pt>
                <c:pt idx="424">
                  <c:v>0.224</c:v>
                </c:pt>
                <c:pt idx="425">
                  <c:v>0.22500000000000001</c:v>
                </c:pt>
                <c:pt idx="426">
                  <c:v>0.22600000000000001</c:v>
                </c:pt>
                <c:pt idx="427">
                  <c:v>0.22700000000000001</c:v>
                </c:pt>
                <c:pt idx="428">
                  <c:v>0.22800000000000001</c:v>
                </c:pt>
                <c:pt idx="429">
                  <c:v>0.22900000000000001</c:v>
                </c:pt>
                <c:pt idx="430">
                  <c:v>0.23</c:v>
                </c:pt>
                <c:pt idx="431">
                  <c:v>0.23100000000000001</c:v>
                </c:pt>
                <c:pt idx="432">
                  <c:v>0.23200000000000001</c:v>
                </c:pt>
                <c:pt idx="433">
                  <c:v>0.23300000000000001</c:v>
                </c:pt>
                <c:pt idx="434">
                  <c:v>0.23400000000000001</c:v>
                </c:pt>
                <c:pt idx="435">
                  <c:v>0.23499999999999999</c:v>
                </c:pt>
                <c:pt idx="436">
                  <c:v>0.23599999999999999</c:v>
                </c:pt>
                <c:pt idx="437">
                  <c:v>0.23699999999999999</c:v>
                </c:pt>
                <c:pt idx="438">
                  <c:v>0.23799999999999999</c:v>
                </c:pt>
                <c:pt idx="439">
                  <c:v>0.23899999999999999</c:v>
                </c:pt>
                <c:pt idx="440">
                  <c:v>0.24</c:v>
                </c:pt>
                <c:pt idx="441">
                  <c:v>0.24099999999999999</c:v>
                </c:pt>
                <c:pt idx="442">
                  <c:v>0.24199999999999999</c:v>
                </c:pt>
                <c:pt idx="443">
                  <c:v>0.24299999999999999</c:v>
                </c:pt>
                <c:pt idx="444">
                  <c:v>0.24399999999999999</c:v>
                </c:pt>
                <c:pt idx="445">
                  <c:v>0.245</c:v>
                </c:pt>
                <c:pt idx="446">
                  <c:v>0.246</c:v>
                </c:pt>
                <c:pt idx="447">
                  <c:v>0.247</c:v>
                </c:pt>
                <c:pt idx="448">
                  <c:v>0.248</c:v>
                </c:pt>
                <c:pt idx="449">
                  <c:v>0.249</c:v>
                </c:pt>
                <c:pt idx="450">
                  <c:v>0.25</c:v>
                </c:pt>
                <c:pt idx="451">
                  <c:v>0.251</c:v>
                </c:pt>
                <c:pt idx="452">
                  <c:v>0.252</c:v>
                </c:pt>
                <c:pt idx="453">
                  <c:v>0.253</c:v>
                </c:pt>
                <c:pt idx="454">
                  <c:v>0.254</c:v>
                </c:pt>
                <c:pt idx="455">
                  <c:v>0.255</c:v>
                </c:pt>
                <c:pt idx="456">
                  <c:v>0.25600000000000001</c:v>
                </c:pt>
                <c:pt idx="457">
                  <c:v>0.25700000000000001</c:v>
                </c:pt>
                <c:pt idx="458">
                  <c:v>0.25800000000000001</c:v>
                </c:pt>
                <c:pt idx="459">
                  <c:v>0.25900000000000001</c:v>
                </c:pt>
                <c:pt idx="460">
                  <c:v>0.26</c:v>
                </c:pt>
                <c:pt idx="461">
                  <c:v>0.26100000000000001</c:v>
                </c:pt>
                <c:pt idx="462">
                  <c:v>0.26200000000000001</c:v>
                </c:pt>
                <c:pt idx="463">
                  <c:v>0.26300000000000001</c:v>
                </c:pt>
                <c:pt idx="464">
                  <c:v>0.26400000000000001</c:v>
                </c:pt>
                <c:pt idx="465">
                  <c:v>0.26500000000000001</c:v>
                </c:pt>
                <c:pt idx="466">
                  <c:v>0.26600000000000001</c:v>
                </c:pt>
                <c:pt idx="467">
                  <c:v>0.26700000000000002</c:v>
                </c:pt>
                <c:pt idx="468">
                  <c:v>0.26800000000000002</c:v>
                </c:pt>
                <c:pt idx="469">
                  <c:v>0.26900000000000002</c:v>
                </c:pt>
                <c:pt idx="470">
                  <c:v>0.27</c:v>
                </c:pt>
                <c:pt idx="471">
                  <c:v>0.27100000000000002</c:v>
                </c:pt>
                <c:pt idx="472">
                  <c:v>0.27200000000000002</c:v>
                </c:pt>
                <c:pt idx="473">
                  <c:v>0.27300000000000002</c:v>
                </c:pt>
                <c:pt idx="474">
                  <c:v>0.27400000000000002</c:v>
                </c:pt>
                <c:pt idx="475">
                  <c:v>0.27500000000000002</c:v>
                </c:pt>
                <c:pt idx="476">
                  <c:v>0.27600000000000002</c:v>
                </c:pt>
                <c:pt idx="477">
                  <c:v>0.27700000000000002</c:v>
                </c:pt>
                <c:pt idx="478">
                  <c:v>0.27800000000000002</c:v>
                </c:pt>
                <c:pt idx="479">
                  <c:v>0.27900000000000003</c:v>
                </c:pt>
                <c:pt idx="480">
                  <c:v>0.28000000000000003</c:v>
                </c:pt>
                <c:pt idx="481">
                  <c:v>0.28100000000000003</c:v>
                </c:pt>
                <c:pt idx="482">
                  <c:v>0.28199999999999997</c:v>
                </c:pt>
                <c:pt idx="483">
                  <c:v>0.28299999999999997</c:v>
                </c:pt>
                <c:pt idx="484">
                  <c:v>0.28399999999999997</c:v>
                </c:pt>
                <c:pt idx="485">
                  <c:v>0.28499999999999998</c:v>
                </c:pt>
                <c:pt idx="486">
                  <c:v>0.28599999999999998</c:v>
                </c:pt>
                <c:pt idx="487">
                  <c:v>0.28699999999999998</c:v>
                </c:pt>
                <c:pt idx="488">
                  <c:v>0.28799999999999998</c:v>
                </c:pt>
                <c:pt idx="489">
                  <c:v>0.28899999999999998</c:v>
                </c:pt>
                <c:pt idx="490">
                  <c:v>0.28999999999999998</c:v>
                </c:pt>
                <c:pt idx="491">
                  <c:v>0.29099999999999998</c:v>
                </c:pt>
                <c:pt idx="492">
                  <c:v>0.29199999999999998</c:v>
                </c:pt>
                <c:pt idx="493">
                  <c:v>0.29299999999999998</c:v>
                </c:pt>
                <c:pt idx="494">
                  <c:v>0.29399999999999998</c:v>
                </c:pt>
                <c:pt idx="495">
                  <c:v>0.29499999999999998</c:v>
                </c:pt>
                <c:pt idx="496">
                  <c:v>0.29599999999999999</c:v>
                </c:pt>
                <c:pt idx="497">
                  <c:v>0.29699999999999999</c:v>
                </c:pt>
                <c:pt idx="498">
                  <c:v>0.29799999999999999</c:v>
                </c:pt>
                <c:pt idx="499">
                  <c:v>0.29899999999999999</c:v>
                </c:pt>
                <c:pt idx="500">
                  <c:v>0.3</c:v>
                </c:pt>
                <c:pt idx="501">
                  <c:v>0.30099999999999999</c:v>
                </c:pt>
                <c:pt idx="502">
                  <c:v>0.30199999999999999</c:v>
                </c:pt>
                <c:pt idx="503">
                  <c:v>0.30299999999999999</c:v>
                </c:pt>
                <c:pt idx="504">
                  <c:v>0.30399999999999999</c:v>
                </c:pt>
                <c:pt idx="505">
                  <c:v>0.30499999999999999</c:v>
                </c:pt>
                <c:pt idx="506">
                  <c:v>0.30599999999999999</c:v>
                </c:pt>
                <c:pt idx="507">
                  <c:v>0.307</c:v>
                </c:pt>
                <c:pt idx="508">
                  <c:v>0.308</c:v>
                </c:pt>
                <c:pt idx="509">
                  <c:v>0.309</c:v>
                </c:pt>
                <c:pt idx="510">
                  <c:v>0.31</c:v>
                </c:pt>
                <c:pt idx="511">
                  <c:v>0.311</c:v>
                </c:pt>
                <c:pt idx="512">
                  <c:v>0.312</c:v>
                </c:pt>
                <c:pt idx="513">
                  <c:v>0.313</c:v>
                </c:pt>
                <c:pt idx="514">
                  <c:v>0.314</c:v>
                </c:pt>
                <c:pt idx="515">
                  <c:v>0.315</c:v>
                </c:pt>
                <c:pt idx="516">
                  <c:v>0.316</c:v>
                </c:pt>
                <c:pt idx="517">
                  <c:v>0.317</c:v>
                </c:pt>
                <c:pt idx="518">
                  <c:v>0.318</c:v>
                </c:pt>
                <c:pt idx="519">
                  <c:v>0.31900000000000001</c:v>
                </c:pt>
                <c:pt idx="520">
                  <c:v>0.32</c:v>
                </c:pt>
                <c:pt idx="521">
                  <c:v>0.32100000000000001</c:v>
                </c:pt>
                <c:pt idx="522">
                  <c:v>0.32200000000000001</c:v>
                </c:pt>
                <c:pt idx="523">
                  <c:v>0.32300000000000001</c:v>
                </c:pt>
                <c:pt idx="524">
                  <c:v>0.32400000000000001</c:v>
                </c:pt>
                <c:pt idx="525">
                  <c:v>0.32500000000000001</c:v>
                </c:pt>
                <c:pt idx="526">
                  <c:v>0.32600000000000001</c:v>
                </c:pt>
                <c:pt idx="527">
                  <c:v>0.32700000000000001</c:v>
                </c:pt>
                <c:pt idx="528">
                  <c:v>0.32800000000000001</c:v>
                </c:pt>
                <c:pt idx="529">
                  <c:v>0.32900000000000001</c:v>
                </c:pt>
                <c:pt idx="530">
                  <c:v>0.33</c:v>
                </c:pt>
                <c:pt idx="531">
                  <c:v>0.33100000000000002</c:v>
                </c:pt>
                <c:pt idx="532">
                  <c:v>0.33200000000000002</c:v>
                </c:pt>
                <c:pt idx="533">
                  <c:v>0.33300000000000002</c:v>
                </c:pt>
                <c:pt idx="534">
                  <c:v>0.33400000000000002</c:v>
                </c:pt>
                <c:pt idx="535">
                  <c:v>0.33500000000000002</c:v>
                </c:pt>
                <c:pt idx="536">
                  <c:v>0.33600000000000002</c:v>
                </c:pt>
                <c:pt idx="537">
                  <c:v>0.33700000000000002</c:v>
                </c:pt>
                <c:pt idx="538">
                  <c:v>0.33800000000000002</c:v>
                </c:pt>
                <c:pt idx="539">
                  <c:v>0.33900000000000002</c:v>
                </c:pt>
                <c:pt idx="540">
                  <c:v>0.34</c:v>
                </c:pt>
                <c:pt idx="541">
                  <c:v>0.34100000000000003</c:v>
                </c:pt>
                <c:pt idx="542">
                  <c:v>0.34200000000000003</c:v>
                </c:pt>
                <c:pt idx="543">
                  <c:v>0.34300000000000003</c:v>
                </c:pt>
                <c:pt idx="544">
                  <c:v>0.34399999999999997</c:v>
                </c:pt>
                <c:pt idx="545">
                  <c:v>0.34499999999999997</c:v>
                </c:pt>
                <c:pt idx="546">
                  <c:v>0.34599999999999997</c:v>
                </c:pt>
                <c:pt idx="547">
                  <c:v>0.34699999999999998</c:v>
                </c:pt>
                <c:pt idx="548">
                  <c:v>0.34799999999999998</c:v>
                </c:pt>
                <c:pt idx="549">
                  <c:v>0.34899999999999998</c:v>
                </c:pt>
                <c:pt idx="550">
                  <c:v>0.35</c:v>
                </c:pt>
                <c:pt idx="551">
                  <c:v>0.35099999999999998</c:v>
                </c:pt>
                <c:pt idx="552">
                  <c:v>0.35199999999999998</c:v>
                </c:pt>
                <c:pt idx="553">
                  <c:v>0.35299999999999998</c:v>
                </c:pt>
                <c:pt idx="554">
                  <c:v>0.35399999999999998</c:v>
                </c:pt>
                <c:pt idx="555">
                  <c:v>0.35499999999999998</c:v>
                </c:pt>
                <c:pt idx="556">
                  <c:v>0.35599999999999998</c:v>
                </c:pt>
                <c:pt idx="557">
                  <c:v>0.35699999999999998</c:v>
                </c:pt>
                <c:pt idx="558">
                  <c:v>0.35799999999999998</c:v>
                </c:pt>
                <c:pt idx="559">
                  <c:v>0.35899999999999999</c:v>
                </c:pt>
                <c:pt idx="560">
                  <c:v>0.36</c:v>
                </c:pt>
                <c:pt idx="561">
                  <c:v>0.36099999999999999</c:v>
                </c:pt>
                <c:pt idx="562">
                  <c:v>0.36199999999999999</c:v>
                </c:pt>
                <c:pt idx="563">
                  <c:v>0.36299999999999999</c:v>
                </c:pt>
                <c:pt idx="564">
                  <c:v>0.36399999999999999</c:v>
                </c:pt>
                <c:pt idx="565">
                  <c:v>0.36499999999999999</c:v>
                </c:pt>
                <c:pt idx="566">
                  <c:v>0.36599999999999999</c:v>
                </c:pt>
                <c:pt idx="567">
                  <c:v>0.36699999999999999</c:v>
                </c:pt>
                <c:pt idx="568">
                  <c:v>0.36799999999999999</c:v>
                </c:pt>
                <c:pt idx="569">
                  <c:v>0.36899999999999999</c:v>
                </c:pt>
                <c:pt idx="570">
                  <c:v>0.37</c:v>
                </c:pt>
                <c:pt idx="571">
                  <c:v>0.371</c:v>
                </c:pt>
                <c:pt idx="572">
                  <c:v>0.372</c:v>
                </c:pt>
                <c:pt idx="573">
                  <c:v>0.373</c:v>
                </c:pt>
                <c:pt idx="574">
                  <c:v>0.374</c:v>
                </c:pt>
                <c:pt idx="575">
                  <c:v>0.375</c:v>
                </c:pt>
                <c:pt idx="576">
                  <c:v>0.376</c:v>
                </c:pt>
                <c:pt idx="577">
                  <c:v>0.377</c:v>
                </c:pt>
                <c:pt idx="578">
                  <c:v>0.378</c:v>
                </c:pt>
                <c:pt idx="579">
                  <c:v>0.379</c:v>
                </c:pt>
                <c:pt idx="580">
                  <c:v>0.38</c:v>
                </c:pt>
                <c:pt idx="581">
                  <c:v>0.38100000000000001</c:v>
                </c:pt>
                <c:pt idx="582">
                  <c:v>0.38200000000000001</c:v>
                </c:pt>
                <c:pt idx="583">
                  <c:v>0.38300000000000001</c:v>
                </c:pt>
                <c:pt idx="584">
                  <c:v>0.38400000000000001</c:v>
                </c:pt>
                <c:pt idx="585">
                  <c:v>0.38500000000000001</c:v>
                </c:pt>
                <c:pt idx="586">
                  <c:v>0.38600000000000001</c:v>
                </c:pt>
                <c:pt idx="587">
                  <c:v>0.38700000000000001</c:v>
                </c:pt>
                <c:pt idx="588">
                  <c:v>0.38800000000000001</c:v>
                </c:pt>
                <c:pt idx="589">
                  <c:v>0.38900000000000001</c:v>
                </c:pt>
                <c:pt idx="590">
                  <c:v>0.39</c:v>
                </c:pt>
                <c:pt idx="591">
                  <c:v>0.39100000000000001</c:v>
                </c:pt>
                <c:pt idx="592">
                  <c:v>0.39200000000000002</c:v>
                </c:pt>
                <c:pt idx="593">
                  <c:v>0.39300000000000002</c:v>
                </c:pt>
                <c:pt idx="594">
                  <c:v>0.39400000000000002</c:v>
                </c:pt>
                <c:pt idx="595">
                  <c:v>0.39500000000000002</c:v>
                </c:pt>
                <c:pt idx="596">
                  <c:v>0.39600000000000002</c:v>
                </c:pt>
                <c:pt idx="597">
                  <c:v>0.39700000000000002</c:v>
                </c:pt>
                <c:pt idx="598">
                  <c:v>0.39800000000000002</c:v>
                </c:pt>
                <c:pt idx="599">
                  <c:v>0.39900000000000002</c:v>
                </c:pt>
                <c:pt idx="600">
                  <c:v>0.4</c:v>
                </c:pt>
                <c:pt idx="601">
                  <c:v>0.40100000000000002</c:v>
                </c:pt>
                <c:pt idx="602">
                  <c:v>0.40200000000000002</c:v>
                </c:pt>
                <c:pt idx="603">
                  <c:v>0.40300000000000002</c:v>
                </c:pt>
                <c:pt idx="604">
                  <c:v>0.40400000000000003</c:v>
                </c:pt>
                <c:pt idx="605">
                  <c:v>0.40500000000000003</c:v>
                </c:pt>
                <c:pt idx="606">
                  <c:v>0.40600000000000003</c:v>
                </c:pt>
                <c:pt idx="607">
                  <c:v>0.40699999999999997</c:v>
                </c:pt>
                <c:pt idx="608">
                  <c:v>0.40799999999999997</c:v>
                </c:pt>
                <c:pt idx="609">
                  <c:v>0.40899999999999997</c:v>
                </c:pt>
                <c:pt idx="610">
                  <c:v>0.41</c:v>
                </c:pt>
                <c:pt idx="611">
                  <c:v>0.41099999999999998</c:v>
                </c:pt>
                <c:pt idx="612">
                  <c:v>0.41199999999999998</c:v>
                </c:pt>
                <c:pt idx="613">
                  <c:v>0.41299999999999998</c:v>
                </c:pt>
                <c:pt idx="614">
                  <c:v>0.41399999999999998</c:v>
                </c:pt>
                <c:pt idx="615">
                  <c:v>0.41499999999999998</c:v>
                </c:pt>
                <c:pt idx="616">
                  <c:v>0.41599999999999998</c:v>
                </c:pt>
                <c:pt idx="617">
                  <c:v>0.41699999999999998</c:v>
                </c:pt>
                <c:pt idx="618">
                  <c:v>0.41799999999999998</c:v>
                </c:pt>
                <c:pt idx="619">
                  <c:v>0.41899999999999998</c:v>
                </c:pt>
                <c:pt idx="620">
                  <c:v>0.42</c:v>
                </c:pt>
                <c:pt idx="621">
                  <c:v>0.42099999999999999</c:v>
                </c:pt>
                <c:pt idx="622">
                  <c:v>0.42199999999999999</c:v>
                </c:pt>
                <c:pt idx="623">
                  <c:v>0.42299999999999999</c:v>
                </c:pt>
                <c:pt idx="624">
                  <c:v>0.42399999999999999</c:v>
                </c:pt>
                <c:pt idx="625">
                  <c:v>0.42499999999999999</c:v>
                </c:pt>
                <c:pt idx="626">
                  <c:v>0.42599999999999999</c:v>
                </c:pt>
                <c:pt idx="627">
                  <c:v>0.42699999999999999</c:v>
                </c:pt>
                <c:pt idx="628">
                  <c:v>0.42799999999999999</c:v>
                </c:pt>
                <c:pt idx="629">
                  <c:v>0.42899999999999999</c:v>
                </c:pt>
                <c:pt idx="630">
                  <c:v>0.43</c:v>
                </c:pt>
                <c:pt idx="631">
                  <c:v>0.43099999999999999</c:v>
                </c:pt>
                <c:pt idx="632">
                  <c:v>0.432</c:v>
                </c:pt>
                <c:pt idx="633">
                  <c:v>0.433</c:v>
                </c:pt>
                <c:pt idx="634">
                  <c:v>0.434</c:v>
                </c:pt>
                <c:pt idx="635">
                  <c:v>0.435</c:v>
                </c:pt>
                <c:pt idx="636">
                  <c:v>0.436</c:v>
                </c:pt>
                <c:pt idx="637">
                  <c:v>0.437</c:v>
                </c:pt>
                <c:pt idx="638">
                  <c:v>0.438</c:v>
                </c:pt>
                <c:pt idx="639">
                  <c:v>0.439</c:v>
                </c:pt>
                <c:pt idx="640">
                  <c:v>0.44</c:v>
                </c:pt>
                <c:pt idx="641">
                  <c:v>0.441</c:v>
                </c:pt>
                <c:pt idx="642">
                  <c:v>0.442</c:v>
                </c:pt>
                <c:pt idx="643">
                  <c:v>0.443</c:v>
                </c:pt>
                <c:pt idx="644">
                  <c:v>0.44400000000000001</c:v>
                </c:pt>
                <c:pt idx="645">
                  <c:v>0.44500000000000001</c:v>
                </c:pt>
                <c:pt idx="646">
                  <c:v>0.44600000000000001</c:v>
                </c:pt>
                <c:pt idx="647">
                  <c:v>0.44700000000000001</c:v>
                </c:pt>
                <c:pt idx="648">
                  <c:v>0.44800000000000001</c:v>
                </c:pt>
                <c:pt idx="649">
                  <c:v>0.44900000000000001</c:v>
                </c:pt>
                <c:pt idx="650">
                  <c:v>0.45</c:v>
                </c:pt>
                <c:pt idx="651">
                  <c:v>0.45100000000000001</c:v>
                </c:pt>
                <c:pt idx="652">
                  <c:v>0.45200000000000001</c:v>
                </c:pt>
                <c:pt idx="653">
                  <c:v>0.45300000000000001</c:v>
                </c:pt>
                <c:pt idx="654">
                  <c:v>0.45400000000000001</c:v>
                </c:pt>
                <c:pt idx="655">
                  <c:v>0.45500000000000002</c:v>
                </c:pt>
                <c:pt idx="656">
                  <c:v>0.45600000000000002</c:v>
                </c:pt>
                <c:pt idx="657">
                  <c:v>0.45700000000000002</c:v>
                </c:pt>
                <c:pt idx="658">
                  <c:v>0.45800000000000002</c:v>
                </c:pt>
                <c:pt idx="659">
                  <c:v>0.45900000000000002</c:v>
                </c:pt>
                <c:pt idx="660">
                  <c:v>0.46</c:v>
                </c:pt>
                <c:pt idx="661">
                  <c:v>0.46100000000000002</c:v>
                </c:pt>
                <c:pt idx="662">
                  <c:v>0.46200000000000002</c:v>
                </c:pt>
                <c:pt idx="663">
                  <c:v>0.46300000000000002</c:v>
                </c:pt>
                <c:pt idx="664">
                  <c:v>0.46400000000000002</c:v>
                </c:pt>
                <c:pt idx="665">
                  <c:v>0.46500000000000002</c:v>
                </c:pt>
                <c:pt idx="666">
                  <c:v>0.46600000000000003</c:v>
                </c:pt>
                <c:pt idx="667">
                  <c:v>0.46700000000000003</c:v>
                </c:pt>
                <c:pt idx="668">
                  <c:v>0.46800000000000003</c:v>
                </c:pt>
                <c:pt idx="669">
                  <c:v>0.46899999999999997</c:v>
                </c:pt>
                <c:pt idx="670">
                  <c:v>0.47</c:v>
                </c:pt>
                <c:pt idx="671">
                  <c:v>0.47099999999999997</c:v>
                </c:pt>
                <c:pt idx="672">
                  <c:v>0.47199999999999998</c:v>
                </c:pt>
                <c:pt idx="673">
                  <c:v>0.47299999999999998</c:v>
                </c:pt>
                <c:pt idx="674">
                  <c:v>0.47399999999999998</c:v>
                </c:pt>
                <c:pt idx="675">
                  <c:v>0.47499999999999998</c:v>
                </c:pt>
                <c:pt idx="676">
                  <c:v>0.47599999999999998</c:v>
                </c:pt>
                <c:pt idx="677">
                  <c:v>0.47699999999999998</c:v>
                </c:pt>
                <c:pt idx="678">
                  <c:v>0.47799999999999998</c:v>
                </c:pt>
                <c:pt idx="679">
                  <c:v>0.47899999999999998</c:v>
                </c:pt>
                <c:pt idx="680">
                  <c:v>0.48</c:v>
                </c:pt>
                <c:pt idx="681">
                  <c:v>0.48099999999999998</c:v>
                </c:pt>
                <c:pt idx="682">
                  <c:v>0.48199999999999998</c:v>
                </c:pt>
                <c:pt idx="683">
                  <c:v>0.48299999999999998</c:v>
                </c:pt>
                <c:pt idx="684">
                  <c:v>0.48399999999999999</c:v>
                </c:pt>
                <c:pt idx="685">
                  <c:v>0.48499999999999999</c:v>
                </c:pt>
                <c:pt idx="686">
                  <c:v>0.48599999999999999</c:v>
                </c:pt>
                <c:pt idx="687">
                  <c:v>0.48699999999999999</c:v>
                </c:pt>
                <c:pt idx="688">
                  <c:v>0.48799999999999999</c:v>
                </c:pt>
                <c:pt idx="689">
                  <c:v>0.48899999999999999</c:v>
                </c:pt>
                <c:pt idx="690">
                  <c:v>0.49</c:v>
                </c:pt>
                <c:pt idx="691">
                  <c:v>0.49099999999999999</c:v>
                </c:pt>
                <c:pt idx="692">
                  <c:v>0.49199999999999999</c:v>
                </c:pt>
                <c:pt idx="693">
                  <c:v>0.49299999999999999</c:v>
                </c:pt>
                <c:pt idx="694">
                  <c:v>0.49399999999999999</c:v>
                </c:pt>
                <c:pt idx="695">
                  <c:v>0.495</c:v>
                </c:pt>
                <c:pt idx="696">
                  <c:v>0.496</c:v>
                </c:pt>
                <c:pt idx="697">
                  <c:v>0.497</c:v>
                </c:pt>
                <c:pt idx="698">
                  <c:v>0.498</c:v>
                </c:pt>
                <c:pt idx="699">
                  <c:v>0.499</c:v>
                </c:pt>
                <c:pt idx="700">
                  <c:v>0.5</c:v>
                </c:pt>
                <c:pt idx="701">
                  <c:v>0.501</c:v>
                </c:pt>
                <c:pt idx="702">
                  <c:v>0.502</c:v>
                </c:pt>
                <c:pt idx="703">
                  <c:v>0.503</c:v>
                </c:pt>
                <c:pt idx="704">
                  <c:v>0.504</c:v>
                </c:pt>
                <c:pt idx="705">
                  <c:v>0.505</c:v>
                </c:pt>
                <c:pt idx="706">
                  <c:v>0.50600000000000001</c:v>
                </c:pt>
                <c:pt idx="707">
                  <c:v>0.50700000000000001</c:v>
                </c:pt>
                <c:pt idx="708">
                  <c:v>0.50800000000000001</c:v>
                </c:pt>
                <c:pt idx="709">
                  <c:v>0.50900000000000001</c:v>
                </c:pt>
                <c:pt idx="710">
                  <c:v>0.51</c:v>
                </c:pt>
                <c:pt idx="711">
                  <c:v>0.51100000000000001</c:v>
                </c:pt>
                <c:pt idx="712">
                  <c:v>0.51200000000000001</c:v>
                </c:pt>
                <c:pt idx="713">
                  <c:v>0.51300000000000001</c:v>
                </c:pt>
                <c:pt idx="714">
                  <c:v>0.51400000000000001</c:v>
                </c:pt>
                <c:pt idx="715">
                  <c:v>0.51500000000000001</c:v>
                </c:pt>
                <c:pt idx="716">
                  <c:v>0.51600000000000001</c:v>
                </c:pt>
                <c:pt idx="717">
                  <c:v>0.51700000000000002</c:v>
                </c:pt>
                <c:pt idx="718">
                  <c:v>0.51800000000000002</c:v>
                </c:pt>
                <c:pt idx="719">
                  <c:v>0.51900000000000002</c:v>
                </c:pt>
                <c:pt idx="720">
                  <c:v>0.52</c:v>
                </c:pt>
                <c:pt idx="721">
                  <c:v>0.52100000000000002</c:v>
                </c:pt>
                <c:pt idx="722">
                  <c:v>0.52200000000000002</c:v>
                </c:pt>
                <c:pt idx="723">
                  <c:v>0.52300000000000002</c:v>
                </c:pt>
                <c:pt idx="724">
                  <c:v>0.52400000000000002</c:v>
                </c:pt>
                <c:pt idx="725">
                  <c:v>0.52500000000000002</c:v>
                </c:pt>
                <c:pt idx="726">
                  <c:v>0.52600000000000002</c:v>
                </c:pt>
                <c:pt idx="727">
                  <c:v>0.52700000000000002</c:v>
                </c:pt>
                <c:pt idx="728">
                  <c:v>0.52800000000000002</c:v>
                </c:pt>
                <c:pt idx="729">
                  <c:v>0.52900000000000003</c:v>
                </c:pt>
                <c:pt idx="730">
                  <c:v>0.53</c:v>
                </c:pt>
                <c:pt idx="731">
                  <c:v>0.53100000000000003</c:v>
                </c:pt>
                <c:pt idx="732">
                  <c:v>0.53200000000000003</c:v>
                </c:pt>
                <c:pt idx="733">
                  <c:v>0.53300000000000003</c:v>
                </c:pt>
                <c:pt idx="734">
                  <c:v>0.53400000000000003</c:v>
                </c:pt>
                <c:pt idx="735">
                  <c:v>0.53500000000000003</c:v>
                </c:pt>
                <c:pt idx="736">
                  <c:v>0.53600000000000003</c:v>
                </c:pt>
                <c:pt idx="737">
                  <c:v>0.53700000000000003</c:v>
                </c:pt>
                <c:pt idx="738">
                  <c:v>0.53800000000000003</c:v>
                </c:pt>
                <c:pt idx="739">
                  <c:v>0.53900000000000003</c:v>
                </c:pt>
                <c:pt idx="740">
                  <c:v>0.54</c:v>
                </c:pt>
                <c:pt idx="741">
                  <c:v>0.54100000000000004</c:v>
                </c:pt>
                <c:pt idx="742">
                  <c:v>0.54200000000000004</c:v>
                </c:pt>
                <c:pt idx="743">
                  <c:v>0.54300000000000004</c:v>
                </c:pt>
                <c:pt idx="744">
                  <c:v>0.54400000000000004</c:v>
                </c:pt>
                <c:pt idx="745">
                  <c:v>0.54500000000000004</c:v>
                </c:pt>
                <c:pt idx="746">
                  <c:v>0.54600000000000004</c:v>
                </c:pt>
                <c:pt idx="747">
                  <c:v>0.54700000000000004</c:v>
                </c:pt>
                <c:pt idx="748">
                  <c:v>0.54800000000000004</c:v>
                </c:pt>
                <c:pt idx="749">
                  <c:v>0.54900000000000004</c:v>
                </c:pt>
                <c:pt idx="750">
                  <c:v>0.55000000000000004</c:v>
                </c:pt>
                <c:pt idx="751">
                  <c:v>0.55100000000000005</c:v>
                </c:pt>
                <c:pt idx="752">
                  <c:v>0.55200000000000005</c:v>
                </c:pt>
                <c:pt idx="753">
                  <c:v>0.55300000000000005</c:v>
                </c:pt>
                <c:pt idx="754">
                  <c:v>0.55400000000000005</c:v>
                </c:pt>
                <c:pt idx="755">
                  <c:v>0.55500000000000005</c:v>
                </c:pt>
                <c:pt idx="756">
                  <c:v>0.55600000000000005</c:v>
                </c:pt>
                <c:pt idx="757">
                  <c:v>0.55700000000000005</c:v>
                </c:pt>
                <c:pt idx="758">
                  <c:v>0.55800000000000005</c:v>
                </c:pt>
                <c:pt idx="759">
                  <c:v>0.55900000000000005</c:v>
                </c:pt>
                <c:pt idx="760">
                  <c:v>0.56000000000000005</c:v>
                </c:pt>
                <c:pt idx="761">
                  <c:v>0.56100000000000005</c:v>
                </c:pt>
                <c:pt idx="762">
                  <c:v>0.56200000000000006</c:v>
                </c:pt>
                <c:pt idx="763">
                  <c:v>0.56299999999999994</c:v>
                </c:pt>
                <c:pt idx="764">
                  <c:v>0.56399999999999995</c:v>
                </c:pt>
                <c:pt idx="765">
                  <c:v>0.56499999999999995</c:v>
                </c:pt>
                <c:pt idx="766">
                  <c:v>0.56599999999999995</c:v>
                </c:pt>
                <c:pt idx="767">
                  <c:v>0.56699999999999995</c:v>
                </c:pt>
                <c:pt idx="768">
                  <c:v>0.56799999999999995</c:v>
                </c:pt>
                <c:pt idx="769">
                  <c:v>0.56899999999999995</c:v>
                </c:pt>
                <c:pt idx="770">
                  <c:v>0.56999999999999995</c:v>
                </c:pt>
                <c:pt idx="771">
                  <c:v>0.57099999999999995</c:v>
                </c:pt>
                <c:pt idx="772">
                  <c:v>0.57199999999999995</c:v>
                </c:pt>
                <c:pt idx="773">
                  <c:v>0.57299999999999995</c:v>
                </c:pt>
                <c:pt idx="774">
                  <c:v>0.57399999999999995</c:v>
                </c:pt>
                <c:pt idx="775">
                  <c:v>0.57499999999999996</c:v>
                </c:pt>
                <c:pt idx="776">
                  <c:v>0.57599999999999996</c:v>
                </c:pt>
                <c:pt idx="777">
                  <c:v>0.57699999999999996</c:v>
                </c:pt>
                <c:pt idx="778">
                  <c:v>0.57799999999999996</c:v>
                </c:pt>
                <c:pt idx="779">
                  <c:v>0.57899999999999996</c:v>
                </c:pt>
                <c:pt idx="780">
                  <c:v>0.57999999999999996</c:v>
                </c:pt>
                <c:pt idx="781">
                  <c:v>0.58099999999999996</c:v>
                </c:pt>
                <c:pt idx="782">
                  <c:v>0.58199999999999996</c:v>
                </c:pt>
                <c:pt idx="783">
                  <c:v>0.58299999999999996</c:v>
                </c:pt>
                <c:pt idx="784">
                  <c:v>0.58399999999999996</c:v>
                </c:pt>
                <c:pt idx="785">
                  <c:v>0.58499999999999996</c:v>
                </c:pt>
                <c:pt idx="786">
                  <c:v>0.58599999999999997</c:v>
                </c:pt>
                <c:pt idx="787">
                  <c:v>0.58699999999999997</c:v>
                </c:pt>
                <c:pt idx="788">
                  <c:v>0.58799999999999997</c:v>
                </c:pt>
                <c:pt idx="789">
                  <c:v>0.58899999999999997</c:v>
                </c:pt>
                <c:pt idx="790">
                  <c:v>0.59</c:v>
                </c:pt>
                <c:pt idx="791">
                  <c:v>0.59099999999999997</c:v>
                </c:pt>
                <c:pt idx="792">
                  <c:v>0.59199999999999997</c:v>
                </c:pt>
                <c:pt idx="793">
                  <c:v>0.59299999999999997</c:v>
                </c:pt>
                <c:pt idx="794">
                  <c:v>0.59399999999999997</c:v>
                </c:pt>
                <c:pt idx="795">
                  <c:v>0.59499999999999997</c:v>
                </c:pt>
                <c:pt idx="796">
                  <c:v>0.59599999999999997</c:v>
                </c:pt>
                <c:pt idx="797">
                  <c:v>0.59699999999999998</c:v>
                </c:pt>
                <c:pt idx="798">
                  <c:v>0.59799999999999998</c:v>
                </c:pt>
                <c:pt idx="799">
                  <c:v>0.59899999999999998</c:v>
                </c:pt>
                <c:pt idx="800">
                  <c:v>0.6</c:v>
                </c:pt>
                <c:pt idx="801">
                  <c:v>0.60099999999999998</c:v>
                </c:pt>
                <c:pt idx="802">
                  <c:v>0.60199999999999998</c:v>
                </c:pt>
                <c:pt idx="803">
                  <c:v>0.60299999999999998</c:v>
                </c:pt>
                <c:pt idx="804">
                  <c:v>0.60399999999999998</c:v>
                </c:pt>
                <c:pt idx="805">
                  <c:v>0.60499999999999998</c:v>
                </c:pt>
                <c:pt idx="806">
                  <c:v>0.60599999999999998</c:v>
                </c:pt>
                <c:pt idx="807">
                  <c:v>0.60699999999999998</c:v>
                </c:pt>
                <c:pt idx="808">
                  <c:v>0.60799999999999998</c:v>
                </c:pt>
                <c:pt idx="809">
                  <c:v>0.60899999999999999</c:v>
                </c:pt>
                <c:pt idx="810">
                  <c:v>0.61</c:v>
                </c:pt>
                <c:pt idx="811">
                  <c:v>0.61099999999999999</c:v>
                </c:pt>
                <c:pt idx="812">
                  <c:v>0.61199999999999999</c:v>
                </c:pt>
                <c:pt idx="813">
                  <c:v>0.61299999999999999</c:v>
                </c:pt>
                <c:pt idx="814">
                  <c:v>0.61399999999999999</c:v>
                </c:pt>
                <c:pt idx="815">
                  <c:v>0.61499999999999999</c:v>
                </c:pt>
                <c:pt idx="816">
                  <c:v>0.61599999999999999</c:v>
                </c:pt>
                <c:pt idx="817">
                  <c:v>0.61699999999999999</c:v>
                </c:pt>
                <c:pt idx="818">
                  <c:v>0.61799999999999999</c:v>
                </c:pt>
                <c:pt idx="819">
                  <c:v>0.61899999999999999</c:v>
                </c:pt>
                <c:pt idx="820">
                  <c:v>0.62</c:v>
                </c:pt>
                <c:pt idx="821">
                  <c:v>0.621</c:v>
                </c:pt>
                <c:pt idx="822">
                  <c:v>0.622</c:v>
                </c:pt>
                <c:pt idx="823">
                  <c:v>0.623</c:v>
                </c:pt>
                <c:pt idx="824">
                  <c:v>0.624</c:v>
                </c:pt>
                <c:pt idx="825">
                  <c:v>0.625</c:v>
                </c:pt>
                <c:pt idx="826">
                  <c:v>0.626</c:v>
                </c:pt>
                <c:pt idx="827">
                  <c:v>0.627</c:v>
                </c:pt>
                <c:pt idx="828">
                  <c:v>0.628</c:v>
                </c:pt>
                <c:pt idx="829">
                  <c:v>0.629</c:v>
                </c:pt>
                <c:pt idx="830">
                  <c:v>0.63</c:v>
                </c:pt>
                <c:pt idx="831">
                  <c:v>0.63100000000000001</c:v>
                </c:pt>
                <c:pt idx="832">
                  <c:v>0.63200000000000001</c:v>
                </c:pt>
                <c:pt idx="833">
                  <c:v>0.63300000000000001</c:v>
                </c:pt>
                <c:pt idx="834">
                  <c:v>0.63400000000000001</c:v>
                </c:pt>
                <c:pt idx="835">
                  <c:v>0.63500000000000001</c:v>
                </c:pt>
                <c:pt idx="836">
                  <c:v>0.63600000000000001</c:v>
                </c:pt>
                <c:pt idx="837">
                  <c:v>0.63700000000000001</c:v>
                </c:pt>
                <c:pt idx="838">
                  <c:v>0.63800000000000001</c:v>
                </c:pt>
                <c:pt idx="839">
                  <c:v>0.63900000000000001</c:v>
                </c:pt>
                <c:pt idx="840">
                  <c:v>0.64</c:v>
                </c:pt>
                <c:pt idx="841">
                  <c:v>0.64100000000000001</c:v>
                </c:pt>
                <c:pt idx="842">
                  <c:v>0.64200000000000002</c:v>
                </c:pt>
                <c:pt idx="843">
                  <c:v>0.64300000000000002</c:v>
                </c:pt>
                <c:pt idx="844">
                  <c:v>0.64400000000000002</c:v>
                </c:pt>
                <c:pt idx="845">
                  <c:v>0.64500000000000002</c:v>
                </c:pt>
                <c:pt idx="846">
                  <c:v>0.64600000000000002</c:v>
                </c:pt>
                <c:pt idx="847">
                  <c:v>0.64700000000000002</c:v>
                </c:pt>
                <c:pt idx="848">
                  <c:v>0.64800000000000002</c:v>
                </c:pt>
                <c:pt idx="849">
                  <c:v>0.64900000000000002</c:v>
                </c:pt>
                <c:pt idx="850">
                  <c:v>0.65</c:v>
                </c:pt>
                <c:pt idx="851">
                  <c:v>0.65100000000000002</c:v>
                </c:pt>
                <c:pt idx="852">
                  <c:v>0.65200000000000002</c:v>
                </c:pt>
                <c:pt idx="853">
                  <c:v>0.65300000000000002</c:v>
                </c:pt>
                <c:pt idx="854">
                  <c:v>0.65400000000000003</c:v>
                </c:pt>
                <c:pt idx="855">
                  <c:v>0.65500000000000003</c:v>
                </c:pt>
                <c:pt idx="856">
                  <c:v>0.65600000000000003</c:v>
                </c:pt>
                <c:pt idx="857">
                  <c:v>0.65700000000000003</c:v>
                </c:pt>
                <c:pt idx="858">
                  <c:v>0.65800000000000003</c:v>
                </c:pt>
                <c:pt idx="859">
                  <c:v>0.65900000000000003</c:v>
                </c:pt>
                <c:pt idx="860">
                  <c:v>0.66</c:v>
                </c:pt>
                <c:pt idx="861">
                  <c:v>0.66100000000000003</c:v>
                </c:pt>
                <c:pt idx="862">
                  <c:v>0.66200000000000003</c:v>
                </c:pt>
                <c:pt idx="863">
                  <c:v>0.66300000000000003</c:v>
                </c:pt>
                <c:pt idx="864">
                  <c:v>0.66400000000000003</c:v>
                </c:pt>
                <c:pt idx="865">
                  <c:v>0.66500000000000004</c:v>
                </c:pt>
                <c:pt idx="866">
                  <c:v>0.66600000000000004</c:v>
                </c:pt>
                <c:pt idx="867">
                  <c:v>0.66700000000000004</c:v>
                </c:pt>
                <c:pt idx="868">
                  <c:v>0.66800000000000004</c:v>
                </c:pt>
                <c:pt idx="869">
                  <c:v>0.66900000000000004</c:v>
                </c:pt>
                <c:pt idx="870">
                  <c:v>0.67</c:v>
                </c:pt>
                <c:pt idx="871">
                  <c:v>0.67100000000000004</c:v>
                </c:pt>
                <c:pt idx="872">
                  <c:v>0.67200000000000004</c:v>
                </c:pt>
                <c:pt idx="873">
                  <c:v>0.67300000000000004</c:v>
                </c:pt>
                <c:pt idx="874">
                  <c:v>0.67400000000000004</c:v>
                </c:pt>
                <c:pt idx="875">
                  <c:v>0.67500000000000004</c:v>
                </c:pt>
                <c:pt idx="876">
                  <c:v>0.67600000000000005</c:v>
                </c:pt>
                <c:pt idx="877">
                  <c:v>0.67700000000000005</c:v>
                </c:pt>
                <c:pt idx="878">
                  <c:v>0.67800000000000005</c:v>
                </c:pt>
                <c:pt idx="879">
                  <c:v>0.67900000000000005</c:v>
                </c:pt>
                <c:pt idx="880">
                  <c:v>0.68</c:v>
                </c:pt>
                <c:pt idx="881">
                  <c:v>0.68100000000000005</c:v>
                </c:pt>
                <c:pt idx="882">
                  <c:v>0.68200000000000005</c:v>
                </c:pt>
                <c:pt idx="883">
                  <c:v>0.68300000000000005</c:v>
                </c:pt>
                <c:pt idx="884">
                  <c:v>0.68400000000000005</c:v>
                </c:pt>
                <c:pt idx="885">
                  <c:v>0.68500000000000005</c:v>
                </c:pt>
                <c:pt idx="886">
                  <c:v>0.68600000000000005</c:v>
                </c:pt>
                <c:pt idx="887">
                  <c:v>0.68700000000000006</c:v>
                </c:pt>
                <c:pt idx="888">
                  <c:v>0.68799999999999994</c:v>
                </c:pt>
                <c:pt idx="889">
                  <c:v>0.68899999999999995</c:v>
                </c:pt>
                <c:pt idx="890">
                  <c:v>0.69</c:v>
                </c:pt>
                <c:pt idx="891">
                  <c:v>0.69099999999999995</c:v>
                </c:pt>
                <c:pt idx="892">
                  <c:v>0.69199999999999995</c:v>
                </c:pt>
                <c:pt idx="893">
                  <c:v>0.69299999999999995</c:v>
                </c:pt>
                <c:pt idx="894">
                  <c:v>0.69399999999999995</c:v>
                </c:pt>
                <c:pt idx="895">
                  <c:v>0.69499999999999995</c:v>
                </c:pt>
                <c:pt idx="896">
                  <c:v>0.69599999999999995</c:v>
                </c:pt>
                <c:pt idx="897">
                  <c:v>0.69699999999999995</c:v>
                </c:pt>
                <c:pt idx="898">
                  <c:v>0.69799999999999995</c:v>
                </c:pt>
                <c:pt idx="899">
                  <c:v>0.69899999999999995</c:v>
                </c:pt>
                <c:pt idx="900">
                  <c:v>0.7</c:v>
                </c:pt>
                <c:pt idx="901">
                  <c:v>0.70099999999999996</c:v>
                </c:pt>
                <c:pt idx="902">
                  <c:v>0.70199999999999996</c:v>
                </c:pt>
                <c:pt idx="903">
                  <c:v>0.70299999999999996</c:v>
                </c:pt>
                <c:pt idx="904">
                  <c:v>0.70399999999999996</c:v>
                </c:pt>
                <c:pt idx="905">
                  <c:v>0.70499999999999996</c:v>
                </c:pt>
                <c:pt idx="906">
                  <c:v>0.70599999999999996</c:v>
                </c:pt>
                <c:pt idx="907">
                  <c:v>0.70699999999999996</c:v>
                </c:pt>
                <c:pt idx="908">
                  <c:v>0.70799999999999996</c:v>
                </c:pt>
                <c:pt idx="909">
                  <c:v>0.70899999999999996</c:v>
                </c:pt>
                <c:pt idx="910">
                  <c:v>0.71</c:v>
                </c:pt>
                <c:pt idx="911">
                  <c:v>0.71099999999999997</c:v>
                </c:pt>
                <c:pt idx="912">
                  <c:v>0.71199999999999997</c:v>
                </c:pt>
                <c:pt idx="913">
                  <c:v>0.71299999999999997</c:v>
                </c:pt>
                <c:pt idx="914">
                  <c:v>0.71399999999999997</c:v>
                </c:pt>
                <c:pt idx="915">
                  <c:v>0.71499999999999997</c:v>
                </c:pt>
                <c:pt idx="916">
                  <c:v>0.71599999999999997</c:v>
                </c:pt>
                <c:pt idx="917">
                  <c:v>0.71699999999999997</c:v>
                </c:pt>
                <c:pt idx="918">
                  <c:v>0.71799999999999997</c:v>
                </c:pt>
                <c:pt idx="919">
                  <c:v>0.71899999999999997</c:v>
                </c:pt>
                <c:pt idx="920">
                  <c:v>0.72</c:v>
                </c:pt>
                <c:pt idx="921">
                  <c:v>0.72099999999999997</c:v>
                </c:pt>
                <c:pt idx="922">
                  <c:v>0.72199999999999998</c:v>
                </c:pt>
                <c:pt idx="923">
                  <c:v>0.72299999999999998</c:v>
                </c:pt>
                <c:pt idx="924">
                  <c:v>0.72399999999999998</c:v>
                </c:pt>
                <c:pt idx="925">
                  <c:v>0.72499999999999998</c:v>
                </c:pt>
                <c:pt idx="926">
                  <c:v>0.72599999999999998</c:v>
                </c:pt>
                <c:pt idx="927">
                  <c:v>0.72699999999999998</c:v>
                </c:pt>
                <c:pt idx="928">
                  <c:v>0.72799999999999998</c:v>
                </c:pt>
                <c:pt idx="929">
                  <c:v>0.72899999999999998</c:v>
                </c:pt>
                <c:pt idx="930">
                  <c:v>0.73</c:v>
                </c:pt>
                <c:pt idx="931">
                  <c:v>0.73099999999999998</c:v>
                </c:pt>
                <c:pt idx="932">
                  <c:v>0.73199999999999998</c:v>
                </c:pt>
                <c:pt idx="933">
                  <c:v>0.73299999999999998</c:v>
                </c:pt>
                <c:pt idx="934">
                  <c:v>0.73399999999999999</c:v>
                </c:pt>
                <c:pt idx="935">
                  <c:v>0.73499999999999999</c:v>
                </c:pt>
                <c:pt idx="936">
                  <c:v>0.73599999999999999</c:v>
                </c:pt>
                <c:pt idx="937">
                  <c:v>0.73699999999999999</c:v>
                </c:pt>
                <c:pt idx="938">
                  <c:v>0.73799999999999999</c:v>
                </c:pt>
                <c:pt idx="939">
                  <c:v>0.73899999999999999</c:v>
                </c:pt>
                <c:pt idx="940">
                  <c:v>0.74</c:v>
                </c:pt>
                <c:pt idx="941">
                  <c:v>0.74099999999999999</c:v>
                </c:pt>
                <c:pt idx="942">
                  <c:v>0.74199999999999999</c:v>
                </c:pt>
                <c:pt idx="943">
                  <c:v>0.74299999999999999</c:v>
                </c:pt>
                <c:pt idx="944">
                  <c:v>0.74399999999999999</c:v>
                </c:pt>
                <c:pt idx="945">
                  <c:v>0.745</c:v>
                </c:pt>
                <c:pt idx="946">
                  <c:v>0.746</c:v>
                </c:pt>
                <c:pt idx="947">
                  <c:v>0.747</c:v>
                </c:pt>
                <c:pt idx="948">
                  <c:v>0.748</c:v>
                </c:pt>
                <c:pt idx="949">
                  <c:v>0.749</c:v>
                </c:pt>
                <c:pt idx="950">
                  <c:v>0.75</c:v>
                </c:pt>
                <c:pt idx="951">
                  <c:v>0.751</c:v>
                </c:pt>
                <c:pt idx="952">
                  <c:v>0.752</c:v>
                </c:pt>
                <c:pt idx="953">
                  <c:v>0.753</c:v>
                </c:pt>
                <c:pt idx="954">
                  <c:v>0.754</c:v>
                </c:pt>
                <c:pt idx="955">
                  <c:v>0.755</c:v>
                </c:pt>
                <c:pt idx="956">
                  <c:v>0.75600000000000001</c:v>
                </c:pt>
                <c:pt idx="957">
                  <c:v>0.75700000000000001</c:v>
                </c:pt>
                <c:pt idx="958">
                  <c:v>0.75800000000000001</c:v>
                </c:pt>
                <c:pt idx="959">
                  <c:v>0.75900000000000001</c:v>
                </c:pt>
                <c:pt idx="960">
                  <c:v>0.76</c:v>
                </c:pt>
                <c:pt idx="961">
                  <c:v>0.76100000000000001</c:v>
                </c:pt>
                <c:pt idx="962">
                  <c:v>0.76200000000000001</c:v>
                </c:pt>
                <c:pt idx="963">
                  <c:v>0.76300000000000001</c:v>
                </c:pt>
                <c:pt idx="964">
                  <c:v>0.76400000000000001</c:v>
                </c:pt>
                <c:pt idx="965">
                  <c:v>0.76500000000000001</c:v>
                </c:pt>
                <c:pt idx="966">
                  <c:v>0.76600000000000001</c:v>
                </c:pt>
                <c:pt idx="967">
                  <c:v>0.76700000000000002</c:v>
                </c:pt>
                <c:pt idx="968">
                  <c:v>0.76800000000000002</c:v>
                </c:pt>
                <c:pt idx="969">
                  <c:v>0.76900000000000002</c:v>
                </c:pt>
                <c:pt idx="970">
                  <c:v>0.77</c:v>
                </c:pt>
                <c:pt idx="971">
                  <c:v>0.77100000000000002</c:v>
                </c:pt>
                <c:pt idx="972">
                  <c:v>0.77200000000000002</c:v>
                </c:pt>
                <c:pt idx="973">
                  <c:v>0.77300000000000002</c:v>
                </c:pt>
                <c:pt idx="974">
                  <c:v>0.77400000000000002</c:v>
                </c:pt>
                <c:pt idx="975">
                  <c:v>0.77500000000000002</c:v>
                </c:pt>
                <c:pt idx="976">
                  <c:v>0.77600000000000002</c:v>
                </c:pt>
                <c:pt idx="977">
                  <c:v>0.77700000000000002</c:v>
                </c:pt>
                <c:pt idx="978">
                  <c:v>0.77800000000000002</c:v>
                </c:pt>
                <c:pt idx="979">
                  <c:v>0.77900000000000003</c:v>
                </c:pt>
                <c:pt idx="980">
                  <c:v>0.78</c:v>
                </c:pt>
                <c:pt idx="981">
                  <c:v>0.78100000000000003</c:v>
                </c:pt>
                <c:pt idx="982">
                  <c:v>0.78200000000000003</c:v>
                </c:pt>
                <c:pt idx="983">
                  <c:v>0.78300000000000003</c:v>
                </c:pt>
                <c:pt idx="984">
                  <c:v>0.78400000000000003</c:v>
                </c:pt>
                <c:pt idx="985">
                  <c:v>0.78500000000000003</c:v>
                </c:pt>
                <c:pt idx="986">
                  <c:v>0.78600000000000003</c:v>
                </c:pt>
                <c:pt idx="987">
                  <c:v>0.78700000000000003</c:v>
                </c:pt>
                <c:pt idx="988">
                  <c:v>0.78800000000000003</c:v>
                </c:pt>
                <c:pt idx="989">
                  <c:v>0.78900000000000003</c:v>
                </c:pt>
                <c:pt idx="990">
                  <c:v>0.79</c:v>
                </c:pt>
                <c:pt idx="991">
                  <c:v>0.79100000000000004</c:v>
                </c:pt>
                <c:pt idx="992">
                  <c:v>0.79200000000000004</c:v>
                </c:pt>
                <c:pt idx="993">
                  <c:v>0.79300000000000004</c:v>
                </c:pt>
                <c:pt idx="994">
                  <c:v>0.79400000000000004</c:v>
                </c:pt>
                <c:pt idx="995">
                  <c:v>0.79500000000000004</c:v>
                </c:pt>
                <c:pt idx="996">
                  <c:v>0.79600000000000004</c:v>
                </c:pt>
                <c:pt idx="997">
                  <c:v>0.79700000000000004</c:v>
                </c:pt>
                <c:pt idx="998">
                  <c:v>0.79800000000000004</c:v>
                </c:pt>
                <c:pt idx="999">
                  <c:v>0.79900000000000004</c:v>
                </c:pt>
                <c:pt idx="1000">
                  <c:v>0.8</c:v>
                </c:pt>
                <c:pt idx="1001">
                  <c:v>0.80100000000000005</c:v>
                </c:pt>
                <c:pt idx="1002">
                  <c:v>0.80200000000000005</c:v>
                </c:pt>
                <c:pt idx="1003">
                  <c:v>0.80300000000000005</c:v>
                </c:pt>
                <c:pt idx="1004">
                  <c:v>0.80400000000000005</c:v>
                </c:pt>
                <c:pt idx="1005">
                  <c:v>0.80500000000000005</c:v>
                </c:pt>
                <c:pt idx="1006">
                  <c:v>0.80600000000000005</c:v>
                </c:pt>
                <c:pt idx="1007">
                  <c:v>0.80700000000000005</c:v>
                </c:pt>
                <c:pt idx="1008">
                  <c:v>0.80800000000000005</c:v>
                </c:pt>
                <c:pt idx="1009">
                  <c:v>0.80900000000000005</c:v>
                </c:pt>
                <c:pt idx="1010">
                  <c:v>0.81</c:v>
                </c:pt>
                <c:pt idx="1011">
                  <c:v>0.81100000000000005</c:v>
                </c:pt>
                <c:pt idx="1012">
                  <c:v>0.81200000000000006</c:v>
                </c:pt>
                <c:pt idx="1013">
                  <c:v>0.81299999999999994</c:v>
                </c:pt>
                <c:pt idx="1014">
                  <c:v>0.81399999999999995</c:v>
                </c:pt>
                <c:pt idx="1015">
                  <c:v>0.81499999999999995</c:v>
                </c:pt>
                <c:pt idx="1016">
                  <c:v>0.81599999999999995</c:v>
                </c:pt>
                <c:pt idx="1017">
                  <c:v>0.81699999999999995</c:v>
                </c:pt>
                <c:pt idx="1018">
                  <c:v>0.81799999999999995</c:v>
                </c:pt>
                <c:pt idx="1019">
                  <c:v>0.81899999999999995</c:v>
                </c:pt>
                <c:pt idx="1020">
                  <c:v>0.82</c:v>
                </c:pt>
                <c:pt idx="1021">
                  <c:v>0.82099999999999995</c:v>
                </c:pt>
                <c:pt idx="1022">
                  <c:v>0.82199999999999995</c:v>
                </c:pt>
                <c:pt idx="1023">
                  <c:v>0.82299999999999995</c:v>
                </c:pt>
                <c:pt idx="1024">
                  <c:v>0.82399999999999995</c:v>
                </c:pt>
                <c:pt idx="1025">
                  <c:v>0.82499999999999996</c:v>
                </c:pt>
                <c:pt idx="1026">
                  <c:v>0.82599999999999996</c:v>
                </c:pt>
                <c:pt idx="1027">
                  <c:v>0.82699999999999996</c:v>
                </c:pt>
                <c:pt idx="1028">
                  <c:v>0.82799999999999996</c:v>
                </c:pt>
                <c:pt idx="1029">
                  <c:v>0.82899999999999996</c:v>
                </c:pt>
                <c:pt idx="1030">
                  <c:v>0.83</c:v>
                </c:pt>
                <c:pt idx="1031">
                  <c:v>0.83099999999999996</c:v>
                </c:pt>
                <c:pt idx="1032">
                  <c:v>0.83199999999999996</c:v>
                </c:pt>
                <c:pt idx="1033">
                  <c:v>0.83299999999999996</c:v>
                </c:pt>
                <c:pt idx="1034">
                  <c:v>0.83399999999999996</c:v>
                </c:pt>
                <c:pt idx="1035">
                  <c:v>0.83499999999999996</c:v>
                </c:pt>
                <c:pt idx="1036">
                  <c:v>0.83599999999999997</c:v>
                </c:pt>
                <c:pt idx="1037">
                  <c:v>0.83699999999999997</c:v>
                </c:pt>
                <c:pt idx="1038">
                  <c:v>0.83799999999999997</c:v>
                </c:pt>
                <c:pt idx="1039">
                  <c:v>0.83899999999999997</c:v>
                </c:pt>
                <c:pt idx="1040">
                  <c:v>0.84</c:v>
                </c:pt>
                <c:pt idx="1041">
                  <c:v>0.84099999999999997</c:v>
                </c:pt>
                <c:pt idx="1042">
                  <c:v>0.84199999999999997</c:v>
                </c:pt>
                <c:pt idx="1043">
                  <c:v>0.84299999999999997</c:v>
                </c:pt>
                <c:pt idx="1044">
                  <c:v>0.84399999999999997</c:v>
                </c:pt>
                <c:pt idx="1045">
                  <c:v>0.84499999999999997</c:v>
                </c:pt>
                <c:pt idx="1046">
                  <c:v>0.84599999999999997</c:v>
                </c:pt>
                <c:pt idx="1047">
                  <c:v>0.84699999999999998</c:v>
                </c:pt>
                <c:pt idx="1048">
                  <c:v>0.84799999999999998</c:v>
                </c:pt>
                <c:pt idx="1049">
                  <c:v>0.84899999999999998</c:v>
                </c:pt>
                <c:pt idx="1050">
                  <c:v>0.85</c:v>
                </c:pt>
                <c:pt idx="1051">
                  <c:v>0.85099999999999998</c:v>
                </c:pt>
                <c:pt idx="1052">
                  <c:v>0.85199999999999998</c:v>
                </c:pt>
                <c:pt idx="1053">
                  <c:v>0.85299999999999998</c:v>
                </c:pt>
                <c:pt idx="1054">
                  <c:v>0.85399999999999998</c:v>
                </c:pt>
                <c:pt idx="1055">
                  <c:v>0.85499999999999998</c:v>
                </c:pt>
                <c:pt idx="1056">
                  <c:v>0.85599999999999998</c:v>
                </c:pt>
                <c:pt idx="1057">
                  <c:v>0.85699999999999998</c:v>
                </c:pt>
                <c:pt idx="1058">
                  <c:v>0.85799999999999998</c:v>
                </c:pt>
                <c:pt idx="1059">
                  <c:v>0.85899999999999999</c:v>
                </c:pt>
                <c:pt idx="1060">
                  <c:v>0.86</c:v>
                </c:pt>
                <c:pt idx="1061">
                  <c:v>0.86099999999999999</c:v>
                </c:pt>
                <c:pt idx="1062">
                  <c:v>0.86199999999999999</c:v>
                </c:pt>
                <c:pt idx="1063">
                  <c:v>0.86299999999999999</c:v>
                </c:pt>
                <c:pt idx="1064">
                  <c:v>0.86399999999999999</c:v>
                </c:pt>
                <c:pt idx="1065">
                  <c:v>0.86499999999999999</c:v>
                </c:pt>
                <c:pt idx="1066">
                  <c:v>0.86599999999999999</c:v>
                </c:pt>
                <c:pt idx="1067">
                  <c:v>0.86699999999999999</c:v>
                </c:pt>
                <c:pt idx="1068">
                  <c:v>0.86799999999999999</c:v>
                </c:pt>
                <c:pt idx="1069">
                  <c:v>0.86899999999999999</c:v>
                </c:pt>
                <c:pt idx="1070">
                  <c:v>0.87</c:v>
                </c:pt>
                <c:pt idx="1071">
                  <c:v>0.871</c:v>
                </c:pt>
                <c:pt idx="1072">
                  <c:v>0.872</c:v>
                </c:pt>
                <c:pt idx="1073">
                  <c:v>0.873</c:v>
                </c:pt>
                <c:pt idx="1074">
                  <c:v>0.874</c:v>
                </c:pt>
                <c:pt idx="1075">
                  <c:v>0.875</c:v>
                </c:pt>
                <c:pt idx="1076">
                  <c:v>0.876</c:v>
                </c:pt>
                <c:pt idx="1077">
                  <c:v>0.877</c:v>
                </c:pt>
                <c:pt idx="1078">
                  <c:v>0.878</c:v>
                </c:pt>
                <c:pt idx="1079">
                  <c:v>0.879</c:v>
                </c:pt>
                <c:pt idx="1080">
                  <c:v>0.88</c:v>
                </c:pt>
                <c:pt idx="1081">
                  <c:v>0.88100000000000001</c:v>
                </c:pt>
                <c:pt idx="1082">
                  <c:v>0.88200000000000001</c:v>
                </c:pt>
                <c:pt idx="1083">
                  <c:v>0.88300000000000001</c:v>
                </c:pt>
                <c:pt idx="1084">
                  <c:v>0.88400000000000001</c:v>
                </c:pt>
                <c:pt idx="1085">
                  <c:v>0.88500000000000001</c:v>
                </c:pt>
                <c:pt idx="1086">
                  <c:v>0.88600000000000001</c:v>
                </c:pt>
                <c:pt idx="1087">
                  <c:v>0.88700000000000001</c:v>
                </c:pt>
                <c:pt idx="1088">
                  <c:v>0.88800000000000001</c:v>
                </c:pt>
                <c:pt idx="1089">
                  <c:v>0.88900000000000001</c:v>
                </c:pt>
                <c:pt idx="1090">
                  <c:v>0.89</c:v>
                </c:pt>
                <c:pt idx="1091">
                  <c:v>0.89100000000000001</c:v>
                </c:pt>
                <c:pt idx="1092">
                  <c:v>0.89200000000000002</c:v>
                </c:pt>
                <c:pt idx="1093">
                  <c:v>0.89300000000000002</c:v>
                </c:pt>
                <c:pt idx="1094">
                  <c:v>0.89400000000000002</c:v>
                </c:pt>
                <c:pt idx="1095">
                  <c:v>0.89500000000000002</c:v>
                </c:pt>
                <c:pt idx="1096">
                  <c:v>0.89600000000000002</c:v>
                </c:pt>
                <c:pt idx="1097">
                  <c:v>0.89700000000000002</c:v>
                </c:pt>
                <c:pt idx="1098">
                  <c:v>0.89800000000000002</c:v>
                </c:pt>
                <c:pt idx="1099">
                  <c:v>0.89900000000000002</c:v>
                </c:pt>
                <c:pt idx="1100">
                  <c:v>0.9</c:v>
                </c:pt>
                <c:pt idx="1101">
                  <c:v>0.90100000000000002</c:v>
                </c:pt>
                <c:pt idx="1102">
                  <c:v>0.90200000000000002</c:v>
                </c:pt>
                <c:pt idx="1103">
                  <c:v>0.90300000000000002</c:v>
                </c:pt>
                <c:pt idx="1104">
                  <c:v>0.90400000000000003</c:v>
                </c:pt>
                <c:pt idx="1105">
                  <c:v>0.90500000000000003</c:v>
                </c:pt>
                <c:pt idx="1106">
                  <c:v>0.90600000000000003</c:v>
                </c:pt>
                <c:pt idx="1107">
                  <c:v>0.90700000000000003</c:v>
                </c:pt>
                <c:pt idx="1108">
                  <c:v>0.90800000000000003</c:v>
                </c:pt>
                <c:pt idx="1109">
                  <c:v>0.90900000000000003</c:v>
                </c:pt>
                <c:pt idx="1110">
                  <c:v>0.91</c:v>
                </c:pt>
                <c:pt idx="1111">
                  <c:v>0.91100000000000003</c:v>
                </c:pt>
                <c:pt idx="1112">
                  <c:v>0.91200000000000003</c:v>
                </c:pt>
                <c:pt idx="1113">
                  <c:v>0.91300000000000003</c:v>
                </c:pt>
                <c:pt idx="1114">
                  <c:v>0.91400000000000003</c:v>
                </c:pt>
                <c:pt idx="1115">
                  <c:v>0.91500000000000004</c:v>
                </c:pt>
                <c:pt idx="1116">
                  <c:v>0.91600000000000004</c:v>
                </c:pt>
                <c:pt idx="1117">
                  <c:v>0.91700000000000004</c:v>
                </c:pt>
                <c:pt idx="1118">
                  <c:v>0.91800000000000004</c:v>
                </c:pt>
                <c:pt idx="1119">
                  <c:v>0.91900000000000004</c:v>
                </c:pt>
                <c:pt idx="1120">
                  <c:v>0.92</c:v>
                </c:pt>
                <c:pt idx="1121">
                  <c:v>0.92100000000000004</c:v>
                </c:pt>
                <c:pt idx="1122">
                  <c:v>0.92200000000000004</c:v>
                </c:pt>
                <c:pt idx="1123">
                  <c:v>0.92300000000000004</c:v>
                </c:pt>
                <c:pt idx="1124">
                  <c:v>0.92400000000000004</c:v>
                </c:pt>
                <c:pt idx="1125">
                  <c:v>0.92500000000000004</c:v>
                </c:pt>
                <c:pt idx="1126">
                  <c:v>0.92600000000000005</c:v>
                </c:pt>
                <c:pt idx="1127">
                  <c:v>0.92700000000000005</c:v>
                </c:pt>
                <c:pt idx="1128">
                  <c:v>0.92800000000000005</c:v>
                </c:pt>
                <c:pt idx="1129">
                  <c:v>0.92900000000000005</c:v>
                </c:pt>
                <c:pt idx="1130">
                  <c:v>0.93</c:v>
                </c:pt>
                <c:pt idx="1131">
                  <c:v>0.93100000000000005</c:v>
                </c:pt>
                <c:pt idx="1132">
                  <c:v>0.93200000000000005</c:v>
                </c:pt>
                <c:pt idx="1133">
                  <c:v>0.93300000000000005</c:v>
                </c:pt>
                <c:pt idx="1134">
                  <c:v>0.93400000000000005</c:v>
                </c:pt>
                <c:pt idx="1135">
                  <c:v>0.93500000000000005</c:v>
                </c:pt>
                <c:pt idx="1136">
                  <c:v>0.93600000000000005</c:v>
                </c:pt>
                <c:pt idx="1137">
                  <c:v>0.93700000000000006</c:v>
                </c:pt>
                <c:pt idx="1138">
                  <c:v>0.93799999999999994</c:v>
                </c:pt>
                <c:pt idx="1139">
                  <c:v>0.93899999999999995</c:v>
                </c:pt>
                <c:pt idx="1140">
                  <c:v>0.94</c:v>
                </c:pt>
                <c:pt idx="1141">
                  <c:v>0.94099999999999995</c:v>
                </c:pt>
                <c:pt idx="1142">
                  <c:v>0.94199999999999995</c:v>
                </c:pt>
                <c:pt idx="1143">
                  <c:v>0.94299999999999995</c:v>
                </c:pt>
                <c:pt idx="1144">
                  <c:v>0.94399999999999995</c:v>
                </c:pt>
                <c:pt idx="1145">
                  <c:v>0.94499999999999995</c:v>
                </c:pt>
                <c:pt idx="1146">
                  <c:v>0.94599999999999995</c:v>
                </c:pt>
                <c:pt idx="1147">
                  <c:v>0.94699999999999995</c:v>
                </c:pt>
                <c:pt idx="1148">
                  <c:v>0.94799999999999995</c:v>
                </c:pt>
                <c:pt idx="1149">
                  <c:v>0.94899999999999995</c:v>
                </c:pt>
                <c:pt idx="1150">
                  <c:v>0.95</c:v>
                </c:pt>
                <c:pt idx="1151">
                  <c:v>0.95099999999999996</c:v>
                </c:pt>
                <c:pt idx="1152">
                  <c:v>0.95199999999999996</c:v>
                </c:pt>
                <c:pt idx="1153">
                  <c:v>0.95299999999999996</c:v>
                </c:pt>
                <c:pt idx="1154">
                  <c:v>0.95399999999999996</c:v>
                </c:pt>
                <c:pt idx="1155">
                  <c:v>0.95499999999999996</c:v>
                </c:pt>
                <c:pt idx="1156">
                  <c:v>0.95599999999999996</c:v>
                </c:pt>
                <c:pt idx="1157">
                  <c:v>0.95699999999999996</c:v>
                </c:pt>
                <c:pt idx="1158">
                  <c:v>0.95799999999999996</c:v>
                </c:pt>
                <c:pt idx="1159">
                  <c:v>0.95899999999999996</c:v>
                </c:pt>
                <c:pt idx="1160">
                  <c:v>0.96</c:v>
                </c:pt>
                <c:pt idx="1161">
                  <c:v>0.96099999999999997</c:v>
                </c:pt>
                <c:pt idx="1162">
                  <c:v>0.96199999999999997</c:v>
                </c:pt>
                <c:pt idx="1163">
                  <c:v>0.96299999999999997</c:v>
                </c:pt>
                <c:pt idx="1164">
                  <c:v>0.96399999999999997</c:v>
                </c:pt>
                <c:pt idx="1165">
                  <c:v>0.96499999999999997</c:v>
                </c:pt>
                <c:pt idx="1166">
                  <c:v>0.96599999999999997</c:v>
                </c:pt>
                <c:pt idx="1167">
                  <c:v>0.96699999999999997</c:v>
                </c:pt>
                <c:pt idx="1168">
                  <c:v>0.96799999999999997</c:v>
                </c:pt>
                <c:pt idx="1169">
                  <c:v>0.96899999999999997</c:v>
                </c:pt>
                <c:pt idx="1170">
                  <c:v>0.97</c:v>
                </c:pt>
                <c:pt idx="1171">
                  <c:v>0.97099999999999997</c:v>
                </c:pt>
                <c:pt idx="1172">
                  <c:v>0.97199999999999998</c:v>
                </c:pt>
                <c:pt idx="1173">
                  <c:v>0.97299999999999998</c:v>
                </c:pt>
                <c:pt idx="1174">
                  <c:v>0.97399999999999998</c:v>
                </c:pt>
                <c:pt idx="1175">
                  <c:v>0.97499999999999998</c:v>
                </c:pt>
                <c:pt idx="1176">
                  <c:v>0.97599999999999998</c:v>
                </c:pt>
                <c:pt idx="1177">
                  <c:v>0.97699999999999998</c:v>
                </c:pt>
                <c:pt idx="1178">
                  <c:v>0.97799999999999998</c:v>
                </c:pt>
                <c:pt idx="1179">
                  <c:v>0.97899999999999998</c:v>
                </c:pt>
                <c:pt idx="1180">
                  <c:v>0.98</c:v>
                </c:pt>
                <c:pt idx="1181">
                  <c:v>0.98099999999999998</c:v>
                </c:pt>
                <c:pt idx="1182">
                  <c:v>0.98199999999999998</c:v>
                </c:pt>
                <c:pt idx="1183">
                  <c:v>0.98299999999999998</c:v>
                </c:pt>
                <c:pt idx="1184">
                  <c:v>0.98399999999999999</c:v>
                </c:pt>
                <c:pt idx="1185">
                  <c:v>0.98499999999999999</c:v>
                </c:pt>
                <c:pt idx="1186">
                  <c:v>0.98599999999999999</c:v>
                </c:pt>
                <c:pt idx="1187">
                  <c:v>0.98699999999999999</c:v>
                </c:pt>
                <c:pt idx="1188">
                  <c:v>0.98799999999999999</c:v>
                </c:pt>
                <c:pt idx="1189">
                  <c:v>0.98899999999999999</c:v>
                </c:pt>
                <c:pt idx="1190">
                  <c:v>0.99</c:v>
                </c:pt>
                <c:pt idx="1191">
                  <c:v>0.99099999999999999</c:v>
                </c:pt>
                <c:pt idx="1192">
                  <c:v>0.99199999999999999</c:v>
                </c:pt>
                <c:pt idx="1193">
                  <c:v>0.99299999999999999</c:v>
                </c:pt>
                <c:pt idx="1194">
                  <c:v>0.99399999999999999</c:v>
                </c:pt>
                <c:pt idx="1195">
                  <c:v>0.995</c:v>
                </c:pt>
                <c:pt idx="1196">
                  <c:v>0.996</c:v>
                </c:pt>
                <c:pt idx="1197">
                  <c:v>0.997</c:v>
                </c:pt>
                <c:pt idx="1198">
                  <c:v>0.998</c:v>
                </c:pt>
                <c:pt idx="1199">
                  <c:v>0.999</c:v>
                </c:pt>
                <c:pt idx="1200">
                  <c:v>1</c:v>
                </c:pt>
                <c:pt idx="1201">
                  <c:v>0.999</c:v>
                </c:pt>
                <c:pt idx="1202">
                  <c:v>0.998</c:v>
                </c:pt>
                <c:pt idx="1203">
                  <c:v>0.997</c:v>
                </c:pt>
                <c:pt idx="1204">
                  <c:v>0.996</c:v>
                </c:pt>
                <c:pt idx="1205">
                  <c:v>0.995</c:v>
                </c:pt>
                <c:pt idx="1206">
                  <c:v>0.99399999999999999</c:v>
                </c:pt>
                <c:pt idx="1207">
                  <c:v>0.99299999999999999</c:v>
                </c:pt>
                <c:pt idx="1208">
                  <c:v>0.99199999999999999</c:v>
                </c:pt>
                <c:pt idx="1209">
                  <c:v>0.99099999999999999</c:v>
                </c:pt>
                <c:pt idx="1210">
                  <c:v>0.99</c:v>
                </c:pt>
                <c:pt idx="1211">
                  <c:v>0.98899999999999999</c:v>
                </c:pt>
                <c:pt idx="1212">
                  <c:v>0.98799999999999999</c:v>
                </c:pt>
                <c:pt idx="1213">
                  <c:v>0.98699999999999999</c:v>
                </c:pt>
                <c:pt idx="1214">
                  <c:v>0.98599999999999999</c:v>
                </c:pt>
                <c:pt idx="1215">
                  <c:v>0.98499999999999999</c:v>
                </c:pt>
                <c:pt idx="1216">
                  <c:v>0.98399999999999999</c:v>
                </c:pt>
                <c:pt idx="1217">
                  <c:v>0.98299999999999998</c:v>
                </c:pt>
                <c:pt idx="1218">
                  <c:v>0.98199999999999998</c:v>
                </c:pt>
                <c:pt idx="1219">
                  <c:v>0.98099999999999998</c:v>
                </c:pt>
                <c:pt idx="1220">
                  <c:v>0.98</c:v>
                </c:pt>
                <c:pt idx="1221">
                  <c:v>0.97899999999999998</c:v>
                </c:pt>
                <c:pt idx="1222">
                  <c:v>0.97799999999999998</c:v>
                </c:pt>
                <c:pt idx="1223">
                  <c:v>0.97699999999999998</c:v>
                </c:pt>
                <c:pt idx="1224">
                  <c:v>0.97599999999999998</c:v>
                </c:pt>
                <c:pt idx="1225">
                  <c:v>0.97499999999999998</c:v>
                </c:pt>
                <c:pt idx="1226">
                  <c:v>0.97399999999999998</c:v>
                </c:pt>
                <c:pt idx="1227">
                  <c:v>0.97299999999999998</c:v>
                </c:pt>
                <c:pt idx="1228">
                  <c:v>0.97199999999999998</c:v>
                </c:pt>
                <c:pt idx="1229">
                  <c:v>0.97099999999999997</c:v>
                </c:pt>
                <c:pt idx="1230">
                  <c:v>0.97</c:v>
                </c:pt>
                <c:pt idx="1231">
                  <c:v>0.96899999999999997</c:v>
                </c:pt>
                <c:pt idx="1232">
                  <c:v>0.96799999999999997</c:v>
                </c:pt>
                <c:pt idx="1233">
                  <c:v>0.96699999999999997</c:v>
                </c:pt>
                <c:pt idx="1234">
                  <c:v>0.96599999999999997</c:v>
                </c:pt>
                <c:pt idx="1235">
                  <c:v>0.96499999999999997</c:v>
                </c:pt>
                <c:pt idx="1236">
                  <c:v>0.96399999999999997</c:v>
                </c:pt>
                <c:pt idx="1237">
                  <c:v>0.96299999999999997</c:v>
                </c:pt>
                <c:pt idx="1238">
                  <c:v>0.96199999999999997</c:v>
                </c:pt>
                <c:pt idx="1239">
                  <c:v>0.96099999999999997</c:v>
                </c:pt>
                <c:pt idx="1240">
                  <c:v>0.96</c:v>
                </c:pt>
                <c:pt idx="1241">
                  <c:v>0.95899999999999996</c:v>
                </c:pt>
                <c:pt idx="1242">
                  <c:v>0.95799999999999996</c:v>
                </c:pt>
                <c:pt idx="1243">
                  <c:v>0.95699999999999996</c:v>
                </c:pt>
                <c:pt idx="1244">
                  <c:v>0.95599999999999996</c:v>
                </c:pt>
                <c:pt idx="1245">
                  <c:v>0.95499999999999996</c:v>
                </c:pt>
                <c:pt idx="1246">
                  <c:v>0.95399999999999996</c:v>
                </c:pt>
                <c:pt idx="1247">
                  <c:v>0.95299999999999996</c:v>
                </c:pt>
                <c:pt idx="1248">
                  <c:v>0.95199999999999996</c:v>
                </c:pt>
                <c:pt idx="1249">
                  <c:v>0.95099999999999996</c:v>
                </c:pt>
                <c:pt idx="1250">
                  <c:v>0.95</c:v>
                </c:pt>
                <c:pt idx="1251">
                  <c:v>0.94899999999999995</c:v>
                </c:pt>
                <c:pt idx="1252">
                  <c:v>0.94799999999999995</c:v>
                </c:pt>
                <c:pt idx="1253">
                  <c:v>0.94699999999999995</c:v>
                </c:pt>
                <c:pt idx="1254">
                  <c:v>0.94599999999999995</c:v>
                </c:pt>
                <c:pt idx="1255">
                  <c:v>0.94499999999999995</c:v>
                </c:pt>
                <c:pt idx="1256">
                  <c:v>0.94399999999999995</c:v>
                </c:pt>
                <c:pt idx="1257">
                  <c:v>0.94299999999999995</c:v>
                </c:pt>
                <c:pt idx="1258">
                  <c:v>0.94199999999999995</c:v>
                </c:pt>
                <c:pt idx="1259">
                  <c:v>0.94099999999999995</c:v>
                </c:pt>
                <c:pt idx="1260">
                  <c:v>0.94</c:v>
                </c:pt>
                <c:pt idx="1261">
                  <c:v>0.93899999999999995</c:v>
                </c:pt>
                <c:pt idx="1262">
                  <c:v>0.93799999999999994</c:v>
                </c:pt>
                <c:pt idx="1263">
                  <c:v>0.93700000000000006</c:v>
                </c:pt>
                <c:pt idx="1264">
                  <c:v>0.93600000000000005</c:v>
                </c:pt>
                <c:pt idx="1265">
                  <c:v>0.93500000000000005</c:v>
                </c:pt>
                <c:pt idx="1266">
                  <c:v>0.93400000000000005</c:v>
                </c:pt>
                <c:pt idx="1267">
                  <c:v>0.93300000000000005</c:v>
                </c:pt>
                <c:pt idx="1268">
                  <c:v>0.93200000000000005</c:v>
                </c:pt>
                <c:pt idx="1269">
                  <c:v>0.93100000000000005</c:v>
                </c:pt>
                <c:pt idx="1270">
                  <c:v>0.93</c:v>
                </c:pt>
                <c:pt idx="1271">
                  <c:v>0.92900000000000005</c:v>
                </c:pt>
                <c:pt idx="1272">
                  <c:v>0.92800000000000005</c:v>
                </c:pt>
                <c:pt idx="1273">
                  <c:v>0.92700000000000005</c:v>
                </c:pt>
                <c:pt idx="1274">
                  <c:v>0.92600000000000005</c:v>
                </c:pt>
                <c:pt idx="1275">
                  <c:v>0.92500000000000004</c:v>
                </c:pt>
                <c:pt idx="1276">
                  <c:v>0.92400000000000004</c:v>
                </c:pt>
                <c:pt idx="1277">
                  <c:v>0.92300000000000004</c:v>
                </c:pt>
                <c:pt idx="1278">
                  <c:v>0.92200000000000004</c:v>
                </c:pt>
                <c:pt idx="1279">
                  <c:v>0.92100000000000004</c:v>
                </c:pt>
                <c:pt idx="1280">
                  <c:v>0.92</c:v>
                </c:pt>
                <c:pt idx="1281">
                  <c:v>0.91900000000000004</c:v>
                </c:pt>
                <c:pt idx="1282">
                  <c:v>0.91800000000000004</c:v>
                </c:pt>
                <c:pt idx="1283">
                  <c:v>0.91700000000000004</c:v>
                </c:pt>
                <c:pt idx="1284">
                  <c:v>0.91600000000000004</c:v>
                </c:pt>
                <c:pt idx="1285">
                  <c:v>0.91500000000000004</c:v>
                </c:pt>
                <c:pt idx="1286">
                  <c:v>0.91400000000000003</c:v>
                </c:pt>
                <c:pt idx="1287">
                  <c:v>0.91300000000000003</c:v>
                </c:pt>
                <c:pt idx="1288">
                  <c:v>0.91200000000000003</c:v>
                </c:pt>
                <c:pt idx="1289">
                  <c:v>0.91100000000000003</c:v>
                </c:pt>
                <c:pt idx="1290">
                  <c:v>0.91</c:v>
                </c:pt>
                <c:pt idx="1291">
                  <c:v>0.90900000000000003</c:v>
                </c:pt>
                <c:pt idx="1292">
                  <c:v>0.90800000000000003</c:v>
                </c:pt>
                <c:pt idx="1293">
                  <c:v>0.90700000000000003</c:v>
                </c:pt>
                <c:pt idx="1294">
                  <c:v>0.90600000000000003</c:v>
                </c:pt>
                <c:pt idx="1295">
                  <c:v>0.90500000000000003</c:v>
                </c:pt>
                <c:pt idx="1296">
                  <c:v>0.90400000000000003</c:v>
                </c:pt>
                <c:pt idx="1297">
                  <c:v>0.90300000000000002</c:v>
                </c:pt>
                <c:pt idx="1298">
                  <c:v>0.90200000000000002</c:v>
                </c:pt>
                <c:pt idx="1299">
                  <c:v>0.90100000000000002</c:v>
                </c:pt>
                <c:pt idx="1300">
                  <c:v>0.9</c:v>
                </c:pt>
                <c:pt idx="1301">
                  <c:v>0.89900000000000002</c:v>
                </c:pt>
                <c:pt idx="1302">
                  <c:v>0.89800000000000002</c:v>
                </c:pt>
                <c:pt idx="1303">
                  <c:v>0.89700000000000002</c:v>
                </c:pt>
                <c:pt idx="1304">
                  <c:v>0.89600000000000002</c:v>
                </c:pt>
                <c:pt idx="1305">
                  <c:v>0.89500000000000002</c:v>
                </c:pt>
                <c:pt idx="1306">
                  <c:v>0.89400000000000002</c:v>
                </c:pt>
                <c:pt idx="1307">
                  <c:v>0.89300000000000002</c:v>
                </c:pt>
                <c:pt idx="1308">
                  <c:v>0.89200000000000002</c:v>
                </c:pt>
                <c:pt idx="1309">
                  <c:v>0.89100000000000001</c:v>
                </c:pt>
                <c:pt idx="1310">
                  <c:v>0.89</c:v>
                </c:pt>
                <c:pt idx="1311">
                  <c:v>0.88900000000000001</c:v>
                </c:pt>
                <c:pt idx="1312">
                  <c:v>0.88800000000000001</c:v>
                </c:pt>
                <c:pt idx="1313">
                  <c:v>0.88700000000000001</c:v>
                </c:pt>
                <c:pt idx="1314">
                  <c:v>0.88600000000000001</c:v>
                </c:pt>
                <c:pt idx="1315">
                  <c:v>0.88500000000000001</c:v>
                </c:pt>
                <c:pt idx="1316">
                  <c:v>0.88400000000000001</c:v>
                </c:pt>
                <c:pt idx="1317">
                  <c:v>0.88300000000000001</c:v>
                </c:pt>
                <c:pt idx="1318">
                  <c:v>0.88200000000000001</c:v>
                </c:pt>
                <c:pt idx="1319">
                  <c:v>0.88100000000000001</c:v>
                </c:pt>
                <c:pt idx="1320">
                  <c:v>0.88</c:v>
                </c:pt>
                <c:pt idx="1321">
                  <c:v>0.879</c:v>
                </c:pt>
                <c:pt idx="1322">
                  <c:v>0.878</c:v>
                </c:pt>
                <c:pt idx="1323">
                  <c:v>0.877</c:v>
                </c:pt>
                <c:pt idx="1324">
                  <c:v>0.876</c:v>
                </c:pt>
                <c:pt idx="1325">
                  <c:v>0.875</c:v>
                </c:pt>
                <c:pt idx="1326">
                  <c:v>0.874</c:v>
                </c:pt>
                <c:pt idx="1327">
                  <c:v>0.873</c:v>
                </c:pt>
                <c:pt idx="1328">
                  <c:v>0.872</c:v>
                </c:pt>
                <c:pt idx="1329">
                  <c:v>0.871</c:v>
                </c:pt>
                <c:pt idx="1330">
                  <c:v>0.87</c:v>
                </c:pt>
                <c:pt idx="1331">
                  <c:v>0.86899999999999999</c:v>
                </c:pt>
                <c:pt idx="1332">
                  <c:v>0.86799999999999999</c:v>
                </c:pt>
                <c:pt idx="1333">
                  <c:v>0.86699999999999999</c:v>
                </c:pt>
                <c:pt idx="1334">
                  <c:v>0.86599999999999999</c:v>
                </c:pt>
                <c:pt idx="1335">
                  <c:v>0.86499999999999999</c:v>
                </c:pt>
                <c:pt idx="1336">
                  <c:v>0.86399999999999999</c:v>
                </c:pt>
                <c:pt idx="1337">
                  <c:v>0.86299999999999999</c:v>
                </c:pt>
                <c:pt idx="1338">
                  <c:v>0.86199999999999999</c:v>
                </c:pt>
                <c:pt idx="1339">
                  <c:v>0.86099999999999999</c:v>
                </c:pt>
                <c:pt idx="1340">
                  <c:v>0.86</c:v>
                </c:pt>
                <c:pt idx="1341">
                  <c:v>0.85899999999999999</c:v>
                </c:pt>
                <c:pt idx="1342">
                  <c:v>0.85799999999999998</c:v>
                </c:pt>
                <c:pt idx="1343">
                  <c:v>0.85699999999999998</c:v>
                </c:pt>
                <c:pt idx="1344">
                  <c:v>0.85599999999999998</c:v>
                </c:pt>
                <c:pt idx="1345">
                  <c:v>0.85499999999999998</c:v>
                </c:pt>
                <c:pt idx="1346">
                  <c:v>0.85399999999999998</c:v>
                </c:pt>
                <c:pt idx="1347">
                  <c:v>0.85299999999999998</c:v>
                </c:pt>
                <c:pt idx="1348">
                  <c:v>0.85199999999999998</c:v>
                </c:pt>
                <c:pt idx="1349">
                  <c:v>0.85099999999999998</c:v>
                </c:pt>
                <c:pt idx="1350">
                  <c:v>0.85</c:v>
                </c:pt>
                <c:pt idx="1351">
                  <c:v>0.84899999999999998</c:v>
                </c:pt>
                <c:pt idx="1352">
                  <c:v>0.84799999999999998</c:v>
                </c:pt>
                <c:pt idx="1353">
                  <c:v>0.84699999999999998</c:v>
                </c:pt>
                <c:pt idx="1354">
                  <c:v>0.84599999999999997</c:v>
                </c:pt>
                <c:pt idx="1355">
                  <c:v>0.84499999999999997</c:v>
                </c:pt>
                <c:pt idx="1356">
                  <c:v>0.84399999999999997</c:v>
                </c:pt>
                <c:pt idx="1357">
                  <c:v>0.84299999999999997</c:v>
                </c:pt>
                <c:pt idx="1358">
                  <c:v>0.84199999999999997</c:v>
                </c:pt>
                <c:pt idx="1359">
                  <c:v>0.84099999999999997</c:v>
                </c:pt>
                <c:pt idx="1360">
                  <c:v>0.84</c:v>
                </c:pt>
                <c:pt idx="1361">
                  <c:v>0.83899999999999997</c:v>
                </c:pt>
                <c:pt idx="1362">
                  <c:v>0.83799999999999997</c:v>
                </c:pt>
                <c:pt idx="1363">
                  <c:v>0.83699999999999997</c:v>
                </c:pt>
                <c:pt idx="1364">
                  <c:v>0.83599999999999997</c:v>
                </c:pt>
                <c:pt idx="1365">
                  <c:v>0.83499999999999996</c:v>
                </c:pt>
                <c:pt idx="1366">
                  <c:v>0.83399999999999996</c:v>
                </c:pt>
                <c:pt idx="1367">
                  <c:v>0.83299999999999996</c:v>
                </c:pt>
                <c:pt idx="1368">
                  <c:v>0.83199999999999996</c:v>
                </c:pt>
                <c:pt idx="1369">
                  <c:v>0.83099999999999996</c:v>
                </c:pt>
                <c:pt idx="1370">
                  <c:v>0.83</c:v>
                </c:pt>
                <c:pt idx="1371">
                  <c:v>0.82899999999999996</c:v>
                </c:pt>
                <c:pt idx="1372">
                  <c:v>0.82799999999999996</c:v>
                </c:pt>
                <c:pt idx="1373">
                  <c:v>0.82699999999999996</c:v>
                </c:pt>
                <c:pt idx="1374">
                  <c:v>0.82599999999999996</c:v>
                </c:pt>
                <c:pt idx="1375">
                  <c:v>0.82499999999999996</c:v>
                </c:pt>
                <c:pt idx="1376">
                  <c:v>0.82399999999999995</c:v>
                </c:pt>
                <c:pt idx="1377">
                  <c:v>0.82299999999999995</c:v>
                </c:pt>
                <c:pt idx="1378">
                  <c:v>0.82199999999999995</c:v>
                </c:pt>
                <c:pt idx="1379">
                  <c:v>0.82099999999999995</c:v>
                </c:pt>
                <c:pt idx="1380">
                  <c:v>0.82</c:v>
                </c:pt>
                <c:pt idx="1381">
                  <c:v>0.81899999999999995</c:v>
                </c:pt>
                <c:pt idx="1382">
                  <c:v>0.81799999999999995</c:v>
                </c:pt>
                <c:pt idx="1383">
                  <c:v>0.81699999999999995</c:v>
                </c:pt>
                <c:pt idx="1384">
                  <c:v>0.81599999999999995</c:v>
                </c:pt>
                <c:pt idx="1385">
                  <c:v>0.81499999999999995</c:v>
                </c:pt>
                <c:pt idx="1386">
                  <c:v>0.81399999999999995</c:v>
                </c:pt>
                <c:pt idx="1387">
                  <c:v>0.81299999999999994</c:v>
                </c:pt>
                <c:pt idx="1388">
                  <c:v>0.81200000000000006</c:v>
                </c:pt>
                <c:pt idx="1389">
                  <c:v>0.81100000000000005</c:v>
                </c:pt>
                <c:pt idx="1390">
                  <c:v>0.81</c:v>
                </c:pt>
                <c:pt idx="1391">
                  <c:v>0.80900000000000005</c:v>
                </c:pt>
                <c:pt idx="1392">
                  <c:v>0.80800000000000005</c:v>
                </c:pt>
                <c:pt idx="1393">
                  <c:v>0.80700000000000005</c:v>
                </c:pt>
                <c:pt idx="1394">
                  <c:v>0.80600000000000005</c:v>
                </c:pt>
                <c:pt idx="1395">
                  <c:v>0.80500000000000005</c:v>
                </c:pt>
                <c:pt idx="1396">
                  <c:v>0.80400000000000005</c:v>
                </c:pt>
                <c:pt idx="1397">
                  <c:v>0.80300000000000005</c:v>
                </c:pt>
                <c:pt idx="1398">
                  <c:v>0.80200000000000005</c:v>
                </c:pt>
                <c:pt idx="1399">
                  <c:v>0.80100000000000005</c:v>
                </c:pt>
                <c:pt idx="1400">
                  <c:v>0.8</c:v>
                </c:pt>
                <c:pt idx="1401">
                  <c:v>0.79900000000000004</c:v>
                </c:pt>
                <c:pt idx="1402">
                  <c:v>0.79800000000000004</c:v>
                </c:pt>
                <c:pt idx="1403">
                  <c:v>0.79700000000000004</c:v>
                </c:pt>
                <c:pt idx="1404">
                  <c:v>0.79600000000000004</c:v>
                </c:pt>
                <c:pt idx="1405">
                  <c:v>0.79500000000000004</c:v>
                </c:pt>
                <c:pt idx="1406">
                  <c:v>0.79400000000000004</c:v>
                </c:pt>
                <c:pt idx="1407">
                  <c:v>0.79300000000000004</c:v>
                </c:pt>
                <c:pt idx="1408">
                  <c:v>0.79200000000000004</c:v>
                </c:pt>
                <c:pt idx="1409">
                  <c:v>0.79100000000000004</c:v>
                </c:pt>
                <c:pt idx="1410">
                  <c:v>0.79</c:v>
                </c:pt>
                <c:pt idx="1411">
                  <c:v>0.78900000000000003</c:v>
                </c:pt>
                <c:pt idx="1412">
                  <c:v>0.78800000000000003</c:v>
                </c:pt>
                <c:pt idx="1413">
                  <c:v>0.78700000000000003</c:v>
                </c:pt>
                <c:pt idx="1414">
                  <c:v>0.78600000000000003</c:v>
                </c:pt>
                <c:pt idx="1415">
                  <c:v>0.78500000000000003</c:v>
                </c:pt>
                <c:pt idx="1416">
                  <c:v>0.78400000000000003</c:v>
                </c:pt>
                <c:pt idx="1417">
                  <c:v>0.78300000000000003</c:v>
                </c:pt>
                <c:pt idx="1418">
                  <c:v>0.78200000000000003</c:v>
                </c:pt>
                <c:pt idx="1419">
                  <c:v>0.78100000000000003</c:v>
                </c:pt>
                <c:pt idx="1420">
                  <c:v>0.78</c:v>
                </c:pt>
                <c:pt idx="1421">
                  <c:v>0.77900000000000003</c:v>
                </c:pt>
                <c:pt idx="1422">
                  <c:v>0.77800000000000002</c:v>
                </c:pt>
                <c:pt idx="1423">
                  <c:v>0.77700000000000002</c:v>
                </c:pt>
                <c:pt idx="1424">
                  <c:v>0.77600000000000002</c:v>
                </c:pt>
                <c:pt idx="1425">
                  <c:v>0.77500000000000002</c:v>
                </c:pt>
                <c:pt idx="1426">
                  <c:v>0.77400000000000002</c:v>
                </c:pt>
                <c:pt idx="1427">
                  <c:v>0.77300000000000002</c:v>
                </c:pt>
                <c:pt idx="1428">
                  <c:v>0.77200000000000002</c:v>
                </c:pt>
                <c:pt idx="1429">
                  <c:v>0.77100000000000002</c:v>
                </c:pt>
                <c:pt idx="1430">
                  <c:v>0.77</c:v>
                </c:pt>
                <c:pt idx="1431">
                  <c:v>0.76900000000000002</c:v>
                </c:pt>
                <c:pt idx="1432">
                  <c:v>0.76800000000000002</c:v>
                </c:pt>
                <c:pt idx="1433">
                  <c:v>0.76700000000000002</c:v>
                </c:pt>
                <c:pt idx="1434">
                  <c:v>0.76600000000000001</c:v>
                </c:pt>
                <c:pt idx="1435">
                  <c:v>0.76500000000000001</c:v>
                </c:pt>
                <c:pt idx="1436">
                  <c:v>0.76400000000000001</c:v>
                </c:pt>
                <c:pt idx="1437">
                  <c:v>0.76300000000000001</c:v>
                </c:pt>
                <c:pt idx="1438">
                  <c:v>0.76200000000000001</c:v>
                </c:pt>
                <c:pt idx="1439">
                  <c:v>0.76100000000000001</c:v>
                </c:pt>
                <c:pt idx="1440">
                  <c:v>0.76</c:v>
                </c:pt>
                <c:pt idx="1441">
                  <c:v>0.75900000000000001</c:v>
                </c:pt>
                <c:pt idx="1442">
                  <c:v>0.75800000000000001</c:v>
                </c:pt>
                <c:pt idx="1443">
                  <c:v>0.75700000000000001</c:v>
                </c:pt>
                <c:pt idx="1444">
                  <c:v>0.75600000000000001</c:v>
                </c:pt>
                <c:pt idx="1445">
                  <c:v>0.755</c:v>
                </c:pt>
                <c:pt idx="1446">
                  <c:v>0.754</c:v>
                </c:pt>
                <c:pt idx="1447">
                  <c:v>0.753</c:v>
                </c:pt>
                <c:pt idx="1448">
                  <c:v>0.752</c:v>
                </c:pt>
                <c:pt idx="1449">
                  <c:v>0.751</c:v>
                </c:pt>
                <c:pt idx="1450">
                  <c:v>0.75</c:v>
                </c:pt>
                <c:pt idx="1451">
                  <c:v>0.749</c:v>
                </c:pt>
                <c:pt idx="1452">
                  <c:v>0.748</c:v>
                </c:pt>
                <c:pt idx="1453">
                  <c:v>0.747</c:v>
                </c:pt>
                <c:pt idx="1454">
                  <c:v>0.746</c:v>
                </c:pt>
                <c:pt idx="1455">
                  <c:v>0.745</c:v>
                </c:pt>
                <c:pt idx="1456">
                  <c:v>0.74399999999999999</c:v>
                </c:pt>
                <c:pt idx="1457">
                  <c:v>0.74299999999999999</c:v>
                </c:pt>
                <c:pt idx="1458">
                  <c:v>0.74199999999999999</c:v>
                </c:pt>
                <c:pt idx="1459">
                  <c:v>0.74099999999999999</c:v>
                </c:pt>
                <c:pt idx="1460">
                  <c:v>0.74</c:v>
                </c:pt>
                <c:pt idx="1461">
                  <c:v>0.73899999999999999</c:v>
                </c:pt>
                <c:pt idx="1462">
                  <c:v>0.73799999999999999</c:v>
                </c:pt>
                <c:pt idx="1463">
                  <c:v>0.73699999999999999</c:v>
                </c:pt>
                <c:pt idx="1464">
                  <c:v>0.73599999999999999</c:v>
                </c:pt>
                <c:pt idx="1465">
                  <c:v>0.73499999999999999</c:v>
                </c:pt>
                <c:pt idx="1466">
                  <c:v>0.73399999999999999</c:v>
                </c:pt>
                <c:pt idx="1467">
                  <c:v>0.73299999999999998</c:v>
                </c:pt>
                <c:pt idx="1468">
                  <c:v>0.73199999999999998</c:v>
                </c:pt>
                <c:pt idx="1469">
                  <c:v>0.73099999999999998</c:v>
                </c:pt>
                <c:pt idx="1470">
                  <c:v>0.73</c:v>
                </c:pt>
                <c:pt idx="1471">
                  <c:v>0.72899999999999998</c:v>
                </c:pt>
                <c:pt idx="1472">
                  <c:v>0.72799999999999998</c:v>
                </c:pt>
                <c:pt idx="1473">
                  <c:v>0.72699999999999998</c:v>
                </c:pt>
                <c:pt idx="1474">
                  <c:v>0.72599999999999998</c:v>
                </c:pt>
                <c:pt idx="1475">
                  <c:v>0.72499999999999998</c:v>
                </c:pt>
                <c:pt idx="1476">
                  <c:v>0.72399999999999998</c:v>
                </c:pt>
                <c:pt idx="1477">
                  <c:v>0.72299999999999998</c:v>
                </c:pt>
                <c:pt idx="1478">
                  <c:v>0.72199999999999998</c:v>
                </c:pt>
                <c:pt idx="1479">
                  <c:v>0.72099999999999997</c:v>
                </c:pt>
                <c:pt idx="1480">
                  <c:v>0.72</c:v>
                </c:pt>
                <c:pt idx="1481">
                  <c:v>0.71899999999999997</c:v>
                </c:pt>
                <c:pt idx="1482">
                  <c:v>0.71799999999999997</c:v>
                </c:pt>
                <c:pt idx="1483">
                  <c:v>0.71699999999999997</c:v>
                </c:pt>
                <c:pt idx="1484">
                  <c:v>0.71599999999999997</c:v>
                </c:pt>
                <c:pt idx="1485">
                  <c:v>0.71499999999999997</c:v>
                </c:pt>
                <c:pt idx="1486">
                  <c:v>0.71399999999999997</c:v>
                </c:pt>
                <c:pt idx="1487">
                  <c:v>0.71299999999999997</c:v>
                </c:pt>
                <c:pt idx="1488">
                  <c:v>0.71199999999999997</c:v>
                </c:pt>
                <c:pt idx="1489">
                  <c:v>0.71099999999999997</c:v>
                </c:pt>
                <c:pt idx="1490">
                  <c:v>0.71</c:v>
                </c:pt>
                <c:pt idx="1491">
                  <c:v>0.70899999999999996</c:v>
                </c:pt>
                <c:pt idx="1492">
                  <c:v>0.70799999999999996</c:v>
                </c:pt>
                <c:pt idx="1493">
                  <c:v>0.70699999999999996</c:v>
                </c:pt>
                <c:pt idx="1494">
                  <c:v>0.70599999999999996</c:v>
                </c:pt>
                <c:pt idx="1495">
                  <c:v>0.70499999999999996</c:v>
                </c:pt>
                <c:pt idx="1496">
                  <c:v>0.70399999999999996</c:v>
                </c:pt>
                <c:pt idx="1497">
                  <c:v>0.70299999999999996</c:v>
                </c:pt>
                <c:pt idx="1498">
                  <c:v>0.70199999999999996</c:v>
                </c:pt>
                <c:pt idx="1499">
                  <c:v>0.70099999999999996</c:v>
                </c:pt>
                <c:pt idx="1500">
                  <c:v>0.7</c:v>
                </c:pt>
                <c:pt idx="1501">
                  <c:v>0.69899999999999995</c:v>
                </c:pt>
                <c:pt idx="1502">
                  <c:v>0.69799999999999995</c:v>
                </c:pt>
                <c:pt idx="1503">
                  <c:v>0.69699999999999995</c:v>
                </c:pt>
                <c:pt idx="1504">
                  <c:v>0.69599999999999995</c:v>
                </c:pt>
                <c:pt idx="1505">
                  <c:v>0.69499999999999995</c:v>
                </c:pt>
                <c:pt idx="1506">
                  <c:v>0.69399999999999995</c:v>
                </c:pt>
                <c:pt idx="1507">
                  <c:v>0.69299999999999995</c:v>
                </c:pt>
                <c:pt idx="1508">
                  <c:v>0.69199999999999995</c:v>
                </c:pt>
                <c:pt idx="1509">
                  <c:v>0.69099999999999995</c:v>
                </c:pt>
                <c:pt idx="1510">
                  <c:v>0.69</c:v>
                </c:pt>
                <c:pt idx="1511">
                  <c:v>0.68899999999999995</c:v>
                </c:pt>
                <c:pt idx="1512">
                  <c:v>0.68799999999999994</c:v>
                </c:pt>
                <c:pt idx="1513">
                  <c:v>0.68700000000000006</c:v>
                </c:pt>
                <c:pt idx="1514">
                  <c:v>0.68600000000000005</c:v>
                </c:pt>
                <c:pt idx="1515">
                  <c:v>0.68500000000000005</c:v>
                </c:pt>
                <c:pt idx="1516">
                  <c:v>0.68400000000000005</c:v>
                </c:pt>
                <c:pt idx="1517">
                  <c:v>0.68300000000000005</c:v>
                </c:pt>
                <c:pt idx="1518">
                  <c:v>0.68200000000000005</c:v>
                </c:pt>
                <c:pt idx="1519">
                  <c:v>0.68100000000000005</c:v>
                </c:pt>
                <c:pt idx="1520">
                  <c:v>0.68</c:v>
                </c:pt>
                <c:pt idx="1521">
                  <c:v>0.67900000000000005</c:v>
                </c:pt>
                <c:pt idx="1522">
                  <c:v>0.67800000000000005</c:v>
                </c:pt>
                <c:pt idx="1523">
                  <c:v>0.67700000000000005</c:v>
                </c:pt>
                <c:pt idx="1524">
                  <c:v>0.67600000000000005</c:v>
                </c:pt>
                <c:pt idx="1525">
                  <c:v>0.67500000000000004</c:v>
                </c:pt>
                <c:pt idx="1526">
                  <c:v>0.67400000000000004</c:v>
                </c:pt>
                <c:pt idx="1527">
                  <c:v>0.67300000000000004</c:v>
                </c:pt>
                <c:pt idx="1528">
                  <c:v>0.67200000000000004</c:v>
                </c:pt>
                <c:pt idx="1529">
                  <c:v>0.67100000000000004</c:v>
                </c:pt>
                <c:pt idx="1530">
                  <c:v>0.67</c:v>
                </c:pt>
                <c:pt idx="1531">
                  <c:v>0.66900000000000004</c:v>
                </c:pt>
                <c:pt idx="1532">
                  <c:v>0.66800000000000004</c:v>
                </c:pt>
                <c:pt idx="1533">
                  <c:v>0.66700000000000004</c:v>
                </c:pt>
                <c:pt idx="1534">
                  <c:v>0.66600000000000004</c:v>
                </c:pt>
                <c:pt idx="1535">
                  <c:v>0.66500000000000004</c:v>
                </c:pt>
                <c:pt idx="1536">
                  <c:v>0.66400000000000003</c:v>
                </c:pt>
                <c:pt idx="1537">
                  <c:v>0.66300000000000003</c:v>
                </c:pt>
                <c:pt idx="1538">
                  <c:v>0.66200000000000003</c:v>
                </c:pt>
                <c:pt idx="1539">
                  <c:v>0.66100000000000003</c:v>
                </c:pt>
                <c:pt idx="1540">
                  <c:v>0.66</c:v>
                </c:pt>
                <c:pt idx="1541">
                  <c:v>0.65900000000000003</c:v>
                </c:pt>
                <c:pt idx="1542">
                  <c:v>0.65800000000000003</c:v>
                </c:pt>
                <c:pt idx="1543">
                  <c:v>0.65700000000000003</c:v>
                </c:pt>
                <c:pt idx="1544">
                  <c:v>0.65600000000000003</c:v>
                </c:pt>
                <c:pt idx="1545">
                  <c:v>0.65500000000000003</c:v>
                </c:pt>
                <c:pt idx="1546">
                  <c:v>0.65400000000000003</c:v>
                </c:pt>
                <c:pt idx="1547">
                  <c:v>0.65300000000000002</c:v>
                </c:pt>
                <c:pt idx="1548">
                  <c:v>0.65200000000000002</c:v>
                </c:pt>
                <c:pt idx="1549">
                  <c:v>0.65100000000000002</c:v>
                </c:pt>
                <c:pt idx="1550">
                  <c:v>0.65</c:v>
                </c:pt>
                <c:pt idx="1551">
                  <c:v>0.64900000000000002</c:v>
                </c:pt>
                <c:pt idx="1552">
                  <c:v>0.64800000000000002</c:v>
                </c:pt>
                <c:pt idx="1553">
                  <c:v>0.64700000000000002</c:v>
                </c:pt>
                <c:pt idx="1554">
                  <c:v>0.64600000000000002</c:v>
                </c:pt>
                <c:pt idx="1555">
                  <c:v>0.64500000000000002</c:v>
                </c:pt>
                <c:pt idx="1556">
                  <c:v>0.64400000000000002</c:v>
                </c:pt>
                <c:pt idx="1557">
                  <c:v>0.64300000000000002</c:v>
                </c:pt>
                <c:pt idx="1558">
                  <c:v>0.64200000000000002</c:v>
                </c:pt>
                <c:pt idx="1559">
                  <c:v>0.64100000000000001</c:v>
                </c:pt>
                <c:pt idx="1560">
                  <c:v>0.64</c:v>
                </c:pt>
                <c:pt idx="1561">
                  <c:v>0.63900000000000001</c:v>
                </c:pt>
                <c:pt idx="1562">
                  <c:v>0.63800000000000001</c:v>
                </c:pt>
                <c:pt idx="1563">
                  <c:v>0.63700000000000001</c:v>
                </c:pt>
                <c:pt idx="1564">
                  <c:v>0.63600000000000001</c:v>
                </c:pt>
                <c:pt idx="1565">
                  <c:v>0.63500000000000001</c:v>
                </c:pt>
                <c:pt idx="1566">
                  <c:v>0.63400000000000001</c:v>
                </c:pt>
                <c:pt idx="1567">
                  <c:v>0.63300000000000001</c:v>
                </c:pt>
                <c:pt idx="1568">
                  <c:v>0.63200000000000001</c:v>
                </c:pt>
                <c:pt idx="1569">
                  <c:v>0.63100000000000001</c:v>
                </c:pt>
                <c:pt idx="1570">
                  <c:v>0.63</c:v>
                </c:pt>
                <c:pt idx="1571">
                  <c:v>0.629</c:v>
                </c:pt>
                <c:pt idx="1572">
                  <c:v>0.628</c:v>
                </c:pt>
                <c:pt idx="1573">
                  <c:v>0.627</c:v>
                </c:pt>
                <c:pt idx="1574">
                  <c:v>0.626</c:v>
                </c:pt>
                <c:pt idx="1575">
                  <c:v>0.625</c:v>
                </c:pt>
                <c:pt idx="1576">
                  <c:v>0.624</c:v>
                </c:pt>
                <c:pt idx="1577">
                  <c:v>0.623</c:v>
                </c:pt>
                <c:pt idx="1578">
                  <c:v>0.622</c:v>
                </c:pt>
                <c:pt idx="1579">
                  <c:v>0.621</c:v>
                </c:pt>
                <c:pt idx="1580">
                  <c:v>0.62</c:v>
                </c:pt>
                <c:pt idx="1581">
                  <c:v>0.61899999999999999</c:v>
                </c:pt>
                <c:pt idx="1582">
                  <c:v>0.61799999999999999</c:v>
                </c:pt>
                <c:pt idx="1583">
                  <c:v>0.61699999999999999</c:v>
                </c:pt>
                <c:pt idx="1584">
                  <c:v>0.61599999999999999</c:v>
                </c:pt>
                <c:pt idx="1585">
                  <c:v>0.61499999999999999</c:v>
                </c:pt>
                <c:pt idx="1586">
                  <c:v>0.61399999999999999</c:v>
                </c:pt>
                <c:pt idx="1587">
                  <c:v>0.61299999999999999</c:v>
                </c:pt>
                <c:pt idx="1588">
                  <c:v>0.61199999999999999</c:v>
                </c:pt>
                <c:pt idx="1589">
                  <c:v>0.61099999999999999</c:v>
                </c:pt>
                <c:pt idx="1590">
                  <c:v>0.61</c:v>
                </c:pt>
                <c:pt idx="1591">
                  <c:v>0.60899999999999999</c:v>
                </c:pt>
                <c:pt idx="1592">
                  <c:v>0.60799999999999998</c:v>
                </c:pt>
                <c:pt idx="1593">
                  <c:v>0.60699999999999998</c:v>
                </c:pt>
                <c:pt idx="1594">
                  <c:v>0.60599999999999998</c:v>
                </c:pt>
                <c:pt idx="1595">
                  <c:v>0.60499999999999998</c:v>
                </c:pt>
                <c:pt idx="1596">
                  <c:v>0.60399999999999998</c:v>
                </c:pt>
                <c:pt idx="1597">
                  <c:v>0.60299999999999998</c:v>
                </c:pt>
                <c:pt idx="1598">
                  <c:v>0.60199999999999998</c:v>
                </c:pt>
                <c:pt idx="1599">
                  <c:v>0.60099999999999998</c:v>
                </c:pt>
                <c:pt idx="1600">
                  <c:v>0.6</c:v>
                </c:pt>
                <c:pt idx="1601">
                  <c:v>0.59899999999999998</c:v>
                </c:pt>
                <c:pt idx="1602">
                  <c:v>0.59799999999999998</c:v>
                </c:pt>
                <c:pt idx="1603">
                  <c:v>0.59699999999999998</c:v>
                </c:pt>
                <c:pt idx="1604">
                  <c:v>0.59599999999999997</c:v>
                </c:pt>
                <c:pt idx="1605">
                  <c:v>0.59499999999999997</c:v>
                </c:pt>
                <c:pt idx="1606">
                  <c:v>0.59399999999999997</c:v>
                </c:pt>
                <c:pt idx="1607">
                  <c:v>0.59299999999999997</c:v>
                </c:pt>
                <c:pt idx="1608">
                  <c:v>0.59199999999999997</c:v>
                </c:pt>
                <c:pt idx="1609">
                  <c:v>0.59099999999999997</c:v>
                </c:pt>
                <c:pt idx="1610">
                  <c:v>0.59</c:v>
                </c:pt>
                <c:pt idx="1611">
                  <c:v>0.58899999999999997</c:v>
                </c:pt>
                <c:pt idx="1612">
                  <c:v>0.58799999999999997</c:v>
                </c:pt>
                <c:pt idx="1613">
                  <c:v>0.58699999999999997</c:v>
                </c:pt>
                <c:pt idx="1614">
                  <c:v>0.58599999999999997</c:v>
                </c:pt>
                <c:pt idx="1615">
                  <c:v>0.58499999999999996</c:v>
                </c:pt>
                <c:pt idx="1616">
                  <c:v>0.58399999999999996</c:v>
                </c:pt>
                <c:pt idx="1617">
                  <c:v>0.58299999999999996</c:v>
                </c:pt>
                <c:pt idx="1618">
                  <c:v>0.58199999999999996</c:v>
                </c:pt>
                <c:pt idx="1619">
                  <c:v>0.58099999999999996</c:v>
                </c:pt>
                <c:pt idx="1620">
                  <c:v>0.57999999999999996</c:v>
                </c:pt>
                <c:pt idx="1621">
                  <c:v>0.57899999999999996</c:v>
                </c:pt>
                <c:pt idx="1622">
                  <c:v>0.57799999999999996</c:v>
                </c:pt>
                <c:pt idx="1623">
                  <c:v>0.57699999999999996</c:v>
                </c:pt>
                <c:pt idx="1624">
                  <c:v>0.57599999999999996</c:v>
                </c:pt>
                <c:pt idx="1625">
                  <c:v>0.57499999999999996</c:v>
                </c:pt>
                <c:pt idx="1626">
                  <c:v>0.57399999999999995</c:v>
                </c:pt>
                <c:pt idx="1627">
                  <c:v>0.57299999999999995</c:v>
                </c:pt>
                <c:pt idx="1628">
                  <c:v>0.57199999999999995</c:v>
                </c:pt>
                <c:pt idx="1629">
                  <c:v>0.57099999999999995</c:v>
                </c:pt>
                <c:pt idx="1630">
                  <c:v>0.56999999999999995</c:v>
                </c:pt>
                <c:pt idx="1631">
                  <c:v>0.56899999999999995</c:v>
                </c:pt>
                <c:pt idx="1632">
                  <c:v>0.56799999999999995</c:v>
                </c:pt>
                <c:pt idx="1633">
                  <c:v>0.56699999999999995</c:v>
                </c:pt>
                <c:pt idx="1634">
                  <c:v>0.56599999999999995</c:v>
                </c:pt>
                <c:pt idx="1635">
                  <c:v>0.56499999999999995</c:v>
                </c:pt>
                <c:pt idx="1636">
                  <c:v>0.56399999999999995</c:v>
                </c:pt>
                <c:pt idx="1637">
                  <c:v>0.56299999999999994</c:v>
                </c:pt>
                <c:pt idx="1638">
                  <c:v>0.56200000000000006</c:v>
                </c:pt>
                <c:pt idx="1639">
                  <c:v>0.56100000000000005</c:v>
                </c:pt>
                <c:pt idx="1640">
                  <c:v>0.56000000000000005</c:v>
                </c:pt>
                <c:pt idx="1641">
                  <c:v>0.55900000000000005</c:v>
                </c:pt>
                <c:pt idx="1642">
                  <c:v>0.55800000000000005</c:v>
                </c:pt>
                <c:pt idx="1643">
                  <c:v>0.55700000000000005</c:v>
                </c:pt>
                <c:pt idx="1644">
                  <c:v>0.55600000000000005</c:v>
                </c:pt>
                <c:pt idx="1645">
                  <c:v>0.55500000000000005</c:v>
                </c:pt>
                <c:pt idx="1646">
                  <c:v>0.55400000000000005</c:v>
                </c:pt>
                <c:pt idx="1647">
                  <c:v>0.55300000000000005</c:v>
                </c:pt>
                <c:pt idx="1648">
                  <c:v>0.55200000000000005</c:v>
                </c:pt>
                <c:pt idx="1649">
                  <c:v>0.55100000000000005</c:v>
                </c:pt>
                <c:pt idx="1650">
                  <c:v>0.55000000000000004</c:v>
                </c:pt>
                <c:pt idx="1651">
                  <c:v>0.54900000000000004</c:v>
                </c:pt>
                <c:pt idx="1652">
                  <c:v>0.54800000000000004</c:v>
                </c:pt>
                <c:pt idx="1653">
                  <c:v>0.54700000000000004</c:v>
                </c:pt>
                <c:pt idx="1654">
                  <c:v>0.54600000000000004</c:v>
                </c:pt>
                <c:pt idx="1655">
                  <c:v>0.54500000000000004</c:v>
                </c:pt>
                <c:pt idx="1656">
                  <c:v>0.54400000000000004</c:v>
                </c:pt>
                <c:pt idx="1657">
                  <c:v>0.54300000000000004</c:v>
                </c:pt>
                <c:pt idx="1658">
                  <c:v>0.54200000000000004</c:v>
                </c:pt>
                <c:pt idx="1659">
                  <c:v>0.54100000000000004</c:v>
                </c:pt>
                <c:pt idx="1660">
                  <c:v>0.54</c:v>
                </c:pt>
                <c:pt idx="1661">
                  <c:v>0.53900000000000003</c:v>
                </c:pt>
                <c:pt idx="1662">
                  <c:v>0.53800000000000003</c:v>
                </c:pt>
                <c:pt idx="1663">
                  <c:v>0.53700000000000003</c:v>
                </c:pt>
                <c:pt idx="1664">
                  <c:v>0.53600000000000003</c:v>
                </c:pt>
                <c:pt idx="1665">
                  <c:v>0.53500000000000003</c:v>
                </c:pt>
                <c:pt idx="1666">
                  <c:v>0.53400000000000003</c:v>
                </c:pt>
                <c:pt idx="1667">
                  <c:v>0.53300000000000003</c:v>
                </c:pt>
                <c:pt idx="1668">
                  <c:v>0.53200000000000003</c:v>
                </c:pt>
                <c:pt idx="1669">
                  <c:v>0.53100000000000003</c:v>
                </c:pt>
                <c:pt idx="1670">
                  <c:v>0.53</c:v>
                </c:pt>
                <c:pt idx="1671">
                  <c:v>0.52900000000000003</c:v>
                </c:pt>
                <c:pt idx="1672">
                  <c:v>0.52800000000000002</c:v>
                </c:pt>
                <c:pt idx="1673">
                  <c:v>0.52700000000000002</c:v>
                </c:pt>
                <c:pt idx="1674">
                  <c:v>0.52600000000000002</c:v>
                </c:pt>
                <c:pt idx="1675">
                  <c:v>0.52500000000000002</c:v>
                </c:pt>
                <c:pt idx="1676">
                  <c:v>0.52400000000000002</c:v>
                </c:pt>
                <c:pt idx="1677">
                  <c:v>0.52300000000000002</c:v>
                </c:pt>
                <c:pt idx="1678">
                  <c:v>0.52200000000000002</c:v>
                </c:pt>
                <c:pt idx="1679">
                  <c:v>0.52100000000000002</c:v>
                </c:pt>
                <c:pt idx="1680">
                  <c:v>0.52</c:v>
                </c:pt>
                <c:pt idx="1681">
                  <c:v>0.51900000000000002</c:v>
                </c:pt>
                <c:pt idx="1682">
                  <c:v>0.51800000000000002</c:v>
                </c:pt>
                <c:pt idx="1683">
                  <c:v>0.51700000000000002</c:v>
                </c:pt>
                <c:pt idx="1684">
                  <c:v>0.51600000000000001</c:v>
                </c:pt>
                <c:pt idx="1685">
                  <c:v>0.51500000000000001</c:v>
                </c:pt>
                <c:pt idx="1686">
                  <c:v>0.51400000000000001</c:v>
                </c:pt>
                <c:pt idx="1687">
                  <c:v>0.51300000000000001</c:v>
                </c:pt>
                <c:pt idx="1688">
                  <c:v>0.51200000000000001</c:v>
                </c:pt>
                <c:pt idx="1689">
                  <c:v>0.51100000000000001</c:v>
                </c:pt>
                <c:pt idx="1690">
                  <c:v>0.51</c:v>
                </c:pt>
                <c:pt idx="1691">
                  <c:v>0.50900000000000001</c:v>
                </c:pt>
                <c:pt idx="1692">
                  <c:v>0.50800000000000001</c:v>
                </c:pt>
                <c:pt idx="1693">
                  <c:v>0.50700000000000001</c:v>
                </c:pt>
                <c:pt idx="1694">
                  <c:v>0.50600000000000001</c:v>
                </c:pt>
                <c:pt idx="1695">
                  <c:v>0.505</c:v>
                </c:pt>
                <c:pt idx="1696">
                  <c:v>0.504</c:v>
                </c:pt>
                <c:pt idx="1697">
                  <c:v>0.503</c:v>
                </c:pt>
                <c:pt idx="1698">
                  <c:v>0.502</c:v>
                </c:pt>
                <c:pt idx="1699">
                  <c:v>0.501</c:v>
                </c:pt>
                <c:pt idx="1700">
                  <c:v>0.5</c:v>
                </c:pt>
                <c:pt idx="1701">
                  <c:v>0.499</c:v>
                </c:pt>
                <c:pt idx="1702">
                  <c:v>0.498</c:v>
                </c:pt>
                <c:pt idx="1703">
                  <c:v>0.497</c:v>
                </c:pt>
                <c:pt idx="1704">
                  <c:v>0.496</c:v>
                </c:pt>
                <c:pt idx="1705">
                  <c:v>0.495</c:v>
                </c:pt>
                <c:pt idx="1706">
                  <c:v>0.49399999999999999</c:v>
                </c:pt>
                <c:pt idx="1707">
                  <c:v>0.49299999999999999</c:v>
                </c:pt>
                <c:pt idx="1708">
                  <c:v>0.49199999999999999</c:v>
                </c:pt>
                <c:pt idx="1709">
                  <c:v>0.49099999999999999</c:v>
                </c:pt>
                <c:pt idx="1710">
                  <c:v>0.49</c:v>
                </c:pt>
                <c:pt idx="1711">
                  <c:v>0.48899999999999999</c:v>
                </c:pt>
                <c:pt idx="1712">
                  <c:v>0.48799999999999999</c:v>
                </c:pt>
                <c:pt idx="1713">
                  <c:v>0.48699999999999999</c:v>
                </c:pt>
                <c:pt idx="1714">
                  <c:v>0.48599999999999999</c:v>
                </c:pt>
                <c:pt idx="1715">
                  <c:v>0.48499999999999999</c:v>
                </c:pt>
                <c:pt idx="1716">
                  <c:v>0.48399999999999999</c:v>
                </c:pt>
                <c:pt idx="1717">
                  <c:v>0.48299999999999998</c:v>
                </c:pt>
                <c:pt idx="1718">
                  <c:v>0.48199999999999998</c:v>
                </c:pt>
                <c:pt idx="1719">
                  <c:v>0.48099999999999998</c:v>
                </c:pt>
                <c:pt idx="1720">
                  <c:v>0.48</c:v>
                </c:pt>
                <c:pt idx="1721">
                  <c:v>0.47899999999999998</c:v>
                </c:pt>
                <c:pt idx="1722">
                  <c:v>0.47799999999999998</c:v>
                </c:pt>
                <c:pt idx="1723">
                  <c:v>0.47699999999999998</c:v>
                </c:pt>
                <c:pt idx="1724">
                  <c:v>0.47599999999999998</c:v>
                </c:pt>
                <c:pt idx="1725">
                  <c:v>0.47499999999999998</c:v>
                </c:pt>
                <c:pt idx="1726">
                  <c:v>0.47399999999999998</c:v>
                </c:pt>
                <c:pt idx="1727">
                  <c:v>0.47299999999999998</c:v>
                </c:pt>
                <c:pt idx="1728">
                  <c:v>0.47199999999999998</c:v>
                </c:pt>
                <c:pt idx="1729">
                  <c:v>0.47099999999999997</c:v>
                </c:pt>
                <c:pt idx="1730">
                  <c:v>0.47</c:v>
                </c:pt>
                <c:pt idx="1731">
                  <c:v>0.46899999999999997</c:v>
                </c:pt>
                <c:pt idx="1732">
                  <c:v>0.46800000000000003</c:v>
                </c:pt>
                <c:pt idx="1733">
                  <c:v>0.46700000000000003</c:v>
                </c:pt>
                <c:pt idx="1734">
                  <c:v>0.46600000000000003</c:v>
                </c:pt>
                <c:pt idx="1735">
                  <c:v>0.46500000000000002</c:v>
                </c:pt>
                <c:pt idx="1736">
                  <c:v>0.46400000000000002</c:v>
                </c:pt>
                <c:pt idx="1737">
                  <c:v>0.46300000000000002</c:v>
                </c:pt>
                <c:pt idx="1738">
                  <c:v>0.46200000000000002</c:v>
                </c:pt>
                <c:pt idx="1739">
                  <c:v>0.46100000000000002</c:v>
                </c:pt>
                <c:pt idx="1740">
                  <c:v>0.46</c:v>
                </c:pt>
                <c:pt idx="1741">
                  <c:v>0.45900000000000002</c:v>
                </c:pt>
                <c:pt idx="1742">
                  <c:v>0.45800000000000002</c:v>
                </c:pt>
                <c:pt idx="1743">
                  <c:v>0.45700000000000002</c:v>
                </c:pt>
                <c:pt idx="1744">
                  <c:v>0.45600000000000002</c:v>
                </c:pt>
                <c:pt idx="1745">
                  <c:v>0.45500000000000002</c:v>
                </c:pt>
                <c:pt idx="1746">
                  <c:v>0.45400000000000001</c:v>
                </c:pt>
                <c:pt idx="1747">
                  <c:v>0.45300000000000001</c:v>
                </c:pt>
                <c:pt idx="1748">
                  <c:v>0.45200000000000001</c:v>
                </c:pt>
                <c:pt idx="1749">
                  <c:v>0.45100000000000001</c:v>
                </c:pt>
                <c:pt idx="1750">
                  <c:v>0.45</c:v>
                </c:pt>
                <c:pt idx="1751">
                  <c:v>0.44900000000000001</c:v>
                </c:pt>
                <c:pt idx="1752">
                  <c:v>0.44800000000000001</c:v>
                </c:pt>
                <c:pt idx="1753">
                  <c:v>0.44700000000000001</c:v>
                </c:pt>
                <c:pt idx="1754">
                  <c:v>0.44600000000000001</c:v>
                </c:pt>
                <c:pt idx="1755">
                  <c:v>0.44500000000000001</c:v>
                </c:pt>
                <c:pt idx="1756">
                  <c:v>0.44400000000000001</c:v>
                </c:pt>
                <c:pt idx="1757">
                  <c:v>0.443</c:v>
                </c:pt>
                <c:pt idx="1758">
                  <c:v>0.442</c:v>
                </c:pt>
                <c:pt idx="1759">
                  <c:v>0.441</c:v>
                </c:pt>
                <c:pt idx="1760">
                  <c:v>0.44</c:v>
                </c:pt>
                <c:pt idx="1761">
                  <c:v>0.439</c:v>
                </c:pt>
                <c:pt idx="1762">
                  <c:v>0.438</c:v>
                </c:pt>
                <c:pt idx="1763">
                  <c:v>0.437</c:v>
                </c:pt>
                <c:pt idx="1764">
                  <c:v>0.436</c:v>
                </c:pt>
                <c:pt idx="1765">
                  <c:v>0.435</c:v>
                </c:pt>
                <c:pt idx="1766">
                  <c:v>0.434</c:v>
                </c:pt>
                <c:pt idx="1767">
                  <c:v>0.433</c:v>
                </c:pt>
                <c:pt idx="1768">
                  <c:v>0.432</c:v>
                </c:pt>
                <c:pt idx="1769">
                  <c:v>0.43099999999999999</c:v>
                </c:pt>
                <c:pt idx="1770">
                  <c:v>0.43</c:v>
                </c:pt>
                <c:pt idx="1771">
                  <c:v>0.42899999999999999</c:v>
                </c:pt>
                <c:pt idx="1772">
                  <c:v>0.42799999999999999</c:v>
                </c:pt>
                <c:pt idx="1773">
                  <c:v>0.42699999999999999</c:v>
                </c:pt>
                <c:pt idx="1774">
                  <c:v>0.42599999999999999</c:v>
                </c:pt>
                <c:pt idx="1775">
                  <c:v>0.42499999999999999</c:v>
                </c:pt>
                <c:pt idx="1776">
                  <c:v>0.42399999999999999</c:v>
                </c:pt>
                <c:pt idx="1777">
                  <c:v>0.42299999999999999</c:v>
                </c:pt>
                <c:pt idx="1778">
                  <c:v>0.42199999999999999</c:v>
                </c:pt>
                <c:pt idx="1779">
                  <c:v>0.42099999999999999</c:v>
                </c:pt>
                <c:pt idx="1780">
                  <c:v>0.42</c:v>
                </c:pt>
                <c:pt idx="1781">
                  <c:v>0.41899999999999998</c:v>
                </c:pt>
                <c:pt idx="1782">
                  <c:v>0.41799999999999998</c:v>
                </c:pt>
                <c:pt idx="1783">
                  <c:v>0.41699999999999998</c:v>
                </c:pt>
                <c:pt idx="1784">
                  <c:v>0.41599999999999998</c:v>
                </c:pt>
                <c:pt idx="1785">
                  <c:v>0.41499999999999998</c:v>
                </c:pt>
                <c:pt idx="1786">
                  <c:v>0.41399999999999998</c:v>
                </c:pt>
                <c:pt idx="1787">
                  <c:v>0.41299999999999998</c:v>
                </c:pt>
                <c:pt idx="1788">
                  <c:v>0.41199999999999998</c:v>
                </c:pt>
                <c:pt idx="1789">
                  <c:v>0.41099999999999998</c:v>
                </c:pt>
                <c:pt idx="1790">
                  <c:v>0.41</c:v>
                </c:pt>
                <c:pt idx="1791">
                  <c:v>0.40899999999999997</c:v>
                </c:pt>
                <c:pt idx="1792">
                  <c:v>0.40799999999999997</c:v>
                </c:pt>
                <c:pt idx="1793">
                  <c:v>0.40699999999999997</c:v>
                </c:pt>
                <c:pt idx="1794">
                  <c:v>0.40600000000000003</c:v>
                </c:pt>
                <c:pt idx="1795">
                  <c:v>0.40500000000000003</c:v>
                </c:pt>
                <c:pt idx="1796">
                  <c:v>0.40400000000000003</c:v>
                </c:pt>
                <c:pt idx="1797">
                  <c:v>0.40300000000000002</c:v>
                </c:pt>
                <c:pt idx="1798">
                  <c:v>0.40200000000000002</c:v>
                </c:pt>
                <c:pt idx="1799">
                  <c:v>0.40100000000000002</c:v>
                </c:pt>
                <c:pt idx="1800">
                  <c:v>0.4</c:v>
                </c:pt>
                <c:pt idx="1801">
                  <c:v>0.39900000000000002</c:v>
                </c:pt>
                <c:pt idx="1802">
                  <c:v>0.39800000000000002</c:v>
                </c:pt>
                <c:pt idx="1803">
                  <c:v>0.39700000000000002</c:v>
                </c:pt>
                <c:pt idx="1804">
                  <c:v>0.39600000000000002</c:v>
                </c:pt>
                <c:pt idx="1805">
                  <c:v>0.39500000000000002</c:v>
                </c:pt>
                <c:pt idx="1806">
                  <c:v>0.39400000000000002</c:v>
                </c:pt>
                <c:pt idx="1807">
                  <c:v>0.39300000000000002</c:v>
                </c:pt>
                <c:pt idx="1808">
                  <c:v>0.39200000000000002</c:v>
                </c:pt>
                <c:pt idx="1809">
                  <c:v>0.39100000000000001</c:v>
                </c:pt>
                <c:pt idx="1810">
                  <c:v>0.39</c:v>
                </c:pt>
                <c:pt idx="1811">
                  <c:v>0.38900000000000001</c:v>
                </c:pt>
                <c:pt idx="1812">
                  <c:v>0.38800000000000001</c:v>
                </c:pt>
                <c:pt idx="1813">
                  <c:v>0.38700000000000001</c:v>
                </c:pt>
                <c:pt idx="1814">
                  <c:v>0.38600000000000001</c:v>
                </c:pt>
                <c:pt idx="1815">
                  <c:v>0.38500000000000001</c:v>
                </c:pt>
                <c:pt idx="1816">
                  <c:v>0.38400000000000001</c:v>
                </c:pt>
                <c:pt idx="1817">
                  <c:v>0.38300000000000001</c:v>
                </c:pt>
                <c:pt idx="1818">
                  <c:v>0.38200000000000001</c:v>
                </c:pt>
                <c:pt idx="1819">
                  <c:v>0.38100000000000001</c:v>
                </c:pt>
                <c:pt idx="1820">
                  <c:v>0.38</c:v>
                </c:pt>
                <c:pt idx="1821">
                  <c:v>0.379</c:v>
                </c:pt>
                <c:pt idx="1822">
                  <c:v>0.378</c:v>
                </c:pt>
                <c:pt idx="1823">
                  <c:v>0.377</c:v>
                </c:pt>
                <c:pt idx="1824">
                  <c:v>0.376</c:v>
                </c:pt>
                <c:pt idx="1825">
                  <c:v>0.375</c:v>
                </c:pt>
                <c:pt idx="1826">
                  <c:v>0.374</c:v>
                </c:pt>
                <c:pt idx="1827">
                  <c:v>0.373</c:v>
                </c:pt>
                <c:pt idx="1828">
                  <c:v>0.372</c:v>
                </c:pt>
                <c:pt idx="1829">
                  <c:v>0.371</c:v>
                </c:pt>
                <c:pt idx="1830">
                  <c:v>0.37</c:v>
                </c:pt>
                <c:pt idx="1831">
                  <c:v>0.36899999999999999</c:v>
                </c:pt>
                <c:pt idx="1832">
                  <c:v>0.36799999999999999</c:v>
                </c:pt>
                <c:pt idx="1833">
                  <c:v>0.36699999999999999</c:v>
                </c:pt>
                <c:pt idx="1834">
                  <c:v>0.36599999999999999</c:v>
                </c:pt>
                <c:pt idx="1835">
                  <c:v>0.36499999999999999</c:v>
                </c:pt>
                <c:pt idx="1836">
                  <c:v>0.36399999999999999</c:v>
                </c:pt>
                <c:pt idx="1837">
                  <c:v>0.36299999999999999</c:v>
                </c:pt>
                <c:pt idx="1838">
                  <c:v>0.36199999999999999</c:v>
                </c:pt>
                <c:pt idx="1839">
                  <c:v>0.36099999999999999</c:v>
                </c:pt>
                <c:pt idx="1840">
                  <c:v>0.36</c:v>
                </c:pt>
                <c:pt idx="1841">
                  <c:v>0.35899999999999999</c:v>
                </c:pt>
                <c:pt idx="1842">
                  <c:v>0.35799999999999998</c:v>
                </c:pt>
                <c:pt idx="1843">
                  <c:v>0.35699999999999998</c:v>
                </c:pt>
                <c:pt idx="1844">
                  <c:v>0.35599999999999998</c:v>
                </c:pt>
                <c:pt idx="1845">
                  <c:v>0.35499999999999998</c:v>
                </c:pt>
                <c:pt idx="1846">
                  <c:v>0.35399999999999998</c:v>
                </c:pt>
                <c:pt idx="1847">
                  <c:v>0.35299999999999998</c:v>
                </c:pt>
                <c:pt idx="1848">
                  <c:v>0.35199999999999998</c:v>
                </c:pt>
                <c:pt idx="1849">
                  <c:v>0.35099999999999998</c:v>
                </c:pt>
                <c:pt idx="1850">
                  <c:v>0.35</c:v>
                </c:pt>
                <c:pt idx="1851">
                  <c:v>0.34899999999999998</c:v>
                </c:pt>
                <c:pt idx="1852">
                  <c:v>0.34799999999999998</c:v>
                </c:pt>
                <c:pt idx="1853">
                  <c:v>0.34699999999999998</c:v>
                </c:pt>
                <c:pt idx="1854">
                  <c:v>0.34599999999999997</c:v>
                </c:pt>
                <c:pt idx="1855">
                  <c:v>0.34499999999999997</c:v>
                </c:pt>
                <c:pt idx="1856">
                  <c:v>0.34399999999999997</c:v>
                </c:pt>
                <c:pt idx="1857">
                  <c:v>0.34300000000000003</c:v>
                </c:pt>
                <c:pt idx="1858">
                  <c:v>0.34200000000000003</c:v>
                </c:pt>
                <c:pt idx="1859">
                  <c:v>0.34100000000000003</c:v>
                </c:pt>
                <c:pt idx="1860">
                  <c:v>0.34</c:v>
                </c:pt>
                <c:pt idx="1861">
                  <c:v>0.33900000000000002</c:v>
                </c:pt>
                <c:pt idx="1862">
                  <c:v>0.33800000000000002</c:v>
                </c:pt>
                <c:pt idx="1863">
                  <c:v>0.33700000000000002</c:v>
                </c:pt>
                <c:pt idx="1864">
                  <c:v>0.33600000000000002</c:v>
                </c:pt>
                <c:pt idx="1865">
                  <c:v>0.33500000000000002</c:v>
                </c:pt>
                <c:pt idx="1866">
                  <c:v>0.33400000000000002</c:v>
                </c:pt>
                <c:pt idx="1867">
                  <c:v>0.33300000000000002</c:v>
                </c:pt>
                <c:pt idx="1868">
                  <c:v>0.33200000000000002</c:v>
                </c:pt>
                <c:pt idx="1869">
                  <c:v>0.33100000000000002</c:v>
                </c:pt>
                <c:pt idx="1870">
                  <c:v>0.33</c:v>
                </c:pt>
                <c:pt idx="1871">
                  <c:v>0.32900000000000001</c:v>
                </c:pt>
                <c:pt idx="1872">
                  <c:v>0.32800000000000001</c:v>
                </c:pt>
                <c:pt idx="1873">
                  <c:v>0.32700000000000001</c:v>
                </c:pt>
                <c:pt idx="1874">
                  <c:v>0.32600000000000001</c:v>
                </c:pt>
                <c:pt idx="1875">
                  <c:v>0.32500000000000001</c:v>
                </c:pt>
                <c:pt idx="1876">
                  <c:v>0.32400000000000001</c:v>
                </c:pt>
                <c:pt idx="1877">
                  <c:v>0.32300000000000001</c:v>
                </c:pt>
                <c:pt idx="1878">
                  <c:v>0.32200000000000001</c:v>
                </c:pt>
                <c:pt idx="1879">
                  <c:v>0.32100000000000001</c:v>
                </c:pt>
                <c:pt idx="1880">
                  <c:v>0.32</c:v>
                </c:pt>
                <c:pt idx="1881">
                  <c:v>0.31900000000000001</c:v>
                </c:pt>
                <c:pt idx="1882">
                  <c:v>0.318</c:v>
                </c:pt>
                <c:pt idx="1883">
                  <c:v>0.317</c:v>
                </c:pt>
                <c:pt idx="1884">
                  <c:v>0.316</c:v>
                </c:pt>
                <c:pt idx="1885">
                  <c:v>0.315</c:v>
                </c:pt>
                <c:pt idx="1886">
                  <c:v>0.314</c:v>
                </c:pt>
                <c:pt idx="1887">
                  <c:v>0.313</c:v>
                </c:pt>
                <c:pt idx="1888">
                  <c:v>0.312</c:v>
                </c:pt>
                <c:pt idx="1889">
                  <c:v>0.311</c:v>
                </c:pt>
                <c:pt idx="1890">
                  <c:v>0.31</c:v>
                </c:pt>
                <c:pt idx="1891">
                  <c:v>0.309</c:v>
                </c:pt>
                <c:pt idx="1892">
                  <c:v>0.308</c:v>
                </c:pt>
                <c:pt idx="1893">
                  <c:v>0.307</c:v>
                </c:pt>
                <c:pt idx="1894">
                  <c:v>0.30599999999999999</c:v>
                </c:pt>
                <c:pt idx="1895">
                  <c:v>0.30499999999999999</c:v>
                </c:pt>
                <c:pt idx="1896">
                  <c:v>0.30399999999999999</c:v>
                </c:pt>
                <c:pt idx="1897">
                  <c:v>0.30299999999999999</c:v>
                </c:pt>
                <c:pt idx="1898">
                  <c:v>0.30199999999999999</c:v>
                </c:pt>
                <c:pt idx="1899">
                  <c:v>0.30099999999999999</c:v>
                </c:pt>
                <c:pt idx="1900">
                  <c:v>0.3</c:v>
                </c:pt>
                <c:pt idx="1901">
                  <c:v>0.29899999999999999</c:v>
                </c:pt>
                <c:pt idx="1902">
                  <c:v>0.29799999999999999</c:v>
                </c:pt>
                <c:pt idx="1903">
                  <c:v>0.29699999999999999</c:v>
                </c:pt>
                <c:pt idx="1904">
                  <c:v>0.29599999999999999</c:v>
                </c:pt>
                <c:pt idx="1905">
                  <c:v>0.29499999999999998</c:v>
                </c:pt>
                <c:pt idx="1906">
                  <c:v>0.29399999999999998</c:v>
                </c:pt>
                <c:pt idx="1907">
                  <c:v>0.29299999999999998</c:v>
                </c:pt>
                <c:pt idx="1908">
                  <c:v>0.29199999999999998</c:v>
                </c:pt>
                <c:pt idx="1909">
                  <c:v>0.29099999999999998</c:v>
                </c:pt>
                <c:pt idx="1910">
                  <c:v>0.28999999999999998</c:v>
                </c:pt>
                <c:pt idx="1911">
                  <c:v>0.28899999999999998</c:v>
                </c:pt>
                <c:pt idx="1912">
                  <c:v>0.28799999999999998</c:v>
                </c:pt>
                <c:pt idx="1913">
                  <c:v>0.28699999999999998</c:v>
                </c:pt>
                <c:pt idx="1914">
                  <c:v>0.28599999999999998</c:v>
                </c:pt>
                <c:pt idx="1915">
                  <c:v>0.28499999999999998</c:v>
                </c:pt>
                <c:pt idx="1916">
                  <c:v>0.28399999999999997</c:v>
                </c:pt>
                <c:pt idx="1917">
                  <c:v>0.28299999999999997</c:v>
                </c:pt>
                <c:pt idx="1918">
                  <c:v>0.28199999999999997</c:v>
                </c:pt>
                <c:pt idx="1919">
                  <c:v>0.28100000000000003</c:v>
                </c:pt>
                <c:pt idx="1920">
                  <c:v>0.28000000000000003</c:v>
                </c:pt>
                <c:pt idx="1921">
                  <c:v>0.27900000000000003</c:v>
                </c:pt>
                <c:pt idx="1922">
                  <c:v>0.27800000000000002</c:v>
                </c:pt>
                <c:pt idx="1923">
                  <c:v>0.27700000000000002</c:v>
                </c:pt>
                <c:pt idx="1924">
                  <c:v>0.27600000000000002</c:v>
                </c:pt>
                <c:pt idx="1925">
                  <c:v>0.27500000000000002</c:v>
                </c:pt>
                <c:pt idx="1926">
                  <c:v>0.27400000000000002</c:v>
                </c:pt>
                <c:pt idx="1927">
                  <c:v>0.27300000000000002</c:v>
                </c:pt>
                <c:pt idx="1928">
                  <c:v>0.27200000000000002</c:v>
                </c:pt>
                <c:pt idx="1929">
                  <c:v>0.27100000000000002</c:v>
                </c:pt>
                <c:pt idx="1930">
                  <c:v>0.27</c:v>
                </c:pt>
                <c:pt idx="1931">
                  <c:v>0.26900000000000002</c:v>
                </c:pt>
                <c:pt idx="1932">
                  <c:v>0.26800000000000002</c:v>
                </c:pt>
                <c:pt idx="1933">
                  <c:v>0.26700000000000002</c:v>
                </c:pt>
                <c:pt idx="1934">
                  <c:v>0.26600000000000001</c:v>
                </c:pt>
                <c:pt idx="1935">
                  <c:v>0.26500000000000001</c:v>
                </c:pt>
                <c:pt idx="1936">
                  <c:v>0.26400000000000001</c:v>
                </c:pt>
                <c:pt idx="1937">
                  <c:v>0.26300000000000001</c:v>
                </c:pt>
                <c:pt idx="1938">
                  <c:v>0.26200000000000001</c:v>
                </c:pt>
                <c:pt idx="1939">
                  <c:v>0.26100000000000001</c:v>
                </c:pt>
                <c:pt idx="1940">
                  <c:v>0.26</c:v>
                </c:pt>
                <c:pt idx="1941">
                  <c:v>0.25900000000000001</c:v>
                </c:pt>
                <c:pt idx="1942">
                  <c:v>0.25800000000000001</c:v>
                </c:pt>
                <c:pt idx="1943">
                  <c:v>0.25700000000000001</c:v>
                </c:pt>
                <c:pt idx="1944">
                  <c:v>0.25600000000000001</c:v>
                </c:pt>
                <c:pt idx="1945">
                  <c:v>0.255</c:v>
                </c:pt>
                <c:pt idx="1946">
                  <c:v>0.254</c:v>
                </c:pt>
                <c:pt idx="1947">
                  <c:v>0.253</c:v>
                </c:pt>
                <c:pt idx="1948">
                  <c:v>0.252</c:v>
                </c:pt>
                <c:pt idx="1949">
                  <c:v>0.251</c:v>
                </c:pt>
                <c:pt idx="1950">
                  <c:v>0.25</c:v>
                </c:pt>
                <c:pt idx="1951">
                  <c:v>0.249</c:v>
                </c:pt>
                <c:pt idx="1952">
                  <c:v>0.248</c:v>
                </c:pt>
                <c:pt idx="1953">
                  <c:v>0.247</c:v>
                </c:pt>
                <c:pt idx="1954">
                  <c:v>0.246</c:v>
                </c:pt>
                <c:pt idx="1955">
                  <c:v>0.245</c:v>
                </c:pt>
                <c:pt idx="1956">
                  <c:v>0.24399999999999999</c:v>
                </c:pt>
                <c:pt idx="1957">
                  <c:v>0.24299999999999999</c:v>
                </c:pt>
                <c:pt idx="1958">
                  <c:v>0.24199999999999999</c:v>
                </c:pt>
                <c:pt idx="1959">
                  <c:v>0.24099999999999999</c:v>
                </c:pt>
                <c:pt idx="1960">
                  <c:v>0.24</c:v>
                </c:pt>
                <c:pt idx="1961">
                  <c:v>0.23899999999999999</c:v>
                </c:pt>
                <c:pt idx="1962">
                  <c:v>0.23799999999999999</c:v>
                </c:pt>
                <c:pt idx="1963">
                  <c:v>0.23699999999999999</c:v>
                </c:pt>
                <c:pt idx="1964">
                  <c:v>0.23599999999999999</c:v>
                </c:pt>
                <c:pt idx="1965">
                  <c:v>0.23499999999999999</c:v>
                </c:pt>
                <c:pt idx="1966">
                  <c:v>0.23400000000000001</c:v>
                </c:pt>
                <c:pt idx="1967">
                  <c:v>0.23300000000000001</c:v>
                </c:pt>
                <c:pt idx="1968">
                  <c:v>0.23200000000000001</c:v>
                </c:pt>
                <c:pt idx="1969">
                  <c:v>0.23100000000000001</c:v>
                </c:pt>
                <c:pt idx="1970">
                  <c:v>0.23</c:v>
                </c:pt>
                <c:pt idx="1971">
                  <c:v>0.22900000000000001</c:v>
                </c:pt>
                <c:pt idx="1972">
                  <c:v>0.22800000000000001</c:v>
                </c:pt>
                <c:pt idx="1973">
                  <c:v>0.22700000000000001</c:v>
                </c:pt>
                <c:pt idx="1974">
                  <c:v>0.22600000000000001</c:v>
                </c:pt>
                <c:pt idx="1975">
                  <c:v>0.22500000000000001</c:v>
                </c:pt>
                <c:pt idx="1976">
                  <c:v>0.224</c:v>
                </c:pt>
                <c:pt idx="1977">
                  <c:v>0.223</c:v>
                </c:pt>
                <c:pt idx="1978">
                  <c:v>0.222</c:v>
                </c:pt>
                <c:pt idx="1979">
                  <c:v>0.221</c:v>
                </c:pt>
                <c:pt idx="1980">
                  <c:v>0.22</c:v>
                </c:pt>
                <c:pt idx="1981">
                  <c:v>0.219</c:v>
                </c:pt>
                <c:pt idx="1982">
                  <c:v>0.218</c:v>
                </c:pt>
                <c:pt idx="1983">
                  <c:v>0.217</c:v>
                </c:pt>
                <c:pt idx="1984">
                  <c:v>0.216</c:v>
                </c:pt>
                <c:pt idx="1985">
                  <c:v>0.215</c:v>
                </c:pt>
                <c:pt idx="1986">
                  <c:v>0.214</c:v>
                </c:pt>
                <c:pt idx="1987">
                  <c:v>0.21299999999999999</c:v>
                </c:pt>
                <c:pt idx="1988">
                  <c:v>0.21199999999999999</c:v>
                </c:pt>
                <c:pt idx="1989">
                  <c:v>0.21099999999999999</c:v>
                </c:pt>
                <c:pt idx="1990">
                  <c:v>0.21</c:v>
                </c:pt>
                <c:pt idx="1991">
                  <c:v>0.20899999999999999</c:v>
                </c:pt>
                <c:pt idx="1992">
                  <c:v>0.20799999999999999</c:v>
                </c:pt>
                <c:pt idx="1993">
                  <c:v>0.20699999999999999</c:v>
                </c:pt>
                <c:pt idx="1994">
                  <c:v>0.20599999999999999</c:v>
                </c:pt>
                <c:pt idx="1995">
                  <c:v>0.20499999999999999</c:v>
                </c:pt>
                <c:pt idx="1996">
                  <c:v>0.20399999999999999</c:v>
                </c:pt>
                <c:pt idx="1997">
                  <c:v>0.20300000000000001</c:v>
                </c:pt>
                <c:pt idx="1998">
                  <c:v>0.20200000000000001</c:v>
                </c:pt>
                <c:pt idx="1999">
                  <c:v>0.20100000000000001</c:v>
                </c:pt>
                <c:pt idx="2000">
                  <c:v>0.2</c:v>
                </c:pt>
                <c:pt idx="2001">
                  <c:v>0.19900000000000001</c:v>
                </c:pt>
                <c:pt idx="2002">
                  <c:v>0.19800000000000001</c:v>
                </c:pt>
                <c:pt idx="2003">
                  <c:v>0.19700000000000001</c:v>
                </c:pt>
                <c:pt idx="2004">
                  <c:v>0.19600000000000001</c:v>
                </c:pt>
                <c:pt idx="2005">
                  <c:v>0.19500000000000001</c:v>
                </c:pt>
                <c:pt idx="2006">
                  <c:v>0.19400000000000001</c:v>
                </c:pt>
                <c:pt idx="2007">
                  <c:v>0.193</c:v>
                </c:pt>
                <c:pt idx="2008">
                  <c:v>0.192</c:v>
                </c:pt>
                <c:pt idx="2009">
                  <c:v>0.191</c:v>
                </c:pt>
                <c:pt idx="2010">
                  <c:v>0.19</c:v>
                </c:pt>
                <c:pt idx="2011">
                  <c:v>0.189</c:v>
                </c:pt>
                <c:pt idx="2012">
                  <c:v>0.188</c:v>
                </c:pt>
                <c:pt idx="2013">
                  <c:v>0.187</c:v>
                </c:pt>
                <c:pt idx="2014">
                  <c:v>0.186</c:v>
                </c:pt>
                <c:pt idx="2015">
                  <c:v>0.185</c:v>
                </c:pt>
                <c:pt idx="2016">
                  <c:v>0.184</c:v>
                </c:pt>
                <c:pt idx="2017">
                  <c:v>0.183</c:v>
                </c:pt>
                <c:pt idx="2018">
                  <c:v>0.182</c:v>
                </c:pt>
                <c:pt idx="2019">
                  <c:v>0.18099999999999999</c:v>
                </c:pt>
                <c:pt idx="2020">
                  <c:v>0.18</c:v>
                </c:pt>
                <c:pt idx="2021">
                  <c:v>0.17899999999999999</c:v>
                </c:pt>
                <c:pt idx="2022">
                  <c:v>0.17799999999999999</c:v>
                </c:pt>
                <c:pt idx="2023">
                  <c:v>0.17699999999999999</c:v>
                </c:pt>
                <c:pt idx="2024">
                  <c:v>0.17599999999999999</c:v>
                </c:pt>
                <c:pt idx="2025">
                  <c:v>0.17499999999999999</c:v>
                </c:pt>
                <c:pt idx="2026">
                  <c:v>0.17399999999999999</c:v>
                </c:pt>
                <c:pt idx="2027">
                  <c:v>0.17299999999999999</c:v>
                </c:pt>
                <c:pt idx="2028">
                  <c:v>0.17199999999999999</c:v>
                </c:pt>
                <c:pt idx="2029">
                  <c:v>0.17100000000000001</c:v>
                </c:pt>
                <c:pt idx="2030">
                  <c:v>0.17</c:v>
                </c:pt>
                <c:pt idx="2031">
                  <c:v>0.16900000000000001</c:v>
                </c:pt>
                <c:pt idx="2032">
                  <c:v>0.16800000000000001</c:v>
                </c:pt>
                <c:pt idx="2033">
                  <c:v>0.16700000000000001</c:v>
                </c:pt>
                <c:pt idx="2034">
                  <c:v>0.16600000000000001</c:v>
                </c:pt>
                <c:pt idx="2035">
                  <c:v>0.16500000000000001</c:v>
                </c:pt>
                <c:pt idx="2036">
                  <c:v>0.16400000000000001</c:v>
                </c:pt>
                <c:pt idx="2037">
                  <c:v>0.16300000000000001</c:v>
                </c:pt>
                <c:pt idx="2038">
                  <c:v>0.16200000000000001</c:v>
                </c:pt>
                <c:pt idx="2039">
                  <c:v>0.161</c:v>
                </c:pt>
                <c:pt idx="2040">
                  <c:v>0.16</c:v>
                </c:pt>
                <c:pt idx="2041">
                  <c:v>0.159</c:v>
                </c:pt>
                <c:pt idx="2042">
                  <c:v>0.158</c:v>
                </c:pt>
                <c:pt idx="2043">
                  <c:v>0.157</c:v>
                </c:pt>
                <c:pt idx="2044">
                  <c:v>0.156</c:v>
                </c:pt>
                <c:pt idx="2045">
                  <c:v>0.155</c:v>
                </c:pt>
                <c:pt idx="2046">
                  <c:v>0.154</c:v>
                </c:pt>
                <c:pt idx="2047">
                  <c:v>0.153</c:v>
                </c:pt>
                <c:pt idx="2048">
                  <c:v>0.152</c:v>
                </c:pt>
                <c:pt idx="2049">
                  <c:v>0.151</c:v>
                </c:pt>
                <c:pt idx="2050">
                  <c:v>0.15</c:v>
                </c:pt>
                <c:pt idx="2051">
                  <c:v>0.14899999999999999</c:v>
                </c:pt>
                <c:pt idx="2052">
                  <c:v>0.14799999999999999</c:v>
                </c:pt>
                <c:pt idx="2053">
                  <c:v>0.14699999999999999</c:v>
                </c:pt>
                <c:pt idx="2054">
                  <c:v>0.14599999999999999</c:v>
                </c:pt>
                <c:pt idx="2055">
                  <c:v>0.14499999999999999</c:v>
                </c:pt>
                <c:pt idx="2056">
                  <c:v>0.14399999999999999</c:v>
                </c:pt>
                <c:pt idx="2057">
                  <c:v>0.14299999999999999</c:v>
                </c:pt>
                <c:pt idx="2058">
                  <c:v>0.14199999999999999</c:v>
                </c:pt>
                <c:pt idx="2059">
                  <c:v>0.14099999999999999</c:v>
                </c:pt>
                <c:pt idx="2060">
                  <c:v>0.14000000000000001</c:v>
                </c:pt>
                <c:pt idx="2061">
                  <c:v>0.13900000000000001</c:v>
                </c:pt>
                <c:pt idx="2062">
                  <c:v>0.13800000000000001</c:v>
                </c:pt>
                <c:pt idx="2063">
                  <c:v>0.13700000000000001</c:v>
                </c:pt>
                <c:pt idx="2064">
                  <c:v>0.13600000000000001</c:v>
                </c:pt>
                <c:pt idx="2065">
                  <c:v>0.13500000000000001</c:v>
                </c:pt>
                <c:pt idx="2066">
                  <c:v>0.13400000000000001</c:v>
                </c:pt>
                <c:pt idx="2067">
                  <c:v>0.13300000000000001</c:v>
                </c:pt>
                <c:pt idx="2068">
                  <c:v>0.13200000000000001</c:v>
                </c:pt>
                <c:pt idx="2069">
                  <c:v>0.13100000000000001</c:v>
                </c:pt>
                <c:pt idx="2070">
                  <c:v>0.13</c:v>
                </c:pt>
                <c:pt idx="2071">
                  <c:v>0.129</c:v>
                </c:pt>
                <c:pt idx="2072">
                  <c:v>0.128</c:v>
                </c:pt>
                <c:pt idx="2073">
                  <c:v>0.127</c:v>
                </c:pt>
                <c:pt idx="2074">
                  <c:v>0.126</c:v>
                </c:pt>
                <c:pt idx="2075">
                  <c:v>0.125</c:v>
                </c:pt>
                <c:pt idx="2076">
                  <c:v>0.124</c:v>
                </c:pt>
                <c:pt idx="2077">
                  <c:v>0.123</c:v>
                </c:pt>
                <c:pt idx="2078">
                  <c:v>0.122</c:v>
                </c:pt>
                <c:pt idx="2079">
                  <c:v>0.121</c:v>
                </c:pt>
                <c:pt idx="2080">
                  <c:v>0.12</c:v>
                </c:pt>
                <c:pt idx="2081">
                  <c:v>0.11899999999999999</c:v>
                </c:pt>
                <c:pt idx="2082">
                  <c:v>0.11799999999999999</c:v>
                </c:pt>
                <c:pt idx="2083">
                  <c:v>0.11700000000000001</c:v>
                </c:pt>
                <c:pt idx="2084">
                  <c:v>0.11600000000000001</c:v>
                </c:pt>
                <c:pt idx="2085">
                  <c:v>0.115</c:v>
                </c:pt>
                <c:pt idx="2086">
                  <c:v>0.114</c:v>
                </c:pt>
                <c:pt idx="2087">
                  <c:v>0.113</c:v>
                </c:pt>
                <c:pt idx="2088">
                  <c:v>0.112</c:v>
                </c:pt>
                <c:pt idx="2089">
                  <c:v>0.111</c:v>
                </c:pt>
                <c:pt idx="2090">
                  <c:v>0.11</c:v>
                </c:pt>
                <c:pt idx="2091">
                  <c:v>0.109</c:v>
                </c:pt>
                <c:pt idx="2092">
                  <c:v>0.108</c:v>
                </c:pt>
                <c:pt idx="2093">
                  <c:v>0.107</c:v>
                </c:pt>
                <c:pt idx="2094">
                  <c:v>0.106</c:v>
                </c:pt>
                <c:pt idx="2095">
                  <c:v>0.105</c:v>
                </c:pt>
                <c:pt idx="2096">
                  <c:v>0.104</c:v>
                </c:pt>
                <c:pt idx="2097">
                  <c:v>0.10299999999999999</c:v>
                </c:pt>
                <c:pt idx="2098">
                  <c:v>0.10199999999999999</c:v>
                </c:pt>
                <c:pt idx="2099">
                  <c:v>0.10100000000000001</c:v>
                </c:pt>
                <c:pt idx="2100">
                  <c:v>0.1</c:v>
                </c:pt>
                <c:pt idx="2101">
                  <c:v>9.9000000000000005E-2</c:v>
                </c:pt>
                <c:pt idx="2102">
                  <c:v>9.8000000000000004E-2</c:v>
                </c:pt>
                <c:pt idx="2103">
                  <c:v>9.7000000000000003E-2</c:v>
                </c:pt>
                <c:pt idx="2104">
                  <c:v>9.6000000000000002E-2</c:v>
                </c:pt>
                <c:pt idx="2105">
                  <c:v>9.5000000000000001E-2</c:v>
                </c:pt>
                <c:pt idx="2106">
                  <c:v>9.4E-2</c:v>
                </c:pt>
                <c:pt idx="2107">
                  <c:v>9.2999999999999999E-2</c:v>
                </c:pt>
                <c:pt idx="2108">
                  <c:v>9.1999999999999998E-2</c:v>
                </c:pt>
                <c:pt idx="2109">
                  <c:v>9.0999999999999998E-2</c:v>
                </c:pt>
                <c:pt idx="2110">
                  <c:v>0.09</c:v>
                </c:pt>
                <c:pt idx="2111">
                  <c:v>8.8999999999999996E-2</c:v>
                </c:pt>
                <c:pt idx="2112">
                  <c:v>8.7999999999999995E-2</c:v>
                </c:pt>
                <c:pt idx="2113">
                  <c:v>8.6999999999999994E-2</c:v>
                </c:pt>
                <c:pt idx="2114">
                  <c:v>8.5999999999999993E-2</c:v>
                </c:pt>
                <c:pt idx="2115">
                  <c:v>8.5000000000000006E-2</c:v>
                </c:pt>
                <c:pt idx="2116">
                  <c:v>8.4000000000000005E-2</c:v>
                </c:pt>
                <c:pt idx="2117">
                  <c:v>8.3000000000000004E-2</c:v>
                </c:pt>
                <c:pt idx="2118">
                  <c:v>8.2000000000000003E-2</c:v>
                </c:pt>
                <c:pt idx="2119">
                  <c:v>8.1000000000000003E-2</c:v>
                </c:pt>
                <c:pt idx="2120">
                  <c:v>0.08</c:v>
                </c:pt>
                <c:pt idx="2121">
                  <c:v>7.9000000000000001E-2</c:v>
                </c:pt>
                <c:pt idx="2122">
                  <c:v>7.8E-2</c:v>
                </c:pt>
                <c:pt idx="2123">
                  <c:v>7.6999999999999999E-2</c:v>
                </c:pt>
                <c:pt idx="2124">
                  <c:v>7.5999999999999998E-2</c:v>
                </c:pt>
                <c:pt idx="2125">
                  <c:v>7.4999999999999997E-2</c:v>
                </c:pt>
                <c:pt idx="2126">
                  <c:v>7.3999999999999996E-2</c:v>
                </c:pt>
                <c:pt idx="2127">
                  <c:v>7.2999999999999995E-2</c:v>
                </c:pt>
                <c:pt idx="2128">
                  <c:v>7.1999999999999995E-2</c:v>
                </c:pt>
                <c:pt idx="2129">
                  <c:v>7.0999999999999994E-2</c:v>
                </c:pt>
                <c:pt idx="2130">
                  <c:v>7.0000000000000007E-2</c:v>
                </c:pt>
                <c:pt idx="2131">
                  <c:v>6.9000000000000006E-2</c:v>
                </c:pt>
                <c:pt idx="2132">
                  <c:v>6.8000000000000005E-2</c:v>
                </c:pt>
                <c:pt idx="2133">
                  <c:v>6.7000000000000004E-2</c:v>
                </c:pt>
                <c:pt idx="2134">
                  <c:v>6.6000000000000003E-2</c:v>
                </c:pt>
                <c:pt idx="2135">
                  <c:v>6.5000000000000002E-2</c:v>
                </c:pt>
                <c:pt idx="2136">
                  <c:v>6.4000000000000001E-2</c:v>
                </c:pt>
                <c:pt idx="2137">
                  <c:v>6.3E-2</c:v>
                </c:pt>
                <c:pt idx="2138">
                  <c:v>6.2E-2</c:v>
                </c:pt>
                <c:pt idx="2139">
                  <c:v>6.0999999999999999E-2</c:v>
                </c:pt>
                <c:pt idx="2140">
                  <c:v>0.06</c:v>
                </c:pt>
                <c:pt idx="2141">
                  <c:v>5.8999999999999997E-2</c:v>
                </c:pt>
                <c:pt idx="2142">
                  <c:v>5.8000000000000003E-2</c:v>
                </c:pt>
                <c:pt idx="2143">
                  <c:v>5.7000000000000002E-2</c:v>
                </c:pt>
                <c:pt idx="2144">
                  <c:v>5.6000000000000001E-2</c:v>
                </c:pt>
                <c:pt idx="2145">
                  <c:v>5.5E-2</c:v>
                </c:pt>
                <c:pt idx="2146">
                  <c:v>5.3999999999999999E-2</c:v>
                </c:pt>
                <c:pt idx="2147">
                  <c:v>5.2999999999999999E-2</c:v>
                </c:pt>
                <c:pt idx="2148">
                  <c:v>5.1999999999999998E-2</c:v>
                </c:pt>
                <c:pt idx="2149">
                  <c:v>5.0999999999999997E-2</c:v>
                </c:pt>
                <c:pt idx="2150">
                  <c:v>0.05</c:v>
                </c:pt>
                <c:pt idx="2151">
                  <c:v>4.9000000000000002E-2</c:v>
                </c:pt>
                <c:pt idx="2152">
                  <c:v>4.8000000000000001E-2</c:v>
                </c:pt>
                <c:pt idx="2153">
                  <c:v>4.7E-2</c:v>
                </c:pt>
                <c:pt idx="2154">
                  <c:v>4.5999999999999999E-2</c:v>
                </c:pt>
                <c:pt idx="2155">
                  <c:v>4.4999999999999998E-2</c:v>
                </c:pt>
                <c:pt idx="2156">
                  <c:v>4.3999999999999997E-2</c:v>
                </c:pt>
                <c:pt idx="2157">
                  <c:v>4.2999999999999997E-2</c:v>
                </c:pt>
                <c:pt idx="2158">
                  <c:v>4.2000000000000003E-2</c:v>
                </c:pt>
                <c:pt idx="2159">
                  <c:v>4.1000000000000002E-2</c:v>
                </c:pt>
                <c:pt idx="2160">
                  <c:v>0.04</c:v>
                </c:pt>
                <c:pt idx="2161">
                  <c:v>3.9E-2</c:v>
                </c:pt>
                <c:pt idx="2162">
                  <c:v>3.7999999999999999E-2</c:v>
                </c:pt>
                <c:pt idx="2163">
                  <c:v>3.6999999999999998E-2</c:v>
                </c:pt>
                <c:pt idx="2164">
                  <c:v>3.5999999999999997E-2</c:v>
                </c:pt>
                <c:pt idx="2165">
                  <c:v>3.5000000000000003E-2</c:v>
                </c:pt>
                <c:pt idx="2166">
                  <c:v>3.4000000000000002E-2</c:v>
                </c:pt>
                <c:pt idx="2167">
                  <c:v>3.3000000000000002E-2</c:v>
                </c:pt>
                <c:pt idx="2168">
                  <c:v>3.2000000000000001E-2</c:v>
                </c:pt>
                <c:pt idx="2169">
                  <c:v>3.1E-2</c:v>
                </c:pt>
                <c:pt idx="2170">
                  <c:v>0.03</c:v>
                </c:pt>
                <c:pt idx="2171">
                  <c:v>2.9000000000000001E-2</c:v>
                </c:pt>
                <c:pt idx="2172">
                  <c:v>2.8000000000000001E-2</c:v>
                </c:pt>
                <c:pt idx="2173">
                  <c:v>2.7E-2</c:v>
                </c:pt>
                <c:pt idx="2174">
                  <c:v>2.5999999999999999E-2</c:v>
                </c:pt>
                <c:pt idx="2175">
                  <c:v>2.5000000000000001E-2</c:v>
                </c:pt>
                <c:pt idx="2176">
                  <c:v>2.4E-2</c:v>
                </c:pt>
                <c:pt idx="2177">
                  <c:v>2.3E-2</c:v>
                </c:pt>
                <c:pt idx="2178">
                  <c:v>2.1999999999999999E-2</c:v>
                </c:pt>
                <c:pt idx="2179">
                  <c:v>2.1000000000000001E-2</c:v>
                </c:pt>
                <c:pt idx="2180">
                  <c:v>0.02</c:v>
                </c:pt>
                <c:pt idx="2181">
                  <c:v>1.9E-2</c:v>
                </c:pt>
                <c:pt idx="2182">
                  <c:v>1.7999999999999999E-2</c:v>
                </c:pt>
                <c:pt idx="2183">
                  <c:v>1.7000000000000001E-2</c:v>
                </c:pt>
                <c:pt idx="2184">
                  <c:v>1.6E-2</c:v>
                </c:pt>
                <c:pt idx="2185">
                  <c:v>1.4999999999999999E-2</c:v>
                </c:pt>
                <c:pt idx="2186">
                  <c:v>1.4E-2</c:v>
                </c:pt>
                <c:pt idx="2187">
                  <c:v>1.2999999999999999E-2</c:v>
                </c:pt>
                <c:pt idx="2188">
                  <c:v>1.2E-2</c:v>
                </c:pt>
                <c:pt idx="2189">
                  <c:v>1.0999999999999999E-2</c:v>
                </c:pt>
                <c:pt idx="2190">
                  <c:v>0.01</c:v>
                </c:pt>
                <c:pt idx="2191">
                  <c:v>8.9999999999999993E-3</c:v>
                </c:pt>
                <c:pt idx="2192">
                  <c:v>8.0000000000000002E-3</c:v>
                </c:pt>
                <c:pt idx="2193">
                  <c:v>7.0000000000000001E-3</c:v>
                </c:pt>
                <c:pt idx="2194">
                  <c:v>6.0000000000000001E-3</c:v>
                </c:pt>
                <c:pt idx="2195">
                  <c:v>5.0000000000000001E-3</c:v>
                </c:pt>
                <c:pt idx="2196">
                  <c:v>4.0000000000000001E-3</c:v>
                </c:pt>
                <c:pt idx="2197">
                  <c:v>3.0000000000000001E-3</c:v>
                </c:pt>
                <c:pt idx="2198">
                  <c:v>2E-3</c:v>
                </c:pt>
                <c:pt idx="2199">
                  <c:v>1E-3</c:v>
                </c:pt>
                <c:pt idx="2200">
                  <c:v>0</c:v>
                </c:pt>
                <c:pt idx="2201">
                  <c:v>-1E-3</c:v>
                </c:pt>
                <c:pt idx="2202">
                  <c:v>-2E-3</c:v>
                </c:pt>
                <c:pt idx="2203">
                  <c:v>-3.0000000000000001E-3</c:v>
                </c:pt>
                <c:pt idx="2204">
                  <c:v>-4.0000000000000001E-3</c:v>
                </c:pt>
                <c:pt idx="2205">
                  <c:v>-5.0000000000000001E-3</c:v>
                </c:pt>
                <c:pt idx="2206">
                  <c:v>-6.0000000000000001E-3</c:v>
                </c:pt>
                <c:pt idx="2207">
                  <c:v>-7.0000000000000001E-3</c:v>
                </c:pt>
                <c:pt idx="2208">
                  <c:v>-8.0000000000000002E-3</c:v>
                </c:pt>
                <c:pt idx="2209">
                  <c:v>-8.9999999999999993E-3</c:v>
                </c:pt>
                <c:pt idx="2210">
                  <c:v>-0.01</c:v>
                </c:pt>
                <c:pt idx="2211">
                  <c:v>-1.0999999999999999E-2</c:v>
                </c:pt>
                <c:pt idx="2212">
                  <c:v>-1.2E-2</c:v>
                </c:pt>
                <c:pt idx="2213">
                  <c:v>-1.2999999999999999E-2</c:v>
                </c:pt>
                <c:pt idx="2214">
                  <c:v>-1.4E-2</c:v>
                </c:pt>
                <c:pt idx="2215">
                  <c:v>-1.4999999999999999E-2</c:v>
                </c:pt>
                <c:pt idx="2216">
                  <c:v>-1.6E-2</c:v>
                </c:pt>
                <c:pt idx="2217">
                  <c:v>-1.7000000000000001E-2</c:v>
                </c:pt>
                <c:pt idx="2218">
                  <c:v>-1.7999999999999999E-2</c:v>
                </c:pt>
                <c:pt idx="2219">
                  <c:v>-1.9E-2</c:v>
                </c:pt>
                <c:pt idx="2220">
                  <c:v>-0.02</c:v>
                </c:pt>
                <c:pt idx="2221">
                  <c:v>-2.1000000000000001E-2</c:v>
                </c:pt>
                <c:pt idx="2222">
                  <c:v>-2.1999999999999999E-2</c:v>
                </c:pt>
                <c:pt idx="2223">
                  <c:v>-2.3E-2</c:v>
                </c:pt>
                <c:pt idx="2224">
                  <c:v>-2.4E-2</c:v>
                </c:pt>
                <c:pt idx="2225">
                  <c:v>-2.5000000000000001E-2</c:v>
                </c:pt>
                <c:pt idx="2226">
                  <c:v>-2.5999999999999999E-2</c:v>
                </c:pt>
                <c:pt idx="2227">
                  <c:v>-2.7E-2</c:v>
                </c:pt>
                <c:pt idx="2228">
                  <c:v>-2.8000000000000001E-2</c:v>
                </c:pt>
                <c:pt idx="2229">
                  <c:v>-2.9000000000000001E-2</c:v>
                </c:pt>
                <c:pt idx="2230">
                  <c:v>-0.03</c:v>
                </c:pt>
                <c:pt idx="2231">
                  <c:v>-3.1E-2</c:v>
                </c:pt>
                <c:pt idx="2232">
                  <c:v>-3.2000000000000001E-2</c:v>
                </c:pt>
                <c:pt idx="2233">
                  <c:v>-3.3000000000000002E-2</c:v>
                </c:pt>
                <c:pt idx="2234">
                  <c:v>-3.4000000000000002E-2</c:v>
                </c:pt>
                <c:pt idx="2235">
                  <c:v>-3.5000000000000003E-2</c:v>
                </c:pt>
                <c:pt idx="2236">
                  <c:v>-3.5999999999999997E-2</c:v>
                </c:pt>
                <c:pt idx="2237">
                  <c:v>-3.6999999999999998E-2</c:v>
                </c:pt>
                <c:pt idx="2238">
                  <c:v>-3.7999999999999999E-2</c:v>
                </c:pt>
                <c:pt idx="2239">
                  <c:v>-3.9E-2</c:v>
                </c:pt>
                <c:pt idx="2240">
                  <c:v>-0.04</c:v>
                </c:pt>
                <c:pt idx="2241">
                  <c:v>-4.1000000000000002E-2</c:v>
                </c:pt>
                <c:pt idx="2242">
                  <c:v>-4.2000000000000003E-2</c:v>
                </c:pt>
                <c:pt idx="2243">
                  <c:v>-4.2999999999999997E-2</c:v>
                </c:pt>
                <c:pt idx="2244">
                  <c:v>-4.3999999999999997E-2</c:v>
                </c:pt>
                <c:pt idx="2245">
                  <c:v>-4.4999999999999998E-2</c:v>
                </c:pt>
                <c:pt idx="2246">
                  <c:v>-4.5999999999999999E-2</c:v>
                </c:pt>
                <c:pt idx="2247">
                  <c:v>-4.7E-2</c:v>
                </c:pt>
                <c:pt idx="2248">
                  <c:v>-4.8000000000000001E-2</c:v>
                </c:pt>
                <c:pt idx="2249">
                  <c:v>-4.9000000000000002E-2</c:v>
                </c:pt>
                <c:pt idx="2250">
                  <c:v>-0.05</c:v>
                </c:pt>
                <c:pt idx="2251">
                  <c:v>-5.0999999999999997E-2</c:v>
                </c:pt>
                <c:pt idx="2252">
                  <c:v>-5.1999999999999998E-2</c:v>
                </c:pt>
                <c:pt idx="2253">
                  <c:v>-5.2999999999999999E-2</c:v>
                </c:pt>
                <c:pt idx="2254">
                  <c:v>-5.3999999999999999E-2</c:v>
                </c:pt>
                <c:pt idx="2255">
                  <c:v>-5.5E-2</c:v>
                </c:pt>
                <c:pt idx="2256">
                  <c:v>-5.6000000000000001E-2</c:v>
                </c:pt>
                <c:pt idx="2257">
                  <c:v>-5.7000000000000002E-2</c:v>
                </c:pt>
                <c:pt idx="2258">
                  <c:v>-5.8000000000000003E-2</c:v>
                </c:pt>
                <c:pt idx="2259">
                  <c:v>-5.8999999999999997E-2</c:v>
                </c:pt>
                <c:pt idx="2260">
                  <c:v>-0.06</c:v>
                </c:pt>
                <c:pt idx="2261">
                  <c:v>-6.0999999999999999E-2</c:v>
                </c:pt>
                <c:pt idx="2262">
                  <c:v>-6.2E-2</c:v>
                </c:pt>
                <c:pt idx="2263">
                  <c:v>-6.3E-2</c:v>
                </c:pt>
                <c:pt idx="2264">
                  <c:v>-6.4000000000000001E-2</c:v>
                </c:pt>
                <c:pt idx="2265">
                  <c:v>-6.5000000000000002E-2</c:v>
                </c:pt>
                <c:pt idx="2266">
                  <c:v>-6.6000000000000003E-2</c:v>
                </c:pt>
                <c:pt idx="2267">
                  <c:v>-6.7000000000000004E-2</c:v>
                </c:pt>
                <c:pt idx="2268">
                  <c:v>-6.8000000000000005E-2</c:v>
                </c:pt>
                <c:pt idx="2269">
                  <c:v>-6.9000000000000006E-2</c:v>
                </c:pt>
                <c:pt idx="2270">
                  <c:v>-7.0000000000000007E-2</c:v>
                </c:pt>
                <c:pt idx="2271">
                  <c:v>-7.0999999999999994E-2</c:v>
                </c:pt>
                <c:pt idx="2272">
                  <c:v>-7.1999999999999995E-2</c:v>
                </c:pt>
                <c:pt idx="2273">
                  <c:v>-7.2999999999999995E-2</c:v>
                </c:pt>
                <c:pt idx="2274">
                  <c:v>-7.3999999999999996E-2</c:v>
                </c:pt>
                <c:pt idx="2275">
                  <c:v>-7.4999999999999997E-2</c:v>
                </c:pt>
                <c:pt idx="2276">
                  <c:v>-7.5999999999999998E-2</c:v>
                </c:pt>
                <c:pt idx="2277">
                  <c:v>-7.6999999999999999E-2</c:v>
                </c:pt>
                <c:pt idx="2278">
                  <c:v>-7.8E-2</c:v>
                </c:pt>
                <c:pt idx="2279">
                  <c:v>-7.9000000000000001E-2</c:v>
                </c:pt>
                <c:pt idx="2280">
                  <c:v>-0.08</c:v>
                </c:pt>
                <c:pt idx="2281">
                  <c:v>-8.1000000000000003E-2</c:v>
                </c:pt>
                <c:pt idx="2282">
                  <c:v>-8.2000000000000003E-2</c:v>
                </c:pt>
                <c:pt idx="2283">
                  <c:v>-8.3000000000000004E-2</c:v>
                </c:pt>
                <c:pt idx="2284">
                  <c:v>-8.4000000000000005E-2</c:v>
                </c:pt>
                <c:pt idx="2285">
                  <c:v>-8.5000000000000006E-2</c:v>
                </c:pt>
                <c:pt idx="2286">
                  <c:v>-8.5999999999999993E-2</c:v>
                </c:pt>
                <c:pt idx="2287">
                  <c:v>-8.6999999999999994E-2</c:v>
                </c:pt>
                <c:pt idx="2288">
                  <c:v>-8.7999999999999995E-2</c:v>
                </c:pt>
                <c:pt idx="2289">
                  <c:v>-8.8999999999999996E-2</c:v>
                </c:pt>
                <c:pt idx="2290">
                  <c:v>-0.09</c:v>
                </c:pt>
                <c:pt idx="2291">
                  <c:v>-9.0999999999999998E-2</c:v>
                </c:pt>
                <c:pt idx="2292">
                  <c:v>-9.1999999999999998E-2</c:v>
                </c:pt>
                <c:pt idx="2293">
                  <c:v>-9.2999999999999999E-2</c:v>
                </c:pt>
                <c:pt idx="2294">
                  <c:v>-9.4E-2</c:v>
                </c:pt>
                <c:pt idx="2295">
                  <c:v>-9.5000000000000001E-2</c:v>
                </c:pt>
                <c:pt idx="2296">
                  <c:v>-9.6000000000000002E-2</c:v>
                </c:pt>
                <c:pt idx="2297">
                  <c:v>-9.7000000000000003E-2</c:v>
                </c:pt>
                <c:pt idx="2298">
                  <c:v>-9.8000000000000004E-2</c:v>
                </c:pt>
                <c:pt idx="2299">
                  <c:v>-9.9000000000000005E-2</c:v>
                </c:pt>
                <c:pt idx="2300">
                  <c:v>-0.1</c:v>
                </c:pt>
                <c:pt idx="2301">
                  <c:v>-0.10100000000000001</c:v>
                </c:pt>
                <c:pt idx="2302">
                  <c:v>-0.10199999999999999</c:v>
                </c:pt>
                <c:pt idx="2303">
                  <c:v>-0.10299999999999999</c:v>
                </c:pt>
                <c:pt idx="2304">
                  <c:v>-0.104</c:v>
                </c:pt>
                <c:pt idx="2305">
                  <c:v>-0.105</c:v>
                </c:pt>
                <c:pt idx="2306">
                  <c:v>-0.106</c:v>
                </c:pt>
                <c:pt idx="2307">
                  <c:v>-0.107</c:v>
                </c:pt>
                <c:pt idx="2308">
                  <c:v>-0.108</c:v>
                </c:pt>
                <c:pt idx="2309">
                  <c:v>-0.109</c:v>
                </c:pt>
                <c:pt idx="2310">
                  <c:v>-0.11</c:v>
                </c:pt>
                <c:pt idx="2311">
                  <c:v>-0.111</c:v>
                </c:pt>
                <c:pt idx="2312">
                  <c:v>-0.112</c:v>
                </c:pt>
                <c:pt idx="2313">
                  <c:v>-0.113</c:v>
                </c:pt>
                <c:pt idx="2314">
                  <c:v>-0.114</c:v>
                </c:pt>
                <c:pt idx="2315">
                  <c:v>-0.115</c:v>
                </c:pt>
                <c:pt idx="2316">
                  <c:v>-0.11600000000000001</c:v>
                </c:pt>
                <c:pt idx="2317">
                  <c:v>-0.11700000000000001</c:v>
                </c:pt>
                <c:pt idx="2318">
                  <c:v>-0.11799999999999999</c:v>
                </c:pt>
                <c:pt idx="2319">
                  <c:v>-0.11899999999999999</c:v>
                </c:pt>
                <c:pt idx="2320">
                  <c:v>-0.12</c:v>
                </c:pt>
                <c:pt idx="2321">
                  <c:v>-0.121</c:v>
                </c:pt>
                <c:pt idx="2322">
                  <c:v>-0.122</c:v>
                </c:pt>
                <c:pt idx="2323">
                  <c:v>-0.123</c:v>
                </c:pt>
                <c:pt idx="2324">
                  <c:v>-0.124</c:v>
                </c:pt>
                <c:pt idx="2325">
                  <c:v>-0.125</c:v>
                </c:pt>
                <c:pt idx="2326">
                  <c:v>-0.126</c:v>
                </c:pt>
                <c:pt idx="2327">
                  <c:v>-0.127</c:v>
                </c:pt>
                <c:pt idx="2328">
                  <c:v>-0.128</c:v>
                </c:pt>
                <c:pt idx="2329">
                  <c:v>-0.129</c:v>
                </c:pt>
                <c:pt idx="2330">
                  <c:v>-0.13</c:v>
                </c:pt>
                <c:pt idx="2331">
                  <c:v>-0.13100000000000001</c:v>
                </c:pt>
                <c:pt idx="2332">
                  <c:v>-0.13200000000000001</c:v>
                </c:pt>
                <c:pt idx="2333">
                  <c:v>-0.13300000000000001</c:v>
                </c:pt>
                <c:pt idx="2334">
                  <c:v>-0.13400000000000001</c:v>
                </c:pt>
                <c:pt idx="2335">
                  <c:v>-0.13500000000000001</c:v>
                </c:pt>
                <c:pt idx="2336">
                  <c:v>-0.13600000000000001</c:v>
                </c:pt>
                <c:pt idx="2337">
                  <c:v>-0.13700000000000001</c:v>
                </c:pt>
                <c:pt idx="2338">
                  <c:v>-0.13800000000000001</c:v>
                </c:pt>
                <c:pt idx="2339">
                  <c:v>-0.13900000000000001</c:v>
                </c:pt>
                <c:pt idx="2340">
                  <c:v>-0.14000000000000001</c:v>
                </c:pt>
                <c:pt idx="2341">
                  <c:v>-0.14099999999999999</c:v>
                </c:pt>
                <c:pt idx="2342">
                  <c:v>-0.14199999999999999</c:v>
                </c:pt>
                <c:pt idx="2343">
                  <c:v>-0.14299999999999999</c:v>
                </c:pt>
                <c:pt idx="2344">
                  <c:v>-0.14399999999999999</c:v>
                </c:pt>
                <c:pt idx="2345">
                  <c:v>-0.14499999999999999</c:v>
                </c:pt>
                <c:pt idx="2346">
                  <c:v>-0.14599999999999999</c:v>
                </c:pt>
                <c:pt idx="2347">
                  <c:v>-0.14699999999999999</c:v>
                </c:pt>
                <c:pt idx="2348">
                  <c:v>-0.14799999999999999</c:v>
                </c:pt>
                <c:pt idx="2349">
                  <c:v>-0.14899999999999999</c:v>
                </c:pt>
                <c:pt idx="2350">
                  <c:v>-0.15</c:v>
                </c:pt>
                <c:pt idx="2351">
                  <c:v>-0.151</c:v>
                </c:pt>
                <c:pt idx="2352">
                  <c:v>-0.152</c:v>
                </c:pt>
                <c:pt idx="2353">
                  <c:v>-0.153</c:v>
                </c:pt>
                <c:pt idx="2354">
                  <c:v>-0.154</c:v>
                </c:pt>
                <c:pt idx="2355">
                  <c:v>-0.155</c:v>
                </c:pt>
                <c:pt idx="2356">
                  <c:v>-0.156</c:v>
                </c:pt>
                <c:pt idx="2357">
                  <c:v>-0.157</c:v>
                </c:pt>
                <c:pt idx="2358">
                  <c:v>-0.158</c:v>
                </c:pt>
                <c:pt idx="2359">
                  <c:v>-0.159</c:v>
                </c:pt>
                <c:pt idx="2360">
                  <c:v>-0.16</c:v>
                </c:pt>
                <c:pt idx="2361">
                  <c:v>-0.161</c:v>
                </c:pt>
                <c:pt idx="2362">
                  <c:v>-0.16200000000000001</c:v>
                </c:pt>
                <c:pt idx="2363">
                  <c:v>-0.16300000000000001</c:v>
                </c:pt>
                <c:pt idx="2364">
                  <c:v>-0.16400000000000001</c:v>
                </c:pt>
                <c:pt idx="2365">
                  <c:v>-0.16500000000000001</c:v>
                </c:pt>
                <c:pt idx="2366">
                  <c:v>-0.16600000000000001</c:v>
                </c:pt>
                <c:pt idx="2367">
                  <c:v>-0.16700000000000001</c:v>
                </c:pt>
                <c:pt idx="2368">
                  <c:v>-0.16800000000000001</c:v>
                </c:pt>
                <c:pt idx="2369">
                  <c:v>-0.16900000000000001</c:v>
                </c:pt>
                <c:pt idx="2370">
                  <c:v>-0.17</c:v>
                </c:pt>
                <c:pt idx="2371">
                  <c:v>-0.17100000000000001</c:v>
                </c:pt>
                <c:pt idx="2372">
                  <c:v>-0.17199999999999999</c:v>
                </c:pt>
                <c:pt idx="2373">
                  <c:v>-0.17299999999999999</c:v>
                </c:pt>
                <c:pt idx="2374">
                  <c:v>-0.17399999999999999</c:v>
                </c:pt>
                <c:pt idx="2375">
                  <c:v>-0.17499999999999999</c:v>
                </c:pt>
                <c:pt idx="2376">
                  <c:v>-0.17599999999999999</c:v>
                </c:pt>
                <c:pt idx="2377">
                  <c:v>-0.17699999999999999</c:v>
                </c:pt>
                <c:pt idx="2378">
                  <c:v>-0.17799999999999999</c:v>
                </c:pt>
                <c:pt idx="2379">
                  <c:v>-0.17899999999999999</c:v>
                </c:pt>
                <c:pt idx="2380">
                  <c:v>-0.18</c:v>
                </c:pt>
                <c:pt idx="2381">
                  <c:v>-0.18099999999999999</c:v>
                </c:pt>
                <c:pt idx="2382">
                  <c:v>-0.182</c:v>
                </c:pt>
                <c:pt idx="2383">
                  <c:v>-0.183</c:v>
                </c:pt>
                <c:pt idx="2384">
                  <c:v>-0.184</c:v>
                </c:pt>
                <c:pt idx="2385">
                  <c:v>-0.185</c:v>
                </c:pt>
                <c:pt idx="2386">
                  <c:v>-0.186</c:v>
                </c:pt>
                <c:pt idx="2387">
                  <c:v>-0.187</c:v>
                </c:pt>
                <c:pt idx="2388">
                  <c:v>-0.188</c:v>
                </c:pt>
                <c:pt idx="2389">
                  <c:v>-0.189</c:v>
                </c:pt>
                <c:pt idx="2390">
                  <c:v>-0.19</c:v>
                </c:pt>
                <c:pt idx="2391">
                  <c:v>-0.191</c:v>
                </c:pt>
                <c:pt idx="2392">
                  <c:v>-0.192</c:v>
                </c:pt>
                <c:pt idx="2393">
                  <c:v>-0.193</c:v>
                </c:pt>
                <c:pt idx="2394">
                  <c:v>-0.19400000000000001</c:v>
                </c:pt>
                <c:pt idx="2395">
                  <c:v>-0.19500000000000001</c:v>
                </c:pt>
                <c:pt idx="2396">
                  <c:v>-0.19600000000000001</c:v>
                </c:pt>
                <c:pt idx="2397">
                  <c:v>-0.19700000000000001</c:v>
                </c:pt>
                <c:pt idx="2398">
                  <c:v>-0.19800000000000001</c:v>
                </c:pt>
                <c:pt idx="2399">
                  <c:v>-0.19900000000000001</c:v>
                </c:pt>
              </c:numCache>
            </c:numRef>
          </c:xVal>
          <c:yVal>
            <c:numRef>
              <c:f>CV!$H$4602:$H$7001</c:f>
              <c:numCache>
                <c:formatCode>0.00E+00</c:formatCode>
                <c:ptCount val="2400"/>
                <c:pt idx="0">
                  <c:v>71.5</c:v>
                </c:pt>
                <c:pt idx="1">
                  <c:v>71.2</c:v>
                </c:pt>
                <c:pt idx="2">
                  <c:v>70.900000000000006</c:v>
                </c:pt>
                <c:pt idx="3">
                  <c:v>70.5</c:v>
                </c:pt>
                <c:pt idx="4">
                  <c:v>70.099999999999994</c:v>
                </c:pt>
                <c:pt idx="5">
                  <c:v>69.7</c:v>
                </c:pt>
                <c:pt idx="6">
                  <c:v>69.3</c:v>
                </c:pt>
                <c:pt idx="7">
                  <c:v>69</c:v>
                </c:pt>
                <c:pt idx="8">
                  <c:v>68.599999999999994</c:v>
                </c:pt>
                <c:pt idx="9">
                  <c:v>68.2</c:v>
                </c:pt>
                <c:pt idx="10">
                  <c:v>67.899999999999991</c:v>
                </c:pt>
                <c:pt idx="11">
                  <c:v>67.5</c:v>
                </c:pt>
                <c:pt idx="12">
                  <c:v>67.199999999999989</c:v>
                </c:pt>
                <c:pt idx="13">
                  <c:v>66.8</c:v>
                </c:pt>
                <c:pt idx="14">
                  <c:v>66.5</c:v>
                </c:pt>
                <c:pt idx="15">
                  <c:v>66.099999999999994</c:v>
                </c:pt>
                <c:pt idx="16">
                  <c:v>65.8</c:v>
                </c:pt>
                <c:pt idx="17">
                  <c:v>65.400000000000006</c:v>
                </c:pt>
                <c:pt idx="18">
                  <c:v>65.099999999999994</c:v>
                </c:pt>
                <c:pt idx="19">
                  <c:v>64.7</c:v>
                </c:pt>
                <c:pt idx="20">
                  <c:v>64.399999999999991</c:v>
                </c:pt>
                <c:pt idx="21">
                  <c:v>64</c:v>
                </c:pt>
                <c:pt idx="22">
                  <c:v>63.7</c:v>
                </c:pt>
                <c:pt idx="23">
                  <c:v>63.4</c:v>
                </c:pt>
                <c:pt idx="24">
                  <c:v>63</c:v>
                </c:pt>
                <c:pt idx="25">
                  <c:v>62.7</c:v>
                </c:pt>
                <c:pt idx="26">
                  <c:v>62.4</c:v>
                </c:pt>
                <c:pt idx="27">
                  <c:v>62</c:v>
                </c:pt>
                <c:pt idx="28">
                  <c:v>61.699999999999996</c:v>
                </c:pt>
                <c:pt idx="29">
                  <c:v>61.4</c:v>
                </c:pt>
                <c:pt idx="30">
                  <c:v>61</c:v>
                </c:pt>
                <c:pt idx="31">
                  <c:v>60.699999999999996</c:v>
                </c:pt>
                <c:pt idx="32">
                  <c:v>60.4</c:v>
                </c:pt>
                <c:pt idx="33">
                  <c:v>60.099999999999994</c:v>
                </c:pt>
                <c:pt idx="34">
                  <c:v>59.7</c:v>
                </c:pt>
                <c:pt idx="35">
                  <c:v>59.4</c:v>
                </c:pt>
                <c:pt idx="36">
                  <c:v>59.1</c:v>
                </c:pt>
                <c:pt idx="37">
                  <c:v>58.8</c:v>
                </c:pt>
                <c:pt idx="38">
                  <c:v>58.400000000000006</c:v>
                </c:pt>
                <c:pt idx="39">
                  <c:v>58.1</c:v>
                </c:pt>
                <c:pt idx="40">
                  <c:v>57.800000000000004</c:v>
                </c:pt>
                <c:pt idx="41">
                  <c:v>57.5</c:v>
                </c:pt>
                <c:pt idx="42">
                  <c:v>57.1</c:v>
                </c:pt>
                <c:pt idx="43">
                  <c:v>56.8</c:v>
                </c:pt>
                <c:pt idx="44">
                  <c:v>56.5</c:v>
                </c:pt>
                <c:pt idx="45">
                  <c:v>56.199999999999996</c:v>
                </c:pt>
                <c:pt idx="46">
                  <c:v>55.9</c:v>
                </c:pt>
                <c:pt idx="47">
                  <c:v>55.6</c:v>
                </c:pt>
                <c:pt idx="48">
                  <c:v>55.300000000000004</c:v>
                </c:pt>
                <c:pt idx="49">
                  <c:v>54.9</c:v>
                </c:pt>
                <c:pt idx="50">
                  <c:v>54.6</c:v>
                </c:pt>
                <c:pt idx="51">
                  <c:v>54.3</c:v>
                </c:pt>
                <c:pt idx="52">
                  <c:v>54</c:v>
                </c:pt>
                <c:pt idx="53">
                  <c:v>53.699999999999996</c:v>
                </c:pt>
                <c:pt idx="54">
                  <c:v>53.4</c:v>
                </c:pt>
                <c:pt idx="55">
                  <c:v>53.1</c:v>
                </c:pt>
                <c:pt idx="56">
                  <c:v>52.800000000000004</c:v>
                </c:pt>
                <c:pt idx="57">
                  <c:v>52.5</c:v>
                </c:pt>
                <c:pt idx="58">
                  <c:v>52.2</c:v>
                </c:pt>
                <c:pt idx="59">
                  <c:v>51.9</c:v>
                </c:pt>
                <c:pt idx="60">
                  <c:v>51.6</c:v>
                </c:pt>
                <c:pt idx="61">
                  <c:v>51.3</c:v>
                </c:pt>
                <c:pt idx="62">
                  <c:v>50.9</c:v>
                </c:pt>
                <c:pt idx="63">
                  <c:v>50.599999999999994</c:v>
                </c:pt>
                <c:pt idx="64">
                  <c:v>50.300000000000004</c:v>
                </c:pt>
                <c:pt idx="65">
                  <c:v>50.1</c:v>
                </c:pt>
                <c:pt idx="66">
                  <c:v>49.8</c:v>
                </c:pt>
                <c:pt idx="67">
                  <c:v>49.4</c:v>
                </c:pt>
                <c:pt idx="68">
                  <c:v>49.1</c:v>
                </c:pt>
                <c:pt idx="69">
                  <c:v>48.8</c:v>
                </c:pt>
                <c:pt idx="70">
                  <c:v>48.5</c:v>
                </c:pt>
                <c:pt idx="71">
                  <c:v>48.2</c:v>
                </c:pt>
                <c:pt idx="72">
                  <c:v>48</c:v>
                </c:pt>
                <c:pt idx="73">
                  <c:v>47.7</c:v>
                </c:pt>
                <c:pt idx="74">
                  <c:v>47.4</c:v>
                </c:pt>
                <c:pt idx="75">
                  <c:v>47.1</c:v>
                </c:pt>
                <c:pt idx="76">
                  <c:v>46.8</c:v>
                </c:pt>
                <c:pt idx="77">
                  <c:v>46.5</c:v>
                </c:pt>
                <c:pt idx="78">
                  <c:v>46.199999999999996</c:v>
                </c:pt>
                <c:pt idx="79">
                  <c:v>45.9</c:v>
                </c:pt>
                <c:pt idx="80">
                  <c:v>45.599999999999994</c:v>
                </c:pt>
                <c:pt idx="81">
                  <c:v>45.300000000000004</c:v>
                </c:pt>
                <c:pt idx="82">
                  <c:v>45</c:v>
                </c:pt>
                <c:pt idx="83">
                  <c:v>44.7</c:v>
                </c:pt>
                <c:pt idx="84">
                  <c:v>44.4</c:v>
                </c:pt>
                <c:pt idx="85">
                  <c:v>44.1</c:v>
                </c:pt>
                <c:pt idx="86">
                  <c:v>43.900000000000006</c:v>
                </c:pt>
                <c:pt idx="87">
                  <c:v>43.6</c:v>
                </c:pt>
                <c:pt idx="88">
                  <c:v>43.300000000000004</c:v>
                </c:pt>
                <c:pt idx="89">
                  <c:v>43</c:v>
                </c:pt>
                <c:pt idx="90">
                  <c:v>42.7</c:v>
                </c:pt>
                <c:pt idx="91">
                  <c:v>42.4</c:v>
                </c:pt>
                <c:pt idx="92">
                  <c:v>42.2</c:v>
                </c:pt>
                <c:pt idx="93">
                  <c:v>41.9</c:v>
                </c:pt>
                <c:pt idx="94">
                  <c:v>41.6</c:v>
                </c:pt>
                <c:pt idx="95">
                  <c:v>41.300000000000004</c:v>
                </c:pt>
                <c:pt idx="96">
                  <c:v>41</c:v>
                </c:pt>
                <c:pt idx="97">
                  <c:v>40.800000000000004</c:v>
                </c:pt>
                <c:pt idx="98">
                  <c:v>40.5</c:v>
                </c:pt>
                <c:pt idx="99">
                  <c:v>40.200000000000003</c:v>
                </c:pt>
                <c:pt idx="100">
                  <c:v>39.9</c:v>
                </c:pt>
                <c:pt idx="101">
                  <c:v>39.6</c:v>
                </c:pt>
                <c:pt idx="102">
                  <c:v>39.400000000000006</c:v>
                </c:pt>
                <c:pt idx="103">
                  <c:v>39.1</c:v>
                </c:pt>
                <c:pt idx="104">
                  <c:v>38.800000000000004</c:v>
                </c:pt>
                <c:pt idx="105">
                  <c:v>38.5</c:v>
                </c:pt>
                <c:pt idx="106">
                  <c:v>38.200000000000003</c:v>
                </c:pt>
                <c:pt idx="107">
                  <c:v>38</c:v>
                </c:pt>
                <c:pt idx="108">
                  <c:v>37.700000000000003</c:v>
                </c:pt>
                <c:pt idx="109">
                  <c:v>37.4</c:v>
                </c:pt>
                <c:pt idx="110">
                  <c:v>37.200000000000003</c:v>
                </c:pt>
                <c:pt idx="111">
                  <c:v>36.900000000000006</c:v>
                </c:pt>
                <c:pt idx="112">
                  <c:v>36.6</c:v>
                </c:pt>
                <c:pt idx="113">
                  <c:v>36.4</c:v>
                </c:pt>
                <c:pt idx="114">
                  <c:v>36.1</c:v>
                </c:pt>
                <c:pt idx="115">
                  <c:v>35.800000000000004</c:v>
                </c:pt>
                <c:pt idx="116">
                  <c:v>35.6</c:v>
                </c:pt>
                <c:pt idx="117">
                  <c:v>35.299999999999997</c:v>
                </c:pt>
                <c:pt idx="118">
                  <c:v>35</c:v>
                </c:pt>
                <c:pt idx="119">
                  <c:v>34.799999999999997</c:v>
                </c:pt>
                <c:pt idx="120">
                  <c:v>34.5</c:v>
                </c:pt>
                <c:pt idx="121">
                  <c:v>34.199999999999996</c:v>
                </c:pt>
                <c:pt idx="122">
                  <c:v>34</c:v>
                </c:pt>
                <c:pt idx="123">
                  <c:v>33.699999999999996</c:v>
                </c:pt>
                <c:pt idx="124">
                  <c:v>33.4</c:v>
                </c:pt>
                <c:pt idx="125">
                  <c:v>33.200000000000003</c:v>
                </c:pt>
                <c:pt idx="126">
                  <c:v>32.9</c:v>
                </c:pt>
                <c:pt idx="127">
                  <c:v>32.700000000000003</c:v>
                </c:pt>
                <c:pt idx="128">
                  <c:v>32.4</c:v>
                </c:pt>
                <c:pt idx="129">
                  <c:v>32.1</c:v>
                </c:pt>
                <c:pt idx="130">
                  <c:v>31.900000000000002</c:v>
                </c:pt>
                <c:pt idx="131">
                  <c:v>31.6</c:v>
                </c:pt>
                <c:pt idx="132">
                  <c:v>31.4</c:v>
                </c:pt>
                <c:pt idx="133">
                  <c:v>31.099999999999998</c:v>
                </c:pt>
                <c:pt idx="134">
                  <c:v>30.9</c:v>
                </c:pt>
                <c:pt idx="135">
                  <c:v>30.599999999999998</c:v>
                </c:pt>
                <c:pt idx="136">
                  <c:v>30.4</c:v>
                </c:pt>
                <c:pt idx="137">
                  <c:v>30.1</c:v>
                </c:pt>
                <c:pt idx="138">
                  <c:v>29.9</c:v>
                </c:pt>
                <c:pt idx="139">
                  <c:v>29.6</c:v>
                </c:pt>
                <c:pt idx="140">
                  <c:v>29.4</c:v>
                </c:pt>
                <c:pt idx="141">
                  <c:v>29.099999999999998</c:v>
                </c:pt>
                <c:pt idx="142">
                  <c:v>28.900000000000002</c:v>
                </c:pt>
                <c:pt idx="143">
                  <c:v>28.6</c:v>
                </c:pt>
                <c:pt idx="144">
                  <c:v>28.4</c:v>
                </c:pt>
                <c:pt idx="145">
                  <c:v>28.099999999999998</c:v>
                </c:pt>
                <c:pt idx="146">
                  <c:v>27.900000000000002</c:v>
                </c:pt>
                <c:pt idx="147">
                  <c:v>27.6</c:v>
                </c:pt>
                <c:pt idx="148">
                  <c:v>27.4</c:v>
                </c:pt>
                <c:pt idx="149">
                  <c:v>27.2</c:v>
                </c:pt>
                <c:pt idx="150">
                  <c:v>26.9</c:v>
                </c:pt>
                <c:pt idx="151">
                  <c:v>26.7</c:v>
                </c:pt>
                <c:pt idx="152">
                  <c:v>26.400000000000002</c:v>
                </c:pt>
                <c:pt idx="153">
                  <c:v>26.2</c:v>
                </c:pt>
                <c:pt idx="154">
                  <c:v>26</c:v>
                </c:pt>
                <c:pt idx="155">
                  <c:v>25.700000000000003</c:v>
                </c:pt>
                <c:pt idx="156">
                  <c:v>25.5</c:v>
                </c:pt>
                <c:pt idx="157">
                  <c:v>25.299999999999997</c:v>
                </c:pt>
                <c:pt idx="158">
                  <c:v>25</c:v>
                </c:pt>
                <c:pt idx="159">
                  <c:v>24.8</c:v>
                </c:pt>
                <c:pt idx="160">
                  <c:v>24.6</c:v>
                </c:pt>
                <c:pt idx="161">
                  <c:v>24.3</c:v>
                </c:pt>
                <c:pt idx="162">
                  <c:v>24.1</c:v>
                </c:pt>
                <c:pt idx="163">
                  <c:v>23.900000000000002</c:v>
                </c:pt>
                <c:pt idx="164">
                  <c:v>23.6</c:v>
                </c:pt>
                <c:pt idx="165">
                  <c:v>23.4</c:v>
                </c:pt>
                <c:pt idx="166">
                  <c:v>23.200000000000003</c:v>
                </c:pt>
                <c:pt idx="167">
                  <c:v>22.900000000000002</c:v>
                </c:pt>
                <c:pt idx="168">
                  <c:v>22.7</c:v>
                </c:pt>
                <c:pt idx="169">
                  <c:v>22.5</c:v>
                </c:pt>
                <c:pt idx="170">
                  <c:v>22.3</c:v>
                </c:pt>
                <c:pt idx="171">
                  <c:v>22.099999999999998</c:v>
                </c:pt>
                <c:pt idx="172">
                  <c:v>21.8</c:v>
                </c:pt>
                <c:pt idx="173">
                  <c:v>21.6</c:v>
                </c:pt>
                <c:pt idx="174">
                  <c:v>21.4</c:v>
                </c:pt>
                <c:pt idx="175">
                  <c:v>21.2</c:v>
                </c:pt>
                <c:pt idx="176">
                  <c:v>21</c:v>
                </c:pt>
                <c:pt idx="177">
                  <c:v>20.7</c:v>
                </c:pt>
                <c:pt idx="178">
                  <c:v>20.5</c:v>
                </c:pt>
                <c:pt idx="179">
                  <c:v>20.299999999999997</c:v>
                </c:pt>
                <c:pt idx="180">
                  <c:v>20.100000000000001</c:v>
                </c:pt>
                <c:pt idx="181">
                  <c:v>19.899999999999999</c:v>
                </c:pt>
                <c:pt idx="182">
                  <c:v>19.700000000000003</c:v>
                </c:pt>
                <c:pt idx="183">
                  <c:v>19.5</c:v>
                </c:pt>
                <c:pt idx="184">
                  <c:v>19.2</c:v>
                </c:pt>
                <c:pt idx="185">
                  <c:v>19.100000000000001</c:v>
                </c:pt>
                <c:pt idx="186">
                  <c:v>18.8</c:v>
                </c:pt>
                <c:pt idx="187">
                  <c:v>18.600000000000001</c:v>
                </c:pt>
                <c:pt idx="188">
                  <c:v>18.399999999999999</c:v>
                </c:pt>
                <c:pt idx="189">
                  <c:v>18.2</c:v>
                </c:pt>
                <c:pt idx="190">
                  <c:v>18</c:v>
                </c:pt>
                <c:pt idx="191">
                  <c:v>17.8</c:v>
                </c:pt>
                <c:pt idx="192">
                  <c:v>17.600000000000001</c:v>
                </c:pt>
                <c:pt idx="193">
                  <c:v>17.399999999999999</c:v>
                </c:pt>
                <c:pt idx="194">
                  <c:v>17.200000000000003</c:v>
                </c:pt>
                <c:pt idx="195">
                  <c:v>17</c:v>
                </c:pt>
                <c:pt idx="196">
                  <c:v>16.799999999999997</c:v>
                </c:pt>
                <c:pt idx="197">
                  <c:v>16.600000000000001</c:v>
                </c:pt>
                <c:pt idx="198">
                  <c:v>16.399999999999999</c:v>
                </c:pt>
                <c:pt idx="199">
                  <c:v>16.3</c:v>
                </c:pt>
                <c:pt idx="200">
                  <c:v>16.099999999999998</c:v>
                </c:pt>
                <c:pt idx="201">
                  <c:v>15.9</c:v>
                </c:pt>
                <c:pt idx="202">
                  <c:v>15.7</c:v>
                </c:pt>
                <c:pt idx="203">
                  <c:v>15.5</c:v>
                </c:pt>
                <c:pt idx="204">
                  <c:v>15.299999999999999</c:v>
                </c:pt>
                <c:pt idx="205">
                  <c:v>15.1</c:v>
                </c:pt>
                <c:pt idx="206">
                  <c:v>14.9</c:v>
                </c:pt>
                <c:pt idx="207">
                  <c:v>14.8</c:v>
                </c:pt>
                <c:pt idx="208">
                  <c:v>14.600000000000001</c:v>
                </c:pt>
                <c:pt idx="209">
                  <c:v>14.399999999999999</c:v>
                </c:pt>
                <c:pt idx="210">
                  <c:v>14.2</c:v>
                </c:pt>
                <c:pt idx="211">
                  <c:v>14.1</c:v>
                </c:pt>
                <c:pt idx="212">
                  <c:v>13.9</c:v>
                </c:pt>
                <c:pt idx="213">
                  <c:v>13.7</c:v>
                </c:pt>
                <c:pt idx="214">
                  <c:v>13.5</c:v>
                </c:pt>
                <c:pt idx="215">
                  <c:v>13.4</c:v>
                </c:pt>
                <c:pt idx="216">
                  <c:v>13.200000000000001</c:v>
                </c:pt>
                <c:pt idx="217">
                  <c:v>13</c:v>
                </c:pt>
                <c:pt idx="218">
                  <c:v>12.9</c:v>
                </c:pt>
                <c:pt idx="219">
                  <c:v>12.700000000000001</c:v>
                </c:pt>
                <c:pt idx="220">
                  <c:v>12.6</c:v>
                </c:pt>
                <c:pt idx="221">
                  <c:v>12.4</c:v>
                </c:pt>
                <c:pt idx="222">
                  <c:v>12.2</c:v>
                </c:pt>
                <c:pt idx="223">
                  <c:v>12.1</c:v>
                </c:pt>
                <c:pt idx="224">
                  <c:v>11.9</c:v>
                </c:pt>
                <c:pt idx="225">
                  <c:v>11.8</c:v>
                </c:pt>
                <c:pt idx="226">
                  <c:v>11.600000000000001</c:v>
                </c:pt>
                <c:pt idx="227">
                  <c:v>11.5</c:v>
                </c:pt>
                <c:pt idx="228">
                  <c:v>11.3</c:v>
                </c:pt>
                <c:pt idx="229">
                  <c:v>11.2</c:v>
                </c:pt>
                <c:pt idx="230">
                  <c:v>11</c:v>
                </c:pt>
                <c:pt idx="231">
                  <c:v>10.9</c:v>
                </c:pt>
                <c:pt idx="232">
                  <c:v>10.7</c:v>
                </c:pt>
                <c:pt idx="233">
                  <c:v>10.6</c:v>
                </c:pt>
                <c:pt idx="234">
                  <c:v>10.5</c:v>
                </c:pt>
                <c:pt idx="235">
                  <c:v>10.299999999999999</c:v>
                </c:pt>
                <c:pt idx="236">
                  <c:v>10.200000000000001</c:v>
                </c:pt>
                <c:pt idx="237">
                  <c:v>10.1</c:v>
                </c:pt>
                <c:pt idx="238">
                  <c:v>9.92</c:v>
                </c:pt>
                <c:pt idx="239">
                  <c:v>9.7799999999999994</c:v>
                </c:pt>
                <c:pt idx="240">
                  <c:v>9.66</c:v>
                </c:pt>
                <c:pt idx="241">
                  <c:v>9.5299999999999994</c:v>
                </c:pt>
                <c:pt idx="242">
                  <c:v>9.41</c:v>
                </c:pt>
                <c:pt idx="243">
                  <c:v>9.2900000000000009</c:v>
                </c:pt>
                <c:pt idx="244">
                  <c:v>9.16</c:v>
                </c:pt>
                <c:pt idx="245">
                  <c:v>9.0499999999999989</c:v>
                </c:pt>
                <c:pt idx="246">
                  <c:v>8.93</c:v>
                </c:pt>
                <c:pt idx="247">
                  <c:v>8.81</c:v>
                </c:pt>
                <c:pt idx="248">
                  <c:v>8.6999999999999993</c:v>
                </c:pt>
                <c:pt idx="249">
                  <c:v>8.5799999999999983</c:v>
                </c:pt>
                <c:pt idx="250">
                  <c:v>8.48</c:v>
                </c:pt>
                <c:pt idx="251">
                  <c:v>8.36</c:v>
                </c:pt>
                <c:pt idx="252">
                  <c:v>8.26</c:v>
                </c:pt>
                <c:pt idx="253">
                  <c:v>8.16</c:v>
                </c:pt>
                <c:pt idx="254">
                  <c:v>8.0499999999999989</c:v>
                </c:pt>
                <c:pt idx="255">
                  <c:v>7.96</c:v>
                </c:pt>
                <c:pt idx="256">
                  <c:v>7.85</c:v>
                </c:pt>
                <c:pt idx="257">
                  <c:v>7.7600000000000007</c:v>
                </c:pt>
                <c:pt idx="258">
                  <c:v>7.6599999999999993</c:v>
                </c:pt>
                <c:pt idx="259">
                  <c:v>7.56</c:v>
                </c:pt>
                <c:pt idx="260">
                  <c:v>7.48</c:v>
                </c:pt>
                <c:pt idx="261">
                  <c:v>7.38</c:v>
                </c:pt>
                <c:pt idx="262">
                  <c:v>7.3000000000000007</c:v>
                </c:pt>
                <c:pt idx="263">
                  <c:v>7.21</c:v>
                </c:pt>
                <c:pt idx="264">
                  <c:v>7.1199999999999992</c:v>
                </c:pt>
                <c:pt idx="265">
                  <c:v>7.04</c:v>
                </c:pt>
                <c:pt idx="266">
                  <c:v>6.96</c:v>
                </c:pt>
                <c:pt idx="267">
                  <c:v>6.88</c:v>
                </c:pt>
                <c:pt idx="268">
                  <c:v>6.8</c:v>
                </c:pt>
                <c:pt idx="269">
                  <c:v>6.72</c:v>
                </c:pt>
                <c:pt idx="270">
                  <c:v>6.6499999999999995</c:v>
                </c:pt>
                <c:pt idx="271">
                  <c:v>6.58</c:v>
                </c:pt>
                <c:pt idx="272">
                  <c:v>6.5100000000000007</c:v>
                </c:pt>
                <c:pt idx="273">
                  <c:v>6.44</c:v>
                </c:pt>
                <c:pt idx="274">
                  <c:v>6.37</c:v>
                </c:pt>
                <c:pt idx="275">
                  <c:v>6.31</c:v>
                </c:pt>
                <c:pt idx="276">
                  <c:v>6.24</c:v>
                </c:pt>
                <c:pt idx="277">
                  <c:v>6.18</c:v>
                </c:pt>
                <c:pt idx="278">
                  <c:v>6.12</c:v>
                </c:pt>
                <c:pt idx="279">
                  <c:v>6.06</c:v>
                </c:pt>
                <c:pt idx="280">
                  <c:v>6.01</c:v>
                </c:pt>
                <c:pt idx="281">
                  <c:v>5.9399999999999995</c:v>
                </c:pt>
                <c:pt idx="282">
                  <c:v>5.8900000000000006</c:v>
                </c:pt>
                <c:pt idx="283">
                  <c:v>5.84</c:v>
                </c:pt>
                <c:pt idx="284">
                  <c:v>5.79</c:v>
                </c:pt>
                <c:pt idx="285">
                  <c:v>5.74</c:v>
                </c:pt>
                <c:pt idx="286">
                  <c:v>5.6899999999999995</c:v>
                </c:pt>
                <c:pt idx="287">
                  <c:v>5.65</c:v>
                </c:pt>
                <c:pt idx="288">
                  <c:v>5.6</c:v>
                </c:pt>
                <c:pt idx="289">
                  <c:v>5.55</c:v>
                </c:pt>
                <c:pt idx="290">
                  <c:v>5.52</c:v>
                </c:pt>
                <c:pt idx="291">
                  <c:v>5.47</c:v>
                </c:pt>
                <c:pt idx="292">
                  <c:v>5.43</c:v>
                </c:pt>
                <c:pt idx="293">
                  <c:v>5.4</c:v>
                </c:pt>
                <c:pt idx="294">
                  <c:v>5.36</c:v>
                </c:pt>
                <c:pt idx="295">
                  <c:v>5.33</c:v>
                </c:pt>
                <c:pt idx="296">
                  <c:v>5.29</c:v>
                </c:pt>
                <c:pt idx="297">
                  <c:v>5.26</c:v>
                </c:pt>
                <c:pt idx="298">
                  <c:v>5.2299999999999995</c:v>
                </c:pt>
                <c:pt idx="299">
                  <c:v>5.2</c:v>
                </c:pt>
                <c:pt idx="300">
                  <c:v>5.1800000000000006</c:v>
                </c:pt>
                <c:pt idx="301">
                  <c:v>5.1499999999999995</c:v>
                </c:pt>
                <c:pt idx="302">
                  <c:v>5.13</c:v>
                </c:pt>
                <c:pt idx="303">
                  <c:v>5.1000000000000005</c:v>
                </c:pt>
                <c:pt idx="304">
                  <c:v>5.08</c:v>
                </c:pt>
                <c:pt idx="305">
                  <c:v>5.0699999999999994</c:v>
                </c:pt>
                <c:pt idx="306">
                  <c:v>5.04</c:v>
                </c:pt>
                <c:pt idx="307">
                  <c:v>5.03</c:v>
                </c:pt>
                <c:pt idx="308">
                  <c:v>5.0100000000000007</c:v>
                </c:pt>
                <c:pt idx="309">
                  <c:v>4.9899999999999993</c:v>
                </c:pt>
                <c:pt idx="310">
                  <c:v>4.9899999999999993</c:v>
                </c:pt>
                <c:pt idx="311">
                  <c:v>4.97</c:v>
                </c:pt>
                <c:pt idx="312">
                  <c:v>4.96</c:v>
                </c:pt>
                <c:pt idx="313">
                  <c:v>4.95</c:v>
                </c:pt>
                <c:pt idx="314">
                  <c:v>4.9300000000000006</c:v>
                </c:pt>
                <c:pt idx="315">
                  <c:v>4.9300000000000006</c:v>
                </c:pt>
                <c:pt idx="316">
                  <c:v>4.92</c:v>
                </c:pt>
                <c:pt idx="317">
                  <c:v>4.92</c:v>
                </c:pt>
                <c:pt idx="318">
                  <c:v>4.91</c:v>
                </c:pt>
                <c:pt idx="319">
                  <c:v>4.8999999999999995</c:v>
                </c:pt>
                <c:pt idx="320">
                  <c:v>4.91</c:v>
                </c:pt>
                <c:pt idx="321">
                  <c:v>4.8899999999999997</c:v>
                </c:pt>
                <c:pt idx="322">
                  <c:v>4.8899999999999997</c:v>
                </c:pt>
                <c:pt idx="323">
                  <c:v>4.8899999999999997</c:v>
                </c:pt>
                <c:pt idx="324">
                  <c:v>4.88</c:v>
                </c:pt>
                <c:pt idx="325">
                  <c:v>4.8899999999999997</c:v>
                </c:pt>
                <c:pt idx="326">
                  <c:v>4.88</c:v>
                </c:pt>
                <c:pt idx="327">
                  <c:v>4.88</c:v>
                </c:pt>
                <c:pt idx="328">
                  <c:v>4.88</c:v>
                </c:pt>
                <c:pt idx="329">
                  <c:v>4.87</c:v>
                </c:pt>
                <c:pt idx="330">
                  <c:v>4.88</c:v>
                </c:pt>
                <c:pt idx="331">
                  <c:v>4.87</c:v>
                </c:pt>
                <c:pt idx="332">
                  <c:v>4.87</c:v>
                </c:pt>
                <c:pt idx="333">
                  <c:v>4.8600000000000003</c:v>
                </c:pt>
                <c:pt idx="334">
                  <c:v>4.8500000000000005</c:v>
                </c:pt>
                <c:pt idx="335">
                  <c:v>4.8500000000000005</c:v>
                </c:pt>
                <c:pt idx="336">
                  <c:v>4.84</c:v>
                </c:pt>
                <c:pt idx="337">
                  <c:v>4.83</c:v>
                </c:pt>
                <c:pt idx="338">
                  <c:v>4.8199999999999994</c:v>
                </c:pt>
                <c:pt idx="339">
                  <c:v>4.8</c:v>
                </c:pt>
                <c:pt idx="340">
                  <c:v>4.8</c:v>
                </c:pt>
                <c:pt idx="341">
                  <c:v>4.79</c:v>
                </c:pt>
                <c:pt idx="342">
                  <c:v>4.7700000000000005</c:v>
                </c:pt>
                <c:pt idx="343">
                  <c:v>4.75</c:v>
                </c:pt>
                <c:pt idx="344">
                  <c:v>4.7299999999999995</c:v>
                </c:pt>
                <c:pt idx="345">
                  <c:v>4.72</c:v>
                </c:pt>
                <c:pt idx="346">
                  <c:v>4.7</c:v>
                </c:pt>
                <c:pt idx="347">
                  <c:v>4.67</c:v>
                </c:pt>
                <c:pt idx="348">
                  <c:v>4.6500000000000004</c:v>
                </c:pt>
                <c:pt idx="349">
                  <c:v>4.6100000000000003</c:v>
                </c:pt>
                <c:pt idx="350">
                  <c:v>4.5999999999999996</c:v>
                </c:pt>
                <c:pt idx="351">
                  <c:v>4.5600000000000005</c:v>
                </c:pt>
                <c:pt idx="352">
                  <c:v>4.53</c:v>
                </c:pt>
                <c:pt idx="353">
                  <c:v>4.5</c:v>
                </c:pt>
                <c:pt idx="354">
                  <c:v>4.45</c:v>
                </c:pt>
                <c:pt idx="355">
                  <c:v>4.43</c:v>
                </c:pt>
                <c:pt idx="356">
                  <c:v>4.3800000000000008</c:v>
                </c:pt>
                <c:pt idx="357">
                  <c:v>4.34</c:v>
                </c:pt>
                <c:pt idx="358">
                  <c:v>4.2899999999999991</c:v>
                </c:pt>
                <c:pt idx="359">
                  <c:v>4.24</c:v>
                </c:pt>
                <c:pt idx="360">
                  <c:v>4.1999999999999993</c:v>
                </c:pt>
                <c:pt idx="361">
                  <c:v>4.1400000000000006</c:v>
                </c:pt>
                <c:pt idx="362">
                  <c:v>4.0999999999999996</c:v>
                </c:pt>
                <c:pt idx="363">
                  <c:v>4.04</c:v>
                </c:pt>
                <c:pt idx="364">
                  <c:v>3.98</c:v>
                </c:pt>
                <c:pt idx="365">
                  <c:v>3.9299999999999997</c:v>
                </c:pt>
                <c:pt idx="366">
                  <c:v>3.8600000000000003</c:v>
                </c:pt>
                <c:pt idx="367">
                  <c:v>3.8</c:v>
                </c:pt>
                <c:pt idx="368">
                  <c:v>3.73</c:v>
                </c:pt>
                <c:pt idx="369">
                  <c:v>3.6500000000000004</c:v>
                </c:pt>
                <c:pt idx="370">
                  <c:v>3.5999999999999996</c:v>
                </c:pt>
                <c:pt idx="371">
                  <c:v>3.52</c:v>
                </c:pt>
                <c:pt idx="372">
                  <c:v>3.44</c:v>
                </c:pt>
                <c:pt idx="373">
                  <c:v>3.37</c:v>
                </c:pt>
                <c:pt idx="374">
                  <c:v>3.28</c:v>
                </c:pt>
                <c:pt idx="375">
                  <c:v>3.21</c:v>
                </c:pt>
                <c:pt idx="376">
                  <c:v>3.12</c:v>
                </c:pt>
                <c:pt idx="377">
                  <c:v>3.04</c:v>
                </c:pt>
                <c:pt idx="378">
                  <c:v>2.96</c:v>
                </c:pt>
                <c:pt idx="379">
                  <c:v>2.8600000000000003</c:v>
                </c:pt>
                <c:pt idx="380">
                  <c:v>2.7800000000000002</c:v>
                </c:pt>
                <c:pt idx="381">
                  <c:v>2.69</c:v>
                </c:pt>
                <c:pt idx="382">
                  <c:v>2.6</c:v>
                </c:pt>
                <c:pt idx="383">
                  <c:v>2.5</c:v>
                </c:pt>
                <c:pt idx="384">
                  <c:v>2.4</c:v>
                </c:pt>
                <c:pt idx="385">
                  <c:v>2.31</c:v>
                </c:pt>
                <c:pt idx="386">
                  <c:v>2.2000000000000002</c:v>
                </c:pt>
                <c:pt idx="387">
                  <c:v>2.0999999999999996</c:v>
                </c:pt>
                <c:pt idx="388">
                  <c:v>2</c:v>
                </c:pt>
                <c:pt idx="389">
                  <c:v>1.89</c:v>
                </c:pt>
                <c:pt idx="390">
                  <c:v>1.79</c:v>
                </c:pt>
                <c:pt idx="391">
                  <c:v>1.68</c:v>
                </c:pt>
                <c:pt idx="392">
                  <c:v>1.57</c:v>
                </c:pt>
                <c:pt idx="393">
                  <c:v>1.46</c:v>
                </c:pt>
                <c:pt idx="394">
                  <c:v>1.34</c:v>
                </c:pt>
                <c:pt idx="395">
                  <c:v>1.23</c:v>
                </c:pt>
                <c:pt idx="396">
                  <c:v>1.1099999999999999</c:v>
                </c:pt>
                <c:pt idx="397">
                  <c:v>0.995</c:v>
                </c:pt>
                <c:pt idx="398">
                  <c:v>0.873</c:v>
                </c:pt>
                <c:pt idx="399">
                  <c:v>0.751</c:v>
                </c:pt>
                <c:pt idx="400">
                  <c:v>0.63500000000000001</c:v>
                </c:pt>
                <c:pt idx="401">
                  <c:v>0.50700000000000001</c:v>
                </c:pt>
                <c:pt idx="402">
                  <c:v>0.38799999999999996</c:v>
                </c:pt>
                <c:pt idx="403">
                  <c:v>0.25700000000000001</c:v>
                </c:pt>
                <c:pt idx="404">
                  <c:v>0.126</c:v>
                </c:pt>
                <c:pt idx="405">
                  <c:v>6.6299999999999996E-3</c:v>
                </c:pt>
                <c:pt idx="406">
                  <c:v>-0.13100000000000001</c:v>
                </c:pt>
                <c:pt idx="407">
                  <c:v>-0.25600000000000001</c:v>
                </c:pt>
                <c:pt idx="408">
                  <c:v>-0.39</c:v>
                </c:pt>
                <c:pt idx="409">
                  <c:v>-0.52700000000000002</c:v>
                </c:pt>
                <c:pt idx="410">
                  <c:v>-0.65199999999999991</c:v>
                </c:pt>
                <c:pt idx="411">
                  <c:v>-0.79500000000000004</c:v>
                </c:pt>
                <c:pt idx="412">
                  <c:v>-0.92600000000000005</c:v>
                </c:pt>
                <c:pt idx="413">
                  <c:v>-1.06</c:v>
                </c:pt>
                <c:pt idx="414">
                  <c:v>-1.21</c:v>
                </c:pt>
                <c:pt idx="415">
                  <c:v>-1.34</c:v>
                </c:pt>
                <c:pt idx="416">
                  <c:v>-1.48</c:v>
                </c:pt>
                <c:pt idx="417">
                  <c:v>-1.6199999999999999</c:v>
                </c:pt>
                <c:pt idx="418">
                  <c:v>-1.77</c:v>
                </c:pt>
                <c:pt idx="419">
                  <c:v>-1.91</c:v>
                </c:pt>
                <c:pt idx="420">
                  <c:v>-2.0499999999999998</c:v>
                </c:pt>
                <c:pt idx="421">
                  <c:v>-2.2000000000000002</c:v>
                </c:pt>
                <c:pt idx="422">
                  <c:v>-2.34</c:v>
                </c:pt>
                <c:pt idx="423">
                  <c:v>-2.4899999999999998</c:v>
                </c:pt>
                <c:pt idx="424">
                  <c:v>-2.63</c:v>
                </c:pt>
                <c:pt idx="425">
                  <c:v>-2.77</c:v>
                </c:pt>
                <c:pt idx="426">
                  <c:v>-2.9299999999999997</c:v>
                </c:pt>
                <c:pt idx="427">
                  <c:v>-3.07</c:v>
                </c:pt>
                <c:pt idx="428">
                  <c:v>-3.22</c:v>
                </c:pt>
                <c:pt idx="429">
                  <c:v>-3.38</c:v>
                </c:pt>
                <c:pt idx="430">
                  <c:v>-3.52</c:v>
                </c:pt>
                <c:pt idx="431">
                  <c:v>-3.6799999999999997</c:v>
                </c:pt>
                <c:pt idx="432">
                  <c:v>-3.82</c:v>
                </c:pt>
                <c:pt idx="433">
                  <c:v>-3.98</c:v>
                </c:pt>
                <c:pt idx="434">
                  <c:v>-4.13</c:v>
                </c:pt>
                <c:pt idx="435">
                  <c:v>-4.2799999999999994</c:v>
                </c:pt>
                <c:pt idx="436">
                  <c:v>-4.4399999999999995</c:v>
                </c:pt>
                <c:pt idx="437">
                  <c:v>-4.59</c:v>
                </c:pt>
                <c:pt idx="438">
                  <c:v>-4.74</c:v>
                </c:pt>
                <c:pt idx="439">
                  <c:v>-4.8999999999999995</c:v>
                </c:pt>
                <c:pt idx="440">
                  <c:v>-5.05</c:v>
                </c:pt>
                <c:pt idx="441">
                  <c:v>-5.22</c:v>
                </c:pt>
                <c:pt idx="442">
                  <c:v>-5.37</c:v>
                </c:pt>
                <c:pt idx="443">
                  <c:v>-5.53</c:v>
                </c:pt>
                <c:pt idx="444">
                  <c:v>-5.6899999999999995</c:v>
                </c:pt>
                <c:pt idx="445">
                  <c:v>-5.84</c:v>
                </c:pt>
                <c:pt idx="446">
                  <c:v>-6</c:v>
                </c:pt>
                <c:pt idx="447">
                  <c:v>-6.16</c:v>
                </c:pt>
                <c:pt idx="448">
                  <c:v>-6.3199999999999994</c:v>
                </c:pt>
                <c:pt idx="449">
                  <c:v>-6.4899999999999993</c:v>
                </c:pt>
                <c:pt idx="450">
                  <c:v>-6.64</c:v>
                </c:pt>
                <c:pt idx="451">
                  <c:v>-6.81</c:v>
                </c:pt>
                <c:pt idx="452">
                  <c:v>-6.96</c:v>
                </c:pt>
                <c:pt idx="453">
                  <c:v>-7.1199999999999992</c:v>
                </c:pt>
                <c:pt idx="454">
                  <c:v>-7.29</c:v>
                </c:pt>
                <c:pt idx="455">
                  <c:v>-7.4399999999999995</c:v>
                </c:pt>
                <c:pt idx="456">
                  <c:v>-7.61</c:v>
                </c:pt>
                <c:pt idx="457">
                  <c:v>-7.7700000000000005</c:v>
                </c:pt>
                <c:pt idx="458">
                  <c:v>-7.9300000000000006</c:v>
                </c:pt>
                <c:pt idx="459">
                  <c:v>-8.1</c:v>
                </c:pt>
                <c:pt idx="460">
                  <c:v>-8.25</c:v>
                </c:pt>
                <c:pt idx="461">
                  <c:v>-8.42</c:v>
                </c:pt>
                <c:pt idx="462">
                  <c:v>-8.5799999999999983</c:v>
                </c:pt>
                <c:pt idx="463">
                  <c:v>-8.75</c:v>
                </c:pt>
                <c:pt idx="464">
                  <c:v>-8.91</c:v>
                </c:pt>
                <c:pt idx="465">
                  <c:v>-9.07</c:v>
                </c:pt>
                <c:pt idx="466">
                  <c:v>-9.24</c:v>
                </c:pt>
                <c:pt idx="467">
                  <c:v>-9.4</c:v>
                </c:pt>
                <c:pt idx="468">
                  <c:v>-9.56</c:v>
                </c:pt>
                <c:pt idx="469">
                  <c:v>-9.73</c:v>
                </c:pt>
                <c:pt idx="470">
                  <c:v>-9.89</c:v>
                </c:pt>
                <c:pt idx="471">
                  <c:v>-10.1</c:v>
                </c:pt>
                <c:pt idx="472">
                  <c:v>-10.200000000000001</c:v>
                </c:pt>
                <c:pt idx="473">
                  <c:v>-10.4</c:v>
                </c:pt>
                <c:pt idx="474">
                  <c:v>-10.5</c:v>
                </c:pt>
                <c:pt idx="475">
                  <c:v>-10.7</c:v>
                </c:pt>
                <c:pt idx="476">
                  <c:v>-10.9</c:v>
                </c:pt>
                <c:pt idx="477">
                  <c:v>-11</c:v>
                </c:pt>
                <c:pt idx="478">
                  <c:v>-11.2</c:v>
                </c:pt>
                <c:pt idx="479">
                  <c:v>-11.399999999999999</c:v>
                </c:pt>
                <c:pt idx="480">
                  <c:v>-11.5</c:v>
                </c:pt>
                <c:pt idx="481">
                  <c:v>-11.7</c:v>
                </c:pt>
                <c:pt idx="482">
                  <c:v>-11.8</c:v>
                </c:pt>
                <c:pt idx="483">
                  <c:v>-12</c:v>
                </c:pt>
                <c:pt idx="484">
                  <c:v>-12.2</c:v>
                </c:pt>
                <c:pt idx="485">
                  <c:v>-12.3</c:v>
                </c:pt>
                <c:pt idx="486">
                  <c:v>-12.5</c:v>
                </c:pt>
                <c:pt idx="487">
                  <c:v>-12.700000000000001</c:v>
                </c:pt>
                <c:pt idx="488">
                  <c:v>-12.799999999999999</c:v>
                </c:pt>
                <c:pt idx="489">
                  <c:v>-13</c:v>
                </c:pt>
                <c:pt idx="490">
                  <c:v>-13.1</c:v>
                </c:pt>
                <c:pt idx="491">
                  <c:v>-13.299999999999999</c:v>
                </c:pt>
                <c:pt idx="492">
                  <c:v>-13.5</c:v>
                </c:pt>
                <c:pt idx="493">
                  <c:v>-13.6</c:v>
                </c:pt>
                <c:pt idx="494">
                  <c:v>-13.8</c:v>
                </c:pt>
                <c:pt idx="495">
                  <c:v>-13.9</c:v>
                </c:pt>
                <c:pt idx="496">
                  <c:v>-14.1</c:v>
                </c:pt>
                <c:pt idx="497">
                  <c:v>-14.3</c:v>
                </c:pt>
                <c:pt idx="498">
                  <c:v>-14.399999999999999</c:v>
                </c:pt>
                <c:pt idx="499">
                  <c:v>-14.600000000000001</c:v>
                </c:pt>
                <c:pt idx="500">
                  <c:v>-14.7</c:v>
                </c:pt>
                <c:pt idx="501">
                  <c:v>-14.9</c:v>
                </c:pt>
                <c:pt idx="502">
                  <c:v>-15.1</c:v>
                </c:pt>
                <c:pt idx="503">
                  <c:v>-15.2</c:v>
                </c:pt>
                <c:pt idx="504">
                  <c:v>-15.400000000000002</c:v>
                </c:pt>
                <c:pt idx="505">
                  <c:v>-15.5</c:v>
                </c:pt>
                <c:pt idx="506">
                  <c:v>-15.7</c:v>
                </c:pt>
                <c:pt idx="507">
                  <c:v>-15.9</c:v>
                </c:pt>
                <c:pt idx="508">
                  <c:v>-16</c:v>
                </c:pt>
                <c:pt idx="509">
                  <c:v>-16.2</c:v>
                </c:pt>
                <c:pt idx="510">
                  <c:v>-16.3</c:v>
                </c:pt>
                <c:pt idx="511">
                  <c:v>-16.5</c:v>
                </c:pt>
                <c:pt idx="512">
                  <c:v>-16.7</c:v>
                </c:pt>
                <c:pt idx="513">
                  <c:v>-16.799999999999997</c:v>
                </c:pt>
                <c:pt idx="514">
                  <c:v>-17</c:v>
                </c:pt>
                <c:pt idx="515">
                  <c:v>-17.099999999999998</c:v>
                </c:pt>
                <c:pt idx="516">
                  <c:v>-17.3</c:v>
                </c:pt>
                <c:pt idx="517">
                  <c:v>-17.399999999999999</c:v>
                </c:pt>
                <c:pt idx="518">
                  <c:v>-17.600000000000001</c:v>
                </c:pt>
                <c:pt idx="519">
                  <c:v>-17.8</c:v>
                </c:pt>
                <c:pt idx="520">
                  <c:v>-17.900000000000002</c:v>
                </c:pt>
                <c:pt idx="521">
                  <c:v>-18.099999999999998</c:v>
                </c:pt>
                <c:pt idx="522">
                  <c:v>-18.2</c:v>
                </c:pt>
                <c:pt idx="523">
                  <c:v>-18.399999999999999</c:v>
                </c:pt>
                <c:pt idx="524">
                  <c:v>-18.5</c:v>
                </c:pt>
                <c:pt idx="525">
                  <c:v>-18.7</c:v>
                </c:pt>
                <c:pt idx="526">
                  <c:v>-18.8</c:v>
                </c:pt>
                <c:pt idx="527">
                  <c:v>-19</c:v>
                </c:pt>
                <c:pt idx="528">
                  <c:v>-19.100000000000001</c:v>
                </c:pt>
                <c:pt idx="529">
                  <c:v>-19.3</c:v>
                </c:pt>
                <c:pt idx="530">
                  <c:v>-19.400000000000002</c:v>
                </c:pt>
                <c:pt idx="531">
                  <c:v>-19.599999999999998</c:v>
                </c:pt>
                <c:pt idx="532">
                  <c:v>-19.700000000000003</c:v>
                </c:pt>
                <c:pt idx="533">
                  <c:v>-19.899999999999999</c:v>
                </c:pt>
                <c:pt idx="534">
                  <c:v>-20</c:v>
                </c:pt>
                <c:pt idx="535">
                  <c:v>-20.2</c:v>
                </c:pt>
                <c:pt idx="536">
                  <c:v>-20.299999999999997</c:v>
                </c:pt>
                <c:pt idx="537">
                  <c:v>-20.400000000000002</c:v>
                </c:pt>
                <c:pt idx="538">
                  <c:v>-20.599999999999998</c:v>
                </c:pt>
                <c:pt idx="539">
                  <c:v>-20.7</c:v>
                </c:pt>
                <c:pt idx="540">
                  <c:v>-20.9</c:v>
                </c:pt>
                <c:pt idx="541">
                  <c:v>-21</c:v>
                </c:pt>
                <c:pt idx="542">
                  <c:v>-21.2</c:v>
                </c:pt>
                <c:pt idx="543">
                  <c:v>-21.3</c:v>
                </c:pt>
                <c:pt idx="544">
                  <c:v>-21.5</c:v>
                </c:pt>
                <c:pt idx="545">
                  <c:v>-21.6</c:v>
                </c:pt>
                <c:pt idx="546">
                  <c:v>-21.7</c:v>
                </c:pt>
                <c:pt idx="547">
                  <c:v>-21.900000000000002</c:v>
                </c:pt>
                <c:pt idx="548">
                  <c:v>-22</c:v>
                </c:pt>
                <c:pt idx="549">
                  <c:v>-22.2</c:v>
                </c:pt>
                <c:pt idx="550">
                  <c:v>-22.3</c:v>
                </c:pt>
                <c:pt idx="551">
                  <c:v>-22.4</c:v>
                </c:pt>
                <c:pt idx="552">
                  <c:v>-22.6</c:v>
                </c:pt>
                <c:pt idx="553">
                  <c:v>-22.7</c:v>
                </c:pt>
                <c:pt idx="554">
                  <c:v>-22.799999999999997</c:v>
                </c:pt>
                <c:pt idx="555">
                  <c:v>-23</c:v>
                </c:pt>
                <c:pt idx="556">
                  <c:v>-23.099999999999998</c:v>
                </c:pt>
                <c:pt idx="557">
                  <c:v>-23.3</c:v>
                </c:pt>
                <c:pt idx="558">
                  <c:v>-23.4</c:v>
                </c:pt>
                <c:pt idx="559">
                  <c:v>-23.5</c:v>
                </c:pt>
                <c:pt idx="560">
                  <c:v>-23.7</c:v>
                </c:pt>
                <c:pt idx="561">
                  <c:v>-23.8</c:v>
                </c:pt>
                <c:pt idx="562">
                  <c:v>-23.900000000000002</c:v>
                </c:pt>
                <c:pt idx="563">
                  <c:v>-24.1</c:v>
                </c:pt>
                <c:pt idx="564">
                  <c:v>-24.2</c:v>
                </c:pt>
                <c:pt idx="565">
                  <c:v>-24.3</c:v>
                </c:pt>
                <c:pt idx="566">
                  <c:v>-24.4</c:v>
                </c:pt>
                <c:pt idx="567">
                  <c:v>-24.6</c:v>
                </c:pt>
                <c:pt idx="568">
                  <c:v>-24.7</c:v>
                </c:pt>
                <c:pt idx="569">
                  <c:v>-24.8</c:v>
                </c:pt>
                <c:pt idx="570">
                  <c:v>-24.9</c:v>
                </c:pt>
                <c:pt idx="571">
                  <c:v>-25.1</c:v>
                </c:pt>
                <c:pt idx="572">
                  <c:v>-25.2</c:v>
                </c:pt>
                <c:pt idx="573">
                  <c:v>-25.299999999999997</c:v>
                </c:pt>
                <c:pt idx="574">
                  <c:v>-25.5</c:v>
                </c:pt>
                <c:pt idx="575">
                  <c:v>-25.599999999999998</c:v>
                </c:pt>
                <c:pt idx="576">
                  <c:v>-25.700000000000003</c:v>
                </c:pt>
                <c:pt idx="577">
                  <c:v>-25.8</c:v>
                </c:pt>
                <c:pt idx="578">
                  <c:v>-25.9</c:v>
                </c:pt>
                <c:pt idx="579">
                  <c:v>-26.1</c:v>
                </c:pt>
                <c:pt idx="580">
                  <c:v>-26.2</c:v>
                </c:pt>
                <c:pt idx="581">
                  <c:v>-26.299999999999997</c:v>
                </c:pt>
                <c:pt idx="582">
                  <c:v>-26.400000000000002</c:v>
                </c:pt>
                <c:pt idx="583">
                  <c:v>-26.5</c:v>
                </c:pt>
                <c:pt idx="584">
                  <c:v>-26.7</c:v>
                </c:pt>
                <c:pt idx="585">
                  <c:v>-26.8</c:v>
                </c:pt>
                <c:pt idx="586">
                  <c:v>-26.9</c:v>
                </c:pt>
                <c:pt idx="587">
                  <c:v>-27</c:v>
                </c:pt>
                <c:pt idx="588">
                  <c:v>-27.1</c:v>
                </c:pt>
                <c:pt idx="589">
                  <c:v>-27.2</c:v>
                </c:pt>
                <c:pt idx="590">
                  <c:v>-27.3</c:v>
                </c:pt>
                <c:pt idx="591">
                  <c:v>-27.5</c:v>
                </c:pt>
                <c:pt idx="592">
                  <c:v>-27.6</c:v>
                </c:pt>
                <c:pt idx="593">
                  <c:v>-27.7</c:v>
                </c:pt>
                <c:pt idx="594">
                  <c:v>-27.8</c:v>
                </c:pt>
                <c:pt idx="595">
                  <c:v>-27.900000000000002</c:v>
                </c:pt>
                <c:pt idx="596">
                  <c:v>-28</c:v>
                </c:pt>
                <c:pt idx="597">
                  <c:v>-28.099999999999998</c:v>
                </c:pt>
                <c:pt idx="598">
                  <c:v>-28.2</c:v>
                </c:pt>
                <c:pt idx="599">
                  <c:v>-28.3</c:v>
                </c:pt>
                <c:pt idx="600">
                  <c:v>-28.4</c:v>
                </c:pt>
                <c:pt idx="601">
                  <c:v>-28.5</c:v>
                </c:pt>
                <c:pt idx="602">
                  <c:v>-28.6</c:v>
                </c:pt>
                <c:pt idx="603">
                  <c:v>-28.7</c:v>
                </c:pt>
                <c:pt idx="604">
                  <c:v>-28.799999999999997</c:v>
                </c:pt>
                <c:pt idx="605">
                  <c:v>-28.900000000000002</c:v>
                </c:pt>
                <c:pt idx="606">
                  <c:v>-29</c:v>
                </c:pt>
                <c:pt idx="607">
                  <c:v>-29.099999999999998</c:v>
                </c:pt>
                <c:pt idx="608">
                  <c:v>-29.200000000000003</c:v>
                </c:pt>
                <c:pt idx="609">
                  <c:v>-29.3</c:v>
                </c:pt>
                <c:pt idx="610">
                  <c:v>-29.4</c:v>
                </c:pt>
                <c:pt idx="611">
                  <c:v>-29.5</c:v>
                </c:pt>
                <c:pt idx="612">
                  <c:v>-29.6</c:v>
                </c:pt>
                <c:pt idx="613">
                  <c:v>-29.7</c:v>
                </c:pt>
                <c:pt idx="614">
                  <c:v>-29.8</c:v>
                </c:pt>
                <c:pt idx="615">
                  <c:v>-29.9</c:v>
                </c:pt>
                <c:pt idx="616">
                  <c:v>-30</c:v>
                </c:pt>
                <c:pt idx="617">
                  <c:v>-30</c:v>
                </c:pt>
                <c:pt idx="618">
                  <c:v>-30.1</c:v>
                </c:pt>
                <c:pt idx="619">
                  <c:v>-30.2</c:v>
                </c:pt>
                <c:pt idx="620">
                  <c:v>-30.3</c:v>
                </c:pt>
                <c:pt idx="621">
                  <c:v>-30.4</c:v>
                </c:pt>
                <c:pt idx="622">
                  <c:v>-30.5</c:v>
                </c:pt>
                <c:pt idx="623">
                  <c:v>-30.599999999999998</c:v>
                </c:pt>
                <c:pt idx="624">
                  <c:v>-30.599999999999998</c:v>
                </c:pt>
                <c:pt idx="625">
                  <c:v>-30.7</c:v>
                </c:pt>
                <c:pt idx="626">
                  <c:v>-30.800000000000004</c:v>
                </c:pt>
                <c:pt idx="627">
                  <c:v>-30.9</c:v>
                </c:pt>
                <c:pt idx="628">
                  <c:v>-31</c:v>
                </c:pt>
                <c:pt idx="629">
                  <c:v>-31</c:v>
                </c:pt>
                <c:pt idx="630">
                  <c:v>-31.099999999999998</c:v>
                </c:pt>
                <c:pt idx="631">
                  <c:v>-31.2</c:v>
                </c:pt>
                <c:pt idx="632">
                  <c:v>-31.3</c:v>
                </c:pt>
                <c:pt idx="633">
                  <c:v>-31.4</c:v>
                </c:pt>
                <c:pt idx="634">
                  <c:v>-31.4</c:v>
                </c:pt>
                <c:pt idx="635">
                  <c:v>-31.5</c:v>
                </c:pt>
                <c:pt idx="636">
                  <c:v>-31.6</c:v>
                </c:pt>
                <c:pt idx="637">
                  <c:v>-31.6</c:v>
                </c:pt>
                <c:pt idx="638">
                  <c:v>-31.7</c:v>
                </c:pt>
                <c:pt idx="639">
                  <c:v>-31.8</c:v>
                </c:pt>
                <c:pt idx="640">
                  <c:v>-31.8</c:v>
                </c:pt>
                <c:pt idx="641">
                  <c:v>-31.900000000000002</c:v>
                </c:pt>
                <c:pt idx="642">
                  <c:v>-32</c:v>
                </c:pt>
                <c:pt idx="643">
                  <c:v>-32</c:v>
                </c:pt>
                <c:pt idx="644">
                  <c:v>-32.1</c:v>
                </c:pt>
                <c:pt idx="645">
                  <c:v>-32.199999999999996</c:v>
                </c:pt>
                <c:pt idx="646">
                  <c:v>-32.199999999999996</c:v>
                </c:pt>
                <c:pt idx="647">
                  <c:v>-32.299999999999997</c:v>
                </c:pt>
                <c:pt idx="648">
                  <c:v>-32.4</c:v>
                </c:pt>
                <c:pt idx="649">
                  <c:v>-32.4</c:v>
                </c:pt>
                <c:pt idx="650">
                  <c:v>-32.5</c:v>
                </c:pt>
                <c:pt idx="651">
                  <c:v>-32.5</c:v>
                </c:pt>
                <c:pt idx="652">
                  <c:v>-32.6</c:v>
                </c:pt>
                <c:pt idx="653">
                  <c:v>-32.700000000000003</c:v>
                </c:pt>
                <c:pt idx="654">
                  <c:v>-32.700000000000003</c:v>
                </c:pt>
                <c:pt idx="655">
                  <c:v>-32.799999999999997</c:v>
                </c:pt>
                <c:pt idx="656">
                  <c:v>-32.799999999999997</c:v>
                </c:pt>
                <c:pt idx="657">
                  <c:v>-32.9</c:v>
                </c:pt>
                <c:pt idx="658">
                  <c:v>-32.9</c:v>
                </c:pt>
                <c:pt idx="659">
                  <c:v>-33</c:v>
                </c:pt>
                <c:pt idx="660">
                  <c:v>-33</c:v>
                </c:pt>
                <c:pt idx="661">
                  <c:v>-33.1</c:v>
                </c:pt>
                <c:pt idx="662">
                  <c:v>-33.200000000000003</c:v>
                </c:pt>
                <c:pt idx="663">
                  <c:v>-33.200000000000003</c:v>
                </c:pt>
                <c:pt idx="664">
                  <c:v>-33.300000000000004</c:v>
                </c:pt>
                <c:pt idx="665">
                  <c:v>-33.300000000000004</c:v>
                </c:pt>
                <c:pt idx="666">
                  <c:v>-33.4</c:v>
                </c:pt>
                <c:pt idx="667">
                  <c:v>-33.4</c:v>
                </c:pt>
                <c:pt idx="668">
                  <c:v>-33.4</c:v>
                </c:pt>
                <c:pt idx="669">
                  <c:v>-33.5</c:v>
                </c:pt>
                <c:pt idx="670">
                  <c:v>-33.5</c:v>
                </c:pt>
                <c:pt idx="671">
                  <c:v>-33.599999999999994</c:v>
                </c:pt>
                <c:pt idx="672">
                  <c:v>-33.599999999999994</c:v>
                </c:pt>
                <c:pt idx="673">
                  <c:v>-33.699999999999996</c:v>
                </c:pt>
                <c:pt idx="674">
                  <c:v>-33.699999999999996</c:v>
                </c:pt>
                <c:pt idx="675">
                  <c:v>-33.800000000000004</c:v>
                </c:pt>
                <c:pt idx="676">
                  <c:v>-33.800000000000004</c:v>
                </c:pt>
                <c:pt idx="677">
                  <c:v>-33.800000000000004</c:v>
                </c:pt>
                <c:pt idx="678">
                  <c:v>-33.9</c:v>
                </c:pt>
                <c:pt idx="679">
                  <c:v>-33.9</c:v>
                </c:pt>
                <c:pt idx="680">
                  <c:v>-34</c:v>
                </c:pt>
                <c:pt idx="681">
                  <c:v>-34</c:v>
                </c:pt>
                <c:pt idx="682">
                  <c:v>-34.1</c:v>
                </c:pt>
                <c:pt idx="683">
                  <c:v>-34.1</c:v>
                </c:pt>
                <c:pt idx="684">
                  <c:v>-34.1</c:v>
                </c:pt>
                <c:pt idx="685">
                  <c:v>-34.199999999999996</c:v>
                </c:pt>
                <c:pt idx="686">
                  <c:v>-34.199999999999996</c:v>
                </c:pt>
                <c:pt idx="687">
                  <c:v>-34.199999999999996</c:v>
                </c:pt>
                <c:pt idx="688">
                  <c:v>-34.299999999999997</c:v>
                </c:pt>
                <c:pt idx="689">
                  <c:v>-34.299999999999997</c:v>
                </c:pt>
                <c:pt idx="690">
                  <c:v>-34.400000000000006</c:v>
                </c:pt>
                <c:pt idx="691">
                  <c:v>-34.400000000000006</c:v>
                </c:pt>
                <c:pt idx="692">
                  <c:v>-34.400000000000006</c:v>
                </c:pt>
                <c:pt idx="693">
                  <c:v>-34.5</c:v>
                </c:pt>
                <c:pt idx="694">
                  <c:v>-34.5</c:v>
                </c:pt>
                <c:pt idx="695">
                  <c:v>-34.5</c:v>
                </c:pt>
                <c:pt idx="696">
                  <c:v>-34.6</c:v>
                </c:pt>
                <c:pt idx="697">
                  <c:v>-34.6</c:v>
                </c:pt>
                <c:pt idx="698">
                  <c:v>-34.6</c:v>
                </c:pt>
                <c:pt idx="699">
                  <c:v>-34.700000000000003</c:v>
                </c:pt>
                <c:pt idx="700">
                  <c:v>-34.700000000000003</c:v>
                </c:pt>
                <c:pt idx="701">
                  <c:v>-34.799999999999997</c:v>
                </c:pt>
                <c:pt idx="702">
                  <c:v>-34.799999999999997</c:v>
                </c:pt>
                <c:pt idx="703">
                  <c:v>-34.799999999999997</c:v>
                </c:pt>
                <c:pt idx="704">
                  <c:v>-34.799999999999997</c:v>
                </c:pt>
                <c:pt idx="705">
                  <c:v>-34.9</c:v>
                </c:pt>
                <c:pt idx="706">
                  <c:v>-34.9</c:v>
                </c:pt>
                <c:pt idx="707">
                  <c:v>-34.9</c:v>
                </c:pt>
                <c:pt idx="708">
                  <c:v>-35</c:v>
                </c:pt>
                <c:pt idx="709">
                  <c:v>-35</c:v>
                </c:pt>
                <c:pt idx="710">
                  <c:v>-35</c:v>
                </c:pt>
                <c:pt idx="711">
                  <c:v>-35.1</c:v>
                </c:pt>
                <c:pt idx="712">
                  <c:v>-35.1</c:v>
                </c:pt>
                <c:pt idx="713">
                  <c:v>-35.1</c:v>
                </c:pt>
                <c:pt idx="714">
                  <c:v>-35.200000000000003</c:v>
                </c:pt>
                <c:pt idx="715">
                  <c:v>-35.200000000000003</c:v>
                </c:pt>
                <c:pt idx="716">
                  <c:v>-35.200000000000003</c:v>
                </c:pt>
                <c:pt idx="717">
                  <c:v>-35.299999999999997</c:v>
                </c:pt>
                <c:pt idx="718">
                  <c:v>-35.299999999999997</c:v>
                </c:pt>
                <c:pt idx="719">
                  <c:v>-35.299999999999997</c:v>
                </c:pt>
                <c:pt idx="720">
                  <c:v>-35.299999999999997</c:v>
                </c:pt>
                <c:pt idx="721">
                  <c:v>-35.4</c:v>
                </c:pt>
                <c:pt idx="722">
                  <c:v>-35.4</c:v>
                </c:pt>
                <c:pt idx="723">
                  <c:v>-35.4</c:v>
                </c:pt>
                <c:pt idx="724">
                  <c:v>-35.5</c:v>
                </c:pt>
                <c:pt idx="725">
                  <c:v>-35.5</c:v>
                </c:pt>
                <c:pt idx="726">
                  <c:v>-35.5</c:v>
                </c:pt>
                <c:pt idx="727">
                  <c:v>-35.5</c:v>
                </c:pt>
                <c:pt idx="728">
                  <c:v>-35.6</c:v>
                </c:pt>
                <c:pt idx="729">
                  <c:v>-35.6</c:v>
                </c:pt>
                <c:pt idx="730">
                  <c:v>-35.6</c:v>
                </c:pt>
                <c:pt idx="731">
                  <c:v>-35.700000000000003</c:v>
                </c:pt>
                <c:pt idx="732">
                  <c:v>-35.700000000000003</c:v>
                </c:pt>
                <c:pt idx="733">
                  <c:v>-35.700000000000003</c:v>
                </c:pt>
                <c:pt idx="734">
                  <c:v>-35.700000000000003</c:v>
                </c:pt>
                <c:pt idx="735">
                  <c:v>-35.800000000000004</c:v>
                </c:pt>
                <c:pt idx="736">
                  <c:v>-35.800000000000004</c:v>
                </c:pt>
                <c:pt idx="737">
                  <c:v>-35.800000000000004</c:v>
                </c:pt>
                <c:pt idx="738">
                  <c:v>-35.9</c:v>
                </c:pt>
                <c:pt idx="739">
                  <c:v>-35.9</c:v>
                </c:pt>
                <c:pt idx="740">
                  <c:v>-35.9</c:v>
                </c:pt>
                <c:pt idx="741">
                  <c:v>-35.9</c:v>
                </c:pt>
                <c:pt idx="742">
                  <c:v>-36</c:v>
                </c:pt>
                <c:pt idx="743">
                  <c:v>-36</c:v>
                </c:pt>
                <c:pt idx="744">
                  <c:v>-36</c:v>
                </c:pt>
                <c:pt idx="745">
                  <c:v>-36</c:v>
                </c:pt>
                <c:pt idx="746">
                  <c:v>-36.1</c:v>
                </c:pt>
                <c:pt idx="747">
                  <c:v>-36.1</c:v>
                </c:pt>
                <c:pt idx="748">
                  <c:v>-36.1</c:v>
                </c:pt>
                <c:pt idx="749">
                  <c:v>-36.1</c:v>
                </c:pt>
                <c:pt idx="750">
                  <c:v>-36.199999999999996</c:v>
                </c:pt>
                <c:pt idx="751">
                  <c:v>-36.199999999999996</c:v>
                </c:pt>
                <c:pt idx="752">
                  <c:v>-36.199999999999996</c:v>
                </c:pt>
                <c:pt idx="753">
                  <c:v>-36.199999999999996</c:v>
                </c:pt>
                <c:pt idx="754">
                  <c:v>-36.300000000000004</c:v>
                </c:pt>
                <c:pt idx="755">
                  <c:v>-36.300000000000004</c:v>
                </c:pt>
                <c:pt idx="756">
                  <c:v>-36.300000000000004</c:v>
                </c:pt>
                <c:pt idx="757">
                  <c:v>-36.300000000000004</c:v>
                </c:pt>
                <c:pt idx="758">
                  <c:v>-36.4</c:v>
                </c:pt>
                <c:pt idx="759">
                  <c:v>-36.4</c:v>
                </c:pt>
                <c:pt idx="760">
                  <c:v>-36.4</c:v>
                </c:pt>
                <c:pt idx="761">
                  <c:v>-36.4</c:v>
                </c:pt>
                <c:pt idx="762">
                  <c:v>-36.4</c:v>
                </c:pt>
                <c:pt idx="763">
                  <c:v>-36.5</c:v>
                </c:pt>
                <c:pt idx="764">
                  <c:v>-36.5</c:v>
                </c:pt>
                <c:pt idx="765">
                  <c:v>-36.5</c:v>
                </c:pt>
                <c:pt idx="766">
                  <c:v>-36.5</c:v>
                </c:pt>
                <c:pt idx="767">
                  <c:v>-36.6</c:v>
                </c:pt>
                <c:pt idx="768">
                  <c:v>-36.6</c:v>
                </c:pt>
                <c:pt idx="769">
                  <c:v>-36.6</c:v>
                </c:pt>
                <c:pt idx="770">
                  <c:v>-36.6</c:v>
                </c:pt>
                <c:pt idx="771">
                  <c:v>-36.699999999999996</c:v>
                </c:pt>
                <c:pt idx="772">
                  <c:v>-36.699999999999996</c:v>
                </c:pt>
                <c:pt idx="773">
                  <c:v>-36.699999999999996</c:v>
                </c:pt>
                <c:pt idx="774">
                  <c:v>-36.699999999999996</c:v>
                </c:pt>
                <c:pt idx="775">
                  <c:v>-36.699999999999996</c:v>
                </c:pt>
                <c:pt idx="776">
                  <c:v>-36.799999999999997</c:v>
                </c:pt>
                <c:pt idx="777">
                  <c:v>-36.799999999999997</c:v>
                </c:pt>
                <c:pt idx="778">
                  <c:v>-36.799999999999997</c:v>
                </c:pt>
                <c:pt idx="779">
                  <c:v>-36.799999999999997</c:v>
                </c:pt>
                <c:pt idx="780">
                  <c:v>-36.900000000000006</c:v>
                </c:pt>
                <c:pt idx="781">
                  <c:v>-36.900000000000006</c:v>
                </c:pt>
                <c:pt idx="782">
                  <c:v>-36.900000000000006</c:v>
                </c:pt>
                <c:pt idx="783">
                  <c:v>-36.900000000000006</c:v>
                </c:pt>
                <c:pt idx="784">
                  <c:v>-36.900000000000006</c:v>
                </c:pt>
                <c:pt idx="785">
                  <c:v>-37</c:v>
                </c:pt>
                <c:pt idx="786">
                  <c:v>-37</c:v>
                </c:pt>
                <c:pt idx="787">
                  <c:v>-37</c:v>
                </c:pt>
                <c:pt idx="788">
                  <c:v>-37</c:v>
                </c:pt>
                <c:pt idx="789">
                  <c:v>-37</c:v>
                </c:pt>
                <c:pt idx="790">
                  <c:v>-37.1</c:v>
                </c:pt>
                <c:pt idx="791">
                  <c:v>-37.1</c:v>
                </c:pt>
                <c:pt idx="792">
                  <c:v>-37.1</c:v>
                </c:pt>
                <c:pt idx="793">
                  <c:v>-37.1</c:v>
                </c:pt>
                <c:pt idx="794">
                  <c:v>-37.200000000000003</c:v>
                </c:pt>
                <c:pt idx="795">
                  <c:v>-37.200000000000003</c:v>
                </c:pt>
                <c:pt idx="796">
                  <c:v>-37.200000000000003</c:v>
                </c:pt>
                <c:pt idx="797">
                  <c:v>-37.200000000000003</c:v>
                </c:pt>
                <c:pt idx="798">
                  <c:v>-37.200000000000003</c:v>
                </c:pt>
                <c:pt idx="799">
                  <c:v>-37.299999999999997</c:v>
                </c:pt>
                <c:pt idx="800">
                  <c:v>-37.299999999999997</c:v>
                </c:pt>
                <c:pt idx="801">
                  <c:v>-37.299999999999997</c:v>
                </c:pt>
                <c:pt idx="802">
                  <c:v>-37.299999999999997</c:v>
                </c:pt>
                <c:pt idx="803">
                  <c:v>-37.4</c:v>
                </c:pt>
                <c:pt idx="804">
                  <c:v>-37.4</c:v>
                </c:pt>
                <c:pt idx="805">
                  <c:v>-37.4</c:v>
                </c:pt>
                <c:pt idx="806">
                  <c:v>-37.4</c:v>
                </c:pt>
                <c:pt idx="807">
                  <c:v>-37.5</c:v>
                </c:pt>
                <c:pt idx="808">
                  <c:v>-37.5</c:v>
                </c:pt>
                <c:pt idx="809">
                  <c:v>-37.5</c:v>
                </c:pt>
                <c:pt idx="810">
                  <c:v>-37.5</c:v>
                </c:pt>
                <c:pt idx="811">
                  <c:v>-37.6</c:v>
                </c:pt>
                <c:pt idx="812">
                  <c:v>-37.6</c:v>
                </c:pt>
                <c:pt idx="813">
                  <c:v>-37.6</c:v>
                </c:pt>
                <c:pt idx="814">
                  <c:v>-37.6</c:v>
                </c:pt>
                <c:pt idx="815">
                  <c:v>-37.700000000000003</c:v>
                </c:pt>
                <c:pt idx="816">
                  <c:v>-37.700000000000003</c:v>
                </c:pt>
                <c:pt idx="817">
                  <c:v>-37.700000000000003</c:v>
                </c:pt>
                <c:pt idx="818">
                  <c:v>-37.799999999999997</c:v>
                </c:pt>
                <c:pt idx="819">
                  <c:v>-37.799999999999997</c:v>
                </c:pt>
                <c:pt idx="820">
                  <c:v>-37.799999999999997</c:v>
                </c:pt>
                <c:pt idx="821">
                  <c:v>-37.9</c:v>
                </c:pt>
                <c:pt idx="822">
                  <c:v>-37.9</c:v>
                </c:pt>
                <c:pt idx="823">
                  <c:v>-37.9</c:v>
                </c:pt>
                <c:pt idx="824">
                  <c:v>-37.9</c:v>
                </c:pt>
                <c:pt idx="825">
                  <c:v>-38</c:v>
                </c:pt>
                <c:pt idx="826">
                  <c:v>-38</c:v>
                </c:pt>
                <c:pt idx="827">
                  <c:v>-38</c:v>
                </c:pt>
                <c:pt idx="828">
                  <c:v>-38.099999999999994</c:v>
                </c:pt>
                <c:pt idx="829">
                  <c:v>-38.099999999999994</c:v>
                </c:pt>
                <c:pt idx="830">
                  <c:v>-38.099999999999994</c:v>
                </c:pt>
                <c:pt idx="831">
                  <c:v>-38.200000000000003</c:v>
                </c:pt>
                <c:pt idx="832">
                  <c:v>-38.200000000000003</c:v>
                </c:pt>
                <c:pt idx="833">
                  <c:v>-38.300000000000004</c:v>
                </c:pt>
                <c:pt idx="834">
                  <c:v>-38.300000000000004</c:v>
                </c:pt>
                <c:pt idx="835">
                  <c:v>-38.300000000000004</c:v>
                </c:pt>
                <c:pt idx="836">
                  <c:v>-38.4</c:v>
                </c:pt>
                <c:pt idx="837">
                  <c:v>-38.4</c:v>
                </c:pt>
                <c:pt idx="838">
                  <c:v>-38.4</c:v>
                </c:pt>
                <c:pt idx="839">
                  <c:v>-38.5</c:v>
                </c:pt>
                <c:pt idx="840">
                  <c:v>-38.5</c:v>
                </c:pt>
                <c:pt idx="841">
                  <c:v>-38.5</c:v>
                </c:pt>
                <c:pt idx="842">
                  <c:v>-38.6</c:v>
                </c:pt>
                <c:pt idx="843">
                  <c:v>-38.6</c:v>
                </c:pt>
                <c:pt idx="844">
                  <c:v>-38.699999999999996</c:v>
                </c:pt>
                <c:pt idx="845">
                  <c:v>-38.699999999999996</c:v>
                </c:pt>
                <c:pt idx="846">
                  <c:v>-38.800000000000004</c:v>
                </c:pt>
                <c:pt idx="847">
                  <c:v>-38.800000000000004</c:v>
                </c:pt>
                <c:pt idx="848">
                  <c:v>-38.800000000000004</c:v>
                </c:pt>
                <c:pt idx="849">
                  <c:v>-38.9</c:v>
                </c:pt>
                <c:pt idx="850">
                  <c:v>-38.9</c:v>
                </c:pt>
                <c:pt idx="851">
                  <c:v>-39</c:v>
                </c:pt>
                <c:pt idx="852">
                  <c:v>-39</c:v>
                </c:pt>
                <c:pt idx="853">
                  <c:v>-39</c:v>
                </c:pt>
                <c:pt idx="854">
                  <c:v>-39.1</c:v>
                </c:pt>
                <c:pt idx="855">
                  <c:v>-39.1</c:v>
                </c:pt>
                <c:pt idx="856">
                  <c:v>-39.199999999999996</c:v>
                </c:pt>
                <c:pt idx="857">
                  <c:v>-39.199999999999996</c:v>
                </c:pt>
                <c:pt idx="858">
                  <c:v>-39.199999999999996</c:v>
                </c:pt>
                <c:pt idx="859">
                  <c:v>-39.299999999999997</c:v>
                </c:pt>
                <c:pt idx="860">
                  <c:v>-39.299999999999997</c:v>
                </c:pt>
                <c:pt idx="861">
                  <c:v>-39.400000000000006</c:v>
                </c:pt>
                <c:pt idx="862">
                  <c:v>-39.400000000000006</c:v>
                </c:pt>
                <c:pt idx="863">
                  <c:v>-39.5</c:v>
                </c:pt>
                <c:pt idx="864">
                  <c:v>-39.5</c:v>
                </c:pt>
                <c:pt idx="865">
                  <c:v>-39.5</c:v>
                </c:pt>
                <c:pt idx="866">
                  <c:v>-39.6</c:v>
                </c:pt>
                <c:pt idx="867">
                  <c:v>-39.6</c:v>
                </c:pt>
                <c:pt idx="868">
                  <c:v>-39.700000000000003</c:v>
                </c:pt>
                <c:pt idx="869">
                  <c:v>-39.700000000000003</c:v>
                </c:pt>
                <c:pt idx="870">
                  <c:v>-39.799999999999997</c:v>
                </c:pt>
                <c:pt idx="871">
                  <c:v>-39.799999999999997</c:v>
                </c:pt>
                <c:pt idx="872">
                  <c:v>-39.799999999999997</c:v>
                </c:pt>
                <c:pt idx="873">
                  <c:v>-39.9</c:v>
                </c:pt>
                <c:pt idx="874">
                  <c:v>-39.9</c:v>
                </c:pt>
                <c:pt idx="875">
                  <c:v>-40</c:v>
                </c:pt>
                <c:pt idx="876">
                  <c:v>-40</c:v>
                </c:pt>
                <c:pt idx="877">
                  <c:v>-40</c:v>
                </c:pt>
                <c:pt idx="878">
                  <c:v>-40.1</c:v>
                </c:pt>
                <c:pt idx="879">
                  <c:v>-40.1</c:v>
                </c:pt>
                <c:pt idx="880">
                  <c:v>-40.200000000000003</c:v>
                </c:pt>
                <c:pt idx="881">
                  <c:v>-40.200000000000003</c:v>
                </c:pt>
                <c:pt idx="882">
                  <c:v>-40.200000000000003</c:v>
                </c:pt>
                <c:pt idx="883">
                  <c:v>-40.299999999999997</c:v>
                </c:pt>
                <c:pt idx="884">
                  <c:v>-40.299999999999997</c:v>
                </c:pt>
                <c:pt idx="885">
                  <c:v>-40.4</c:v>
                </c:pt>
                <c:pt idx="886">
                  <c:v>-40.4</c:v>
                </c:pt>
                <c:pt idx="887">
                  <c:v>-40.4</c:v>
                </c:pt>
                <c:pt idx="888">
                  <c:v>-40.5</c:v>
                </c:pt>
                <c:pt idx="889">
                  <c:v>-40.5</c:v>
                </c:pt>
                <c:pt idx="890">
                  <c:v>-40.599999999999994</c:v>
                </c:pt>
                <c:pt idx="891">
                  <c:v>-40.599999999999994</c:v>
                </c:pt>
                <c:pt idx="892">
                  <c:v>-40.599999999999994</c:v>
                </c:pt>
                <c:pt idx="893">
                  <c:v>-40.700000000000003</c:v>
                </c:pt>
                <c:pt idx="894">
                  <c:v>-40.700000000000003</c:v>
                </c:pt>
                <c:pt idx="895">
                  <c:v>-40.700000000000003</c:v>
                </c:pt>
                <c:pt idx="896">
                  <c:v>-40.800000000000004</c:v>
                </c:pt>
                <c:pt idx="897">
                  <c:v>-40.800000000000004</c:v>
                </c:pt>
                <c:pt idx="898">
                  <c:v>-40.800000000000004</c:v>
                </c:pt>
                <c:pt idx="899">
                  <c:v>-40.9</c:v>
                </c:pt>
                <c:pt idx="900">
                  <c:v>-40.9</c:v>
                </c:pt>
                <c:pt idx="901">
                  <c:v>-41</c:v>
                </c:pt>
                <c:pt idx="902">
                  <c:v>-41</c:v>
                </c:pt>
                <c:pt idx="903">
                  <c:v>-41</c:v>
                </c:pt>
                <c:pt idx="904">
                  <c:v>-41.1</c:v>
                </c:pt>
                <c:pt idx="905">
                  <c:v>-41.1</c:v>
                </c:pt>
                <c:pt idx="906">
                  <c:v>-41.1</c:v>
                </c:pt>
                <c:pt idx="907">
                  <c:v>-41.199999999999996</c:v>
                </c:pt>
                <c:pt idx="908">
                  <c:v>-41.199999999999996</c:v>
                </c:pt>
                <c:pt idx="909">
                  <c:v>-41.199999999999996</c:v>
                </c:pt>
                <c:pt idx="910">
                  <c:v>-41.300000000000004</c:v>
                </c:pt>
                <c:pt idx="911">
                  <c:v>-41.300000000000004</c:v>
                </c:pt>
                <c:pt idx="912">
                  <c:v>-41.300000000000004</c:v>
                </c:pt>
                <c:pt idx="913">
                  <c:v>-41.4</c:v>
                </c:pt>
                <c:pt idx="914">
                  <c:v>-41.4</c:v>
                </c:pt>
                <c:pt idx="915">
                  <c:v>-41.4</c:v>
                </c:pt>
                <c:pt idx="916">
                  <c:v>-41.5</c:v>
                </c:pt>
                <c:pt idx="917">
                  <c:v>-41.5</c:v>
                </c:pt>
                <c:pt idx="918">
                  <c:v>-41.5</c:v>
                </c:pt>
                <c:pt idx="919">
                  <c:v>-41.6</c:v>
                </c:pt>
                <c:pt idx="920">
                  <c:v>-41.6</c:v>
                </c:pt>
                <c:pt idx="921">
                  <c:v>-41.6</c:v>
                </c:pt>
                <c:pt idx="922">
                  <c:v>-41.6</c:v>
                </c:pt>
                <c:pt idx="923">
                  <c:v>-41.699999999999996</c:v>
                </c:pt>
                <c:pt idx="924">
                  <c:v>-41.699999999999996</c:v>
                </c:pt>
                <c:pt idx="925">
                  <c:v>-41.699999999999996</c:v>
                </c:pt>
                <c:pt idx="926">
                  <c:v>-41.8</c:v>
                </c:pt>
                <c:pt idx="927">
                  <c:v>-41.8</c:v>
                </c:pt>
                <c:pt idx="928">
                  <c:v>-41.8</c:v>
                </c:pt>
                <c:pt idx="929">
                  <c:v>-41.9</c:v>
                </c:pt>
                <c:pt idx="930">
                  <c:v>-41.9</c:v>
                </c:pt>
                <c:pt idx="931">
                  <c:v>-41.9</c:v>
                </c:pt>
                <c:pt idx="932">
                  <c:v>-41.9</c:v>
                </c:pt>
                <c:pt idx="933">
                  <c:v>-42</c:v>
                </c:pt>
                <c:pt idx="934">
                  <c:v>-42</c:v>
                </c:pt>
                <c:pt idx="935">
                  <c:v>-42</c:v>
                </c:pt>
                <c:pt idx="936">
                  <c:v>-42.1</c:v>
                </c:pt>
                <c:pt idx="937">
                  <c:v>-42.1</c:v>
                </c:pt>
                <c:pt idx="938">
                  <c:v>-42.1</c:v>
                </c:pt>
                <c:pt idx="939">
                  <c:v>-42.1</c:v>
                </c:pt>
                <c:pt idx="940">
                  <c:v>-42.2</c:v>
                </c:pt>
                <c:pt idx="941">
                  <c:v>-42.2</c:v>
                </c:pt>
                <c:pt idx="942">
                  <c:v>-42.2</c:v>
                </c:pt>
                <c:pt idx="943">
                  <c:v>-42.2</c:v>
                </c:pt>
                <c:pt idx="944">
                  <c:v>-42.3</c:v>
                </c:pt>
                <c:pt idx="945">
                  <c:v>-42.3</c:v>
                </c:pt>
                <c:pt idx="946">
                  <c:v>-42.3</c:v>
                </c:pt>
                <c:pt idx="947">
                  <c:v>-42.3</c:v>
                </c:pt>
                <c:pt idx="948">
                  <c:v>-42.4</c:v>
                </c:pt>
                <c:pt idx="949">
                  <c:v>-42.4</c:v>
                </c:pt>
                <c:pt idx="950">
                  <c:v>-42.4</c:v>
                </c:pt>
                <c:pt idx="951">
                  <c:v>-42.4</c:v>
                </c:pt>
                <c:pt idx="952">
                  <c:v>-42.5</c:v>
                </c:pt>
                <c:pt idx="953">
                  <c:v>-42.5</c:v>
                </c:pt>
                <c:pt idx="954">
                  <c:v>-42.5</c:v>
                </c:pt>
                <c:pt idx="955">
                  <c:v>-42.5</c:v>
                </c:pt>
                <c:pt idx="956">
                  <c:v>-42.5</c:v>
                </c:pt>
                <c:pt idx="957">
                  <c:v>-42.6</c:v>
                </c:pt>
                <c:pt idx="958">
                  <c:v>-42.6</c:v>
                </c:pt>
                <c:pt idx="959">
                  <c:v>-42.6</c:v>
                </c:pt>
                <c:pt idx="960">
                  <c:v>-42.6</c:v>
                </c:pt>
                <c:pt idx="961">
                  <c:v>-42.7</c:v>
                </c:pt>
                <c:pt idx="962">
                  <c:v>-42.7</c:v>
                </c:pt>
                <c:pt idx="963">
                  <c:v>-42.7</c:v>
                </c:pt>
                <c:pt idx="964">
                  <c:v>-42.7</c:v>
                </c:pt>
                <c:pt idx="965">
                  <c:v>-42.7</c:v>
                </c:pt>
                <c:pt idx="966">
                  <c:v>-42.8</c:v>
                </c:pt>
                <c:pt idx="967">
                  <c:v>-42.8</c:v>
                </c:pt>
                <c:pt idx="968">
                  <c:v>-42.8</c:v>
                </c:pt>
                <c:pt idx="969">
                  <c:v>-42.8</c:v>
                </c:pt>
                <c:pt idx="970">
                  <c:v>-42.8</c:v>
                </c:pt>
                <c:pt idx="971">
                  <c:v>-42.9</c:v>
                </c:pt>
                <c:pt idx="972">
                  <c:v>-42.9</c:v>
                </c:pt>
                <c:pt idx="973">
                  <c:v>-42.9</c:v>
                </c:pt>
                <c:pt idx="974">
                  <c:v>-42.9</c:v>
                </c:pt>
                <c:pt idx="975">
                  <c:v>-42.9</c:v>
                </c:pt>
                <c:pt idx="976">
                  <c:v>-42.9</c:v>
                </c:pt>
                <c:pt idx="977">
                  <c:v>-43</c:v>
                </c:pt>
                <c:pt idx="978">
                  <c:v>-43</c:v>
                </c:pt>
                <c:pt idx="979">
                  <c:v>-43</c:v>
                </c:pt>
                <c:pt idx="980">
                  <c:v>-43</c:v>
                </c:pt>
                <c:pt idx="981">
                  <c:v>-43</c:v>
                </c:pt>
                <c:pt idx="982">
                  <c:v>-43</c:v>
                </c:pt>
                <c:pt idx="983">
                  <c:v>-43.099999999999994</c:v>
                </c:pt>
                <c:pt idx="984">
                  <c:v>-43.099999999999994</c:v>
                </c:pt>
                <c:pt idx="985">
                  <c:v>-43.099999999999994</c:v>
                </c:pt>
                <c:pt idx="986">
                  <c:v>-43.099999999999994</c:v>
                </c:pt>
                <c:pt idx="987">
                  <c:v>-43.099999999999994</c:v>
                </c:pt>
                <c:pt idx="988">
                  <c:v>-43.099999999999994</c:v>
                </c:pt>
                <c:pt idx="989">
                  <c:v>-43.2</c:v>
                </c:pt>
                <c:pt idx="990">
                  <c:v>-43.2</c:v>
                </c:pt>
                <c:pt idx="991">
                  <c:v>-43.2</c:v>
                </c:pt>
                <c:pt idx="992">
                  <c:v>-43.2</c:v>
                </c:pt>
                <c:pt idx="993">
                  <c:v>-43.2</c:v>
                </c:pt>
                <c:pt idx="994">
                  <c:v>-43.2</c:v>
                </c:pt>
                <c:pt idx="995">
                  <c:v>-43.2</c:v>
                </c:pt>
                <c:pt idx="996">
                  <c:v>-43.300000000000004</c:v>
                </c:pt>
                <c:pt idx="997">
                  <c:v>-43.300000000000004</c:v>
                </c:pt>
                <c:pt idx="998">
                  <c:v>-43.300000000000004</c:v>
                </c:pt>
                <c:pt idx="999">
                  <c:v>-43.300000000000004</c:v>
                </c:pt>
                <c:pt idx="1000">
                  <c:v>-43.300000000000004</c:v>
                </c:pt>
                <c:pt idx="1001">
                  <c:v>-43.300000000000004</c:v>
                </c:pt>
                <c:pt idx="1002">
                  <c:v>-43.300000000000004</c:v>
                </c:pt>
                <c:pt idx="1003">
                  <c:v>-43.4</c:v>
                </c:pt>
                <c:pt idx="1004">
                  <c:v>-43.4</c:v>
                </c:pt>
                <c:pt idx="1005">
                  <c:v>-43.4</c:v>
                </c:pt>
                <c:pt idx="1006">
                  <c:v>-43.4</c:v>
                </c:pt>
                <c:pt idx="1007">
                  <c:v>-43.4</c:v>
                </c:pt>
                <c:pt idx="1008">
                  <c:v>-43.4</c:v>
                </c:pt>
                <c:pt idx="1009">
                  <c:v>-43.4</c:v>
                </c:pt>
                <c:pt idx="1010">
                  <c:v>-43.4</c:v>
                </c:pt>
                <c:pt idx="1011">
                  <c:v>-43.5</c:v>
                </c:pt>
                <c:pt idx="1012">
                  <c:v>-43.5</c:v>
                </c:pt>
                <c:pt idx="1013">
                  <c:v>-43.5</c:v>
                </c:pt>
                <c:pt idx="1014">
                  <c:v>-43.5</c:v>
                </c:pt>
                <c:pt idx="1015">
                  <c:v>-43.5</c:v>
                </c:pt>
                <c:pt idx="1016">
                  <c:v>-43.5</c:v>
                </c:pt>
                <c:pt idx="1017">
                  <c:v>-43.5</c:v>
                </c:pt>
                <c:pt idx="1018">
                  <c:v>-43.5</c:v>
                </c:pt>
                <c:pt idx="1019">
                  <c:v>-43.5</c:v>
                </c:pt>
                <c:pt idx="1020">
                  <c:v>-43.6</c:v>
                </c:pt>
                <c:pt idx="1021">
                  <c:v>-43.6</c:v>
                </c:pt>
                <c:pt idx="1022">
                  <c:v>-43.6</c:v>
                </c:pt>
                <c:pt idx="1023">
                  <c:v>-43.6</c:v>
                </c:pt>
                <c:pt idx="1024">
                  <c:v>-43.6</c:v>
                </c:pt>
                <c:pt idx="1025">
                  <c:v>-43.6</c:v>
                </c:pt>
                <c:pt idx="1026">
                  <c:v>-43.6</c:v>
                </c:pt>
                <c:pt idx="1027">
                  <c:v>-43.6</c:v>
                </c:pt>
                <c:pt idx="1028">
                  <c:v>-43.699999999999996</c:v>
                </c:pt>
                <c:pt idx="1029">
                  <c:v>-43.699999999999996</c:v>
                </c:pt>
                <c:pt idx="1030">
                  <c:v>-43.699999999999996</c:v>
                </c:pt>
                <c:pt idx="1031">
                  <c:v>-43.699999999999996</c:v>
                </c:pt>
                <c:pt idx="1032">
                  <c:v>-43.699999999999996</c:v>
                </c:pt>
                <c:pt idx="1033">
                  <c:v>-43.699999999999996</c:v>
                </c:pt>
                <c:pt idx="1034">
                  <c:v>-43.699999999999996</c:v>
                </c:pt>
                <c:pt idx="1035">
                  <c:v>-43.699999999999996</c:v>
                </c:pt>
                <c:pt idx="1036">
                  <c:v>-43.699999999999996</c:v>
                </c:pt>
                <c:pt idx="1037">
                  <c:v>-43.699999999999996</c:v>
                </c:pt>
                <c:pt idx="1038">
                  <c:v>-43.800000000000004</c:v>
                </c:pt>
                <c:pt idx="1039">
                  <c:v>-43.800000000000004</c:v>
                </c:pt>
                <c:pt idx="1040">
                  <c:v>-43.800000000000004</c:v>
                </c:pt>
                <c:pt idx="1041">
                  <c:v>-43.800000000000004</c:v>
                </c:pt>
                <c:pt idx="1042">
                  <c:v>-43.800000000000004</c:v>
                </c:pt>
                <c:pt idx="1043">
                  <c:v>-43.800000000000004</c:v>
                </c:pt>
                <c:pt idx="1044">
                  <c:v>-43.800000000000004</c:v>
                </c:pt>
                <c:pt idx="1045">
                  <c:v>-43.800000000000004</c:v>
                </c:pt>
                <c:pt idx="1046">
                  <c:v>-43.800000000000004</c:v>
                </c:pt>
                <c:pt idx="1047">
                  <c:v>-43.800000000000004</c:v>
                </c:pt>
                <c:pt idx="1048">
                  <c:v>-43.800000000000004</c:v>
                </c:pt>
                <c:pt idx="1049">
                  <c:v>-43.800000000000004</c:v>
                </c:pt>
                <c:pt idx="1050">
                  <c:v>-43.900000000000006</c:v>
                </c:pt>
                <c:pt idx="1051">
                  <c:v>-43.900000000000006</c:v>
                </c:pt>
                <c:pt idx="1052">
                  <c:v>-43.900000000000006</c:v>
                </c:pt>
                <c:pt idx="1053">
                  <c:v>-43.900000000000006</c:v>
                </c:pt>
                <c:pt idx="1054">
                  <c:v>-43.900000000000006</c:v>
                </c:pt>
                <c:pt idx="1055">
                  <c:v>-43.900000000000006</c:v>
                </c:pt>
                <c:pt idx="1056">
                  <c:v>-43.900000000000006</c:v>
                </c:pt>
                <c:pt idx="1057">
                  <c:v>-43.900000000000006</c:v>
                </c:pt>
                <c:pt idx="1058">
                  <c:v>-43.900000000000006</c:v>
                </c:pt>
                <c:pt idx="1059">
                  <c:v>-43.900000000000006</c:v>
                </c:pt>
                <c:pt idx="1060">
                  <c:v>-43.900000000000006</c:v>
                </c:pt>
                <c:pt idx="1061">
                  <c:v>-43.900000000000006</c:v>
                </c:pt>
                <c:pt idx="1062">
                  <c:v>-43.900000000000006</c:v>
                </c:pt>
                <c:pt idx="1063">
                  <c:v>-44</c:v>
                </c:pt>
                <c:pt idx="1064">
                  <c:v>-44</c:v>
                </c:pt>
                <c:pt idx="1065">
                  <c:v>-44</c:v>
                </c:pt>
                <c:pt idx="1066">
                  <c:v>-44</c:v>
                </c:pt>
                <c:pt idx="1067">
                  <c:v>-44</c:v>
                </c:pt>
                <c:pt idx="1068">
                  <c:v>-44</c:v>
                </c:pt>
                <c:pt idx="1069">
                  <c:v>-44</c:v>
                </c:pt>
                <c:pt idx="1070">
                  <c:v>-44</c:v>
                </c:pt>
                <c:pt idx="1071">
                  <c:v>-44</c:v>
                </c:pt>
                <c:pt idx="1072">
                  <c:v>-44</c:v>
                </c:pt>
                <c:pt idx="1073">
                  <c:v>-44</c:v>
                </c:pt>
                <c:pt idx="1074">
                  <c:v>-44</c:v>
                </c:pt>
                <c:pt idx="1075">
                  <c:v>-44.1</c:v>
                </c:pt>
                <c:pt idx="1076">
                  <c:v>-44.1</c:v>
                </c:pt>
                <c:pt idx="1077">
                  <c:v>-44.1</c:v>
                </c:pt>
                <c:pt idx="1078">
                  <c:v>-44.1</c:v>
                </c:pt>
                <c:pt idx="1079">
                  <c:v>-44.1</c:v>
                </c:pt>
                <c:pt idx="1080">
                  <c:v>-44.1</c:v>
                </c:pt>
                <c:pt idx="1081">
                  <c:v>-44.1</c:v>
                </c:pt>
                <c:pt idx="1082">
                  <c:v>-44.1</c:v>
                </c:pt>
                <c:pt idx="1083">
                  <c:v>-44.1</c:v>
                </c:pt>
                <c:pt idx="1084">
                  <c:v>-44.1</c:v>
                </c:pt>
                <c:pt idx="1085">
                  <c:v>-44.1</c:v>
                </c:pt>
                <c:pt idx="1086">
                  <c:v>-44.1</c:v>
                </c:pt>
                <c:pt idx="1087">
                  <c:v>-44.1</c:v>
                </c:pt>
                <c:pt idx="1088">
                  <c:v>-44.199999999999996</c:v>
                </c:pt>
                <c:pt idx="1089">
                  <c:v>-44.199999999999996</c:v>
                </c:pt>
                <c:pt idx="1090">
                  <c:v>-44.199999999999996</c:v>
                </c:pt>
                <c:pt idx="1091">
                  <c:v>-44.199999999999996</c:v>
                </c:pt>
                <c:pt idx="1092">
                  <c:v>-44.199999999999996</c:v>
                </c:pt>
                <c:pt idx="1093">
                  <c:v>-44.199999999999996</c:v>
                </c:pt>
                <c:pt idx="1094">
                  <c:v>-44.199999999999996</c:v>
                </c:pt>
                <c:pt idx="1095">
                  <c:v>-44.199999999999996</c:v>
                </c:pt>
                <c:pt idx="1096">
                  <c:v>-44.199999999999996</c:v>
                </c:pt>
                <c:pt idx="1097">
                  <c:v>-44.199999999999996</c:v>
                </c:pt>
                <c:pt idx="1098">
                  <c:v>-44.199999999999996</c:v>
                </c:pt>
                <c:pt idx="1099">
                  <c:v>-44.199999999999996</c:v>
                </c:pt>
                <c:pt idx="1100">
                  <c:v>-44.199999999999996</c:v>
                </c:pt>
                <c:pt idx="1101">
                  <c:v>-44.199999999999996</c:v>
                </c:pt>
                <c:pt idx="1102">
                  <c:v>-44.199999999999996</c:v>
                </c:pt>
                <c:pt idx="1103">
                  <c:v>-44.3</c:v>
                </c:pt>
                <c:pt idx="1104">
                  <c:v>-44.3</c:v>
                </c:pt>
                <c:pt idx="1105">
                  <c:v>-44.3</c:v>
                </c:pt>
                <c:pt idx="1106">
                  <c:v>-44.3</c:v>
                </c:pt>
                <c:pt idx="1107">
                  <c:v>-44.3</c:v>
                </c:pt>
                <c:pt idx="1108">
                  <c:v>-44.3</c:v>
                </c:pt>
                <c:pt idx="1109">
                  <c:v>-44.3</c:v>
                </c:pt>
                <c:pt idx="1110">
                  <c:v>-44.3</c:v>
                </c:pt>
                <c:pt idx="1111">
                  <c:v>-44.3</c:v>
                </c:pt>
                <c:pt idx="1112">
                  <c:v>-44.3</c:v>
                </c:pt>
                <c:pt idx="1113">
                  <c:v>-44.3</c:v>
                </c:pt>
                <c:pt idx="1114">
                  <c:v>-44.3</c:v>
                </c:pt>
                <c:pt idx="1115">
                  <c:v>-44.3</c:v>
                </c:pt>
                <c:pt idx="1116">
                  <c:v>-44.4</c:v>
                </c:pt>
                <c:pt idx="1117">
                  <c:v>-44.4</c:v>
                </c:pt>
                <c:pt idx="1118">
                  <c:v>-44.4</c:v>
                </c:pt>
                <c:pt idx="1119">
                  <c:v>-44.4</c:v>
                </c:pt>
                <c:pt idx="1120">
                  <c:v>-44.4</c:v>
                </c:pt>
                <c:pt idx="1121">
                  <c:v>-44.4</c:v>
                </c:pt>
                <c:pt idx="1122">
                  <c:v>-44.4</c:v>
                </c:pt>
                <c:pt idx="1123">
                  <c:v>-44.4</c:v>
                </c:pt>
                <c:pt idx="1124">
                  <c:v>-44.4</c:v>
                </c:pt>
                <c:pt idx="1125">
                  <c:v>-44.4</c:v>
                </c:pt>
                <c:pt idx="1126">
                  <c:v>-44.4</c:v>
                </c:pt>
                <c:pt idx="1127">
                  <c:v>-44.4</c:v>
                </c:pt>
                <c:pt idx="1128">
                  <c:v>-44.4</c:v>
                </c:pt>
                <c:pt idx="1129">
                  <c:v>-44.4</c:v>
                </c:pt>
                <c:pt idx="1130">
                  <c:v>-44.4</c:v>
                </c:pt>
                <c:pt idx="1131">
                  <c:v>-44.5</c:v>
                </c:pt>
                <c:pt idx="1132">
                  <c:v>-44.5</c:v>
                </c:pt>
                <c:pt idx="1133">
                  <c:v>-44.5</c:v>
                </c:pt>
                <c:pt idx="1134">
                  <c:v>-44.5</c:v>
                </c:pt>
                <c:pt idx="1135">
                  <c:v>-44.5</c:v>
                </c:pt>
                <c:pt idx="1136">
                  <c:v>-44.5</c:v>
                </c:pt>
                <c:pt idx="1137">
                  <c:v>-44.5</c:v>
                </c:pt>
                <c:pt idx="1138">
                  <c:v>-44.5</c:v>
                </c:pt>
                <c:pt idx="1139">
                  <c:v>-44.5</c:v>
                </c:pt>
                <c:pt idx="1140">
                  <c:v>-44.5</c:v>
                </c:pt>
                <c:pt idx="1141">
                  <c:v>-44.5</c:v>
                </c:pt>
                <c:pt idx="1142">
                  <c:v>-44.5</c:v>
                </c:pt>
                <c:pt idx="1143">
                  <c:v>-44.5</c:v>
                </c:pt>
                <c:pt idx="1144">
                  <c:v>-44.5</c:v>
                </c:pt>
                <c:pt idx="1145">
                  <c:v>-44.5</c:v>
                </c:pt>
                <c:pt idx="1146">
                  <c:v>-44.5</c:v>
                </c:pt>
                <c:pt idx="1147">
                  <c:v>-44.6</c:v>
                </c:pt>
                <c:pt idx="1148">
                  <c:v>-44.6</c:v>
                </c:pt>
                <c:pt idx="1149">
                  <c:v>-44.6</c:v>
                </c:pt>
                <c:pt idx="1150">
                  <c:v>-44.6</c:v>
                </c:pt>
                <c:pt idx="1151">
                  <c:v>-44.6</c:v>
                </c:pt>
                <c:pt idx="1152">
                  <c:v>-44.6</c:v>
                </c:pt>
                <c:pt idx="1153">
                  <c:v>-44.6</c:v>
                </c:pt>
                <c:pt idx="1154">
                  <c:v>-44.6</c:v>
                </c:pt>
                <c:pt idx="1155">
                  <c:v>-44.6</c:v>
                </c:pt>
                <c:pt idx="1156">
                  <c:v>-44.6</c:v>
                </c:pt>
                <c:pt idx="1157">
                  <c:v>-44.6</c:v>
                </c:pt>
                <c:pt idx="1158">
                  <c:v>-44.6</c:v>
                </c:pt>
                <c:pt idx="1159">
                  <c:v>-44.6</c:v>
                </c:pt>
                <c:pt idx="1160">
                  <c:v>-44.7</c:v>
                </c:pt>
                <c:pt idx="1161">
                  <c:v>-44.7</c:v>
                </c:pt>
                <c:pt idx="1162">
                  <c:v>-44.7</c:v>
                </c:pt>
                <c:pt idx="1163">
                  <c:v>-44.7</c:v>
                </c:pt>
                <c:pt idx="1164">
                  <c:v>-44.7</c:v>
                </c:pt>
                <c:pt idx="1165">
                  <c:v>-44.7</c:v>
                </c:pt>
                <c:pt idx="1166">
                  <c:v>-44.7</c:v>
                </c:pt>
                <c:pt idx="1167">
                  <c:v>-44.7</c:v>
                </c:pt>
                <c:pt idx="1168">
                  <c:v>-44.7</c:v>
                </c:pt>
                <c:pt idx="1169">
                  <c:v>-44.7</c:v>
                </c:pt>
                <c:pt idx="1170">
                  <c:v>-44.7</c:v>
                </c:pt>
                <c:pt idx="1171">
                  <c:v>-44.7</c:v>
                </c:pt>
                <c:pt idx="1172">
                  <c:v>-44.7</c:v>
                </c:pt>
                <c:pt idx="1173">
                  <c:v>-44.7</c:v>
                </c:pt>
                <c:pt idx="1174">
                  <c:v>-44.8</c:v>
                </c:pt>
                <c:pt idx="1175">
                  <c:v>-44.8</c:v>
                </c:pt>
                <c:pt idx="1176">
                  <c:v>-44.8</c:v>
                </c:pt>
                <c:pt idx="1177">
                  <c:v>-44.8</c:v>
                </c:pt>
                <c:pt idx="1178">
                  <c:v>-44.8</c:v>
                </c:pt>
                <c:pt idx="1179">
                  <c:v>-44.8</c:v>
                </c:pt>
                <c:pt idx="1180">
                  <c:v>-44.8</c:v>
                </c:pt>
                <c:pt idx="1181">
                  <c:v>-44.8</c:v>
                </c:pt>
                <c:pt idx="1182">
                  <c:v>-44.8</c:v>
                </c:pt>
                <c:pt idx="1183">
                  <c:v>-44.8</c:v>
                </c:pt>
                <c:pt idx="1184">
                  <c:v>-44.8</c:v>
                </c:pt>
                <c:pt idx="1185">
                  <c:v>-44.8</c:v>
                </c:pt>
                <c:pt idx="1186">
                  <c:v>-44.8</c:v>
                </c:pt>
                <c:pt idx="1187">
                  <c:v>-44.8</c:v>
                </c:pt>
                <c:pt idx="1188">
                  <c:v>-44.8</c:v>
                </c:pt>
                <c:pt idx="1189">
                  <c:v>-44.8</c:v>
                </c:pt>
                <c:pt idx="1190">
                  <c:v>-44.9</c:v>
                </c:pt>
                <c:pt idx="1191">
                  <c:v>-44.9</c:v>
                </c:pt>
                <c:pt idx="1192">
                  <c:v>-44.9</c:v>
                </c:pt>
                <c:pt idx="1193">
                  <c:v>-44.9</c:v>
                </c:pt>
                <c:pt idx="1194">
                  <c:v>-44.9</c:v>
                </c:pt>
                <c:pt idx="1195">
                  <c:v>-44.9</c:v>
                </c:pt>
                <c:pt idx="1196">
                  <c:v>-44.9</c:v>
                </c:pt>
                <c:pt idx="1197">
                  <c:v>-44.9</c:v>
                </c:pt>
                <c:pt idx="1198">
                  <c:v>-44.9</c:v>
                </c:pt>
                <c:pt idx="1199">
                  <c:v>-44.9</c:v>
                </c:pt>
                <c:pt idx="1200">
                  <c:v>-44.9</c:v>
                </c:pt>
                <c:pt idx="1201">
                  <c:v>-44.4</c:v>
                </c:pt>
                <c:pt idx="1202">
                  <c:v>-44.1</c:v>
                </c:pt>
                <c:pt idx="1203">
                  <c:v>-43.800000000000004</c:v>
                </c:pt>
                <c:pt idx="1204">
                  <c:v>-43.6</c:v>
                </c:pt>
                <c:pt idx="1205">
                  <c:v>-43.5</c:v>
                </c:pt>
                <c:pt idx="1206">
                  <c:v>-43.300000000000004</c:v>
                </c:pt>
                <c:pt idx="1207">
                  <c:v>-43.2</c:v>
                </c:pt>
                <c:pt idx="1208">
                  <c:v>-43</c:v>
                </c:pt>
                <c:pt idx="1209">
                  <c:v>-42.9</c:v>
                </c:pt>
                <c:pt idx="1210">
                  <c:v>-42.8</c:v>
                </c:pt>
                <c:pt idx="1211">
                  <c:v>-42.7</c:v>
                </c:pt>
                <c:pt idx="1212">
                  <c:v>-42.6</c:v>
                </c:pt>
                <c:pt idx="1213">
                  <c:v>-42.5</c:v>
                </c:pt>
                <c:pt idx="1214">
                  <c:v>-42.4</c:v>
                </c:pt>
                <c:pt idx="1215">
                  <c:v>-42.3</c:v>
                </c:pt>
                <c:pt idx="1216">
                  <c:v>-42.2</c:v>
                </c:pt>
                <c:pt idx="1217">
                  <c:v>-42.1</c:v>
                </c:pt>
                <c:pt idx="1218">
                  <c:v>-42.1</c:v>
                </c:pt>
                <c:pt idx="1219">
                  <c:v>-42</c:v>
                </c:pt>
                <c:pt idx="1220">
                  <c:v>-41.9</c:v>
                </c:pt>
                <c:pt idx="1221">
                  <c:v>-41.9</c:v>
                </c:pt>
                <c:pt idx="1222">
                  <c:v>-41.8</c:v>
                </c:pt>
                <c:pt idx="1223">
                  <c:v>-41.8</c:v>
                </c:pt>
                <c:pt idx="1224">
                  <c:v>-41.699999999999996</c:v>
                </c:pt>
                <c:pt idx="1225">
                  <c:v>-41.6</c:v>
                </c:pt>
                <c:pt idx="1226">
                  <c:v>-41.6</c:v>
                </c:pt>
                <c:pt idx="1227">
                  <c:v>-41.5</c:v>
                </c:pt>
                <c:pt idx="1228">
                  <c:v>-41.5</c:v>
                </c:pt>
                <c:pt idx="1229">
                  <c:v>-41.4</c:v>
                </c:pt>
                <c:pt idx="1230">
                  <c:v>-41.4</c:v>
                </c:pt>
                <c:pt idx="1231">
                  <c:v>-41.4</c:v>
                </c:pt>
                <c:pt idx="1232">
                  <c:v>-41.300000000000004</c:v>
                </c:pt>
                <c:pt idx="1233">
                  <c:v>-41.300000000000004</c:v>
                </c:pt>
                <c:pt idx="1234">
                  <c:v>-41.199999999999996</c:v>
                </c:pt>
                <c:pt idx="1235">
                  <c:v>-41.199999999999996</c:v>
                </c:pt>
                <c:pt idx="1236">
                  <c:v>-41.199999999999996</c:v>
                </c:pt>
                <c:pt idx="1237">
                  <c:v>-41.199999999999996</c:v>
                </c:pt>
                <c:pt idx="1238">
                  <c:v>-41.1</c:v>
                </c:pt>
                <c:pt idx="1239">
                  <c:v>-41.1</c:v>
                </c:pt>
                <c:pt idx="1240">
                  <c:v>-41.1</c:v>
                </c:pt>
                <c:pt idx="1241">
                  <c:v>-41</c:v>
                </c:pt>
                <c:pt idx="1242">
                  <c:v>-41</c:v>
                </c:pt>
                <c:pt idx="1243">
                  <c:v>-41</c:v>
                </c:pt>
                <c:pt idx="1244">
                  <c:v>-40.9</c:v>
                </c:pt>
                <c:pt idx="1245">
                  <c:v>-40.9</c:v>
                </c:pt>
                <c:pt idx="1246">
                  <c:v>-40.9</c:v>
                </c:pt>
                <c:pt idx="1247">
                  <c:v>-40.9</c:v>
                </c:pt>
                <c:pt idx="1248">
                  <c:v>-40.800000000000004</c:v>
                </c:pt>
                <c:pt idx="1249">
                  <c:v>-40.800000000000004</c:v>
                </c:pt>
                <c:pt idx="1250">
                  <c:v>-40.800000000000004</c:v>
                </c:pt>
                <c:pt idx="1251">
                  <c:v>-40.800000000000004</c:v>
                </c:pt>
                <c:pt idx="1252">
                  <c:v>-40.700000000000003</c:v>
                </c:pt>
                <c:pt idx="1253">
                  <c:v>-40.700000000000003</c:v>
                </c:pt>
                <c:pt idx="1254">
                  <c:v>-40.700000000000003</c:v>
                </c:pt>
                <c:pt idx="1255">
                  <c:v>-40.700000000000003</c:v>
                </c:pt>
                <c:pt idx="1256">
                  <c:v>-40.700000000000003</c:v>
                </c:pt>
                <c:pt idx="1257">
                  <c:v>-40.599999999999994</c:v>
                </c:pt>
                <c:pt idx="1258">
                  <c:v>-40.599999999999994</c:v>
                </c:pt>
                <c:pt idx="1259">
                  <c:v>-40.599999999999994</c:v>
                </c:pt>
                <c:pt idx="1260">
                  <c:v>-40.599999999999994</c:v>
                </c:pt>
                <c:pt idx="1261">
                  <c:v>-40.599999999999994</c:v>
                </c:pt>
                <c:pt idx="1262">
                  <c:v>-40.5</c:v>
                </c:pt>
                <c:pt idx="1263">
                  <c:v>-40.5</c:v>
                </c:pt>
                <c:pt idx="1264">
                  <c:v>-40.5</c:v>
                </c:pt>
                <c:pt idx="1265">
                  <c:v>-40.5</c:v>
                </c:pt>
                <c:pt idx="1266">
                  <c:v>-40.5</c:v>
                </c:pt>
                <c:pt idx="1267">
                  <c:v>-40.5</c:v>
                </c:pt>
                <c:pt idx="1268">
                  <c:v>-40.5</c:v>
                </c:pt>
                <c:pt idx="1269">
                  <c:v>-40.4</c:v>
                </c:pt>
                <c:pt idx="1270">
                  <c:v>-40.4</c:v>
                </c:pt>
                <c:pt idx="1271">
                  <c:v>-40.4</c:v>
                </c:pt>
                <c:pt idx="1272">
                  <c:v>-40.4</c:v>
                </c:pt>
                <c:pt idx="1273">
                  <c:v>-40.4</c:v>
                </c:pt>
                <c:pt idx="1274">
                  <c:v>-40.4</c:v>
                </c:pt>
                <c:pt idx="1275">
                  <c:v>-40.299999999999997</c:v>
                </c:pt>
                <c:pt idx="1276">
                  <c:v>-40.299999999999997</c:v>
                </c:pt>
                <c:pt idx="1277">
                  <c:v>-40.299999999999997</c:v>
                </c:pt>
                <c:pt idx="1278">
                  <c:v>-40.299999999999997</c:v>
                </c:pt>
                <c:pt idx="1279">
                  <c:v>-40.299999999999997</c:v>
                </c:pt>
                <c:pt idx="1280">
                  <c:v>-40.299999999999997</c:v>
                </c:pt>
                <c:pt idx="1281">
                  <c:v>-40.299999999999997</c:v>
                </c:pt>
                <c:pt idx="1282">
                  <c:v>-40.299999999999997</c:v>
                </c:pt>
                <c:pt idx="1283">
                  <c:v>-40.299999999999997</c:v>
                </c:pt>
                <c:pt idx="1284">
                  <c:v>-40.200000000000003</c:v>
                </c:pt>
                <c:pt idx="1285">
                  <c:v>-40.200000000000003</c:v>
                </c:pt>
                <c:pt idx="1286">
                  <c:v>-40.200000000000003</c:v>
                </c:pt>
                <c:pt idx="1287">
                  <c:v>-40.200000000000003</c:v>
                </c:pt>
                <c:pt idx="1288">
                  <c:v>-40.200000000000003</c:v>
                </c:pt>
                <c:pt idx="1289">
                  <c:v>-40.200000000000003</c:v>
                </c:pt>
                <c:pt idx="1290">
                  <c:v>-40.200000000000003</c:v>
                </c:pt>
                <c:pt idx="1291">
                  <c:v>-40.200000000000003</c:v>
                </c:pt>
                <c:pt idx="1292">
                  <c:v>-40.1</c:v>
                </c:pt>
                <c:pt idx="1293">
                  <c:v>-40.1</c:v>
                </c:pt>
                <c:pt idx="1294">
                  <c:v>-40.1</c:v>
                </c:pt>
                <c:pt idx="1295">
                  <c:v>-40.1</c:v>
                </c:pt>
                <c:pt idx="1296">
                  <c:v>-40.1</c:v>
                </c:pt>
                <c:pt idx="1297">
                  <c:v>-40.1</c:v>
                </c:pt>
                <c:pt idx="1298">
                  <c:v>-40.1</c:v>
                </c:pt>
                <c:pt idx="1299">
                  <c:v>-40.1</c:v>
                </c:pt>
                <c:pt idx="1300">
                  <c:v>-40.1</c:v>
                </c:pt>
                <c:pt idx="1301">
                  <c:v>-40</c:v>
                </c:pt>
                <c:pt idx="1302">
                  <c:v>-40</c:v>
                </c:pt>
                <c:pt idx="1303">
                  <c:v>-40</c:v>
                </c:pt>
                <c:pt idx="1304">
                  <c:v>-40</c:v>
                </c:pt>
                <c:pt idx="1305">
                  <c:v>-40</c:v>
                </c:pt>
                <c:pt idx="1306">
                  <c:v>-40</c:v>
                </c:pt>
                <c:pt idx="1307">
                  <c:v>-40</c:v>
                </c:pt>
                <c:pt idx="1308">
                  <c:v>-40</c:v>
                </c:pt>
                <c:pt idx="1309">
                  <c:v>-40</c:v>
                </c:pt>
                <c:pt idx="1310">
                  <c:v>-40</c:v>
                </c:pt>
                <c:pt idx="1311">
                  <c:v>-40</c:v>
                </c:pt>
                <c:pt idx="1312">
                  <c:v>-39.9</c:v>
                </c:pt>
                <c:pt idx="1313">
                  <c:v>-39.9</c:v>
                </c:pt>
                <c:pt idx="1314">
                  <c:v>-39.9</c:v>
                </c:pt>
                <c:pt idx="1315">
                  <c:v>-39.9</c:v>
                </c:pt>
                <c:pt idx="1316">
                  <c:v>-39.9</c:v>
                </c:pt>
                <c:pt idx="1317">
                  <c:v>-39.9</c:v>
                </c:pt>
                <c:pt idx="1318">
                  <c:v>-39.9</c:v>
                </c:pt>
                <c:pt idx="1319">
                  <c:v>-39.9</c:v>
                </c:pt>
                <c:pt idx="1320">
                  <c:v>-39.9</c:v>
                </c:pt>
                <c:pt idx="1321">
                  <c:v>-39.9</c:v>
                </c:pt>
                <c:pt idx="1322">
                  <c:v>-39.799999999999997</c:v>
                </c:pt>
                <c:pt idx="1323">
                  <c:v>-39.799999999999997</c:v>
                </c:pt>
                <c:pt idx="1324">
                  <c:v>-39.799999999999997</c:v>
                </c:pt>
                <c:pt idx="1325">
                  <c:v>-39.799999999999997</c:v>
                </c:pt>
                <c:pt idx="1326">
                  <c:v>-39.799999999999997</c:v>
                </c:pt>
                <c:pt idx="1327">
                  <c:v>-39.799999999999997</c:v>
                </c:pt>
                <c:pt idx="1328">
                  <c:v>-39.799999999999997</c:v>
                </c:pt>
                <c:pt idx="1329">
                  <c:v>-39.799999999999997</c:v>
                </c:pt>
                <c:pt idx="1330">
                  <c:v>-39.799999999999997</c:v>
                </c:pt>
                <c:pt idx="1331">
                  <c:v>-39.799999999999997</c:v>
                </c:pt>
                <c:pt idx="1332">
                  <c:v>-39.700000000000003</c:v>
                </c:pt>
                <c:pt idx="1333">
                  <c:v>-39.700000000000003</c:v>
                </c:pt>
                <c:pt idx="1334">
                  <c:v>-39.700000000000003</c:v>
                </c:pt>
                <c:pt idx="1335">
                  <c:v>-39.700000000000003</c:v>
                </c:pt>
                <c:pt idx="1336">
                  <c:v>-39.700000000000003</c:v>
                </c:pt>
                <c:pt idx="1337">
                  <c:v>-39.700000000000003</c:v>
                </c:pt>
                <c:pt idx="1338">
                  <c:v>-39.700000000000003</c:v>
                </c:pt>
                <c:pt idx="1339">
                  <c:v>-39.700000000000003</c:v>
                </c:pt>
                <c:pt idx="1340">
                  <c:v>-39.700000000000003</c:v>
                </c:pt>
                <c:pt idx="1341">
                  <c:v>-39.700000000000003</c:v>
                </c:pt>
                <c:pt idx="1342">
                  <c:v>-39.6</c:v>
                </c:pt>
                <c:pt idx="1343">
                  <c:v>-39.6</c:v>
                </c:pt>
                <c:pt idx="1344">
                  <c:v>-39.6</c:v>
                </c:pt>
                <c:pt idx="1345">
                  <c:v>-39.6</c:v>
                </c:pt>
                <c:pt idx="1346">
                  <c:v>-39.6</c:v>
                </c:pt>
                <c:pt idx="1347">
                  <c:v>-39.6</c:v>
                </c:pt>
                <c:pt idx="1348">
                  <c:v>-39.6</c:v>
                </c:pt>
                <c:pt idx="1349">
                  <c:v>-39.6</c:v>
                </c:pt>
                <c:pt idx="1350">
                  <c:v>-39.6</c:v>
                </c:pt>
                <c:pt idx="1351">
                  <c:v>-39.6</c:v>
                </c:pt>
                <c:pt idx="1352">
                  <c:v>-39.5</c:v>
                </c:pt>
                <c:pt idx="1353">
                  <c:v>-39.5</c:v>
                </c:pt>
                <c:pt idx="1354">
                  <c:v>-39.5</c:v>
                </c:pt>
                <c:pt idx="1355">
                  <c:v>-39.5</c:v>
                </c:pt>
                <c:pt idx="1356">
                  <c:v>-39.5</c:v>
                </c:pt>
                <c:pt idx="1357">
                  <c:v>-39.5</c:v>
                </c:pt>
                <c:pt idx="1358">
                  <c:v>-39.5</c:v>
                </c:pt>
                <c:pt idx="1359">
                  <c:v>-39.5</c:v>
                </c:pt>
                <c:pt idx="1360">
                  <c:v>-39.5</c:v>
                </c:pt>
                <c:pt idx="1361">
                  <c:v>-39.400000000000006</c:v>
                </c:pt>
                <c:pt idx="1362">
                  <c:v>-39.400000000000006</c:v>
                </c:pt>
                <c:pt idx="1363">
                  <c:v>-39.400000000000006</c:v>
                </c:pt>
                <c:pt idx="1364">
                  <c:v>-39.400000000000006</c:v>
                </c:pt>
                <c:pt idx="1365">
                  <c:v>-39.400000000000006</c:v>
                </c:pt>
                <c:pt idx="1366">
                  <c:v>-39.400000000000006</c:v>
                </c:pt>
                <c:pt idx="1367">
                  <c:v>-39.400000000000006</c:v>
                </c:pt>
                <c:pt idx="1368">
                  <c:v>-39.400000000000006</c:v>
                </c:pt>
                <c:pt idx="1369">
                  <c:v>-39.400000000000006</c:v>
                </c:pt>
                <c:pt idx="1370">
                  <c:v>-39.299999999999997</c:v>
                </c:pt>
                <c:pt idx="1371">
                  <c:v>-39.299999999999997</c:v>
                </c:pt>
                <c:pt idx="1372">
                  <c:v>-39.299999999999997</c:v>
                </c:pt>
                <c:pt idx="1373">
                  <c:v>-39.299999999999997</c:v>
                </c:pt>
                <c:pt idx="1374">
                  <c:v>-39.299999999999997</c:v>
                </c:pt>
                <c:pt idx="1375">
                  <c:v>-39.299999999999997</c:v>
                </c:pt>
                <c:pt idx="1376">
                  <c:v>-39.299999999999997</c:v>
                </c:pt>
                <c:pt idx="1377">
                  <c:v>-39.299999999999997</c:v>
                </c:pt>
                <c:pt idx="1378">
                  <c:v>-39.299999999999997</c:v>
                </c:pt>
                <c:pt idx="1379">
                  <c:v>-39.199999999999996</c:v>
                </c:pt>
                <c:pt idx="1380">
                  <c:v>-39.199999999999996</c:v>
                </c:pt>
                <c:pt idx="1381">
                  <c:v>-39.199999999999996</c:v>
                </c:pt>
                <c:pt idx="1382">
                  <c:v>-39.199999999999996</c:v>
                </c:pt>
                <c:pt idx="1383">
                  <c:v>-39.199999999999996</c:v>
                </c:pt>
                <c:pt idx="1384">
                  <c:v>-39.199999999999996</c:v>
                </c:pt>
                <c:pt idx="1385">
                  <c:v>-39.199999999999996</c:v>
                </c:pt>
                <c:pt idx="1386">
                  <c:v>-39.199999999999996</c:v>
                </c:pt>
                <c:pt idx="1387">
                  <c:v>-39.1</c:v>
                </c:pt>
                <c:pt idx="1388">
                  <c:v>-39.1</c:v>
                </c:pt>
                <c:pt idx="1389">
                  <c:v>-39.1</c:v>
                </c:pt>
                <c:pt idx="1390">
                  <c:v>-39.1</c:v>
                </c:pt>
                <c:pt idx="1391">
                  <c:v>-39.1</c:v>
                </c:pt>
                <c:pt idx="1392">
                  <c:v>-39.1</c:v>
                </c:pt>
                <c:pt idx="1393">
                  <c:v>-39.1</c:v>
                </c:pt>
                <c:pt idx="1394">
                  <c:v>-39</c:v>
                </c:pt>
                <c:pt idx="1395">
                  <c:v>-39</c:v>
                </c:pt>
                <c:pt idx="1396">
                  <c:v>-39</c:v>
                </c:pt>
                <c:pt idx="1397">
                  <c:v>-39</c:v>
                </c:pt>
                <c:pt idx="1398">
                  <c:v>-39</c:v>
                </c:pt>
                <c:pt idx="1399">
                  <c:v>-39</c:v>
                </c:pt>
                <c:pt idx="1400">
                  <c:v>-39</c:v>
                </c:pt>
                <c:pt idx="1401">
                  <c:v>-39</c:v>
                </c:pt>
                <c:pt idx="1402">
                  <c:v>-38.9</c:v>
                </c:pt>
                <c:pt idx="1403">
                  <c:v>-38.9</c:v>
                </c:pt>
                <c:pt idx="1404">
                  <c:v>-38.9</c:v>
                </c:pt>
                <c:pt idx="1405">
                  <c:v>-38.9</c:v>
                </c:pt>
                <c:pt idx="1406">
                  <c:v>-38.9</c:v>
                </c:pt>
                <c:pt idx="1407">
                  <c:v>-38.9</c:v>
                </c:pt>
                <c:pt idx="1408">
                  <c:v>-38.9</c:v>
                </c:pt>
                <c:pt idx="1409">
                  <c:v>-38.800000000000004</c:v>
                </c:pt>
                <c:pt idx="1410">
                  <c:v>-38.800000000000004</c:v>
                </c:pt>
                <c:pt idx="1411">
                  <c:v>-38.800000000000004</c:v>
                </c:pt>
                <c:pt idx="1412">
                  <c:v>-38.800000000000004</c:v>
                </c:pt>
                <c:pt idx="1413">
                  <c:v>-38.800000000000004</c:v>
                </c:pt>
                <c:pt idx="1414">
                  <c:v>-38.800000000000004</c:v>
                </c:pt>
                <c:pt idx="1415">
                  <c:v>-38.699999999999996</c:v>
                </c:pt>
                <c:pt idx="1416">
                  <c:v>-38.699999999999996</c:v>
                </c:pt>
                <c:pt idx="1417">
                  <c:v>-38.699999999999996</c:v>
                </c:pt>
                <c:pt idx="1418">
                  <c:v>-38.699999999999996</c:v>
                </c:pt>
                <c:pt idx="1419">
                  <c:v>-38.699999999999996</c:v>
                </c:pt>
                <c:pt idx="1420">
                  <c:v>-38.699999999999996</c:v>
                </c:pt>
                <c:pt idx="1421">
                  <c:v>-38.6</c:v>
                </c:pt>
                <c:pt idx="1422">
                  <c:v>-38.6</c:v>
                </c:pt>
                <c:pt idx="1423">
                  <c:v>-38.6</c:v>
                </c:pt>
                <c:pt idx="1424">
                  <c:v>-38.6</c:v>
                </c:pt>
                <c:pt idx="1425">
                  <c:v>-38.6</c:v>
                </c:pt>
                <c:pt idx="1426">
                  <c:v>-38.6</c:v>
                </c:pt>
                <c:pt idx="1427">
                  <c:v>-38.5</c:v>
                </c:pt>
                <c:pt idx="1428">
                  <c:v>-38.5</c:v>
                </c:pt>
                <c:pt idx="1429">
                  <c:v>-38.5</c:v>
                </c:pt>
                <c:pt idx="1430">
                  <c:v>-38.5</c:v>
                </c:pt>
                <c:pt idx="1431">
                  <c:v>-38.5</c:v>
                </c:pt>
                <c:pt idx="1432">
                  <c:v>-38.5</c:v>
                </c:pt>
                <c:pt idx="1433">
                  <c:v>-38.4</c:v>
                </c:pt>
                <c:pt idx="1434">
                  <c:v>-38.4</c:v>
                </c:pt>
                <c:pt idx="1435">
                  <c:v>-38.4</c:v>
                </c:pt>
                <c:pt idx="1436">
                  <c:v>-38.4</c:v>
                </c:pt>
                <c:pt idx="1437">
                  <c:v>-38.4</c:v>
                </c:pt>
                <c:pt idx="1438">
                  <c:v>-38.300000000000004</c:v>
                </c:pt>
                <c:pt idx="1439">
                  <c:v>-38.300000000000004</c:v>
                </c:pt>
                <c:pt idx="1440">
                  <c:v>-38.300000000000004</c:v>
                </c:pt>
                <c:pt idx="1441">
                  <c:v>-38.300000000000004</c:v>
                </c:pt>
                <c:pt idx="1442">
                  <c:v>-38.300000000000004</c:v>
                </c:pt>
                <c:pt idx="1443">
                  <c:v>-38.300000000000004</c:v>
                </c:pt>
                <c:pt idx="1444">
                  <c:v>-38.200000000000003</c:v>
                </c:pt>
                <c:pt idx="1445">
                  <c:v>-38.200000000000003</c:v>
                </c:pt>
                <c:pt idx="1446">
                  <c:v>-38.200000000000003</c:v>
                </c:pt>
                <c:pt idx="1447">
                  <c:v>-38.200000000000003</c:v>
                </c:pt>
                <c:pt idx="1448">
                  <c:v>-38.200000000000003</c:v>
                </c:pt>
                <c:pt idx="1449">
                  <c:v>-38.099999999999994</c:v>
                </c:pt>
                <c:pt idx="1450">
                  <c:v>-38.099999999999994</c:v>
                </c:pt>
                <c:pt idx="1451">
                  <c:v>-38.099999999999994</c:v>
                </c:pt>
                <c:pt idx="1452">
                  <c:v>-38.099999999999994</c:v>
                </c:pt>
                <c:pt idx="1453">
                  <c:v>-38</c:v>
                </c:pt>
                <c:pt idx="1454">
                  <c:v>-38</c:v>
                </c:pt>
                <c:pt idx="1455">
                  <c:v>-38</c:v>
                </c:pt>
                <c:pt idx="1456">
                  <c:v>-38</c:v>
                </c:pt>
                <c:pt idx="1457">
                  <c:v>-37.9</c:v>
                </c:pt>
                <c:pt idx="1458">
                  <c:v>-37.9</c:v>
                </c:pt>
                <c:pt idx="1459">
                  <c:v>-37.9</c:v>
                </c:pt>
                <c:pt idx="1460">
                  <c:v>-37.9</c:v>
                </c:pt>
                <c:pt idx="1461">
                  <c:v>-37.9</c:v>
                </c:pt>
                <c:pt idx="1462">
                  <c:v>-37.799999999999997</c:v>
                </c:pt>
                <c:pt idx="1463">
                  <c:v>-37.799999999999997</c:v>
                </c:pt>
                <c:pt idx="1464">
                  <c:v>-37.799999999999997</c:v>
                </c:pt>
                <c:pt idx="1465">
                  <c:v>-37.799999999999997</c:v>
                </c:pt>
                <c:pt idx="1466">
                  <c:v>-37.700000000000003</c:v>
                </c:pt>
                <c:pt idx="1467">
                  <c:v>-37.700000000000003</c:v>
                </c:pt>
                <c:pt idx="1468">
                  <c:v>-37.700000000000003</c:v>
                </c:pt>
                <c:pt idx="1469">
                  <c:v>-37.700000000000003</c:v>
                </c:pt>
                <c:pt idx="1470">
                  <c:v>-37.6</c:v>
                </c:pt>
                <c:pt idx="1471">
                  <c:v>-37.6</c:v>
                </c:pt>
                <c:pt idx="1472">
                  <c:v>-37.6</c:v>
                </c:pt>
                <c:pt idx="1473">
                  <c:v>-37.6</c:v>
                </c:pt>
                <c:pt idx="1474">
                  <c:v>-37.5</c:v>
                </c:pt>
                <c:pt idx="1475">
                  <c:v>-37.5</c:v>
                </c:pt>
                <c:pt idx="1476">
                  <c:v>-37.5</c:v>
                </c:pt>
                <c:pt idx="1477">
                  <c:v>-37.5</c:v>
                </c:pt>
                <c:pt idx="1478">
                  <c:v>-37.4</c:v>
                </c:pt>
                <c:pt idx="1479">
                  <c:v>-37.4</c:v>
                </c:pt>
                <c:pt idx="1480">
                  <c:v>-37.4</c:v>
                </c:pt>
                <c:pt idx="1481">
                  <c:v>-37.299999999999997</c:v>
                </c:pt>
                <c:pt idx="1482">
                  <c:v>-37.299999999999997</c:v>
                </c:pt>
                <c:pt idx="1483">
                  <c:v>-37.299999999999997</c:v>
                </c:pt>
                <c:pt idx="1484">
                  <c:v>-37.299999999999997</c:v>
                </c:pt>
                <c:pt idx="1485">
                  <c:v>-37.200000000000003</c:v>
                </c:pt>
                <c:pt idx="1486">
                  <c:v>-37.200000000000003</c:v>
                </c:pt>
                <c:pt idx="1487">
                  <c:v>-37.200000000000003</c:v>
                </c:pt>
                <c:pt idx="1488">
                  <c:v>-37.1</c:v>
                </c:pt>
                <c:pt idx="1489">
                  <c:v>-37.1</c:v>
                </c:pt>
                <c:pt idx="1490">
                  <c:v>-37.1</c:v>
                </c:pt>
                <c:pt idx="1491">
                  <c:v>-37</c:v>
                </c:pt>
                <c:pt idx="1492">
                  <c:v>-37</c:v>
                </c:pt>
                <c:pt idx="1493">
                  <c:v>-37</c:v>
                </c:pt>
                <c:pt idx="1494">
                  <c:v>-37</c:v>
                </c:pt>
                <c:pt idx="1495">
                  <c:v>-36.900000000000006</c:v>
                </c:pt>
                <c:pt idx="1496">
                  <c:v>-36.900000000000006</c:v>
                </c:pt>
                <c:pt idx="1497">
                  <c:v>-36.900000000000006</c:v>
                </c:pt>
                <c:pt idx="1498">
                  <c:v>-36.799999999999997</c:v>
                </c:pt>
                <c:pt idx="1499">
                  <c:v>-36.799999999999997</c:v>
                </c:pt>
                <c:pt idx="1500">
                  <c:v>-36.799999999999997</c:v>
                </c:pt>
                <c:pt idx="1501">
                  <c:v>-36.699999999999996</c:v>
                </c:pt>
                <c:pt idx="1502">
                  <c:v>-36.699999999999996</c:v>
                </c:pt>
                <c:pt idx="1503">
                  <c:v>-36.699999999999996</c:v>
                </c:pt>
                <c:pt idx="1504">
                  <c:v>-36.6</c:v>
                </c:pt>
                <c:pt idx="1505">
                  <c:v>-36.6</c:v>
                </c:pt>
                <c:pt idx="1506">
                  <c:v>-36.6</c:v>
                </c:pt>
                <c:pt idx="1507">
                  <c:v>-36.5</c:v>
                </c:pt>
                <c:pt idx="1508">
                  <c:v>-36.5</c:v>
                </c:pt>
                <c:pt idx="1509">
                  <c:v>-36.4</c:v>
                </c:pt>
                <c:pt idx="1510">
                  <c:v>-36.4</c:v>
                </c:pt>
                <c:pt idx="1511">
                  <c:v>-36.4</c:v>
                </c:pt>
                <c:pt idx="1512">
                  <c:v>-36.300000000000004</c:v>
                </c:pt>
                <c:pt idx="1513">
                  <c:v>-36.300000000000004</c:v>
                </c:pt>
                <c:pt idx="1514">
                  <c:v>-36.300000000000004</c:v>
                </c:pt>
                <c:pt idx="1515">
                  <c:v>-36.199999999999996</c:v>
                </c:pt>
                <c:pt idx="1516">
                  <c:v>-36.199999999999996</c:v>
                </c:pt>
                <c:pt idx="1517">
                  <c:v>-36.199999999999996</c:v>
                </c:pt>
                <c:pt idx="1518">
                  <c:v>-36.1</c:v>
                </c:pt>
                <c:pt idx="1519">
                  <c:v>-36.1</c:v>
                </c:pt>
                <c:pt idx="1520">
                  <c:v>-36</c:v>
                </c:pt>
                <c:pt idx="1521">
                  <c:v>-36</c:v>
                </c:pt>
                <c:pt idx="1522">
                  <c:v>-36</c:v>
                </c:pt>
                <c:pt idx="1523">
                  <c:v>-35.9</c:v>
                </c:pt>
                <c:pt idx="1524">
                  <c:v>-35.9</c:v>
                </c:pt>
                <c:pt idx="1525">
                  <c:v>-35.800000000000004</c:v>
                </c:pt>
                <c:pt idx="1526">
                  <c:v>-35.800000000000004</c:v>
                </c:pt>
                <c:pt idx="1527">
                  <c:v>-35.700000000000003</c:v>
                </c:pt>
                <c:pt idx="1528">
                  <c:v>-35.700000000000003</c:v>
                </c:pt>
                <c:pt idx="1529">
                  <c:v>-35.700000000000003</c:v>
                </c:pt>
                <c:pt idx="1530">
                  <c:v>-35.6</c:v>
                </c:pt>
                <c:pt idx="1531">
                  <c:v>-35.6</c:v>
                </c:pt>
                <c:pt idx="1532">
                  <c:v>-35.5</c:v>
                </c:pt>
                <c:pt idx="1533">
                  <c:v>-35.5</c:v>
                </c:pt>
                <c:pt idx="1534">
                  <c:v>-35.4</c:v>
                </c:pt>
                <c:pt idx="1535">
                  <c:v>-35.4</c:v>
                </c:pt>
                <c:pt idx="1536">
                  <c:v>-35.299999999999997</c:v>
                </c:pt>
                <c:pt idx="1537">
                  <c:v>-35.299999999999997</c:v>
                </c:pt>
                <c:pt idx="1538">
                  <c:v>-35.299999999999997</c:v>
                </c:pt>
                <c:pt idx="1539">
                  <c:v>-35.200000000000003</c:v>
                </c:pt>
                <c:pt idx="1540">
                  <c:v>-35.200000000000003</c:v>
                </c:pt>
                <c:pt idx="1541">
                  <c:v>-35.1</c:v>
                </c:pt>
                <c:pt idx="1542">
                  <c:v>-35.1</c:v>
                </c:pt>
                <c:pt idx="1543">
                  <c:v>-35</c:v>
                </c:pt>
                <c:pt idx="1544">
                  <c:v>-35</c:v>
                </c:pt>
                <c:pt idx="1545">
                  <c:v>-34.9</c:v>
                </c:pt>
                <c:pt idx="1546">
                  <c:v>-34.9</c:v>
                </c:pt>
                <c:pt idx="1547">
                  <c:v>-34.799999999999997</c:v>
                </c:pt>
                <c:pt idx="1548">
                  <c:v>-34.799999999999997</c:v>
                </c:pt>
                <c:pt idx="1549">
                  <c:v>-34.700000000000003</c:v>
                </c:pt>
                <c:pt idx="1550">
                  <c:v>-34.6</c:v>
                </c:pt>
                <c:pt idx="1551">
                  <c:v>-34.6</c:v>
                </c:pt>
                <c:pt idx="1552">
                  <c:v>-34.5</c:v>
                </c:pt>
                <c:pt idx="1553">
                  <c:v>-34.5</c:v>
                </c:pt>
                <c:pt idx="1554">
                  <c:v>-34.400000000000006</c:v>
                </c:pt>
                <c:pt idx="1555">
                  <c:v>-34.400000000000006</c:v>
                </c:pt>
                <c:pt idx="1556">
                  <c:v>-34.299999999999997</c:v>
                </c:pt>
                <c:pt idx="1557">
                  <c:v>-34.299999999999997</c:v>
                </c:pt>
                <c:pt idx="1558">
                  <c:v>-34.199999999999996</c:v>
                </c:pt>
                <c:pt idx="1559">
                  <c:v>-34.1</c:v>
                </c:pt>
                <c:pt idx="1560">
                  <c:v>-34.1</c:v>
                </c:pt>
                <c:pt idx="1561">
                  <c:v>-34</c:v>
                </c:pt>
                <c:pt idx="1562">
                  <c:v>-34</c:v>
                </c:pt>
                <c:pt idx="1563">
                  <c:v>-33.9</c:v>
                </c:pt>
                <c:pt idx="1564">
                  <c:v>-33.800000000000004</c:v>
                </c:pt>
                <c:pt idx="1565">
                  <c:v>-33.800000000000004</c:v>
                </c:pt>
                <c:pt idx="1566">
                  <c:v>-33.699999999999996</c:v>
                </c:pt>
                <c:pt idx="1567">
                  <c:v>-33.699999999999996</c:v>
                </c:pt>
                <c:pt idx="1568">
                  <c:v>-33.599999999999994</c:v>
                </c:pt>
                <c:pt idx="1569">
                  <c:v>-33.5</c:v>
                </c:pt>
                <c:pt idx="1570">
                  <c:v>-33.5</c:v>
                </c:pt>
                <c:pt idx="1571">
                  <c:v>-33.4</c:v>
                </c:pt>
                <c:pt idx="1572">
                  <c:v>-33.300000000000004</c:v>
                </c:pt>
                <c:pt idx="1573">
                  <c:v>-33.300000000000004</c:v>
                </c:pt>
                <c:pt idx="1574">
                  <c:v>-33.200000000000003</c:v>
                </c:pt>
                <c:pt idx="1575">
                  <c:v>-33.1</c:v>
                </c:pt>
                <c:pt idx="1576">
                  <c:v>-33.1</c:v>
                </c:pt>
                <c:pt idx="1577">
                  <c:v>-33</c:v>
                </c:pt>
                <c:pt idx="1578">
                  <c:v>-32.9</c:v>
                </c:pt>
                <c:pt idx="1579">
                  <c:v>-32.799999999999997</c:v>
                </c:pt>
                <c:pt idx="1580">
                  <c:v>-32.799999999999997</c:v>
                </c:pt>
                <c:pt idx="1581">
                  <c:v>-32.700000000000003</c:v>
                </c:pt>
                <c:pt idx="1582">
                  <c:v>-32.6</c:v>
                </c:pt>
                <c:pt idx="1583">
                  <c:v>-32.6</c:v>
                </c:pt>
                <c:pt idx="1584">
                  <c:v>-32.5</c:v>
                </c:pt>
                <c:pt idx="1585">
                  <c:v>-32.4</c:v>
                </c:pt>
                <c:pt idx="1586">
                  <c:v>-32.299999999999997</c:v>
                </c:pt>
                <c:pt idx="1587">
                  <c:v>-32.199999999999996</c:v>
                </c:pt>
                <c:pt idx="1588">
                  <c:v>-32.199999999999996</c:v>
                </c:pt>
                <c:pt idx="1589">
                  <c:v>-32.1</c:v>
                </c:pt>
                <c:pt idx="1590">
                  <c:v>-32</c:v>
                </c:pt>
                <c:pt idx="1591">
                  <c:v>-31.900000000000002</c:v>
                </c:pt>
                <c:pt idx="1592">
                  <c:v>-31.8</c:v>
                </c:pt>
                <c:pt idx="1593">
                  <c:v>-31.8</c:v>
                </c:pt>
                <c:pt idx="1594">
                  <c:v>-31.7</c:v>
                </c:pt>
                <c:pt idx="1595">
                  <c:v>-31.6</c:v>
                </c:pt>
                <c:pt idx="1596">
                  <c:v>-31.5</c:v>
                </c:pt>
                <c:pt idx="1597">
                  <c:v>-31.4</c:v>
                </c:pt>
                <c:pt idx="1598">
                  <c:v>-31.3</c:v>
                </c:pt>
                <c:pt idx="1599">
                  <c:v>-31.2</c:v>
                </c:pt>
                <c:pt idx="1600">
                  <c:v>-31.2</c:v>
                </c:pt>
                <c:pt idx="1601">
                  <c:v>-31.099999999999998</c:v>
                </c:pt>
                <c:pt idx="1602">
                  <c:v>-31</c:v>
                </c:pt>
                <c:pt idx="1603">
                  <c:v>-30.9</c:v>
                </c:pt>
                <c:pt idx="1604">
                  <c:v>-30.800000000000004</c:v>
                </c:pt>
                <c:pt idx="1605">
                  <c:v>-30.7</c:v>
                </c:pt>
                <c:pt idx="1606">
                  <c:v>-30.599999999999998</c:v>
                </c:pt>
                <c:pt idx="1607">
                  <c:v>-30.5</c:v>
                </c:pt>
                <c:pt idx="1608">
                  <c:v>-30.4</c:v>
                </c:pt>
                <c:pt idx="1609">
                  <c:v>-30.3</c:v>
                </c:pt>
                <c:pt idx="1610">
                  <c:v>-30.2</c:v>
                </c:pt>
                <c:pt idx="1611">
                  <c:v>-30.1</c:v>
                </c:pt>
                <c:pt idx="1612">
                  <c:v>-30</c:v>
                </c:pt>
                <c:pt idx="1613">
                  <c:v>-29.9</c:v>
                </c:pt>
                <c:pt idx="1614">
                  <c:v>-29.8</c:v>
                </c:pt>
                <c:pt idx="1615">
                  <c:v>-29.7</c:v>
                </c:pt>
                <c:pt idx="1616">
                  <c:v>-29.6</c:v>
                </c:pt>
                <c:pt idx="1617">
                  <c:v>-29.5</c:v>
                </c:pt>
                <c:pt idx="1618">
                  <c:v>-29.4</c:v>
                </c:pt>
                <c:pt idx="1619">
                  <c:v>-29.3</c:v>
                </c:pt>
                <c:pt idx="1620">
                  <c:v>-29.200000000000003</c:v>
                </c:pt>
                <c:pt idx="1621">
                  <c:v>-29.099999999999998</c:v>
                </c:pt>
                <c:pt idx="1622">
                  <c:v>-29</c:v>
                </c:pt>
                <c:pt idx="1623">
                  <c:v>-28.799999999999997</c:v>
                </c:pt>
                <c:pt idx="1624">
                  <c:v>-28.7</c:v>
                </c:pt>
                <c:pt idx="1625">
                  <c:v>-28.6</c:v>
                </c:pt>
                <c:pt idx="1626">
                  <c:v>-28.5</c:v>
                </c:pt>
                <c:pt idx="1627">
                  <c:v>-28.4</c:v>
                </c:pt>
                <c:pt idx="1628">
                  <c:v>-28.3</c:v>
                </c:pt>
                <c:pt idx="1629">
                  <c:v>-28.099999999999998</c:v>
                </c:pt>
                <c:pt idx="1630">
                  <c:v>-28</c:v>
                </c:pt>
                <c:pt idx="1631">
                  <c:v>-27.900000000000002</c:v>
                </c:pt>
                <c:pt idx="1632">
                  <c:v>-27.8</c:v>
                </c:pt>
                <c:pt idx="1633">
                  <c:v>-27.7</c:v>
                </c:pt>
                <c:pt idx="1634">
                  <c:v>-27.5</c:v>
                </c:pt>
                <c:pt idx="1635">
                  <c:v>-27.4</c:v>
                </c:pt>
                <c:pt idx="1636">
                  <c:v>-27.3</c:v>
                </c:pt>
                <c:pt idx="1637">
                  <c:v>-27.2</c:v>
                </c:pt>
                <c:pt idx="1638">
                  <c:v>-27</c:v>
                </c:pt>
                <c:pt idx="1639">
                  <c:v>-26.9</c:v>
                </c:pt>
                <c:pt idx="1640">
                  <c:v>-26.8</c:v>
                </c:pt>
                <c:pt idx="1641">
                  <c:v>-26.599999999999998</c:v>
                </c:pt>
                <c:pt idx="1642">
                  <c:v>-26.5</c:v>
                </c:pt>
                <c:pt idx="1643">
                  <c:v>-26.400000000000002</c:v>
                </c:pt>
                <c:pt idx="1644">
                  <c:v>-26.2</c:v>
                </c:pt>
                <c:pt idx="1645">
                  <c:v>-26.1</c:v>
                </c:pt>
                <c:pt idx="1646">
                  <c:v>-26</c:v>
                </c:pt>
                <c:pt idx="1647">
                  <c:v>-25.8</c:v>
                </c:pt>
                <c:pt idx="1648">
                  <c:v>-25.700000000000003</c:v>
                </c:pt>
                <c:pt idx="1649">
                  <c:v>-25.5</c:v>
                </c:pt>
                <c:pt idx="1650">
                  <c:v>-25.400000000000002</c:v>
                </c:pt>
                <c:pt idx="1651">
                  <c:v>-25.299999999999997</c:v>
                </c:pt>
                <c:pt idx="1652">
                  <c:v>-25.1</c:v>
                </c:pt>
                <c:pt idx="1653">
                  <c:v>-25</c:v>
                </c:pt>
                <c:pt idx="1654">
                  <c:v>-24.8</c:v>
                </c:pt>
                <c:pt idx="1655">
                  <c:v>-24.7</c:v>
                </c:pt>
                <c:pt idx="1656">
                  <c:v>-24.5</c:v>
                </c:pt>
                <c:pt idx="1657">
                  <c:v>-24.4</c:v>
                </c:pt>
                <c:pt idx="1658">
                  <c:v>-24.2</c:v>
                </c:pt>
                <c:pt idx="1659">
                  <c:v>-24.1</c:v>
                </c:pt>
                <c:pt idx="1660">
                  <c:v>-23.900000000000002</c:v>
                </c:pt>
                <c:pt idx="1661">
                  <c:v>-23.8</c:v>
                </c:pt>
                <c:pt idx="1662">
                  <c:v>-23.6</c:v>
                </c:pt>
                <c:pt idx="1663">
                  <c:v>-23.5</c:v>
                </c:pt>
                <c:pt idx="1664">
                  <c:v>-23.3</c:v>
                </c:pt>
                <c:pt idx="1665">
                  <c:v>-23.099999999999998</c:v>
                </c:pt>
                <c:pt idx="1666">
                  <c:v>-23</c:v>
                </c:pt>
                <c:pt idx="1667">
                  <c:v>-22.799999999999997</c:v>
                </c:pt>
                <c:pt idx="1668">
                  <c:v>-22.7</c:v>
                </c:pt>
                <c:pt idx="1669">
                  <c:v>-22.5</c:v>
                </c:pt>
                <c:pt idx="1670">
                  <c:v>-22.3</c:v>
                </c:pt>
                <c:pt idx="1671">
                  <c:v>-22.2</c:v>
                </c:pt>
                <c:pt idx="1672">
                  <c:v>-22</c:v>
                </c:pt>
                <c:pt idx="1673">
                  <c:v>-21.8</c:v>
                </c:pt>
                <c:pt idx="1674">
                  <c:v>-21.6</c:v>
                </c:pt>
                <c:pt idx="1675">
                  <c:v>-21.5</c:v>
                </c:pt>
                <c:pt idx="1676">
                  <c:v>-21.3</c:v>
                </c:pt>
                <c:pt idx="1677">
                  <c:v>-21.1</c:v>
                </c:pt>
                <c:pt idx="1678">
                  <c:v>-21</c:v>
                </c:pt>
                <c:pt idx="1679">
                  <c:v>-20.8</c:v>
                </c:pt>
                <c:pt idx="1680">
                  <c:v>-20.599999999999998</c:v>
                </c:pt>
                <c:pt idx="1681">
                  <c:v>-20.400000000000002</c:v>
                </c:pt>
                <c:pt idx="1682">
                  <c:v>-20.299999999999997</c:v>
                </c:pt>
                <c:pt idx="1683">
                  <c:v>-20.100000000000001</c:v>
                </c:pt>
                <c:pt idx="1684">
                  <c:v>-19.899999999999999</c:v>
                </c:pt>
                <c:pt idx="1685">
                  <c:v>-19.700000000000003</c:v>
                </c:pt>
                <c:pt idx="1686">
                  <c:v>-19.5</c:v>
                </c:pt>
                <c:pt idx="1687">
                  <c:v>-19.3</c:v>
                </c:pt>
                <c:pt idx="1688">
                  <c:v>-19.2</c:v>
                </c:pt>
                <c:pt idx="1689">
                  <c:v>-19</c:v>
                </c:pt>
                <c:pt idx="1690">
                  <c:v>-18.8</c:v>
                </c:pt>
                <c:pt idx="1691">
                  <c:v>-18.600000000000001</c:v>
                </c:pt>
                <c:pt idx="1692">
                  <c:v>-18.399999999999999</c:v>
                </c:pt>
                <c:pt idx="1693">
                  <c:v>-18.2</c:v>
                </c:pt>
                <c:pt idx="1694">
                  <c:v>-18</c:v>
                </c:pt>
                <c:pt idx="1695">
                  <c:v>-17.8</c:v>
                </c:pt>
                <c:pt idx="1696">
                  <c:v>-17.600000000000001</c:v>
                </c:pt>
                <c:pt idx="1697">
                  <c:v>-17.399999999999999</c:v>
                </c:pt>
                <c:pt idx="1698">
                  <c:v>-17.200000000000003</c:v>
                </c:pt>
                <c:pt idx="1699">
                  <c:v>-17</c:v>
                </c:pt>
                <c:pt idx="1700">
                  <c:v>-16.900000000000002</c:v>
                </c:pt>
                <c:pt idx="1701">
                  <c:v>-16.600000000000001</c:v>
                </c:pt>
                <c:pt idx="1702">
                  <c:v>-16.5</c:v>
                </c:pt>
                <c:pt idx="1703">
                  <c:v>-16.3</c:v>
                </c:pt>
                <c:pt idx="1704">
                  <c:v>-16</c:v>
                </c:pt>
                <c:pt idx="1705">
                  <c:v>-15.8</c:v>
                </c:pt>
                <c:pt idx="1706">
                  <c:v>-15.6</c:v>
                </c:pt>
                <c:pt idx="1707">
                  <c:v>-15.400000000000002</c:v>
                </c:pt>
                <c:pt idx="1708">
                  <c:v>-15.2</c:v>
                </c:pt>
                <c:pt idx="1709">
                  <c:v>-15</c:v>
                </c:pt>
                <c:pt idx="1710">
                  <c:v>-14.8</c:v>
                </c:pt>
                <c:pt idx="1711">
                  <c:v>-14.600000000000001</c:v>
                </c:pt>
                <c:pt idx="1712">
                  <c:v>-14.399999999999999</c:v>
                </c:pt>
                <c:pt idx="1713">
                  <c:v>-14.2</c:v>
                </c:pt>
                <c:pt idx="1714">
                  <c:v>-14</c:v>
                </c:pt>
                <c:pt idx="1715">
                  <c:v>-13.8</c:v>
                </c:pt>
                <c:pt idx="1716">
                  <c:v>-13.6</c:v>
                </c:pt>
                <c:pt idx="1717">
                  <c:v>-13.299999999999999</c:v>
                </c:pt>
                <c:pt idx="1718">
                  <c:v>-13.1</c:v>
                </c:pt>
                <c:pt idx="1719">
                  <c:v>-12.9</c:v>
                </c:pt>
                <c:pt idx="1720">
                  <c:v>-12.700000000000001</c:v>
                </c:pt>
                <c:pt idx="1721">
                  <c:v>-12.5</c:v>
                </c:pt>
                <c:pt idx="1722">
                  <c:v>-12.3</c:v>
                </c:pt>
                <c:pt idx="1723">
                  <c:v>-12</c:v>
                </c:pt>
                <c:pt idx="1724">
                  <c:v>-11.8</c:v>
                </c:pt>
                <c:pt idx="1725">
                  <c:v>-11.600000000000001</c:v>
                </c:pt>
                <c:pt idx="1726">
                  <c:v>-11.399999999999999</c:v>
                </c:pt>
                <c:pt idx="1727">
                  <c:v>-11.2</c:v>
                </c:pt>
                <c:pt idx="1728">
                  <c:v>-10.9</c:v>
                </c:pt>
                <c:pt idx="1729">
                  <c:v>-10.7</c:v>
                </c:pt>
                <c:pt idx="1730">
                  <c:v>-10.5</c:v>
                </c:pt>
                <c:pt idx="1731">
                  <c:v>-10.299999999999999</c:v>
                </c:pt>
                <c:pt idx="1732">
                  <c:v>-10</c:v>
                </c:pt>
                <c:pt idx="1733">
                  <c:v>-9.82</c:v>
                </c:pt>
                <c:pt idx="1734">
                  <c:v>-9.59</c:v>
                </c:pt>
                <c:pt idx="1735">
                  <c:v>-9.3699999999999992</c:v>
                </c:pt>
                <c:pt idx="1736">
                  <c:v>-9.14</c:v>
                </c:pt>
                <c:pt idx="1737">
                  <c:v>-8.91</c:v>
                </c:pt>
                <c:pt idx="1738">
                  <c:v>-8.68</c:v>
                </c:pt>
                <c:pt idx="1739">
                  <c:v>-8.4500000000000011</c:v>
                </c:pt>
                <c:pt idx="1740">
                  <c:v>-8.2199999999999989</c:v>
                </c:pt>
                <c:pt idx="1741">
                  <c:v>-7.9899999999999993</c:v>
                </c:pt>
                <c:pt idx="1742">
                  <c:v>-7.7600000000000007</c:v>
                </c:pt>
                <c:pt idx="1743">
                  <c:v>-7.53</c:v>
                </c:pt>
                <c:pt idx="1744">
                  <c:v>-7.29</c:v>
                </c:pt>
                <c:pt idx="1745">
                  <c:v>-7.07</c:v>
                </c:pt>
                <c:pt idx="1746">
                  <c:v>-6.83</c:v>
                </c:pt>
                <c:pt idx="1747">
                  <c:v>-6.6000000000000005</c:v>
                </c:pt>
                <c:pt idx="1748">
                  <c:v>-6.36</c:v>
                </c:pt>
                <c:pt idx="1749">
                  <c:v>-6.12</c:v>
                </c:pt>
                <c:pt idx="1750">
                  <c:v>-5.9</c:v>
                </c:pt>
                <c:pt idx="1751">
                  <c:v>-5.66</c:v>
                </c:pt>
                <c:pt idx="1752">
                  <c:v>-5.43</c:v>
                </c:pt>
                <c:pt idx="1753">
                  <c:v>-5.19</c:v>
                </c:pt>
                <c:pt idx="1754">
                  <c:v>-4.95</c:v>
                </c:pt>
                <c:pt idx="1755">
                  <c:v>-4.72</c:v>
                </c:pt>
                <c:pt idx="1756">
                  <c:v>-4.4800000000000004</c:v>
                </c:pt>
                <c:pt idx="1757">
                  <c:v>-4.24</c:v>
                </c:pt>
                <c:pt idx="1758">
                  <c:v>-4.01</c:v>
                </c:pt>
                <c:pt idx="1759">
                  <c:v>-3.77</c:v>
                </c:pt>
                <c:pt idx="1760">
                  <c:v>-3.5300000000000002</c:v>
                </c:pt>
                <c:pt idx="1761">
                  <c:v>-3.29</c:v>
                </c:pt>
                <c:pt idx="1762">
                  <c:v>-3.06</c:v>
                </c:pt>
                <c:pt idx="1763">
                  <c:v>-2.8200000000000003</c:v>
                </c:pt>
                <c:pt idx="1764">
                  <c:v>-2.57</c:v>
                </c:pt>
                <c:pt idx="1765">
                  <c:v>-2.35</c:v>
                </c:pt>
                <c:pt idx="1766">
                  <c:v>-2.0999999999999996</c:v>
                </c:pt>
                <c:pt idx="1767">
                  <c:v>-1.87</c:v>
                </c:pt>
                <c:pt idx="1768">
                  <c:v>-1.6300000000000001</c:v>
                </c:pt>
                <c:pt idx="1769">
                  <c:v>-1.38</c:v>
                </c:pt>
                <c:pt idx="1770">
                  <c:v>-1.1499999999999999</c:v>
                </c:pt>
                <c:pt idx="1771">
                  <c:v>-0.90800000000000003</c:v>
                </c:pt>
                <c:pt idx="1772">
                  <c:v>-0.67299999999999993</c:v>
                </c:pt>
                <c:pt idx="1773">
                  <c:v>-0.43300000000000005</c:v>
                </c:pt>
                <c:pt idx="1774">
                  <c:v>-0.189</c:v>
                </c:pt>
                <c:pt idx="1775">
                  <c:v>4.3200000000000002E-2</c:v>
                </c:pt>
                <c:pt idx="1776">
                  <c:v>0.28999999999999998</c:v>
                </c:pt>
                <c:pt idx="1777">
                  <c:v>0.52499999999999991</c:v>
                </c:pt>
                <c:pt idx="1778">
                  <c:v>0.76</c:v>
                </c:pt>
                <c:pt idx="1779">
                  <c:v>1.01</c:v>
                </c:pt>
                <c:pt idx="1780">
                  <c:v>1.24</c:v>
                </c:pt>
                <c:pt idx="1781">
                  <c:v>1.48</c:v>
                </c:pt>
                <c:pt idx="1782">
                  <c:v>1.72</c:v>
                </c:pt>
                <c:pt idx="1783">
                  <c:v>1.96</c:v>
                </c:pt>
                <c:pt idx="1784">
                  <c:v>2.2000000000000002</c:v>
                </c:pt>
                <c:pt idx="1785">
                  <c:v>2.4300000000000002</c:v>
                </c:pt>
                <c:pt idx="1786">
                  <c:v>2.67</c:v>
                </c:pt>
                <c:pt idx="1787">
                  <c:v>2.9000000000000004</c:v>
                </c:pt>
                <c:pt idx="1788">
                  <c:v>3.14</c:v>
                </c:pt>
                <c:pt idx="1789">
                  <c:v>3.38</c:v>
                </c:pt>
                <c:pt idx="1790">
                  <c:v>3.6100000000000003</c:v>
                </c:pt>
                <c:pt idx="1791">
                  <c:v>3.8500000000000005</c:v>
                </c:pt>
                <c:pt idx="1792">
                  <c:v>4.08</c:v>
                </c:pt>
                <c:pt idx="1793">
                  <c:v>4.32</c:v>
                </c:pt>
                <c:pt idx="1794">
                  <c:v>4.5600000000000005</c:v>
                </c:pt>
                <c:pt idx="1795">
                  <c:v>4.78</c:v>
                </c:pt>
                <c:pt idx="1796">
                  <c:v>5.0200000000000005</c:v>
                </c:pt>
                <c:pt idx="1797">
                  <c:v>5.25</c:v>
                </c:pt>
                <c:pt idx="1798">
                  <c:v>5.49</c:v>
                </c:pt>
                <c:pt idx="1799">
                  <c:v>5.7200000000000006</c:v>
                </c:pt>
                <c:pt idx="1800">
                  <c:v>5.9399999999999995</c:v>
                </c:pt>
                <c:pt idx="1801">
                  <c:v>6.18</c:v>
                </c:pt>
                <c:pt idx="1802">
                  <c:v>6.4099999999999993</c:v>
                </c:pt>
                <c:pt idx="1803">
                  <c:v>6.64</c:v>
                </c:pt>
                <c:pt idx="1804">
                  <c:v>6.87</c:v>
                </c:pt>
                <c:pt idx="1805">
                  <c:v>7.09</c:v>
                </c:pt>
                <c:pt idx="1806">
                  <c:v>7.32</c:v>
                </c:pt>
                <c:pt idx="1807">
                  <c:v>7.54</c:v>
                </c:pt>
                <c:pt idx="1808">
                  <c:v>7.7700000000000005</c:v>
                </c:pt>
                <c:pt idx="1809">
                  <c:v>8</c:v>
                </c:pt>
                <c:pt idx="1810">
                  <c:v>8.2099999999999991</c:v>
                </c:pt>
                <c:pt idx="1811">
                  <c:v>8.4400000000000013</c:v>
                </c:pt>
                <c:pt idx="1812">
                  <c:v>8.66</c:v>
                </c:pt>
                <c:pt idx="1813">
                  <c:v>8.879999999999999</c:v>
                </c:pt>
                <c:pt idx="1814">
                  <c:v>9.11</c:v>
                </c:pt>
                <c:pt idx="1815">
                  <c:v>9.31</c:v>
                </c:pt>
                <c:pt idx="1816">
                  <c:v>9.5299999999999994</c:v>
                </c:pt>
                <c:pt idx="1817">
                  <c:v>9.75</c:v>
                </c:pt>
                <c:pt idx="1818">
                  <c:v>9.9599999999999991</c:v>
                </c:pt>
                <c:pt idx="1819">
                  <c:v>10.200000000000001</c:v>
                </c:pt>
                <c:pt idx="1820">
                  <c:v>10.4</c:v>
                </c:pt>
                <c:pt idx="1821">
                  <c:v>10.6</c:v>
                </c:pt>
                <c:pt idx="1822">
                  <c:v>10.8</c:v>
                </c:pt>
                <c:pt idx="1823">
                  <c:v>11</c:v>
                </c:pt>
                <c:pt idx="1824">
                  <c:v>11.2</c:v>
                </c:pt>
                <c:pt idx="1825">
                  <c:v>11.399999999999999</c:v>
                </c:pt>
                <c:pt idx="1826">
                  <c:v>11.600000000000001</c:v>
                </c:pt>
                <c:pt idx="1827">
                  <c:v>11.8</c:v>
                </c:pt>
                <c:pt idx="1828">
                  <c:v>12</c:v>
                </c:pt>
                <c:pt idx="1829">
                  <c:v>12.2</c:v>
                </c:pt>
                <c:pt idx="1830">
                  <c:v>12.4</c:v>
                </c:pt>
                <c:pt idx="1831">
                  <c:v>12.6</c:v>
                </c:pt>
                <c:pt idx="1832">
                  <c:v>12.799999999999999</c:v>
                </c:pt>
                <c:pt idx="1833">
                  <c:v>13</c:v>
                </c:pt>
                <c:pt idx="1834">
                  <c:v>13.200000000000001</c:v>
                </c:pt>
                <c:pt idx="1835">
                  <c:v>13.4</c:v>
                </c:pt>
                <c:pt idx="1836">
                  <c:v>13.5</c:v>
                </c:pt>
                <c:pt idx="1837">
                  <c:v>13.7</c:v>
                </c:pt>
                <c:pt idx="1838">
                  <c:v>13.9</c:v>
                </c:pt>
                <c:pt idx="1839">
                  <c:v>14.1</c:v>
                </c:pt>
                <c:pt idx="1840">
                  <c:v>14.2</c:v>
                </c:pt>
                <c:pt idx="1841">
                  <c:v>14.399999999999999</c:v>
                </c:pt>
                <c:pt idx="1842">
                  <c:v>14.600000000000001</c:v>
                </c:pt>
                <c:pt idx="1843">
                  <c:v>14.7</c:v>
                </c:pt>
                <c:pt idx="1844">
                  <c:v>14.9</c:v>
                </c:pt>
                <c:pt idx="1845">
                  <c:v>15.1</c:v>
                </c:pt>
                <c:pt idx="1846">
                  <c:v>15.2</c:v>
                </c:pt>
                <c:pt idx="1847">
                  <c:v>15.400000000000002</c:v>
                </c:pt>
                <c:pt idx="1848">
                  <c:v>15.5</c:v>
                </c:pt>
                <c:pt idx="1849">
                  <c:v>15.7</c:v>
                </c:pt>
                <c:pt idx="1850">
                  <c:v>15.8</c:v>
                </c:pt>
                <c:pt idx="1851">
                  <c:v>15.9</c:v>
                </c:pt>
                <c:pt idx="1852">
                  <c:v>16.099999999999998</c:v>
                </c:pt>
                <c:pt idx="1853">
                  <c:v>16.2</c:v>
                </c:pt>
                <c:pt idx="1854">
                  <c:v>16.3</c:v>
                </c:pt>
                <c:pt idx="1855">
                  <c:v>16.399999999999999</c:v>
                </c:pt>
                <c:pt idx="1856">
                  <c:v>16.600000000000001</c:v>
                </c:pt>
                <c:pt idx="1857">
                  <c:v>16.7</c:v>
                </c:pt>
                <c:pt idx="1858">
                  <c:v>16.799999999999997</c:v>
                </c:pt>
                <c:pt idx="1859">
                  <c:v>16.900000000000002</c:v>
                </c:pt>
                <c:pt idx="1860">
                  <c:v>17</c:v>
                </c:pt>
                <c:pt idx="1861">
                  <c:v>17.099999999999998</c:v>
                </c:pt>
                <c:pt idx="1862">
                  <c:v>17.200000000000003</c:v>
                </c:pt>
                <c:pt idx="1863">
                  <c:v>17.200000000000003</c:v>
                </c:pt>
                <c:pt idx="1864">
                  <c:v>17.3</c:v>
                </c:pt>
                <c:pt idx="1865">
                  <c:v>17.399999999999999</c:v>
                </c:pt>
                <c:pt idx="1866">
                  <c:v>17.399999999999999</c:v>
                </c:pt>
                <c:pt idx="1867">
                  <c:v>17.5</c:v>
                </c:pt>
                <c:pt idx="1868">
                  <c:v>17.5</c:v>
                </c:pt>
                <c:pt idx="1869">
                  <c:v>17.600000000000001</c:v>
                </c:pt>
                <c:pt idx="1870">
                  <c:v>17.600000000000001</c:v>
                </c:pt>
                <c:pt idx="1871">
                  <c:v>17.7</c:v>
                </c:pt>
                <c:pt idx="1872">
                  <c:v>17.7</c:v>
                </c:pt>
                <c:pt idx="1873">
                  <c:v>17.7</c:v>
                </c:pt>
                <c:pt idx="1874">
                  <c:v>17.7</c:v>
                </c:pt>
                <c:pt idx="1875">
                  <c:v>17.7</c:v>
                </c:pt>
                <c:pt idx="1876">
                  <c:v>17.7</c:v>
                </c:pt>
                <c:pt idx="1877">
                  <c:v>17.7</c:v>
                </c:pt>
                <c:pt idx="1878">
                  <c:v>17.7</c:v>
                </c:pt>
                <c:pt idx="1879">
                  <c:v>17.600000000000001</c:v>
                </c:pt>
                <c:pt idx="1880">
                  <c:v>17.600000000000001</c:v>
                </c:pt>
                <c:pt idx="1881">
                  <c:v>17.600000000000001</c:v>
                </c:pt>
                <c:pt idx="1882">
                  <c:v>17.5</c:v>
                </c:pt>
                <c:pt idx="1883">
                  <c:v>17.5</c:v>
                </c:pt>
                <c:pt idx="1884">
                  <c:v>17.399999999999999</c:v>
                </c:pt>
                <c:pt idx="1885">
                  <c:v>17.3</c:v>
                </c:pt>
                <c:pt idx="1886">
                  <c:v>17.200000000000003</c:v>
                </c:pt>
                <c:pt idx="1887">
                  <c:v>17.099999999999998</c:v>
                </c:pt>
                <c:pt idx="1888">
                  <c:v>17</c:v>
                </c:pt>
                <c:pt idx="1889">
                  <c:v>16.900000000000002</c:v>
                </c:pt>
                <c:pt idx="1890">
                  <c:v>16.799999999999997</c:v>
                </c:pt>
                <c:pt idx="1891">
                  <c:v>16.7</c:v>
                </c:pt>
                <c:pt idx="1892">
                  <c:v>16.600000000000001</c:v>
                </c:pt>
                <c:pt idx="1893">
                  <c:v>16.5</c:v>
                </c:pt>
                <c:pt idx="1894">
                  <c:v>16.3</c:v>
                </c:pt>
                <c:pt idx="1895">
                  <c:v>16.2</c:v>
                </c:pt>
                <c:pt idx="1896">
                  <c:v>16.099999999999998</c:v>
                </c:pt>
                <c:pt idx="1897">
                  <c:v>15.9</c:v>
                </c:pt>
                <c:pt idx="1898">
                  <c:v>15.8</c:v>
                </c:pt>
                <c:pt idx="1899">
                  <c:v>15.7</c:v>
                </c:pt>
                <c:pt idx="1900">
                  <c:v>15.5</c:v>
                </c:pt>
                <c:pt idx="1901">
                  <c:v>15.400000000000002</c:v>
                </c:pt>
                <c:pt idx="1902">
                  <c:v>15.2</c:v>
                </c:pt>
                <c:pt idx="1903">
                  <c:v>15.1</c:v>
                </c:pt>
                <c:pt idx="1904">
                  <c:v>15</c:v>
                </c:pt>
                <c:pt idx="1905">
                  <c:v>14.8</c:v>
                </c:pt>
                <c:pt idx="1906">
                  <c:v>14.7</c:v>
                </c:pt>
                <c:pt idx="1907">
                  <c:v>14.600000000000001</c:v>
                </c:pt>
                <c:pt idx="1908">
                  <c:v>14.5</c:v>
                </c:pt>
                <c:pt idx="1909">
                  <c:v>14.399999999999999</c:v>
                </c:pt>
                <c:pt idx="1910">
                  <c:v>14.3</c:v>
                </c:pt>
                <c:pt idx="1911">
                  <c:v>14.2</c:v>
                </c:pt>
                <c:pt idx="1912">
                  <c:v>14.1</c:v>
                </c:pt>
                <c:pt idx="1913">
                  <c:v>14.1</c:v>
                </c:pt>
                <c:pt idx="1914">
                  <c:v>14</c:v>
                </c:pt>
                <c:pt idx="1915">
                  <c:v>13.9</c:v>
                </c:pt>
                <c:pt idx="1916">
                  <c:v>13.9</c:v>
                </c:pt>
                <c:pt idx="1917">
                  <c:v>13.8</c:v>
                </c:pt>
                <c:pt idx="1918">
                  <c:v>13.8</c:v>
                </c:pt>
                <c:pt idx="1919">
                  <c:v>13.8</c:v>
                </c:pt>
                <c:pt idx="1920">
                  <c:v>13.7</c:v>
                </c:pt>
                <c:pt idx="1921">
                  <c:v>13.7</c:v>
                </c:pt>
                <c:pt idx="1922">
                  <c:v>13.7</c:v>
                </c:pt>
                <c:pt idx="1923">
                  <c:v>13.7</c:v>
                </c:pt>
                <c:pt idx="1924">
                  <c:v>13.7</c:v>
                </c:pt>
                <c:pt idx="1925">
                  <c:v>13.8</c:v>
                </c:pt>
                <c:pt idx="1926">
                  <c:v>13.8</c:v>
                </c:pt>
                <c:pt idx="1927">
                  <c:v>13.8</c:v>
                </c:pt>
                <c:pt idx="1928">
                  <c:v>13.8</c:v>
                </c:pt>
                <c:pt idx="1929">
                  <c:v>13.9</c:v>
                </c:pt>
                <c:pt idx="1930">
                  <c:v>13.9</c:v>
                </c:pt>
                <c:pt idx="1931">
                  <c:v>14</c:v>
                </c:pt>
                <c:pt idx="1932">
                  <c:v>14</c:v>
                </c:pt>
                <c:pt idx="1933">
                  <c:v>14.1</c:v>
                </c:pt>
                <c:pt idx="1934">
                  <c:v>14.2</c:v>
                </c:pt>
                <c:pt idx="1935">
                  <c:v>14.2</c:v>
                </c:pt>
                <c:pt idx="1936">
                  <c:v>14.3</c:v>
                </c:pt>
                <c:pt idx="1937">
                  <c:v>14.399999999999999</c:v>
                </c:pt>
                <c:pt idx="1938">
                  <c:v>14.5</c:v>
                </c:pt>
                <c:pt idx="1939">
                  <c:v>14.5</c:v>
                </c:pt>
                <c:pt idx="1940">
                  <c:v>14.600000000000001</c:v>
                </c:pt>
                <c:pt idx="1941">
                  <c:v>14.7</c:v>
                </c:pt>
                <c:pt idx="1942">
                  <c:v>14.8</c:v>
                </c:pt>
                <c:pt idx="1943">
                  <c:v>14.9</c:v>
                </c:pt>
                <c:pt idx="1944">
                  <c:v>15</c:v>
                </c:pt>
                <c:pt idx="1945">
                  <c:v>15.1</c:v>
                </c:pt>
                <c:pt idx="1946">
                  <c:v>15.2</c:v>
                </c:pt>
                <c:pt idx="1947">
                  <c:v>15.299999999999999</c:v>
                </c:pt>
                <c:pt idx="1948">
                  <c:v>15.400000000000002</c:v>
                </c:pt>
                <c:pt idx="1949">
                  <c:v>15.6</c:v>
                </c:pt>
                <c:pt idx="1950">
                  <c:v>15.7</c:v>
                </c:pt>
                <c:pt idx="1951">
                  <c:v>15.8</c:v>
                </c:pt>
                <c:pt idx="1952">
                  <c:v>15.9</c:v>
                </c:pt>
                <c:pt idx="1953">
                  <c:v>16</c:v>
                </c:pt>
                <c:pt idx="1954">
                  <c:v>16.099999999999998</c:v>
                </c:pt>
                <c:pt idx="1955">
                  <c:v>16.3</c:v>
                </c:pt>
                <c:pt idx="1956">
                  <c:v>16.399999999999999</c:v>
                </c:pt>
                <c:pt idx="1957">
                  <c:v>16.5</c:v>
                </c:pt>
                <c:pt idx="1958">
                  <c:v>16.7</c:v>
                </c:pt>
                <c:pt idx="1959">
                  <c:v>16.799999999999997</c:v>
                </c:pt>
                <c:pt idx="1960">
                  <c:v>17</c:v>
                </c:pt>
                <c:pt idx="1961">
                  <c:v>17.099999999999998</c:v>
                </c:pt>
                <c:pt idx="1962">
                  <c:v>17.200000000000003</c:v>
                </c:pt>
                <c:pt idx="1963">
                  <c:v>17.399999999999999</c:v>
                </c:pt>
                <c:pt idx="1964">
                  <c:v>17.5</c:v>
                </c:pt>
                <c:pt idx="1965">
                  <c:v>17.7</c:v>
                </c:pt>
                <c:pt idx="1966">
                  <c:v>17.8</c:v>
                </c:pt>
                <c:pt idx="1967">
                  <c:v>18</c:v>
                </c:pt>
                <c:pt idx="1968">
                  <c:v>18.099999999999998</c:v>
                </c:pt>
                <c:pt idx="1969">
                  <c:v>18.3</c:v>
                </c:pt>
                <c:pt idx="1970">
                  <c:v>18.399999999999999</c:v>
                </c:pt>
                <c:pt idx="1971">
                  <c:v>18.600000000000001</c:v>
                </c:pt>
                <c:pt idx="1972">
                  <c:v>18.7</c:v>
                </c:pt>
                <c:pt idx="1973">
                  <c:v>18.899999999999999</c:v>
                </c:pt>
                <c:pt idx="1974">
                  <c:v>19</c:v>
                </c:pt>
                <c:pt idx="1975">
                  <c:v>19.2</c:v>
                </c:pt>
                <c:pt idx="1976">
                  <c:v>19.3</c:v>
                </c:pt>
                <c:pt idx="1977">
                  <c:v>19.5</c:v>
                </c:pt>
                <c:pt idx="1978">
                  <c:v>19.700000000000003</c:v>
                </c:pt>
                <c:pt idx="1979">
                  <c:v>19.8</c:v>
                </c:pt>
                <c:pt idx="1980">
                  <c:v>20</c:v>
                </c:pt>
                <c:pt idx="1981">
                  <c:v>20.100000000000001</c:v>
                </c:pt>
                <c:pt idx="1982">
                  <c:v>20.299999999999997</c:v>
                </c:pt>
                <c:pt idx="1983">
                  <c:v>20.5</c:v>
                </c:pt>
                <c:pt idx="1984">
                  <c:v>20.599999999999998</c:v>
                </c:pt>
                <c:pt idx="1985">
                  <c:v>20.8</c:v>
                </c:pt>
                <c:pt idx="1986">
                  <c:v>21</c:v>
                </c:pt>
                <c:pt idx="1987">
                  <c:v>21.2</c:v>
                </c:pt>
                <c:pt idx="1988">
                  <c:v>21.3</c:v>
                </c:pt>
                <c:pt idx="1989">
                  <c:v>21.5</c:v>
                </c:pt>
                <c:pt idx="1990">
                  <c:v>21.7</c:v>
                </c:pt>
                <c:pt idx="1991">
                  <c:v>21.8</c:v>
                </c:pt>
                <c:pt idx="1992">
                  <c:v>22</c:v>
                </c:pt>
                <c:pt idx="1993">
                  <c:v>22.2</c:v>
                </c:pt>
                <c:pt idx="1994">
                  <c:v>22.4</c:v>
                </c:pt>
                <c:pt idx="1995">
                  <c:v>22.5</c:v>
                </c:pt>
                <c:pt idx="1996">
                  <c:v>22.7</c:v>
                </c:pt>
                <c:pt idx="1997">
                  <c:v>22.900000000000002</c:v>
                </c:pt>
                <c:pt idx="1998">
                  <c:v>23.099999999999998</c:v>
                </c:pt>
                <c:pt idx="1999">
                  <c:v>23.200000000000003</c:v>
                </c:pt>
                <c:pt idx="2000">
                  <c:v>23.4</c:v>
                </c:pt>
                <c:pt idx="2001">
                  <c:v>23.6</c:v>
                </c:pt>
                <c:pt idx="2002">
                  <c:v>23.8</c:v>
                </c:pt>
                <c:pt idx="2003">
                  <c:v>24</c:v>
                </c:pt>
                <c:pt idx="2004">
                  <c:v>24.1</c:v>
                </c:pt>
                <c:pt idx="2005">
                  <c:v>24.3</c:v>
                </c:pt>
                <c:pt idx="2006">
                  <c:v>24.5</c:v>
                </c:pt>
                <c:pt idx="2007">
                  <c:v>24.7</c:v>
                </c:pt>
                <c:pt idx="2008">
                  <c:v>24.9</c:v>
                </c:pt>
                <c:pt idx="2009">
                  <c:v>25</c:v>
                </c:pt>
                <c:pt idx="2010">
                  <c:v>25.2</c:v>
                </c:pt>
                <c:pt idx="2011">
                  <c:v>25.400000000000002</c:v>
                </c:pt>
                <c:pt idx="2012">
                  <c:v>25.599999999999998</c:v>
                </c:pt>
                <c:pt idx="2013">
                  <c:v>25.8</c:v>
                </c:pt>
                <c:pt idx="2014">
                  <c:v>26</c:v>
                </c:pt>
                <c:pt idx="2015">
                  <c:v>26.2</c:v>
                </c:pt>
                <c:pt idx="2016">
                  <c:v>26.299999999999997</c:v>
                </c:pt>
                <c:pt idx="2017">
                  <c:v>26.5</c:v>
                </c:pt>
                <c:pt idx="2018">
                  <c:v>26.7</c:v>
                </c:pt>
                <c:pt idx="2019">
                  <c:v>26.9</c:v>
                </c:pt>
                <c:pt idx="2020">
                  <c:v>27.1</c:v>
                </c:pt>
                <c:pt idx="2021">
                  <c:v>27.3</c:v>
                </c:pt>
                <c:pt idx="2022">
                  <c:v>27.5</c:v>
                </c:pt>
                <c:pt idx="2023">
                  <c:v>27.7</c:v>
                </c:pt>
                <c:pt idx="2024">
                  <c:v>27.900000000000002</c:v>
                </c:pt>
                <c:pt idx="2025">
                  <c:v>28</c:v>
                </c:pt>
                <c:pt idx="2026">
                  <c:v>28.2</c:v>
                </c:pt>
                <c:pt idx="2027">
                  <c:v>28.4</c:v>
                </c:pt>
                <c:pt idx="2028">
                  <c:v>28.6</c:v>
                </c:pt>
                <c:pt idx="2029">
                  <c:v>28.799999999999997</c:v>
                </c:pt>
                <c:pt idx="2030">
                  <c:v>29</c:v>
                </c:pt>
                <c:pt idx="2031">
                  <c:v>29.200000000000003</c:v>
                </c:pt>
                <c:pt idx="2032">
                  <c:v>29.4</c:v>
                </c:pt>
                <c:pt idx="2033">
                  <c:v>29.6</c:v>
                </c:pt>
                <c:pt idx="2034">
                  <c:v>29.8</c:v>
                </c:pt>
                <c:pt idx="2035">
                  <c:v>30</c:v>
                </c:pt>
                <c:pt idx="2036">
                  <c:v>30.2</c:v>
                </c:pt>
                <c:pt idx="2037">
                  <c:v>30.4</c:v>
                </c:pt>
                <c:pt idx="2038">
                  <c:v>30.599999999999998</c:v>
                </c:pt>
                <c:pt idx="2039">
                  <c:v>30.800000000000004</c:v>
                </c:pt>
                <c:pt idx="2040">
                  <c:v>31</c:v>
                </c:pt>
                <c:pt idx="2041">
                  <c:v>31.2</c:v>
                </c:pt>
                <c:pt idx="2042">
                  <c:v>31.3</c:v>
                </c:pt>
                <c:pt idx="2043">
                  <c:v>31.5</c:v>
                </c:pt>
                <c:pt idx="2044">
                  <c:v>31.7</c:v>
                </c:pt>
                <c:pt idx="2045">
                  <c:v>31.900000000000002</c:v>
                </c:pt>
                <c:pt idx="2046">
                  <c:v>32.1</c:v>
                </c:pt>
                <c:pt idx="2047">
                  <c:v>32.299999999999997</c:v>
                </c:pt>
                <c:pt idx="2048">
                  <c:v>32.5</c:v>
                </c:pt>
                <c:pt idx="2049">
                  <c:v>32.700000000000003</c:v>
                </c:pt>
                <c:pt idx="2050">
                  <c:v>32.9</c:v>
                </c:pt>
                <c:pt idx="2051">
                  <c:v>33.1</c:v>
                </c:pt>
                <c:pt idx="2052">
                  <c:v>33.300000000000004</c:v>
                </c:pt>
                <c:pt idx="2053">
                  <c:v>33.5</c:v>
                </c:pt>
                <c:pt idx="2054">
                  <c:v>33.699999999999996</c:v>
                </c:pt>
                <c:pt idx="2055">
                  <c:v>33.9</c:v>
                </c:pt>
                <c:pt idx="2056">
                  <c:v>34.1</c:v>
                </c:pt>
                <c:pt idx="2057">
                  <c:v>34.299999999999997</c:v>
                </c:pt>
                <c:pt idx="2058">
                  <c:v>34.5</c:v>
                </c:pt>
                <c:pt idx="2059">
                  <c:v>34.700000000000003</c:v>
                </c:pt>
                <c:pt idx="2060">
                  <c:v>34.9</c:v>
                </c:pt>
                <c:pt idx="2061">
                  <c:v>35.1</c:v>
                </c:pt>
                <c:pt idx="2062">
                  <c:v>35.299999999999997</c:v>
                </c:pt>
                <c:pt idx="2063">
                  <c:v>35.5</c:v>
                </c:pt>
                <c:pt idx="2064">
                  <c:v>35.700000000000003</c:v>
                </c:pt>
                <c:pt idx="2065">
                  <c:v>35.9</c:v>
                </c:pt>
                <c:pt idx="2066">
                  <c:v>36.1</c:v>
                </c:pt>
                <c:pt idx="2067">
                  <c:v>36.300000000000004</c:v>
                </c:pt>
                <c:pt idx="2068">
                  <c:v>36.5</c:v>
                </c:pt>
                <c:pt idx="2069">
                  <c:v>36.699999999999996</c:v>
                </c:pt>
                <c:pt idx="2070">
                  <c:v>36.900000000000006</c:v>
                </c:pt>
                <c:pt idx="2071">
                  <c:v>37.1</c:v>
                </c:pt>
                <c:pt idx="2072">
                  <c:v>37.299999999999997</c:v>
                </c:pt>
                <c:pt idx="2073">
                  <c:v>37.5</c:v>
                </c:pt>
                <c:pt idx="2074">
                  <c:v>37.700000000000003</c:v>
                </c:pt>
                <c:pt idx="2075">
                  <c:v>37.9</c:v>
                </c:pt>
                <c:pt idx="2076">
                  <c:v>38.099999999999994</c:v>
                </c:pt>
                <c:pt idx="2077">
                  <c:v>38.300000000000004</c:v>
                </c:pt>
                <c:pt idx="2078">
                  <c:v>38.5</c:v>
                </c:pt>
                <c:pt idx="2079">
                  <c:v>38.699999999999996</c:v>
                </c:pt>
                <c:pt idx="2080">
                  <c:v>38.9</c:v>
                </c:pt>
                <c:pt idx="2081">
                  <c:v>39.1</c:v>
                </c:pt>
                <c:pt idx="2082">
                  <c:v>39.299999999999997</c:v>
                </c:pt>
                <c:pt idx="2083">
                  <c:v>39.5</c:v>
                </c:pt>
                <c:pt idx="2084">
                  <c:v>39.700000000000003</c:v>
                </c:pt>
                <c:pt idx="2085">
                  <c:v>39.9</c:v>
                </c:pt>
                <c:pt idx="2086">
                  <c:v>40.1</c:v>
                </c:pt>
                <c:pt idx="2087">
                  <c:v>40.299999999999997</c:v>
                </c:pt>
                <c:pt idx="2088">
                  <c:v>40.5</c:v>
                </c:pt>
                <c:pt idx="2089">
                  <c:v>40.700000000000003</c:v>
                </c:pt>
                <c:pt idx="2090">
                  <c:v>40.9</c:v>
                </c:pt>
                <c:pt idx="2091">
                  <c:v>41.1</c:v>
                </c:pt>
                <c:pt idx="2092">
                  <c:v>41.300000000000004</c:v>
                </c:pt>
                <c:pt idx="2093">
                  <c:v>41.5</c:v>
                </c:pt>
                <c:pt idx="2094">
                  <c:v>41.699999999999996</c:v>
                </c:pt>
                <c:pt idx="2095">
                  <c:v>41.9</c:v>
                </c:pt>
                <c:pt idx="2096">
                  <c:v>42.1</c:v>
                </c:pt>
                <c:pt idx="2097">
                  <c:v>42.3</c:v>
                </c:pt>
                <c:pt idx="2098">
                  <c:v>42.5</c:v>
                </c:pt>
                <c:pt idx="2099">
                  <c:v>42.7</c:v>
                </c:pt>
                <c:pt idx="2100">
                  <c:v>42.9</c:v>
                </c:pt>
                <c:pt idx="2101">
                  <c:v>43.099999999999994</c:v>
                </c:pt>
                <c:pt idx="2102">
                  <c:v>43.300000000000004</c:v>
                </c:pt>
                <c:pt idx="2103">
                  <c:v>43.5</c:v>
                </c:pt>
                <c:pt idx="2104">
                  <c:v>43.699999999999996</c:v>
                </c:pt>
                <c:pt idx="2105">
                  <c:v>43.900000000000006</c:v>
                </c:pt>
                <c:pt idx="2106">
                  <c:v>44.1</c:v>
                </c:pt>
                <c:pt idx="2107">
                  <c:v>44.199999999999996</c:v>
                </c:pt>
                <c:pt idx="2108">
                  <c:v>44.4</c:v>
                </c:pt>
                <c:pt idx="2109">
                  <c:v>44.6</c:v>
                </c:pt>
                <c:pt idx="2110">
                  <c:v>44.8</c:v>
                </c:pt>
                <c:pt idx="2111">
                  <c:v>45</c:v>
                </c:pt>
                <c:pt idx="2112">
                  <c:v>45.2</c:v>
                </c:pt>
                <c:pt idx="2113">
                  <c:v>45.4</c:v>
                </c:pt>
                <c:pt idx="2114">
                  <c:v>45.599999999999994</c:v>
                </c:pt>
                <c:pt idx="2115">
                  <c:v>45.800000000000004</c:v>
                </c:pt>
                <c:pt idx="2116">
                  <c:v>46</c:v>
                </c:pt>
                <c:pt idx="2117">
                  <c:v>46.199999999999996</c:v>
                </c:pt>
                <c:pt idx="2118">
                  <c:v>46.400000000000006</c:v>
                </c:pt>
                <c:pt idx="2119">
                  <c:v>46.5</c:v>
                </c:pt>
                <c:pt idx="2120">
                  <c:v>46.699999999999996</c:v>
                </c:pt>
                <c:pt idx="2121">
                  <c:v>46.9</c:v>
                </c:pt>
                <c:pt idx="2122">
                  <c:v>47.1</c:v>
                </c:pt>
                <c:pt idx="2123">
                  <c:v>47.3</c:v>
                </c:pt>
                <c:pt idx="2124">
                  <c:v>47.5</c:v>
                </c:pt>
                <c:pt idx="2125">
                  <c:v>47.7</c:v>
                </c:pt>
                <c:pt idx="2126">
                  <c:v>47.9</c:v>
                </c:pt>
                <c:pt idx="2127">
                  <c:v>48</c:v>
                </c:pt>
                <c:pt idx="2128">
                  <c:v>48.2</c:v>
                </c:pt>
                <c:pt idx="2129">
                  <c:v>48.4</c:v>
                </c:pt>
                <c:pt idx="2130">
                  <c:v>48.6</c:v>
                </c:pt>
                <c:pt idx="2131">
                  <c:v>48.8</c:v>
                </c:pt>
                <c:pt idx="2132">
                  <c:v>48.900000000000006</c:v>
                </c:pt>
                <c:pt idx="2133">
                  <c:v>49.1</c:v>
                </c:pt>
                <c:pt idx="2134">
                  <c:v>49.3</c:v>
                </c:pt>
                <c:pt idx="2135">
                  <c:v>49.5</c:v>
                </c:pt>
                <c:pt idx="2136">
                  <c:v>49.6</c:v>
                </c:pt>
                <c:pt idx="2137">
                  <c:v>49.8</c:v>
                </c:pt>
                <c:pt idx="2138">
                  <c:v>50</c:v>
                </c:pt>
                <c:pt idx="2139">
                  <c:v>50.1</c:v>
                </c:pt>
                <c:pt idx="2140">
                  <c:v>50.300000000000004</c:v>
                </c:pt>
                <c:pt idx="2141">
                  <c:v>50.5</c:v>
                </c:pt>
                <c:pt idx="2142">
                  <c:v>50.699999999999996</c:v>
                </c:pt>
                <c:pt idx="2143">
                  <c:v>50.800000000000004</c:v>
                </c:pt>
                <c:pt idx="2144">
                  <c:v>51</c:v>
                </c:pt>
                <c:pt idx="2145">
                  <c:v>51.199999999999996</c:v>
                </c:pt>
                <c:pt idx="2146">
                  <c:v>51.3</c:v>
                </c:pt>
                <c:pt idx="2147">
                  <c:v>51.5</c:v>
                </c:pt>
                <c:pt idx="2148">
                  <c:v>51.6</c:v>
                </c:pt>
                <c:pt idx="2149">
                  <c:v>51.8</c:v>
                </c:pt>
                <c:pt idx="2150">
                  <c:v>52</c:v>
                </c:pt>
                <c:pt idx="2151">
                  <c:v>52.1</c:v>
                </c:pt>
                <c:pt idx="2152">
                  <c:v>52.3</c:v>
                </c:pt>
                <c:pt idx="2153">
                  <c:v>52.4</c:v>
                </c:pt>
                <c:pt idx="2154">
                  <c:v>52.599999999999994</c:v>
                </c:pt>
                <c:pt idx="2155">
                  <c:v>52.7</c:v>
                </c:pt>
                <c:pt idx="2156">
                  <c:v>52.9</c:v>
                </c:pt>
                <c:pt idx="2157">
                  <c:v>53</c:v>
                </c:pt>
                <c:pt idx="2158">
                  <c:v>53.199999999999996</c:v>
                </c:pt>
                <c:pt idx="2159">
                  <c:v>53.300000000000004</c:v>
                </c:pt>
                <c:pt idx="2160">
                  <c:v>53.4</c:v>
                </c:pt>
                <c:pt idx="2161">
                  <c:v>53.6</c:v>
                </c:pt>
                <c:pt idx="2162">
                  <c:v>53.699999999999996</c:v>
                </c:pt>
                <c:pt idx="2163">
                  <c:v>53.900000000000006</c:v>
                </c:pt>
                <c:pt idx="2164">
                  <c:v>54</c:v>
                </c:pt>
                <c:pt idx="2165">
                  <c:v>54.1</c:v>
                </c:pt>
                <c:pt idx="2166">
                  <c:v>54.3</c:v>
                </c:pt>
                <c:pt idx="2167">
                  <c:v>54.4</c:v>
                </c:pt>
                <c:pt idx="2168">
                  <c:v>54.5</c:v>
                </c:pt>
                <c:pt idx="2169">
                  <c:v>54.6</c:v>
                </c:pt>
                <c:pt idx="2170">
                  <c:v>54.7</c:v>
                </c:pt>
                <c:pt idx="2171">
                  <c:v>54.9</c:v>
                </c:pt>
                <c:pt idx="2172">
                  <c:v>55</c:v>
                </c:pt>
                <c:pt idx="2173">
                  <c:v>55.099999999999994</c:v>
                </c:pt>
                <c:pt idx="2174">
                  <c:v>55.2</c:v>
                </c:pt>
                <c:pt idx="2175">
                  <c:v>55.300000000000004</c:v>
                </c:pt>
                <c:pt idx="2176">
                  <c:v>55.4</c:v>
                </c:pt>
                <c:pt idx="2177">
                  <c:v>55.5</c:v>
                </c:pt>
                <c:pt idx="2178">
                  <c:v>55.6</c:v>
                </c:pt>
                <c:pt idx="2179">
                  <c:v>55.699999999999996</c:v>
                </c:pt>
                <c:pt idx="2180">
                  <c:v>55.800000000000004</c:v>
                </c:pt>
                <c:pt idx="2181">
                  <c:v>55.800000000000004</c:v>
                </c:pt>
                <c:pt idx="2182">
                  <c:v>55.9</c:v>
                </c:pt>
                <c:pt idx="2183">
                  <c:v>56</c:v>
                </c:pt>
                <c:pt idx="2184">
                  <c:v>56.1</c:v>
                </c:pt>
                <c:pt idx="2185">
                  <c:v>56.1</c:v>
                </c:pt>
                <c:pt idx="2186">
                  <c:v>56.199999999999996</c:v>
                </c:pt>
                <c:pt idx="2187">
                  <c:v>56.3</c:v>
                </c:pt>
                <c:pt idx="2188">
                  <c:v>56.3</c:v>
                </c:pt>
                <c:pt idx="2189">
                  <c:v>56.4</c:v>
                </c:pt>
                <c:pt idx="2190">
                  <c:v>56.4</c:v>
                </c:pt>
                <c:pt idx="2191">
                  <c:v>56.5</c:v>
                </c:pt>
                <c:pt idx="2192">
                  <c:v>56.5</c:v>
                </c:pt>
                <c:pt idx="2193">
                  <c:v>56.6</c:v>
                </c:pt>
                <c:pt idx="2194">
                  <c:v>56.6</c:v>
                </c:pt>
                <c:pt idx="2195">
                  <c:v>56.6</c:v>
                </c:pt>
                <c:pt idx="2196">
                  <c:v>56.6</c:v>
                </c:pt>
                <c:pt idx="2197">
                  <c:v>56.7</c:v>
                </c:pt>
                <c:pt idx="2198">
                  <c:v>56.7</c:v>
                </c:pt>
                <c:pt idx="2199">
                  <c:v>56.7</c:v>
                </c:pt>
                <c:pt idx="2200">
                  <c:v>56.7</c:v>
                </c:pt>
                <c:pt idx="2201">
                  <c:v>56.7</c:v>
                </c:pt>
                <c:pt idx="2202">
                  <c:v>56.7</c:v>
                </c:pt>
                <c:pt idx="2203">
                  <c:v>56.7</c:v>
                </c:pt>
                <c:pt idx="2204">
                  <c:v>56.6</c:v>
                </c:pt>
                <c:pt idx="2205">
                  <c:v>56.6</c:v>
                </c:pt>
                <c:pt idx="2206">
                  <c:v>56.6</c:v>
                </c:pt>
                <c:pt idx="2207">
                  <c:v>56.6</c:v>
                </c:pt>
                <c:pt idx="2208">
                  <c:v>56.5</c:v>
                </c:pt>
                <c:pt idx="2209">
                  <c:v>56.5</c:v>
                </c:pt>
                <c:pt idx="2210">
                  <c:v>56.4</c:v>
                </c:pt>
                <c:pt idx="2211">
                  <c:v>56.3</c:v>
                </c:pt>
                <c:pt idx="2212">
                  <c:v>56.3</c:v>
                </c:pt>
                <c:pt idx="2213">
                  <c:v>56.199999999999996</c:v>
                </c:pt>
                <c:pt idx="2214">
                  <c:v>56.1</c:v>
                </c:pt>
                <c:pt idx="2215">
                  <c:v>56</c:v>
                </c:pt>
                <c:pt idx="2216">
                  <c:v>55.9</c:v>
                </c:pt>
                <c:pt idx="2217">
                  <c:v>55.800000000000004</c:v>
                </c:pt>
                <c:pt idx="2218">
                  <c:v>55.699999999999996</c:v>
                </c:pt>
                <c:pt idx="2219">
                  <c:v>55.6</c:v>
                </c:pt>
                <c:pt idx="2220">
                  <c:v>55.5</c:v>
                </c:pt>
                <c:pt idx="2221">
                  <c:v>55.4</c:v>
                </c:pt>
                <c:pt idx="2222">
                  <c:v>55.2</c:v>
                </c:pt>
                <c:pt idx="2223">
                  <c:v>55.099999999999994</c:v>
                </c:pt>
                <c:pt idx="2224">
                  <c:v>55</c:v>
                </c:pt>
                <c:pt idx="2225">
                  <c:v>54.8</c:v>
                </c:pt>
                <c:pt idx="2226">
                  <c:v>54.7</c:v>
                </c:pt>
                <c:pt idx="2227">
                  <c:v>54.5</c:v>
                </c:pt>
                <c:pt idx="2228">
                  <c:v>54.4</c:v>
                </c:pt>
                <c:pt idx="2229">
                  <c:v>54.2</c:v>
                </c:pt>
                <c:pt idx="2230">
                  <c:v>54</c:v>
                </c:pt>
                <c:pt idx="2231">
                  <c:v>53.900000000000006</c:v>
                </c:pt>
                <c:pt idx="2232">
                  <c:v>53.699999999999996</c:v>
                </c:pt>
                <c:pt idx="2233">
                  <c:v>53.5</c:v>
                </c:pt>
                <c:pt idx="2234">
                  <c:v>53.300000000000004</c:v>
                </c:pt>
                <c:pt idx="2235">
                  <c:v>53.199999999999996</c:v>
                </c:pt>
                <c:pt idx="2236">
                  <c:v>53</c:v>
                </c:pt>
                <c:pt idx="2237">
                  <c:v>52.800000000000004</c:v>
                </c:pt>
                <c:pt idx="2238">
                  <c:v>52.599999999999994</c:v>
                </c:pt>
                <c:pt idx="2239">
                  <c:v>52.4</c:v>
                </c:pt>
                <c:pt idx="2240">
                  <c:v>52.3</c:v>
                </c:pt>
                <c:pt idx="2241">
                  <c:v>52.1</c:v>
                </c:pt>
                <c:pt idx="2242">
                  <c:v>51.9</c:v>
                </c:pt>
                <c:pt idx="2243">
                  <c:v>51.8</c:v>
                </c:pt>
                <c:pt idx="2244">
                  <c:v>51.6</c:v>
                </c:pt>
                <c:pt idx="2245">
                  <c:v>51.400000000000006</c:v>
                </c:pt>
                <c:pt idx="2246">
                  <c:v>51.3</c:v>
                </c:pt>
                <c:pt idx="2247">
                  <c:v>51.1</c:v>
                </c:pt>
                <c:pt idx="2248">
                  <c:v>51</c:v>
                </c:pt>
                <c:pt idx="2249">
                  <c:v>50.9</c:v>
                </c:pt>
                <c:pt idx="2250">
                  <c:v>50.699999999999996</c:v>
                </c:pt>
                <c:pt idx="2251">
                  <c:v>50.599999999999994</c:v>
                </c:pt>
                <c:pt idx="2252">
                  <c:v>50.5</c:v>
                </c:pt>
                <c:pt idx="2253">
                  <c:v>50.4</c:v>
                </c:pt>
                <c:pt idx="2254">
                  <c:v>50.300000000000004</c:v>
                </c:pt>
                <c:pt idx="2255">
                  <c:v>50.2</c:v>
                </c:pt>
                <c:pt idx="2256">
                  <c:v>50.1</c:v>
                </c:pt>
                <c:pt idx="2257">
                  <c:v>50</c:v>
                </c:pt>
                <c:pt idx="2258">
                  <c:v>49.9</c:v>
                </c:pt>
                <c:pt idx="2259">
                  <c:v>49.8</c:v>
                </c:pt>
                <c:pt idx="2260">
                  <c:v>49.8</c:v>
                </c:pt>
                <c:pt idx="2261">
                  <c:v>49.7</c:v>
                </c:pt>
                <c:pt idx="2262">
                  <c:v>49.6</c:v>
                </c:pt>
                <c:pt idx="2263">
                  <c:v>49.6</c:v>
                </c:pt>
                <c:pt idx="2264">
                  <c:v>49.6</c:v>
                </c:pt>
                <c:pt idx="2265">
                  <c:v>49.5</c:v>
                </c:pt>
                <c:pt idx="2266">
                  <c:v>49.5</c:v>
                </c:pt>
                <c:pt idx="2267">
                  <c:v>49.5</c:v>
                </c:pt>
                <c:pt idx="2268">
                  <c:v>49.4</c:v>
                </c:pt>
                <c:pt idx="2269">
                  <c:v>49.4</c:v>
                </c:pt>
                <c:pt idx="2270">
                  <c:v>49.4</c:v>
                </c:pt>
                <c:pt idx="2271">
                  <c:v>49.4</c:v>
                </c:pt>
                <c:pt idx="2272">
                  <c:v>49.4</c:v>
                </c:pt>
                <c:pt idx="2273">
                  <c:v>49.4</c:v>
                </c:pt>
                <c:pt idx="2274">
                  <c:v>49.5</c:v>
                </c:pt>
                <c:pt idx="2275">
                  <c:v>49.5</c:v>
                </c:pt>
                <c:pt idx="2276">
                  <c:v>49.5</c:v>
                </c:pt>
                <c:pt idx="2277">
                  <c:v>49.5</c:v>
                </c:pt>
                <c:pt idx="2278">
                  <c:v>49.6</c:v>
                </c:pt>
                <c:pt idx="2279">
                  <c:v>49.6</c:v>
                </c:pt>
                <c:pt idx="2280">
                  <c:v>49.6</c:v>
                </c:pt>
                <c:pt idx="2281">
                  <c:v>49.7</c:v>
                </c:pt>
                <c:pt idx="2282">
                  <c:v>49.7</c:v>
                </c:pt>
                <c:pt idx="2283">
                  <c:v>49.8</c:v>
                </c:pt>
                <c:pt idx="2284">
                  <c:v>49.9</c:v>
                </c:pt>
                <c:pt idx="2285">
                  <c:v>49.9</c:v>
                </c:pt>
                <c:pt idx="2286">
                  <c:v>50</c:v>
                </c:pt>
                <c:pt idx="2287">
                  <c:v>50.1</c:v>
                </c:pt>
                <c:pt idx="2288">
                  <c:v>50.2</c:v>
                </c:pt>
                <c:pt idx="2289">
                  <c:v>50.2</c:v>
                </c:pt>
                <c:pt idx="2290">
                  <c:v>50.300000000000004</c:v>
                </c:pt>
                <c:pt idx="2291">
                  <c:v>50.4</c:v>
                </c:pt>
                <c:pt idx="2292">
                  <c:v>50.5</c:v>
                </c:pt>
                <c:pt idx="2293">
                  <c:v>50.599999999999994</c:v>
                </c:pt>
                <c:pt idx="2294">
                  <c:v>50.699999999999996</c:v>
                </c:pt>
                <c:pt idx="2295">
                  <c:v>50.800000000000004</c:v>
                </c:pt>
                <c:pt idx="2296">
                  <c:v>50.9</c:v>
                </c:pt>
                <c:pt idx="2297">
                  <c:v>51</c:v>
                </c:pt>
                <c:pt idx="2298">
                  <c:v>51.1</c:v>
                </c:pt>
                <c:pt idx="2299">
                  <c:v>51.199999999999996</c:v>
                </c:pt>
                <c:pt idx="2300">
                  <c:v>51.3</c:v>
                </c:pt>
                <c:pt idx="2301">
                  <c:v>51.5</c:v>
                </c:pt>
                <c:pt idx="2302">
                  <c:v>51.6</c:v>
                </c:pt>
                <c:pt idx="2303">
                  <c:v>51.7</c:v>
                </c:pt>
                <c:pt idx="2304">
                  <c:v>51.8</c:v>
                </c:pt>
                <c:pt idx="2305">
                  <c:v>52</c:v>
                </c:pt>
                <c:pt idx="2306">
                  <c:v>52.1</c:v>
                </c:pt>
                <c:pt idx="2307">
                  <c:v>52.2</c:v>
                </c:pt>
                <c:pt idx="2308">
                  <c:v>52.4</c:v>
                </c:pt>
                <c:pt idx="2309">
                  <c:v>52.5</c:v>
                </c:pt>
                <c:pt idx="2310">
                  <c:v>52.7</c:v>
                </c:pt>
                <c:pt idx="2311">
                  <c:v>52.800000000000004</c:v>
                </c:pt>
                <c:pt idx="2312">
                  <c:v>52.9</c:v>
                </c:pt>
                <c:pt idx="2313">
                  <c:v>53.1</c:v>
                </c:pt>
                <c:pt idx="2314">
                  <c:v>53.199999999999996</c:v>
                </c:pt>
                <c:pt idx="2315">
                  <c:v>53.4</c:v>
                </c:pt>
                <c:pt idx="2316">
                  <c:v>53.6</c:v>
                </c:pt>
                <c:pt idx="2317">
                  <c:v>53.699999999999996</c:v>
                </c:pt>
                <c:pt idx="2318">
                  <c:v>53.900000000000006</c:v>
                </c:pt>
                <c:pt idx="2319">
                  <c:v>54</c:v>
                </c:pt>
                <c:pt idx="2320">
                  <c:v>54.2</c:v>
                </c:pt>
                <c:pt idx="2321">
                  <c:v>54.4</c:v>
                </c:pt>
                <c:pt idx="2322">
                  <c:v>54.5</c:v>
                </c:pt>
                <c:pt idx="2323">
                  <c:v>54.7</c:v>
                </c:pt>
                <c:pt idx="2324">
                  <c:v>54.9</c:v>
                </c:pt>
                <c:pt idx="2325">
                  <c:v>55</c:v>
                </c:pt>
                <c:pt idx="2326">
                  <c:v>55.2</c:v>
                </c:pt>
                <c:pt idx="2327">
                  <c:v>55.4</c:v>
                </c:pt>
                <c:pt idx="2328">
                  <c:v>55.6</c:v>
                </c:pt>
                <c:pt idx="2329">
                  <c:v>55.699999999999996</c:v>
                </c:pt>
                <c:pt idx="2330">
                  <c:v>55.9</c:v>
                </c:pt>
                <c:pt idx="2331">
                  <c:v>56.1</c:v>
                </c:pt>
                <c:pt idx="2332">
                  <c:v>56.3</c:v>
                </c:pt>
                <c:pt idx="2333">
                  <c:v>56.5</c:v>
                </c:pt>
                <c:pt idx="2334">
                  <c:v>56.6</c:v>
                </c:pt>
                <c:pt idx="2335">
                  <c:v>56.8</c:v>
                </c:pt>
                <c:pt idx="2336">
                  <c:v>57</c:v>
                </c:pt>
                <c:pt idx="2337">
                  <c:v>57.2</c:v>
                </c:pt>
                <c:pt idx="2338">
                  <c:v>57.4</c:v>
                </c:pt>
                <c:pt idx="2339">
                  <c:v>57.599999999999994</c:v>
                </c:pt>
                <c:pt idx="2340">
                  <c:v>57.800000000000004</c:v>
                </c:pt>
                <c:pt idx="2341">
                  <c:v>58</c:v>
                </c:pt>
                <c:pt idx="2342">
                  <c:v>58.199999999999996</c:v>
                </c:pt>
                <c:pt idx="2343">
                  <c:v>58.400000000000006</c:v>
                </c:pt>
                <c:pt idx="2344">
                  <c:v>58.6</c:v>
                </c:pt>
                <c:pt idx="2345">
                  <c:v>58.8</c:v>
                </c:pt>
                <c:pt idx="2346">
                  <c:v>59</c:v>
                </c:pt>
                <c:pt idx="2347">
                  <c:v>59.2</c:v>
                </c:pt>
                <c:pt idx="2348">
                  <c:v>59.4</c:v>
                </c:pt>
                <c:pt idx="2349">
                  <c:v>59.6</c:v>
                </c:pt>
                <c:pt idx="2350">
                  <c:v>59.8</c:v>
                </c:pt>
                <c:pt idx="2351">
                  <c:v>60</c:v>
                </c:pt>
                <c:pt idx="2352">
                  <c:v>60.2</c:v>
                </c:pt>
                <c:pt idx="2353">
                  <c:v>60.4</c:v>
                </c:pt>
                <c:pt idx="2354">
                  <c:v>60.6</c:v>
                </c:pt>
                <c:pt idx="2355">
                  <c:v>60.8</c:v>
                </c:pt>
                <c:pt idx="2356">
                  <c:v>61</c:v>
                </c:pt>
                <c:pt idx="2357">
                  <c:v>61.199999999999996</c:v>
                </c:pt>
                <c:pt idx="2358">
                  <c:v>61.4</c:v>
                </c:pt>
                <c:pt idx="2359">
                  <c:v>61.699999999999996</c:v>
                </c:pt>
                <c:pt idx="2360">
                  <c:v>61.9</c:v>
                </c:pt>
                <c:pt idx="2361">
                  <c:v>62.100000000000009</c:v>
                </c:pt>
                <c:pt idx="2362">
                  <c:v>62.3</c:v>
                </c:pt>
                <c:pt idx="2363">
                  <c:v>62.5</c:v>
                </c:pt>
                <c:pt idx="2364">
                  <c:v>62.7</c:v>
                </c:pt>
                <c:pt idx="2365">
                  <c:v>62.9</c:v>
                </c:pt>
                <c:pt idx="2366">
                  <c:v>63.2</c:v>
                </c:pt>
                <c:pt idx="2367">
                  <c:v>63.4</c:v>
                </c:pt>
                <c:pt idx="2368">
                  <c:v>63.6</c:v>
                </c:pt>
                <c:pt idx="2369">
                  <c:v>63.800000000000004</c:v>
                </c:pt>
                <c:pt idx="2370">
                  <c:v>64.099999999999994</c:v>
                </c:pt>
                <c:pt idx="2371">
                  <c:v>64.300000000000011</c:v>
                </c:pt>
                <c:pt idx="2372">
                  <c:v>64.5</c:v>
                </c:pt>
                <c:pt idx="2373">
                  <c:v>64.7</c:v>
                </c:pt>
                <c:pt idx="2374">
                  <c:v>65</c:v>
                </c:pt>
                <c:pt idx="2375">
                  <c:v>65.2</c:v>
                </c:pt>
                <c:pt idx="2376">
                  <c:v>65.400000000000006</c:v>
                </c:pt>
                <c:pt idx="2377">
                  <c:v>65.599999999999994</c:v>
                </c:pt>
                <c:pt idx="2378">
                  <c:v>65.900000000000006</c:v>
                </c:pt>
                <c:pt idx="2379">
                  <c:v>66.099999999999994</c:v>
                </c:pt>
                <c:pt idx="2380">
                  <c:v>66.3</c:v>
                </c:pt>
                <c:pt idx="2381">
                  <c:v>66.600000000000009</c:v>
                </c:pt>
                <c:pt idx="2382">
                  <c:v>66.8</c:v>
                </c:pt>
                <c:pt idx="2383">
                  <c:v>67</c:v>
                </c:pt>
                <c:pt idx="2384">
                  <c:v>67.199999999999989</c:v>
                </c:pt>
                <c:pt idx="2385">
                  <c:v>67.5</c:v>
                </c:pt>
                <c:pt idx="2386">
                  <c:v>67.7</c:v>
                </c:pt>
                <c:pt idx="2387">
                  <c:v>67.899999999999991</c:v>
                </c:pt>
                <c:pt idx="2388">
                  <c:v>68.2</c:v>
                </c:pt>
                <c:pt idx="2389">
                  <c:v>68.399999999999991</c:v>
                </c:pt>
                <c:pt idx="2390">
                  <c:v>68.7</c:v>
                </c:pt>
                <c:pt idx="2391">
                  <c:v>68.899999999999991</c:v>
                </c:pt>
                <c:pt idx="2392">
                  <c:v>69.099999999999994</c:v>
                </c:pt>
                <c:pt idx="2393">
                  <c:v>69.400000000000006</c:v>
                </c:pt>
                <c:pt idx="2394">
                  <c:v>69.599999999999994</c:v>
                </c:pt>
                <c:pt idx="2395">
                  <c:v>69.900000000000006</c:v>
                </c:pt>
                <c:pt idx="2396">
                  <c:v>70.099999999999994</c:v>
                </c:pt>
                <c:pt idx="2397">
                  <c:v>70.400000000000006</c:v>
                </c:pt>
                <c:pt idx="2398">
                  <c:v>70.599999999999994</c:v>
                </c:pt>
                <c:pt idx="2399">
                  <c:v>70.8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C41-44A8-BA32-6152980D8826}"/>
            </c:ext>
          </c:extLst>
        </c:ser>
        <c:ser>
          <c:idx val="2"/>
          <c:order val="2"/>
          <c:tx>
            <c:strRef>
              <c:f>CV!$I$1</c:f>
              <c:strCache>
                <c:ptCount val="1"/>
                <c:pt idx="0">
                  <c:v>Cat</c:v>
                </c:pt>
              </c:strCache>
            </c:strRef>
          </c:tx>
          <c:spPr>
            <a:ln w="19050" cap="rnd">
              <a:solidFill>
                <a:srgbClr val="0070C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CV!$F$4602:$F$7001</c:f>
              <c:numCache>
                <c:formatCode>General</c:formatCode>
                <c:ptCount val="2400"/>
                <c:pt idx="0">
                  <c:v>-0.2</c:v>
                </c:pt>
                <c:pt idx="1">
                  <c:v>-0.19900000000000001</c:v>
                </c:pt>
                <c:pt idx="2">
                  <c:v>-0.19800000000000001</c:v>
                </c:pt>
                <c:pt idx="3">
                  <c:v>-0.19700000000000001</c:v>
                </c:pt>
                <c:pt idx="4">
                  <c:v>-0.19600000000000001</c:v>
                </c:pt>
                <c:pt idx="5">
                  <c:v>-0.19500000000000001</c:v>
                </c:pt>
                <c:pt idx="6">
                  <c:v>-0.19400000000000001</c:v>
                </c:pt>
                <c:pt idx="7">
                  <c:v>-0.193</c:v>
                </c:pt>
                <c:pt idx="8">
                  <c:v>-0.192</c:v>
                </c:pt>
                <c:pt idx="9">
                  <c:v>-0.191</c:v>
                </c:pt>
                <c:pt idx="10">
                  <c:v>-0.19</c:v>
                </c:pt>
                <c:pt idx="11">
                  <c:v>-0.189</c:v>
                </c:pt>
                <c:pt idx="12">
                  <c:v>-0.188</c:v>
                </c:pt>
                <c:pt idx="13">
                  <c:v>-0.187</c:v>
                </c:pt>
                <c:pt idx="14">
                  <c:v>-0.186</c:v>
                </c:pt>
                <c:pt idx="15">
                  <c:v>-0.185</c:v>
                </c:pt>
                <c:pt idx="16">
                  <c:v>-0.184</c:v>
                </c:pt>
                <c:pt idx="17">
                  <c:v>-0.183</c:v>
                </c:pt>
                <c:pt idx="18">
                  <c:v>-0.182</c:v>
                </c:pt>
                <c:pt idx="19">
                  <c:v>-0.18099999999999999</c:v>
                </c:pt>
                <c:pt idx="20">
                  <c:v>-0.18</c:v>
                </c:pt>
                <c:pt idx="21">
                  <c:v>-0.17899999999999999</c:v>
                </c:pt>
                <c:pt idx="22">
                  <c:v>-0.17799999999999999</c:v>
                </c:pt>
                <c:pt idx="23">
                  <c:v>-0.17699999999999999</c:v>
                </c:pt>
                <c:pt idx="24">
                  <c:v>-0.17599999999999999</c:v>
                </c:pt>
                <c:pt idx="25">
                  <c:v>-0.17499999999999999</c:v>
                </c:pt>
                <c:pt idx="26">
                  <c:v>-0.17399999999999999</c:v>
                </c:pt>
                <c:pt idx="27">
                  <c:v>-0.17299999999999999</c:v>
                </c:pt>
                <c:pt idx="28">
                  <c:v>-0.17199999999999999</c:v>
                </c:pt>
                <c:pt idx="29">
                  <c:v>-0.17100000000000001</c:v>
                </c:pt>
                <c:pt idx="30">
                  <c:v>-0.17</c:v>
                </c:pt>
                <c:pt idx="31">
                  <c:v>-0.16900000000000001</c:v>
                </c:pt>
                <c:pt idx="32">
                  <c:v>-0.16800000000000001</c:v>
                </c:pt>
                <c:pt idx="33">
                  <c:v>-0.16700000000000001</c:v>
                </c:pt>
                <c:pt idx="34">
                  <c:v>-0.16600000000000001</c:v>
                </c:pt>
                <c:pt idx="35">
                  <c:v>-0.16500000000000001</c:v>
                </c:pt>
                <c:pt idx="36">
                  <c:v>-0.16400000000000001</c:v>
                </c:pt>
                <c:pt idx="37">
                  <c:v>-0.16300000000000001</c:v>
                </c:pt>
                <c:pt idx="38">
                  <c:v>-0.16200000000000001</c:v>
                </c:pt>
                <c:pt idx="39">
                  <c:v>-0.161</c:v>
                </c:pt>
                <c:pt idx="40">
                  <c:v>-0.16</c:v>
                </c:pt>
                <c:pt idx="41">
                  <c:v>-0.159</c:v>
                </c:pt>
                <c:pt idx="42">
                  <c:v>-0.158</c:v>
                </c:pt>
                <c:pt idx="43">
                  <c:v>-0.157</c:v>
                </c:pt>
                <c:pt idx="44">
                  <c:v>-0.156</c:v>
                </c:pt>
                <c:pt idx="45">
                  <c:v>-0.155</c:v>
                </c:pt>
                <c:pt idx="46">
                  <c:v>-0.154</c:v>
                </c:pt>
                <c:pt idx="47">
                  <c:v>-0.153</c:v>
                </c:pt>
                <c:pt idx="48">
                  <c:v>-0.152</c:v>
                </c:pt>
                <c:pt idx="49">
                  <c:v>-0.151</c:v>
                </c:pt>
                <c:pt idx="50">
                  <c:v>-0.15</c:v>
                </c:pt>
                <c:pt idx="51">
                  <c:v>-0.14899999999999999</c:v>
                </c:pt>
                <c:pt idx="52">
                  <c:v>-0.14799999999999999</c:v>
                </c:pt>
                <c:pt idx="53">
                  <c:v>-0.14699999999999999</c:v>
                </c:pt>
                <c:pt idx="54">
                  <c:v>-0.14599999999999999</c:v>
                </c:pt>
                <c:pt idx="55">
                  <c:v>-0.14499999999999999</c:v>
                </c:pt>
                <c:pt idx="56">
                  <c:v>-0.14399999999999999</c:v>
                </c:pt>
                <c:pt idx="57">
                  <c:v>-0.14299999999999999</c:v>
                </c:pt>
                <c:pt idx="58">
                  <c:v>-0.14199999999999999</c:v>
                </c:pt>
                <c:pt idx="59">
                  <c:v>-0.14099999999999999</c:v>
                </c:pt>
                <c:pt idx="60">
                  <c:v>-0.14000000000000001</c:v>
                </c:pt>
                <c:pt idx="61">
                  <c:v>-0.13900000000000001</c:v>
                </c:pt>
                <c:pt idx="62">
                  <c:v>-0.13800000000000001</c:v>
                </c:pt>
                <c:pt idx="63">
                  <c:v>-0.13700000000000001</c:v>
                </c:pt>
                <c:pt idx="64">
                  <c:v>-0.13600000000000001</c:v>
                </c:pt>
                <c:pt idx="65">
                  <c:v>-0.13500000000000001</c:v>
                </c:pt>
                <c:pt idx="66">
                  <c:v>-0.13400000000000001</c:v>
                </c:pt>
                <c:pt idx="67">
                  <c:v>-0.13300000000000001</c:v>
                </c:pt>
                <c:pt idx="68">
                  <c:v>-0.13200000000000001</c:v>
                </c:pt>
                <c:pt idx="69">
                  <c:v>-0.13100000000000001</c:v>
                </c:pt>
                <c:pt idx="70">
                  <c:v>-0.13</c:v>
                </c:pt>
                <c:pt idx="71">
                  <c:v>-0.129</c:v>
                </c:pt>
                <c:pt idx="72">
                  <c:v>-0.128</c:v>
                </c:pt>
                <c:pt idx="73">
                  <c:v>-0.127</c:v>
                </c:pt>
                <c:pt idx="74">
                  <c:v>-0.126</c:v>
                </c:pt>
                <c:pt idx="75">
                  <c:v>-0.125</c:v>
                </c:pt>
                <c:pt idx="76">
                  <c:v>-0.124</c:v>
                </c:pt>
                <c:pt idx="77">
                  <c:v>-0.123</c:v>
                </c:pt>
                <c:pt idx="78">
                  <c:v>-0.122</c:v>
                </c:pt>
                <c:pt idx="79">
                  <c:v>-0.121</c:v>
                </c:pt>
                <c:pt idx="80">
                  <c:v>-0.12</c:v>
                </c:pt>
                <c:pt idx="81">
                  <c:v>-0.11899999999999999</c:v>
                </c:pt>
                <c:pt idx="82">
                  <c:v>-0.11799999999999999</c:v>
                </c:pt>
                <c:pt idx="83">
                  <c:v>-0.11700000000000001</c:v>
                </c:pt>
                <c:pt idx="84">
                  <c:v>-0.11600000000000001</c:v>
                </c:pt>
                <c:pt idx="85">
                  <c:v>-0.115</c:v>
                </c:pt>
                <c:pt idx="86">
                  <c:v>-0.114</c:v>
                </c:pt>
                <c:pt idx="87">
                  <c:v>-0.113</c:v>
                </c:pt>
                <c:pt idx="88">
                  <c:v>-0.112</c:v>
                </c:pt>
                <c:pt idx="89">
                  <c:v>-0.111</c:v>
                </c:pt>
                <c:pt idx="90">
                  <c:v>-0.11</c:v>
                </c:pt>
                <c:pt idx="91">
                  <c:v>-0.109</c:v>
                </c:pt>
                <c:pt idx="92">
                  <c:v>-0.108</c:v>
                </c:pt>
                <c:pt idx="93">
                  <c:v>-0.107</c:v>
                </c:pt>
                <c:pt idx="94">
                  <c:v>-0.106</c:v>
                </c:pt>
                <c:pt idx="95">
                  <c:v>-0.105</c:v>
                </c:pt>
                <c:pt idx="96">
                  <c:v>-0.104</c:v>
                </c:pt>
                <c:pt idx="97">
                  <c:v>-0.10299999999999999</c:v>
                </c:pt>
                <c:pt idx="98">
                  <c:v>-0.10199999999999999</c:v>
                </c:pt>
                <c:pt idx="99">
                  <c:v>-0.10100000000000001</c:v>
                </c:pt>
                <c:pt idx="100">
                  <c:v>-0.1</c:v>
                </c:pt>
                <c:pt idx="101">
                  <c:v>-9.9000000000000005E-2</c:v>
                </c:pt>
                <c:pt idx="102">
                  <c:v>-9.8000000000000004E-2</c:v>
                </c:pt>
                <c:pt idx="103">
                  <c:v>-9.7000000000000003E-2</c:v>
                </c:pt>
                <c:pt idx="104">
                  <c:v>-9.6000000000000002E-2</c:v>
                </c:pt>
                <c:pt idx="105">
                  <c:v>-9.5000000000000001E-2</c:v>
                </c:pt>
                <c:pt idx="106">
                  <c:v>-9.4E-2</c:v>
                </c:pt>
                <c:pt idx="107">
                  <c:v>-9.2999999999999999E-2</c:v>
                </c:pt>
                <c:pt idx="108">
                  <c:v>-9.1999999999999998E-2</c:v>
                </c:pt>
                <c:pt idx="109">
                  <c:v>-9.0999999999999998E-2</c:v>
                </c:pt>
                <c:pt idx="110">
                  <c:v>-0.09</c:v>
                </c:pt>
                <c:pt idx="111">
                  <c:v>-8.8999999999999996E-2</c:v>
                </c:pt>
                <c:pt idx="112">
                  <c:v>-8.7999999999999995E-2</c:v>
                </c:pt>
                <c:pt idx="113">
                  <c:v>-8.6999999999999994E-2</c:v>
                </c:pt>
                <c:pt idx="114">
                  <c:v>-8.5999999999999993E-2</c:v>
                </c:pt>
                <c:pt idx="115">
                  <c:v>-8.5000000000000006E-2</c:v>
                </c:pt>
                <c:pt idx="116">
                  <c:v>-8.4000000000000005E-2</c:v>
                </c:pt>
                <c:pt idx="117">
                  <c:v>-8.3000000000000004E-2</c:v>
                </c:pt>
                <c:pt idx="118">
                  <c:v>-8.2000000000000003E-2</c:v>
                </c:pt>
                <c:pt idx="119">
                  <c:v>-8.1000000000000003E-2</c:v>
                </c:pt>
                <c:pt idx="120">
                  <c:v>-0.08</c:v>
                </c:pt>
                <c:pt idx="121">
                  <c:v>-7.9000000000000001E-2</c:v>
                </c:pt>
                <c:pt idx="122">
                  <c:v>-7.8E-2</c:v>
                </c:pt>
                <c:pt idx="123">
                  <c:v>-7.6999999999999999E-2</c:v>
                </c:pt>
                <c:pt idx="124">
                  <c:v>-7.5999999999999998E-2</c:v>
                </c:pt>
                <c:pt idx="125">
                  <c:v>-7.4999999999999997E-2</c:v>
                </c:pt>
                <c:pt idx="126">
                  <c:v>-7.3999999999999996E-2</c:v>
                </c:pt>
                <c:pt idx="127">
                  <c:v>-7.2999999999999995E-2</c:v>
                </c:pt>
                <c:pt idx="128">
                  <c:v>-7.1999999999999995E-2</c:v>
                </c:pt>
                <c:pt idx="129">
                  <c:v>-7.0999999999999994E-2</c:v>
                </c:pt>
                <c:pt idx="130">
                  <c:v>-7.0000000000000007E-2</c:v>
                </c:pt>
                <c:pt idx="131">
                  <c:v>-6.9000000000000006E-2</c:v>
                </c:pt>
                <c:pt idx="132">
                  <c:v>-6.8000000000000005E-2</c:v>
                </c:pt>
                <c:pt idx="133">
                  <c:v>-6.7000000000000004E-2</c:v>
                </c:pt>
                <c:pt idx="134">
                  <c:v>-6.6000000000000003E-2</c:v>
                </c:pt>
                <c:pt idx="135">
                  <c:v>-6.5000000000000002E-2</c:v>
                </c:pt>
                <c:pt idx="136">
                  <c:v>-6.4000000000000001E-2</c:v>
                </c:pt>
                <c:pt idx="137">
                  <c:v>-6.3E-2</c:v>
                </c:pt>
                <c:pt idx="138">
                  <c:v>-6.2E-2</c:v>
                </c:pt>
                <c:pt idx="139">
                  <c:v>-6.0999999999999999E-2</c:v>
                </c:pt>
                <c:pt idx="140">
                  <c:v>-0.06</c:v>
                </c:pt>
                <c:pt idx="141">
                  <c:v>-5.8999999999999997E-2</c:v>
                </c:pt>
                <c:pt idx="142">
                  <c:v>-5.8000000000000003E-2</c:v>
                </c:pt>
                <c:pt idx="143">
                  <c:v>-5.7000000000000002E-2</c:v>
                </c:pt>
                <c:pt idx="144">
                  <c:v>-5.6000000000000001E-2</c:v>
                </c:pt>
                <c:pt idx="145">
                  <c:v>-5.5E-2</c:v>
                </c:pt>
                <c:pt idx="146">
                  <c:v>-5.3999999999999999E-2</c:v>
                </c:pt>
                <c:pt idx="147">
                  <c:v>-5.2999999999999999E-2</c:v>
                </c:pt>
                <c:pt idx="148">
                  <c:v>-5.1999999999999998E-2</c:v>
                </c:pt>
                <c:pt idx="149">
                  <c:v>-5.0999999999999997E-2</c:v>
                </c:pt>
                <c:pt idx="150">
                  <c:v>-0.05</c:v>
                </c:pt>
                <c:pt idx="151">
                  <c:v>-4.9000000000000002E-2</c:v>
                </c:pt>
                <c:pt idx="152">
                  <c:v>-4.8000000000000001E-2</c:v>
                </c:pt>
                <c:pt idx="153">
                  <c:v>-4.7E-2</c:v>
                </c:pt>
                <c:pt idx="154">
                  <c:v>-4.5999999999999999E-2</c:v>
                </c:pt>
                <c:pt idx="155">
                  <c:v>-4.4999999999999998E-2</c:v>
                </c:pt>
                <c:pt idx="156">
                  <c:v>-4.3999999999999997E-2</c:v>
                </c:pt>
                <c:pt idx="157">
                  <c:v>-4.2999999999999997E-2</c:v>
                </c:pt>
                <c:pt idx="158">
                  <c:v>-4.2000000000000003E-2</c:v>
                </c:pt>
                <c:pt idx="159">
                  <c:v>-4.1000000000000002E-2</c:v>
                </c:pt>
                <c:pt idx="160">
                  <c:v>-0.04</c:v>
                </c:pt>
                <c:pt idx="161">
                  <c:v>-3.9E-2</c:v>
                </c:pt>
                <c:pt idx="162">
                  <c:v>-3.7999999999999999E-2</c:v>
                </c:pt>
                <c:pt idx="163">
                  <c:v>-3.6999999999999998E-2</c:v>
                </c:pt>
                <c:pt idx="164">
                  <c:v>-3.5999999999999997E-2</c:v>
                </c:pt>
                <c:pt idx="165">
                  <c:v>-3.5000000000000003E-2</c:v>
                </c:pt>
                <c:pt idx="166">
                  <c:v>-3.4000000000000002E-2</c:v>
                </c:pt>
                <c:pt idx="167">
                  <c:v>-3.3000000000000002E-2</c:v>
                </c:pt>
                <c:pt idx="168">
                  <c:v>-3.2000000000000001E-2</c:v>
                </c:pt>
                <c:pt idx="169">
                  <c:v>-3.1E-2</c:v>
                </c:pt>
                <c:pt idx="170">
                  <c:v>-0.03</c:v>
                </c:pt>
                <c:pt idx="171">
                  <c:v>-2.9000000000000001E-2</c:v>
                </c:pt>
                <c:pt idx="172">
                  <c:v>-2.8000000000000001E-2</c:v>
                </c:pt>
                <c:pt idx="173">
                  <c:v>-2.7E-2</c:v>
                </c:pt>
                <c:pt idx="174">
                  <c:v>-2.5999999999999999E-2</c:v>
                </c:pt>
                <c:pt idx="175">
                  <c:v>-2.5000000000000001E-2</c:v>
                </c:pt>
                <c:pt idx="176">
                  <c:v>-2.4E-2</c:v>
                </c:pt>
                <c:pt idx="177">
                  <c:v>-2.3E-2</c:v>
                </c:pt>
                <c:pt idx="178">
                  <c:v>-2.1999999999999999E-2</c:v>
                </c:pt>
                <c:pt idx="179">
                  <c:v>-2.1000000000000001E-2</c:v>
                </c:pt>
                <c:pt idx="180">
                  <c:v>-0.02</c:v>
                </c:pt>
                <c:pt idx="181">
                  <c:v>-1.9E-2</c:v>
                </c:pt>
                <c:pt idx="182">
                  <c:v>-1.7999999999999999E-2</c:v>
                </c:pt>
                <c:pt idx="183">
                  <c:v>-1.7000000000000001E-2</c:v>
                </c:pt>
                <c:pt idx="184">
                  <c:v>-1.6E-2</c:v>
                </c:pt>
                <c:pt idx="185">
                  <c:v>-1.4999999999999999E-2</c:v>
                </c:pt>
                <c:pt idx="186">
                  <c:v>-1.4E-2</c:v>
                </c:pt>
                <c:pt idx="187">
                  <c:v>-1.2999999999999999E-2</c:v>
                </c:pt>
                <c:pt idx="188">
                  <c:v>-1.2E-2</c:v>
                </c:pt>
                <c:pt idx="189">
                  <c:v>-1.0999999999999999E-2</c:v>
                </c:pt>
                <c:pt idx="190">
                  <c:v>-0.01</c:v>
                </c:pt>
                <c:pt idx="191">
                  <c:v>-8.9999999999999993E-3</c:v>
                </c:pt>
                <c:pt idx="192">
                  <c:v>-8.0000000000000002E-3</c:v>
                </c:pt>
                <c:pt idx="193">
                  <c:v>-7.0000000000000001E-3</c:v>
                </c:pt>
                <c:pt idx="194">
                  <c:v>-6.0000000000000001E-3</c:v>
                </c:pt>
                <c:pt idx="195">
                  <c:v>-5.0000000000000001E-3</c:v>
                </c:pt>
                <c:pt idx="196">
                  <c:v>-4.0000000000000001E-3</c:v>
                </c:pt>
                <c:pt idx="197">
                  <c:v>-3.0000000000000001E-3</c:v>
                </c:pt>
                <c:pt idx="198">
                  <c:v>-2E-3</c:v>
                </c:pt>
                <c:pt idx="199">
                  <c:v>-1E-3</c:v>
                </c:pt>
                <c:pt idx="200">
                  <c:v>0</c:v>
                </c:pt>
                <c:pt idx="201">
                  <c:v>1E-3</c:v>
                </c:pt>
                <c:pt idx="202">
                  <c:v>2E-3</c:v>
                </c:pt>
                <c:pt idx="203">
                  <c:v>3.0000000000000001E-3</c:v>
                </c:pt>
                <c:pt idx="204">
                  <c:v>4.0000000000000001E-3</c:v>
                </c:pt>
                <c:pt idx="205">
                  <c:v>5.0000000000000001E-3</c:v>
                </c:pt>
                <c:pt idx="206">
                  <c:v>6.0000000000000001E-3</c:v>
                </c:pt>
                <c:pt idx="207">
                  <c:v>7.0000000000000001E-3</c:v>
                </c:pt>
                <c:pt idx="208">
                  <c:v>8.0000000000000002E-3</c:v>
                </c:pt>
                <c:pt idx="209">
                  <c:v>8.9999999999999993E-3</c:v>
                </c:pt>
                <c:pt idx="210">
                  <c:v>0.01</c:v>
                </c:pt>
                <c:pt idx="211">
                  <c:v>1.0999999999999999E-2</c:v>
                </c:pt>
                <c:pt idx="212">
                  <c:v>1.2E-2</c:v>
                </c:pt>
                <c:pt idx="213">
                  <c:v>1.2999999999999999E-2</c:v>
                </c:pt>
                <c:pt idx="214">
                  <c:v>1.4E-2</c:v>
                </c:pt>
                <c:pt idx="215">
                  <c:v>1.4999999999999999E-2</c:v>
                </c:pt>
                <c:pt idx="216">
                  <c:v>1.6E-2</c:v>
                </c:pt>
                <c:pt idx="217">
                  <c:v>1.7000000000000001E-2</c:v>
                </c:pt>
                <c:pt idx="218">
                  <c:v>1.7999999999999999E-2</c:v>
                </c:pt>
                <c:pt idx="219">
                  <c:v>1.9E-2</c:v>
                </c:pt>
                <c:pt idx="220">
                  <c:v>0.02</c:v>
                </c:pt>
                <c:pt idx="221">
                  <c:v>2.1000000000000001E-2</c:v>
                </c:pt>
                <c:pt idx="222">
                  <c:v>2.1999999999999999E-2</c:v>
                </c:pt>
                <c:pt idx="223">
                  <c:v>2.3E-2</c:v>
                </c:pt>
                <c:pt idx="224">
                  <c:v>2.4E-2</c:v>
                </c:pt>
                <c:pt idx="225">
                  <c:v>2.5000000000000001E-2</c:v>
                </c:pt>
                <c:pt idx="226">
                  <c:v>2.5999999999999999E-2</c:v>
                </c:pt>
                <c:pt idx="227">
                  <c:v>2.7E-2</c:v>
                </c:pt>
                <c:pt idx="228">
                  <c:v>2.8000000000000001E-2</c:v>
                </c:pt>
                <c:pt idx="229">
                  <c:v>2.9000000000000001E-2</c:v>
                </c:pt>
                <c:pt idx="230">
                  <c:v>0.03</c:v>
                </c:pt>
                <c:pt idx="231">
                  <c:v>3.1E-2</c:v>
                </c:pt>
                <c:pt idx="232">
                  <c:v>3.2000000000000001E-2</c:v>
                </c:pt>
                <c:pt idx="233">
                  <c:v>3.3000000000000002E-2</c:v>
                </c:pt>
                <c:pt idx="234">
                  <c:v>3.4000000000000002E-2</c:v>
                </c:pt>
                <c:pt idx="235">
                  <c:v>3.5000000000000003E-2</c:v>
                </c:pt>
                <c:pt idx="236">
                  <c:v>3.5999999999999997E-2</c:v>
                </c:pt>
                <c:pt idx="237">
                  <c:v>3.6999999999999998E-2</c:v>
                </c:pt>
                <c:pt idx="238">
                  <c:v>3.7999999999999999E-2</c:v>
                </c:pt>
                <c:pt idx="239">
                  <c:v>3.9E-2</c:v>
                </c:pt>
                <c:pt idx="240">
                  <c:v>0.04</c:v>
                </c:pt>
                <c:pt idx="241">
                  <c:v>4.1000000000000002E-2</c:v>
                </c:pt>
                <c:pt idx="242">
                  <c:v>4.2000000000000003E-2</c:v>
                </c:pt>
                <c:pt idx="243">
                  <c:v>4.2999999999999997E-2</c:v>
                </c:pt>
                <c:pt idx="244">
                  <c:v>4.3999999999999997E-2</c:v>
                </c:pt>
                <c:pt idx="245">
                  <c:v>4.4999999999999998E-2</c:v>
                </c:pt>
                <c:pt idx="246">
                  <c:v>4.5999999999999999E-2</c:v>
                </c:pt>
                <c:pt idx="247">
                  <c:v>4.7E-2</c:v>
                </c:pt>
                <c:pt idx="248">
                  <c:v>4.8000000000000001E-2</c:v>
                </c:pt>
                <c:pt idx="249">
                  <c:v>4.9000000000000002E-2</c:v>
                </c:pt>
                <c:pt idx="250">
                  <c:v>0.05</c:v>
                </c:pt>
                <c:pt idx="251">
                  <c:v>5.0999999999999997E-2</c:v>
                </c:pt>
                <c:pt idx="252">
                  <c:v>5.1999999999999998E-2</c:v>
                </c:pt>
                <c:pt idx="253">
                  <c:v>5.2999999999999999E-2</c:v>
                </c:pt>
                <c:pt idx="254">
                  <c:v>5.3999999999999999E-2</c:v>
                </c:pt>
                <c:pt idx="255">
                  <c:v>5.5E-2</c:v>
                </c:pt>
                <c:pt idx="256">
                  <c:v>5.6000000000000001E-2</c:v>
                </c:pt>
                <c:pt idx="257">
                  <c:v>5.7000000000000002E-2</c:v>
                </c:pt>
                <c:pt idx="258">
                  <c:v>5.8000000000000003E-2</c:v>
                </c:pt>
                <c:pt idx="259">
                  <c:v>5.8999999999999997E-2</c:v>
                </c:pt>
                <c:pt idx="260">
                  <c:v>0.06</c:v>
                </c:pt>
                <c:pt idx="261">
                  <c:v>6.0999999999999999E-2</c:v>
                </c:pt>
                <c:pt idx="262">
                  <c:v>6.2E-2</c:v>
                </c:pt>
                <c:pt idx="263">
                  <c:v>6.3E-2</c:v>
                </c:pt>
                <c:pt idx="264">
                  <c:v>6.4000000000000001E-2</c:v>
                </c:pt>
                <c:pt idx="265">
                  <c:v>6.5000000000000002E-2</c:v>
                </c:pt>
                <c:pt idx="266">
                  <c:v>6.6000000000000003E-2</c:v>
                </c:pt>
                <c:pt idx="267">
                  <c:v>6.7000000000000004E-2</c:v>
                </c:pt>
                <c:pt idx="268">
                  <c:v>6.8000000000000005E-2</c:v>
                </c:pt>
                <c:pt idx="269">
                  <c:v>6.9000000000000006E-2</c:v>
                </c:pt>
                <c:pt idx="270">
                  <c:v>7.0000000000000007E-2</c:v>
                </c:pt>
                <c:pt idx="271">
                  <c:v>7.0999999999999994E-2</c:v>
                </c:pt>
                <c:pt idx="272">
                  <c:v>7.1999999999999995E-2</c:v>
                </c:pt>
                <c:pt idx="273">
                  <c:v>7.2999999999999995E-2</c:v>
                </c:pt>
                <c:pt idx="274">
                  <c:v>7.3999999999999996E-2</c:v>
                </c:pt>
                <c:pt idx="275">
                  <c:v>7.4999999999999997E-2</c:v>
                </c:pt>
                <c:pt idx="276">
                  <c:v>7.5999999999999998E-2</c:v>
                </c:pt>
                <c:pt idx="277">
                  <c:v>7.6999999999999999E-2</c:v>
                </c:pt>
                <c:pt idx="278">
                  <c:v>7.8E-2</c:v>
                </c:pt>
                <c:pt idx="279">
                  <c:v>7.9000000000000001E-2</c:v>
                </c:pt>
                <c:pt idx="280">
                  <c:v>0.08</c:v>
                </c:pt>
                <c:pt idx="281">
                  <c:v>8.1000000000000003E-2</c:v>
                </c:pt>
                <c:pt idx="282">
                  <c:v>8.2000000000000003E-2</c:v>
                </c:pt>
                <c:pt idx="283">
                  <c:v>8.3000000000000004E-2</c:v>
                </c:pt>
                <c:pt idx="284">
                  <c:v>8.4000000000000005E-2</c:v>
                </c:pt>
                <c:pt idx="285">
                  <c:v>8.5000000000000006E-2</c:v>
                </c:pt>
                <c:pt idx="286">
                  <c:v>8.5999999999999993E-2</c:v>
                </c:pt>
                <c:pt idx="287">
                  <c:v>8.6999999999999994E-2</c:v>
                </c:pt>
                <c:pt idx="288">
                  <c:v>8.7999999999999995E-2</c:v>
                </c:pt>
                <c:pt idx="289">
                  <c:v>8.8999999999999996E-2</c:v>
                </c:pt>
                <c:pt idx="290">
                  <c:v>0.09</c:v>
                </c:pt>
                <c:pt idx="291">
                  <c:v>9.0999999999999998E-2</c:v>
                </c:pt>
                <c:pt idx="292">
                  <c:v>9.1999999999999998E-2</c:v>
                </c:pt>
                <c:pt idx="293">
                  <c:v>9.2999999999999999E-2</c:v>
                </c:pt>
                <c:pt idx="294">
                  <c:v>9.4E-2</c:v>
                </c:pt>
                <c:pt idx="295">
                  <c:v>9.5000000000000001E-2</c:v>
                </c:pt>
                <c:pt idx="296">
                  <c:v>9.6000000000000002E-2</c:v>
                </c:pt>
                <c:pt idx="297">
                  <c:v>9.7000000000000003E-2</c:v>
                </c:pt>
                <c:pt idx="298">
                  <c:v>9.8000000000000004E-2</c:v>
                </c:pt>
                <c:pt idx="299">
                  <c:v>9.9000000000000005E-2</c:v>
                </c:pt>
                <c:pt idx="300">
                  <c:v>0.1</c:v>
                </c:pt>
                <c:pt idx="301">
                  <c:v>0.10100000000000001</c:v>
                </c:pt>
                <c:pt idx="302">
                  <c:v>0.10199999999999999</c:v>
                </c:pt>
                <c:pt idx="303">
                  <c:v>0.10299999999999999</c:v>
                </c:pt>
                <c:pt idx="304">
                  <c:v>0.104</c:v>
                </c:pt>
                <c:pt idx="305">
                  <c:v>0.105</c:v>
                </c:pt>
                <c:pt idx="306">
                  <c:v>0.106</c:v>
                </c:pt>
                <c:pt idx="307">
                  <c:v>0.107</c:v>
                </c:pt>
                <c:pt idx="308">
                  <c:v>0.108</c:v>
                </c:pt>
                <c:pt idx="309">
                  <c:v>0.109</c:v>
                </c:pt>
                <c:pt idx="310">
                  <c:v>0.11</c:v>
                </c:pt>
                <c:pt idx="311">
                  <c:v>0.111</c:v>
                </c:pt>
                <c:pt idx="312">
                  <c:v>0.112</c:v>
                </c:pt>
                <c:pt idx="313">
                  <c:v>0.113</c:v>
                </c:pt>
                <c:pt idx="314">
                  <c:v>0.114</c:v>
                </c:pt>
                <c:pt idx="315">
                  <c:v>0.115</c:v>
                </c:pt>
                <c:pt idx="316">
                  <c:v>0.11600000000000001</c:v>
                </c:pt>
                <c:pt idx="317">
                  <c:v>0.11700000000000001</c:v>
                </c:pt>
                <c:pt idx="318">
                  <c:v>0.11799999999999999</c:v>
                </c:pt>
                <c:pt idx="319">
                  <c:v>0.11899999999999999</c:v>
                </c:pt>
                <c:pt idx="320">
                  <c:v>0.12</c:v>
                </c:pt>
                <c:pt idx="321">
                  <c:v>0.121</c:v>
                </c:pt>
                <c:pt idx="322">
                  <c:v>0.122</c:v>
                </c:pt>
                <c:pt idx="323">
                  <c:v>0.123</c:v>
                </c:pt>
                <c:pt idx="324">
                  <c:v>0.124</c:v>
                </c:pt>
                <c:pt idx="325">
                  <c:v>0.125</c:v>
                </c:pt>
                <c:pt idx="326">
                  <c:v>0.126</c:v>
                </c:pt>
                <c:pt idx="327">
                  <c:v>0.127</c:v>
                </c:pt>
                <c:pt idx="328">
                  <c:v>0.128</c:v>
                </c:pt>
                <c:pt idx="329">
                  <c:v>0.129</c:v>
                </c:pt>
                <c:pt idx="330">
                  <c:v>0.13</c:v>
                </c:pt>
                <c:pt idx="331">
                  <c:v>0.13100000000000001</c:v>
                </c:pt>
                <c:pt idx="332">
                  <c:v>0.13200000000000001</c:v>
                </c:pt>
                <c:pt idx="333">
                  <c:v>0.13300000000000001</c:v>
                </c:pt>
                <c:pt idx="334">
                  <c:v>0.13400000000000001</c:v>
                </c:pt>
                <c:pt idx="335">
                  <c:v>0.13500000000000001</c:v>
                </c:pt>
                <c:pt idx="336">
                  <c:v>0.13600000000000001</c:v>
                </c:pt>
                <c:pt idx="337">
                  <c:v>0.13700000000000001</c:v>
                </c:pt>
                <c:pt idx="338">
                  <c:v>0.13800000000000001</c:v>
                </c:pt>
                <c:pt idx="339">
                  <c:v>0.13900000000000001</c:v>
                </c:pt>
                <c:pt idx="340">
                  <c:v>0.14000000000000001</c:v>
                </c:pt>
                <c:pt idx="341">
                  <c:v>0.14099999999999999</c:v>
                </c:pt>
                <c:pt idx="342">
                  <c:v>0.14199999999999999</c:v>
                </c:pt>
                <c:pt idx="343">
                  <c:v>0.14299999999999999</c:v>
                </c:pt>
                <c:pt idx="344">
                  <c:v>0.14399999999999999</c:v>
                </c:pt>
                <c:pt idx="345">
                  <c:v>0.14499999999999999</c:v>
                </c:pt>
                <c:pt idx="346">
                  <c:v>0.14599999999999999</c:v>
                </c:pt>
                <c:pt idx="347">
                  <c:v>0.14699999999999999</c:v>
                </c:pt>
                <c:pt idx="348">
                  <c:v>0.14799999999999999</c:v>
                </c:pt>
                <c:pt idx="349">
                  <c:v>0.14899999999999999</c:v>
                </c:pt>
                <c:pt idx="350">
                  <c:v>0.15</c:v>
                </c:pt>
                <c:pt idx="351">
                  <c:v>0.151</c:v>
                </c:pt>
                <c:pt idx="352">
                  <c:v>0.152</c:v>
                </c:pt>
                <c:pt idx="353">
                  <c:v>0.153</c:v>
                </c:pt>
                <c:pt idx="354">
                  <c:v>0.154</c:v>
                </c:pt>
                <c:pt idx="355">
                  <c:v>0.155</c:v>
                </c:pt>
                <c:pt idx="356">
                  <c:v>0.156</c:v>
                </c:pt>
                <c:pt idx="357">
                  <c:v>0.157</c:v>
                </c:pt>
                <c:pt idx="358">
                  <c:v>0.158</c:v>
                </c:pt>
                <c:pt idx="359">
                  <c:v>0.159</c:v>
                </c:pt>
                <c:pt idx="360">
                  <c:v>0.16</c:v>
                </c:pt>
                <c:pt idx="361">
                  <c:v>0.161</c:v>
                </c:pt>
                <c:pt idx="362">
                  <c:v>0.16200000000000001</c:v>
                </c:pt>
                <c:pt idx="363">
                  <c:v>0.16300000000000001</c:v>
                </c:pt>
                <c:pt idx="364">
                  <c:v>0.16400000000000001</c:v>
                </c:pt>
                <c:pt idx="365">
                  <c:v>0.16500000000000001</c:v>
                </c:pt>
                <c:pt idx="366">
                  <c:v>0.16600000000000001</c:v>
                </c:pt>
                <c:pt idx="367">
                  <c:v>0.16700000000000001</c:v>
                </c:pt>
                <c:pt idx="368">
                  <c:v>0.16800000000000001</c:v>
                </c:pt>
                <c:pt idx="369">
                  <c:v>0.16900000000000001</c:v>
                </c:pt>
                <c:pt idx="370">
                  <c:v>0.17</c:v>
                </c:pt>
                <c:pt idx="371">
                  <c:v>0.17100000000000001</c:v>
                </c:pt>
                <c:pt idx="372">
                  <c:v>0.17199999999999999</c:v>
                </c:pt>
                <c:pt idx="373">
                  <c:v>0.17299999999999999</c:v>
                </c:pt>
                <c:pt idx="374">
                  <c:v>0.17399999999999999</c:v>
                </c:pt>
                <c:pt idx="375">
                  <c:v>0.17499999999999999</c:v>
                </c:pt>
                <c:pt idx="376">
                  <c:v>0.17599999999999999</c:v>
                </c:pt>
                <c:pt idx="377">
                  <c:v>0.17699999999999999</c:v>
                </c:pt>
                <c:pt idx="378">
                  <c:v>0.17799999999999999</c:v>
                </c:pt>
                <c:pt idx="379">
                  <c:v>0.17899999999999999</c:v>
                </c:pt>
                <c:pt idx="380">
                  <c:v>0.18</c:v>
                </c:pt>
                <c:pt idx="381">
                  <c:v>0.18099999999999999</c:v>
                </c:pt>
                <c:pt idx="382">
                  <c:v>0.182</c:v>
                </c:pt>
                <c:pt idx="383">
                  <c:v>0.183</c:v>
                </c:pt>
                <c:pt idx="384">
                  <c:v>0.184</c:v>
                </c:pt>
                <c:pt idx="385">
                  <c:v>0.185</c:v>
                </c:pt>
                <c:pt idx="386">
                  <c:v>0.186</c:v>
                </c:pt>
                <c:pt idx="387">
                  <c:v>0.187</c:v>
                </c:pt>
                <c:pt idx="388">
                  <c:v>0.188</c:v>
                </c:pt>
                <c:pt idx="389">
                  <c:v>0.189</c:v>
                </c:pt>
                <c:pt idx="390">
                  <c:v>0.19</c:v>
                </c:pt>
                <c:pt idx="391">
                  <c:v>0.191</c:v>
                </c:pt>
                <c:pt idx="392">
                  <c:v>0.192</c:v>
                </c:pt>
                <c:pt idx="393">
                  <c:v>0.193</c:v>
                </c:pt>
                <c:pt idx="394">
                  <c:v>0.19400000000000001</c:v>
                </c:pt>
                <c:pt idx="395">
                  <c:v>0.19500000000000001</c:v>
                </c:pt>
                <c:pt idx="396">
                  <c:v>0.19600000000000001</c:v>
                </c:pt>
                <c:pt idx="397">
                  <c:v>0.19700000000000001</c:v>
                </c:pt>
                <c:pt idx="398">
                  <c:v>0.19800000000000001</c:v>
                </c:pt>
                <c:pt idx="399">
                  <c:v>0.19900000000000001</c:v>
                </c:pt>
                <c:pt idx="400">
                  <c:v>0.2</c:v>
                </c:pt>
                <c:pt idx="401">
                  <c:v>0.20100000000000001</c:v>
                </c:pt>
                <c:pt idx="402">
                  <c:v>0.20200000000000001</c:v>
                </c:pt>
                <c:pt idx="403">
                  <c:v>0.20300000000000001</c:v>
                </c:pt>
                <c:pt idx="404">
                  <c:v>0.20399999999999999</c:v>
                </c:pt>
                <c:pt idx="405">
                  <c:v>0.20499999999999999</c:v>
                </c:pt>
                <c:pt idx="406">
                  <c:v>0.20599999999999999</c:v>
                </c:pt>
                <c:pt idx="407">
                  <c:v>0.20699999999999999</c:v>
                </c:pt>
                <c:pt idx="408">
                  <c:v>0.20799999999999999</c:v>
                </c:pt>
                <c:pt idx="409">
                  <c:v>0.20899999999999999</c:v>
                </c:pt>
                <c:pt idx="410">
                  <c:v>0.21</c:v>
                </c:pt>
                <c:pt idx="411">
                  <c:v>0.21099999999999999</c:v>
                </c:pt>
                <c:pt idx="412">
                  <c:v>0.21199999999999999</c:v>
                </c:pt>
                <c:pt idx="413">
                  <c:v>0.21299999999999999</c:v>
                </c:pt>
                <c:pt idx="414">
                  <c:v>0.214</c:v>
                </c:pt>
                <c:pt idx="415">
                  <c:v>0.215</c:v>
                </c:pt>
                <c:pt idx="416">
                  <c:v>0.216</c:v>
                </c:pt>
                <c:pt idx="417">
                  <c:v>0.217</c:v>
                </c:pt>
                <c:pt idx="418">
                  <c:v>0.218</c:v>
                </c:pt>
                <c:pt idx="419">
                  <c:v>0.219</c:v>
                </c:pt>
                <c:pt idx="420">
                  <c:v>0.22</c:v>
                </c:pt>
                <c:pt idx="421">
                  <c:v>0.221</c:v>
                </c:pt>
                <c:pt idx="422">
                  <c:v>0.222</c:v>
                </c:pt>
                <c:pt idx="423">
                  <c:v>0.223</c:v>
                </c:pt>
                <c:pt idx="424">
                  <c:v>0.224</c:v>
                </c:pt>
                <c:pt idx="425">
                  <c:v>0.22500000000000001</c:v>
                </c:pt>
                <c:pt idx="426">
                  <c:v>0.22600000000000001</c:v>
                </c:pt>
                <c:pt idx="427">
                  <c:v>0.22700000000000001</c:v>
                </c:pt>
                <c:pt idx="428">
                  <c:v>0.22800000000000001</c:v>
                </c:pt>
                <c:pt idx="429">
                  <c:v>0.22900000000000001</c:v>
                </c:pt>
                <c:pt idx="430">
                  <c:v>0.23</c:v>
                </c:pt>
                <c:pt idx="431">
                  <c:v>0.23100000000000001</c:v>
                </c:pt>
                <c:pt idx="432">
                  <c:v>0.23200000000000001</c:v>
                </c:pt>
                <c:pt idx="433">
                  <c:v>0.23300000000000001</c:v>
                </c:pt>
                <c:pt idx="434">
                  <c:v>0.23400000000000001</c:v>
                </c:pt>
                <c:pt idx="435">
                  <c:v>0.23499999999999999</c:v>
                </c:pt>
                <c:pt idx="436">
                  <c:v>0.23599999999999999</c:v>
                </c:pt>
                <c:pt idx="437">
                  <c:v>0.23699999999999999</c:v>
                </c:pt>
                <c:pt idx="438">
                  <c:v>0.23799999999999999</c:v>
                </c:pt>
                <c:pt idx="439">
                  <c:v>0.23899999999999999</c:v>
                </c:pt>
                <c:pt idx="440">
                  <c:v>0.24</c:v>
                </c:pt>
                <c:pt idx="441">
                  <c:v>0.24099999999999999</c:v>
                </c:pt>
                <c:pt idx="442">
                  <c:v>0.24199999999999999</c:v>
                </c:pt>
                <c:pt idx="443">
                  <c:v>0.24299999999999999</c:v>
                </c:pt>
                <c:pt idx="444">
                  <c:v>0.24399999999999999</c:v>
                </c:pt>
                <c:pt idx="445">
                  <c:v>0.245</c:v>
                </c:pt>
                <c:pt idx="446">
                  <c:v>0.246</c:v>
                </c:pt>
                <c:pt idx="447">
                  <c:v>0.247</c:v>
                </c:pt>
                <c:pt idx="448">
                  <c:v>0.248</c:v>
                </c:pt>
                <c:pt idx="449">
                  <c:v>0.249</c:v>
                </c:pt>
                <c:pt idx="450">
                  <c:v>0.25</c:v>
                </c:pt>
                <c:pt idx="451">
                  <c:v>0.251</c:v>
                </c:pt>
                <c:pt idx="452">
                  <c:v>0.252</c:v>
                </c:pt>
                <c:pt idx="453">
                  <c:v>0.253</c:v>
                </c:pt>
                <c:pt idx="454">
                  <c:v>0.254</c:v>
                </c:pt>
                <c:pt idx="455">
                  <c:v>0.255</c:v>
                </c:pt>
                <c:pt idx="456">
                  <c:v>0.25600000000000001</c:v>
                </c:pt>
                <c:pt idx="457">
                  <c:v>0.25700000000000001</c:v>
                </c:pt>
                <c:pt idx="458">
                  <c:v>0.25800000000000001</c:v>
                </c:pt>
                <c:pt idx="459">
                  <c:v>0.25900000000000001</c:v>
                </c:pt>
                <c:pt idx="460">
                  <c:v>0.26</c:v>
                </c:pt>
                <c:pt idx="461">
                  <c:v>0.26100000000000001</c:v>
                </c:pt>
                <c:pt idx="462">
                  <c:v>0.26200000000000001</c:v>
                </c:pt>
                <c:pt idx="463">
                  <c:v>0.26300000000000001</c:v>
                </c:pt>
                <c:pt idx="464">
                  <c:v>0.26400000000000001</c:v>
                </c:pt>
                <c:pt idx="465">
                  <c:v>0.26500000000000001</c:v>
                </c:pt>
                <c:pt idx="466">
                  <c:v>0.26600000000000001</c:v>
                </c:pt>
                <c:pt idx="467">
                  <c:v>0.26700000000000002</c:v>
                </c:pt>
                <c:pt idx="468">
                  <c:v>0.26800000000000002</c:v>
                </c:pt>
                <c:pt idx="469">
                  <c:v>0.26900000000000002</c:v>
                </c:pt>
                <c:pt idx="470">
                  <c:v>0.27</c:v>
                </c:pt>
                <c:pt idx="471">
                  <c:v>0.27100000000000002</c:v>
                </c:pt>
                <c:pt idx="472">
                  <c:v>0.27200000000000002</c:v>
                </c:pt>
                <c:pt idx="473">
                  <c:v>0.27300000000000002</c:v>
                </c:pt>
                <c:pt idx="474">
                  <c:v>0.27400000000000002</c:v>
                </c:pt>
                <c:pt idx="475">
                  <c:v>0.27500000000000002</c:v>
                </c:pt>
                <c:pt idx="476">
                  <c:v>0.27600000000000002</c:v>
                </c:pt>
                <c:pt idx="477">
                  <c:v>0.27700000000000002</c:v>
                </c:pt>
                <c:pt idx="478">
                  <c:v>0.27800000000000002</c:v>
                </c:pt>
                <c:pt idx="479">
                  <c:v>0.27900000000000003</c:v>
                </c:pt>
                <c:pt idx="480">
                  <c:v>0.28000000000000003</c:v>
                </c:pt>
                <c:pt idx="481">
                  <c:v>0.28100000000000003</c:v>
                </c:pt>
                <c:pt idx="482">
                  <c:v>0.28199999999999997</c:v>
                </c:pt>
                <c:pt idx="483">
                  <c:v>0.28299999999999997</c:v>
                </c:pt>
                <c:pt idx="484">
                  <c:v>0.28399999999999997</c:v>
                </c:pt>
                <c:pt idx="485">
                  <c:v>0.28499999999999998</c:v>
                </c:pt>
                <c:pt idx="486">
                  <c:v>0.28599999999999998</c:v>
                </c:pt>
                <c:pt idx="487">
                  <c:v>0.28699999999999998</c:v>
                </c:pt>
                <c:pt idx="488">
                  <c:v>0.28799999999999998</c:v>
                </c:pt>
                <c:pt idx="489">
                  <c:v>0.28899999999999998</c:v>
                </c:pt>
                <c:pt idx="490">
                  <c:v>0.28999999999999998</c:v>
                </c:pt>
                <c:pt idx="491">
                  <c:v>0.29099999999999998</c:v>
                </c:pt>
                <c:pt idx="492">
                  <c:v>0.29199999999999998</c:v>
                </c:pt>
                <c:pt idx="493">
                  <c:v>0.29299999999999998</c:v>
                </c:pt>
                <c:pt idx="494">
                  <c:v>0.29399999999999998</c:v>
                </c:pt>
                <c:pt idx="495">
                  <c:v>0.29499999999999998</c:v>
                </c:pt>
                <c:pt idx="496">
                  <c:v>0.29599999999999999</c:v>
                </c:pt>
                <c:pt idx="497">
                  <c:v>0.29699999999999999</c:v>
                </c:pt>
                <c:pt idx="498">
                  <c:v>0.29799999999999999</c:v>
                </c:pt>
                <c:pt idx="499">
                  <c:v>0.29899999999999999</c:v>
                </c:pt>
                <c:pt idx="500">
                  <c:v>0.3</c:v>
                </c:pt>
                <c:pt idx="501">
                  <c:v>0.30099999999999999</c:v>
                </c:pt>
                <c:pt idx="502">
                  <c:v>0.30199999999999999</c:v>
                </c:pt>
                <c:pt idx="503">
                  <c:v>0.30299999999999999</c:v>
                </c:pt>
                <c:pt idx="504">
                  <c:v>0.30399999999999999</c:v>
                </c:pt>
                <c:pt idx="505">
                  <c:v>0.30499999999999999</c:v>
                </c:pt>
                <c:pt idx="506">
                  <c:v>0.30599999999999999</c:v>
                </c:pt>
                <c:pt idx="507">
                  <c:v>0.307</c:v>
                </c:pt>
                <c:pt idx="508">
                  <c:v>0.308</c:v>
                </c:pt>
                <c:pt idx="509">
                  <c:v>0.309</c:v>
                </c:pt>
                <c:pt idx="510">
                  <c:v>0.31</c:v>
                </c:pt>
                <c:pt idx="511">
                  <c:v>0.311</c:v>
                </c:pt>
                <c:pt idx="512">
                  <c:v>0.312</c:v>
                </c:pt>
                <c:pt idx="513">
                  <c:v>0.313</c:v>
                </c:pt>
                <c:pt idx="514">
                  <c:v>0.314</c:v>
                </c:pt>
                <c:pt idx="515">
                  <c:v>0.315</c:v>
                </c:pt>
                <c:pt idx="516">
                  <c:v>0.316</c:v>
                </c:pt>
                <c:pt idx="517">
                  <c:v>0.317</c:v>
                </c:pt>
                <c:pt idx="518">
                  <c:v>0.318</c:v>
                </c:pt>
                <c:pt idx="519">
                  <c:v>0.31900000000000001</c:v>
                </c:pt>
                <c:pt idx="520">
                  <c:v>0.32</c:v>
                </c:pt>
                <c:pt idx="521">
                  <c:v>0.32100000000000001</c:v>
                </c:pt>
                <c:pt idx="522">
                  <c:v>0.32200000000000001</c:v>
                </c:pt>
                <c:pt idx="523">
                  <c:v>0.32300000000000001</c:v>
                </c:pt>
                <c:pt idx="524">
                  <c:v>0.32400000000000001</c:v>
                </c:pt>
                <c:pt idx="525">
                  <c:v>0.32500000000000001</c:v>
                </c:pt>
                <c:pt idx="526">
                  <c:v>0.32600000000000001</c:v>
                </c:pt>
                <c:pt idx="527">
                  <c:v>0.32700000000000001</c:v>
                </c:pt>
                <c:pt idx="528">
                  <c:v>0.32800000000000001</c:v>
                </c:pt>
                <c:pt idx="529">
                  <c:v>0.32900000000000001</c:v>
                </c:pt>
                <c:pt idx="530">
                  <c:v>0.33</c:v>
                </c:pt>
                <c:pt idx="531">
                  <c:v>0.33100000000000002</c:v>
                </c:pt>
                <c:pt idx="532">
                  <c:v>0.33200000000000002</c:v>
                </c:pt>
                <c:pt idx="533">
                  <c:v>0.33300000000000002</c:v>
                </c:pt>
                <c:pt idx="534">
                  <c:v>0.33400000000000002</c:v>
                </c:pt>
                <c:pt idx="535">
                  <c:v>0.33500000000000002</c:v>
                </c:pt>
                <c:pt idx="536">
                  <c:v>0.33600000000000002</c:v>
                </c:pt>
                <c:pt idx="537">
                  <c:v>0.33700000000000002</c:v>
                </c:pt>
                <c:pt idx="538">
                  <c:v>0.33800000000000002</c:v>
                </c:pt>
                <c:pt idx="539">
                  <c:v>0.33900000000000002</c:v>
                </c:pt>
                <c:pt idx="540">
                  <c:v>0.34</c:v>
                </c:pt>
                <c:pt idx="541">
                  <c:v>0.34100000000000003</c:v>
                </c:pt>
                <c:pt idx="542">
                  <c:v>0.34200000000000003</c:v>
                </c:pt>
                <c:pt idx="543">
                  <c:v>0.34300000000000003</c:v>
                </c:pt>
                <c:pt idx="544">
                  <c:v>0.34399999999999997</c:v>
                </c:pt>
                <c:pt idx="545">
                  <c:v>0.34499999999999997</c:v>
                </c:pt>
                <c:pt idx="546">
                  <c:v>0.34599999999999997</c:v>
                </c:pt>
                <c:pt idx="547">
                  <c:v>0.34699999999999998</c:v>
                </c:pt>
                <c:pt idx="548">
                  <c:v>0.34799999999999998</c:v>
                </c:pt>
                <c:pt idx="549">
                  <c:v>0.34899999999999998</c:v>
                </c:pt>
                <c:pt idx="550">
                  <c:v>0.35</c:v>
                </c:pt>
                <c:pt idx="551">
                  <c:v>0.35099999999999998</c:v>
                </c:pt>
                <c:pt idx="552">
                  <c:v>0.35199999999999998</c:v>
                </c:pt>
                <c:pt idx="553">
                  <c:v>0.35299999999999998</c:v>
                </c:pt>
                <c:pt idx="554">
                  <c:v>0.35399999999999998</c:v>
                </c:pt>
                <c:pt idx="555">
                  <c:v>0.35499999999999998</c:v>
                </c:pt>
                <c:pt idx="556">
                  <c:v>0.35599999999999998</c:v>
                </c:pt>
                <c:pt idx="557">
                  <c:v>0.35699999999999998</c:v>
                </c:pt>
                <c:pt idx="558">
                  <c:v>0.35799999999999998</c:v>
                </c:pt>
                <c:pt idx="559">
                  <c:v>0.35899999999999999</c:v>
                </c:pt>
                <c:pt idx="560">
                  <c:v>0.36</c:v>
                </c:pt>
                <c:pt idx="561">
                  <c:v>0.36099999999999999</c:v>
                </c:pt>
                <c:pt idx="562">
                  <c:v>0.36199999999999999</c:v>
                </c:pt>
                <c:pt idx="563">
                  <c:v>0.36299999999999999</c:v>
                </c:pt>
                <c:pt idx="564">
                  <c:v>0.36399999999999999</c:v>
                </c:pt>
                <c:pt idx="565">
                  <c:v>0.36499999999999999</c:v>
                </c:pt>
                <c:pt idx="566">
                  <c:v>0.36599999999999999</c:v>
                </c:pt>
                <c:pt idx="567">
                  <c:v>0.36699999999999999</c:v>
                </c:pt>
                <c:pt idx="568">
                  <c:v>0.36799999999999999</c:v>
                </c:pt>
                <c:pt idx="569">
                  <c:v>0.36899999999999999</c:v>
                </c:pt>
                <c:pt idx="570">
                  <c:v>0.37</c:v>
                </c:pt>
                <c:pt idx="571">
                  <c:v>0.371</c:v>
                </c:pt>
                <c:pt idx="572">
                  <c:v>0.372</c:v>
                </c:pt>
                <c:pt idx="573">
                  <c:v>0.373</c:v>
                </c:pt>
                <c:pt idx="574">
                  <c:v>0.374</c:v>
                </c:pt>
                <c:pt idx="575">
                  <c:v>0.375</c:v>
                </c:pt>
                <c:pt idx="576">
                  <c:v>0.376</c:v>
                </c:pt>
                <c:pt idx="577">
                  <c:v>0.377</c:v>
                </c:pt>
                <c:pt idx="578">
                  <c:v>0.378</c:v>
                </c:pt>
                <c:pt idx="579">
                  <c:v>0.379</c:v>
                </c:pt>
                <c:pt idx="580">
                  <c:v>0.38</c:v>
                </c:pt>
                <c:pt idx="581">
                  <c:v>0.38100000000000001</c:v>
                </c:pt>
                <c:pt idx="582">
                  <c:v>0.38200000000000001</c:v>
                </c:pt>
                <c:pt idx="583">
                  <c:v>0.38300000000000001</c:v>
                </c:pt>
                <c:pt idx="584">
                  <c:v>0.38400000000000001</c:v>
                </c:pt>
                <c:pt idx="585">
                  <c:v>0.38500000000000001</c:v>
                </c:pt>
                <c:pt idx="586">
                  <c:v>0.38600000000000001</c:v>
                </c:pt>
                <c:pt idx="587">
                  <c:v>0.38700000000000001</c:v>
                </c:pt>
                <c:pt idx="588">
                  <c:v>0.38800000000000001</c:v>
                </c:pt>
                <c:pt idx="589">
                  <c:v>0.38900000000000001</c:v>
                </c:pt>
                <c:pt idx="590">
                  <c:v>0.39</c:v>
                </c:pt>
                <c:pt idx="591">
                  <c:v>0.39100000000000001</c:v>
                </c:pt>
                <c:pt idx="592">
                  <c:v>0.39200000000000002</c:v>
                </c:pt>
                <c:pt idx="593">
                  <c:v>0.39300000000000002</c:v>
                </c:pt>
                <c:pt idx="594">
                  <c:v>0.39400000000000002</c:v>
                </c:pt>
                <c:pt idx="595">
                  <c:v>0.39500000000000002</c:v>
                </c:pt>
                <c:pt idx="596">
                  <c:v>0.39600000000000002</c:v>
                </c:pt>
                <c:pt idx="597">
                  <c:v>0.39700000000000002</c:v>
                </c:pt>
                <c:pt idx="598">
                  <c:v>0.39800000000000002</c:v>
                </c:pt>
                <c:pt idx="599">
                  <c:v>0.39900000000000002</c:v>
                </c:pt>
                <c:pt idx="600">
                  <c:v>0.4</c:v>
                </c:pt>
                <c:pt idx="601">
                  <c:v>0.40100000000000002</c:v>
                </c:pt>
                <c:pt idx="602">
                  <c:v>0.40200000000000002</c:v>
                </c:pt>
                <c:pt idx="603">
                  <c:v>0.40300000000000002</c:v>
                </c:pt>
                <c:pt idx="604">
                  <c:v>0.40400000000000003</c:v>
                </c:pt>
                <c:pt idx="605">
                  <c:v>0.40500000000000003</c:v>
                </c:pt>
                <c:pt idx="606">
                  <c:v>0.40600000000000003</c:v>
                </c:pt>
                <c:pt idx="607">
                  <c:v>0.40699999999999997</c:v>
                </c:pt>
                <c:pt idx="608">
                  <c:v>0.40799999999999997</c:v>
                </c:pt>
                <c:pt idx="609">
                  <c:v>0.40899999999999997</c:v>
                </c:pt>
                <c:pt idx="610">
                  <c:v>0.41</c:v>
                </c:pt>
                <c:pt idx="611">
                  <c:v>0.41099999999999998</c:v>
                </c:pt>
                <c:pt idx="612">
                  <c:v>0.41199999999999998</c:v>
                </c:pt>
                <c:pt idx="613">
                  <c:v>0.41299999999999998</c:v>
                </c:pt>
                <c:pt idx="614">
                  <c:v>0.41399999999999998</c:v>
                </c:pt>
                <c:pt idx="615">
                  <c:v>0.41499999999999998</c:v>
                </c:pt>
                <c:pt idx="616">
                  <c:v>0.41599999999999998</c:v>
                </c:pt>
                <c:pt idx="617">
                  <c:v>0.41699999999999998</c:v>
                </c:pt>
                <c:pt idx="618">
                  <c:v>0.41799999999999998</c:v>
                </c:pt>
                <c:pt idx="619">
                  <c:v>0.41899999999999998</c:v>
                </c:pt>
                <c:pt idx="620">
                  <c:v>0.42</c:v>
                </c:pt>
                <c:pt idx="621">
                  <c:v>0.42099999999999999</c:v>
                </c:pt>
                <c:pt idx="622">
                  <c:v>0.42199999999999999</c:v>
                </c:pt>
                <c:pt idx="623">
                  <c:v>0.42299999999999999</c:v>
                </c:pt>
                <c:pt idx="624">
                  <c:v>0.42399999999999999</c:v>
                </c:pt>
                <c:pt idx="625">
                  <c:v>0.42499999999999999</c:v>
                </c:pt>
                <c:pt idx="626">
                  <c:v>0.42599999999999999</c:v>
                </c:pt>
                <c:pt idx="627">
                  <c:v>0.42699999999999999</c:v>
                </c:pt>
                <c:pt idx="628">
                  <c:v>0.42799999999999999</c:v>
                </c:pt>
                <c:pt idx="629">
                  <c:v>0.42899999999999999</c:v>
                </c:pt>
                <c:pt idx="630">
                  <c:v>0.43</c:v>
                </c:pt>
                <c:pt idx="631">
                  <c:v>0.43099999999999999</c:v>
                </c:pt>
                <c:pt idx="632">
                  <c:v>0.432</c:v>
                </c:pt>
                <c:pt idx="633">
                  <c:v>0.433</c:v>
                </c:pt>
                <c:pt idx="634">
                  <c:v>0.434</c:v>
                </c:pt>
                <c:pt idx="635">
                  <c:v>0.435</c:v>
                </c:pt>
                <c:pt idx="636">
                  <c:v>0.436</c:v>
                </c:pt>
                <c:pt idx="637">
                  <c:v>0.437</c:v>
                </c:pt>
                <c:pt idx="638">
                  <c:v>0.438</c:v>
                </c:pt>
                <c:pt idx="639">
                  <c:v>0.439</c:v>
                </c:pt>
                <c:pt idx="640">
                  <c:v>0.44</c:v>
                </c:pt>
                <c:pt idx="641">
                  <c:v>0.441</c:v>
                </c:pt>
                <c:pt idx="642">
                  <c:v>0.442</c:v>
                </c:pt>
                <c:pt idx="643">
                  <c:v>0.443</c:v>
                </c:pt>
                <c:pt idx="644">
                  <c:v>0.44400000000000001</c:v>
                </c:pt>
                <c:pt idx="645">
                  <c:v>0.44500000000000001</c:v>
                </c:pt>
                <c:pt idx="646">
                  <c:v>0.44600000000000001</c:v>
                </c:pt>
                <c:pt idx="647">
                  <c:v>0.44700000000000001</c:v>
                </c:pt>
                <c:pt idx="648">
                  <c:v>0.44800000000000001</c:v>
                </c:pt>
                <c:pt idx="649">
                  <c:v>0.44900000000000001</c:v>
                </c:pt>
                <c:pt idx="650">
                  <c:v>0.45</c:v>
                </c:pt>
                <c:pt idx="651">
                  <c:v>0.45100000000000001</c:v>
                </c:pt>
                <c:pt idx="652">
                  <c:v>0.45200000000000001</c:v>
                </c:pt>
                <c:pt idx="653">
                  <c:v>0.45300000000000001</c:v>
                </c:pt>
                <c:pt idx="654">
                  <c:v>0.45400000000000001</c:v>
                </c:pt>
                <c:pt idx="655">
                  <c:v>0.45500000000000002</c:v>
                </c:pt>
                <c:pt idx="656">
                  <c:v>0.45600000000000002</c:v>
                </c:pt>
                <c:pt idx="657">
                  <c:v>0.45700000000000002</c:v>
                </c:pt>
                <c:pt idx="658">
                  <c:v>0.45800000000000002</c:v>
                </c:pt>
                <c:pt idx="659">
                  <c:v>0.45900000000000002</c:v>
                </c:pt>
                <c:pt idx="660">
                  <c:v>0.46</c:v>
                </c:pt>
                <c:pt idx="661">
                  <c:v>0.46100000000000002</c:v>
                </c:pt>
                <c:pt idx="662">
                  <c:v>0.46200000000000002</c:v>
                </c:pt>
                <c:pt idx="663">
                  <c:v>0.46300000000000002</c:v>
                </c:pt>
                <c:pt idx="664">
                  <c:v>0.46400000000000002</c:v>
                </c:pt>
                <c:pt idx="665">
                  <c:v>0.46500000000000002</c:v>
                </c:pt>
                <c:pt idx="666">
                  <c:v>0.46600000000000003</c:v>
                </c:pt>
                <c:pt idx="667">
                  <c:v>0.46700000000000003</c:v>
                </c:pt>
                <c:pt idx="668">
                  <c:v>0.46800000000000003</c:v>
                </c:pt>
                <c:pt idx="669">
                  <c:v>0.46899999999999997</c:v>
                </c:pt>
                <c:pt idx="670">
                  <c:v>0.47</c:v>
                </c:pt>
                <c:pt idx="671">
                  <c:v>0.47099999999999997</c:v>
                </c:pt>
                <c:pt idx="672">
                  <c:v>0.47199999999999998</c:v>
                </c:pt>
                <c:pt idx="673">
                  <c:v>0.47299999999999998</c:v>
                </c:pt>
                <c:pt idx="674">
                  <c:v>0.47399999999999998</c:v>
                </c:pt>
                <c:pt idx="675">
                  <c:v>0.47499999999999998</c:v>
                </c:pt>
                <c:pt idx="676">
                  <c:v>0.47599999999999998</c:v>
                </c:pt>
                <c:pt idx="677">
                  <c:v>0.47699999999999998</c:v>
                </c:pt>
                <c:pt idx="678">
                  <c:v>0.47799999999999998</c:v>
                </c:pt>
                <c:pt idx="679">
                  <c:v>0.47899999999999998</c:v>
                </c:pt>
                <c:pt idx="680">
                  <c:v>0.48</c:v>
                </c:pt>
                <c:pt idx="681">
                  <c:v>0.48099999999999998</c:v>
                </c:pt>
                <c:pt idx="682">
                  <c:v>0.48199999999999998</c:v>
                </c:pt>
                <c:pt idx="683">
                  <c:v>0.48299999999999998</c:v>
                </c:pt>
                <c:pt idx="684">
                  <c:v>0.48399999999999999</c:v>
                </c:pt>
                <c:pt idx="685">
                  <c:v>0.48499999999999999</c:v>
                </c:pt>
                <c:pt idx="686">
                  <c:v>0.48599999999999999</c:v>
                </c:pt>
                <c:pt idx="687">
                  <c:v>0.48699999999999999</c:v>
                </c:pt>
                <c:pt idx="688">
                  <c:v>0.48799999999999999</c:v>
                </c:pt>
                <c:pt idx="689">
                  <c:v>0.48899999999999999</c:v>
                </c:pt>
                <c:pt idx="690">
                  <c:v>0.49</c:v>
                </c:pt>
                <c:pt idx="691">
                  <c:v>0.49099999999999999</c:v>
                </c:pt>
                <c:pt idx="692">
                  <c:v>0.49199999999999999</c:v>
                </c:pt>
                <c:pt idx="693">
                  <c:v>0.49299999999999999</c:v>
                </c:pt>
                <c:pt idx="694">
                  <c:v>0.49399999999999999</c:v>
                </c:pt>
                <c:pt idx="695">
                  <c:v>0.495</c:v>
                </c:pt>
                <c:pt idx="696">
                  <c:v>0.496</c:v>
                </c:pt>
                <c:pt idx="697">
                  <c:v>0.497</c:v>
                </c:pt>
                <c:pt idx="698">
                  <c:v>0.498</c:v>
                </c:pt>
                <c:pt idx="699">
                  <c:v>0.499</c:v>
                </c:pt>
                <c:pt idx="700">
                  <c:v>0.5</c:v>
                </c:pt>
                <c:pt idx="701">
                  <c:v>0.501</c:v>
                </c:pt>
                <c:pt idx="702">
                  <c:v>0.502</c:v>
                </c:pt>
                <c:pt idx="703">
                  <c:v>0.503</c:v>
                </c:pt>
                <c:pt idx="704">
                  <c:v>0.504</c:v>
                </c:pt>
                <c:pt idx="705">
                  <c:v>0.505</c:v>
                </c:pt>
                <c:pt idx="706">
                  <c:v>0.50600000000000001</c:v>
                </c:pt>
                <c:pt idx="707">
                  <c:v>0.50700000000000001</c:v>
                </c:pt>
                <c:pt idx="708">
                  <c:v>0.50800000000000001</c:v>
                </c:pt>
                <c:pt idx="709">
                  <c:v>0.50900000000000001</c:v>
                </c:pt>
                <c:pt idx="710">
                  <c:v>0.51</c:v>
                </c:pt>
                <c:pt idx="711">
                  <c:v>0.51100000000000001</c:v>
                </c:pt>
                <c:pt idx="712">
                  <c:v>0.51200000000000001</c:v>
                </c:pt>
                <c:pt idx="713">
                  <c:v>0.51300000000000001</c:v>
                </c:pt>
                <c:pt idx="714">
                  <c:v>0.51400000000000001</c:v>
                </c:pt>
                <c:pt idx="715">
                  <c:v>0.51500000000000001</c:v>
                </c:pt>
                <c:pt idx="716">
                  <c:v>0.51600000000000001</c:v>
                </c:pt>
                <c:pt idx="717">
                  <c:v>0.51700000000000002</c:v>
                </c:pt>
                <c:pt idx="718">
                  <c:v>0.51800000000000002</c:v>
                </c:pt>
                <c:pt idx="719">
                  <c:v>0.51900000000000002</c:v>
                </c:pt>
                <c:pt idx="720">
                  <c:v>0.52</c:v>
                </c:pt>
                <c:pt idx="721">
                  <c:v>0.52100000000000002</c:v>
                </c:pt>
                <c:pt idx="722">
                  <c:v>0.52200000000000002</c:v>
                </c:pt>
                <c:pt idx="723">
                  <c:v>0.52300000000000002</c:v>
                </c:pt>
                <c:pt idx="724">
                  <c:v>0.52400000000000002</c:v>
                </c:pt>
                <c:pt idx="725">
                  <c:v>0.52500000000000002</c:v>
                </c:pt>
                <c:pt idx="726">
                  <c:v>0.52600000000000002</c:v>
                </c:pt>
                <c:pt idx="727">
                  <c:v>0.52700000000000002</c:v>
                </c:pt>
                <c:pt idx="728">
                  <c:v>0.52800000000000002</c:v>
                </c:pt>
                <c:pt idx="729">
                  <c:v>0.52900000000000003</c:v>
                </c:pt>
                <c:pt idx="730">
                  <c:v>0.53</c:v>
                </c:pt>
                <c:pt idx="731">
                  <c:v>0.53100000000000003</c:v>
                </c:pt>
                <c:pt idx="732">
                  <c:v>0.53200000000000003</c:v>
                </c:pt>
                <c:pt idx="733">
                  <c:v>0.53300000000000003</c:v>
                </c:pt>
                <c:pt idx="734">
                  <c:v>0.53400000000000003</c:v>
                </c:pt>
                <c:pt idx="735">
                  <c:v>0.53500000000000003</c:v>
                </c:pt>
                <c:pt idx="736">
                  <c:v>0.53600000000000003</c:v>
                </c:pt>
                <c:pt idx="737">
                  <c:v>0.53700000000000003</c:v>
                </c:pt>
                <c:pt idx="738">
                  <c:v>0.53800000000000003</c:v>
                </c:pt>
                <c:pt idx="739">
                  <c:v>0.53900000000000003</c:v>
                </c:pt>
                <c:pt idx="740">
                  <c:v>0.54</c:v>
                </c:pt>
                <c:pt idx="741">
                  <c:v>0.54100000000000004</c:v>
                </c:pt>
                <c:pt idx="742">
                  <c:v>0.54200000000000004</c:v>
                </c:pt>
                <c:pt idx="743">
                  <c:v>0.54300000000000004</c:v>
                </c:pt>
                <c:pt idx="744">
                  <c:v>0.54400000000000004</c:v>
                </c:pt>
                <c:pt idx="745">
                  <c:v>0.54500000000000004</c:v>
                </c:pt>
                <c:pt idx="746">
                  <c:v>0.54600000000000004</c:v>
                </c:pt>
                <c:pt idx="747">
                  <c:v>0.54700000000000004</c:v>
                </c:pt>
                <c:pt idx="748">
                  <c:v>0.54800000000000004</c:v>
                </c:pt>
                <c:pt idx="749">
                  <c:v>0.54900000000000004</c:v>
                </c:pt>
                <c:pt idx="750">
                  <c:v>0.55000000000000004</c:v>
                </c:pt>
                <c:pt idx="751">
                  <c:v>0.55100000000000005</c:v>
                </c:pt>
                <c:pt idx="752">
                  <c:v>0.55200000000000005</c:v>
                </c:pt>
                <c:pt idx="753">
                  <c:v>0.55300000000000005</c:v>
                </c:pt>
                <c:pt idx="754">
                  <c:v>0.55400000000000005</c:v>
                </c:pt>
                <c:pt idx="755">
                  <c:v>0.55500000000000005</c:v>
                </c:pt>
                <c:pt idx="756">
                  <c:v>0.55600000000000005</c:v>
                </c:pt>
                <c:pt idx="757">
                  <c:v>0.55700000000000005</c:v>
                </c:pt>
                <c:pt idx="758">
                  <c:v>0.55800000000000005</c:v>
                </c:pt>
                <c:pt idx="759">
                  <c:v>0.55900000000000005</c:v>
                </c:pt>
                <c:pt idx="760">
                  <c:v>0.56000000000000005</c:v>
                </c:pt>
                <c:pt idx="761">
                  <c:v>0.56100000000000005</c:v>
                </c:pt>
                <c:pt idx="762">
                  <c:v>0.56200000000000006</c:v>
                </c:pt>
                <c:pt idx="763">
                  <c:v>0.56299999999999994</c:v>
                </c:pt>
                <c:pt idx="764">
                  <c:v>0.56399999999999995</c:v>
                </c:pt>
                <c:pt idx="765">
                  <c:v>0.56499999999999995</c:v>
                </c:pt>
                <c:pt idx="766">
                  <c:v>0.56599999999999995</c:v>
                </c:pt>
                <c:pt idx="767">
                  <c:v>0.56699999999999995</c:v>
                </c:pt>
                <c:pt idx="768">
                  <c:v>0.56799999999999995</c:v>
                </c:pt>
                <c:pt idx="769">
                  <c:v>0.56899999999999995</c:v>
                </c:pt>
                <c:pt idx="770">
                  <c:v>0.56999999999999995</c:v>
                </c:pt>
                <c:pt idx="771">
                  <c:v>0.57099999999999995</c:v>
                </c:pt>
                <c:pt idx="772">
                  <c:v>0.57199999999999995</c:v>
                </c:pt>
                <c:pt idx="773">
                  <c:v>0.57299999999999995</c:v>
                </c:pt>
                <c:pt idx="774">
                  <c:v>0.57399999999999995</c:v>
                </c:pt>
                <c:pt idx="775">
                  <c:v>0.57499999999999996</c:v>
                </c:pt>
                <c:pt idx="776">
                  <c:v>0.57599999999999996</c:v>
                </c:pt>
                <c:pt idx="777">
                  <c:v>0.57699999999999996</c:v>
                </c:pt>
                <c:pt idx="778">
                  <c:v>0.57799999999999996</c:v>
                </c:pt>
                <c:pt idx="779">
                  <c:v>0.57899999999999996</c:v>
                </c:pt>
                <c:pt idx="780">
                  <c:v>0.57999999999999996</c:v>
                </c:pt>
                <c:pt idx="781">
                  <c:v>0.58099999999999996</c:v>
                </c:pt>
                <c:pt idx="782">
                  <c:v>0.58199999999999996</c:v>
                </c:pt>
                <c:pt idx="783">
                  <c:v>0.58299999999999996</c:v>
                </c:pt>
                <c:pt idx="784">
                  <c:v>0.58399999999999996</c:v>
                </c:pt>
                <c:pt idx="785">
                  <c:v>0.58499999999999996</c:v>
                </c:pt>
                <c:pt idx="786">
                  <c:v>0.58599999999999997</c:v>
                </c:pt>
                <c:pt idx="787">
                  <c:v>0.58699999999999997</c:v>
                </c:pt>
                <c:pt idx="788">
                  <c:v>0.58799999999999997</c:v>
                </c:pt>
                <c:pt idx="789">
                  <c:v>0.58899999999999997</c:v>
                </c:pt>
                <c:pt idx="790">
                  <c:v>0.59</c:v>
                </c:pt>
                <c:pt idx="791">
                  <c:v>0.59099999999999997</c:v>
                </c:pt>
                <c:pt idx="792">
                  <c:v>0.59199999999999997</c:v>
                </c:pt>
                <c:pt idx="793">
                  <c:v>0.59299999999999997</c:v>
                </c:pt>
                <c:pt idx="794">
                  <c:v>0.59399999999999997</c:v>
                </c:pt>
                <c:pt idx="795">
                  <c:v>0.59499999999999997</c:v>
                </c:pt>
                <c:pt idx="796">
                  <c:v>0.59599999999999997</c:v>
                </c:pt>
                <c:pt idx="797">
                  <c:v>0.59699999999999998</c:v>
                </c:pt>
                <c:pt idx="798">
                  <c:v>0.59799999999999998</c:v>
                </c:pt>
                <c:pt idx="799">
                  <c:v>0.59899999999999998</c:v>
                </c:pt>
                <c:pt idx="800">
                  <c:v>0.6</c:v>
                </c:pt>
                <c:pt idx="801">
                  <c:v>0.60099999999999998</c:v>
                </c:pt>
                <c:pt idx="802">
                  <c:v>0.60199999999999998</c:v>
                </c:pt>
                <c:pt idx="803">
                  <c:v>0.60299999999999998</c:v>
                </c:pt>
                <c:pt idx="804">
                  <c:v>0.60399999999999998</c:v>
                </c:pt>
                <c:pt idx="805">
                  <c:v>0.60499999999999998</c:v>
                </c:pt>
                <c:pt idx="806">
                  <c:v>0.60599999999999998</c:v>
                </c:pt>
                <c:pt idx="807">
                  <c:v>0.60699999999999998</c:v>
                </c:pt>
                <c:pt idx="808">
                  <c:v>0.60799999999999998</c:v>
                </c:pt>
                <c:pt idx="809">
                  <c:v>0.60899999999999999</c:v>
                </c:pt>
                <c:pt idx="810">
                  <c:v>0.61</c:v>
                </c:pt>
                <c:pt idx="811">
                  <c:v>0.61099999999999999</c:v>
                </c:pt>
                <c:pt idx="812">
                  <c:v>0.61199999999999999</c:v>
                </c:pt>
                <c:pt idx="813">
                  <c:v>0.61299999999999999</c:v>
                </c:pt>
                <c:pt idx="814">
                  <c:v>0.61399999999999999</c:v>
                </c:pt>
                <c:pt idx="815">
                  <c:v>0.61499999999999999</c:v>
                </c:pt>
                <c:pt idx="816">
                  <c:v>0.61599999999999999</c:v>
                </c:pt>
                <c:pt idx="817">
                  <c:v>0.61699999999999999</c:v>
                </c:pt>
                <c:pt idx="818">
                  <c:v>0.61799999999999999</c:v>
                </c:pt>
                <c:pt idx="819">
                  <c:v>0.61899999999999999</c:v>
                </c:pt>
                <c:pt idx="820">
                  <c:v>0.62</c:v>
                </c:pt>
                <c:pt idx="821">
                  <c:v>0.621</c:v>
                </c:pt>
                <c:pt idx="822">
                  <c:v>0.622</c:v>
                </c:pt>
                <c:pt idx="823">
                  <c:v>0.623</c:v>
                </c:pt>
                <c:pt idx="824">
                  <c:v>0.624</c:v>
                </c:pt>
                <c:pt idx="825">
                  <c:v>0.625</c:v>
                </c:pt>
                <c:pt idx="826">
                  <c:v>0.626</c:v>
                </c:pt>
                <c:pt idx="827">
                  <c:v>0.627</c:v>
                </c:pt>
                <c:pt idx="828">
                  <c:v>0.628</c:v>
                </c:pt>
                <c:pt idx="829">
                  <c:v>0.629</c:v>
                </c:pt>
                <c:pt idx="830">
                  <c:v>0.63</c:v>
                </c:pt>
                <c:pt idx="831">
                  <c:v>0.63100000000000001</c:v>
                </c:pt>
                <c:pt idx="832">
                  <c:v>0.63200000000000001</c:v>
                </c:pt>
                <c:pt idx="833">
                  <c:v>0.63300000000000001</c:v>
                </c:pt>
                <c:pt idx="834">
                  <c:v>0.63400000000000001</c:v>
                </c:pt>
                <c:pt idx="835">
                  <c:v>0.63500000000000001</c:v>
                </c:pt>
                <c:pt idx="836">
                  <c:v>0.63600000000000001</c:v>
                </c:pt>
                <c:pt idx="837">
                  <c:v>0.63700000000000001</c:v>
                </c:pt>
                <c:pt idx="838">
                  <c:v>0.63800000000000001</c:v>
                </c:pt>
                <c:pt idx="839">
                  <c:v>0.63900000000000001</c:v>
                </c:pt>
                <c:pt idx="840">
                  <c:v>0.64</c:v>
                </c:pt>
                <c:pt idx="841">
                  <c:v>0.64100000000000001</c:v>
                </c:pt>
                <c:pt idx="842">
                  <c:v>0.64200000000000002</c:v>
                </c:pt>
                <c:pt idx="843">
                  <c:v>0.64300000000000002</c:v>
                </c:pt>
                <c:pt idx="844">
                  <c:v>0.64400000000000002</c:v>
                </c:pt>
                <c:pt idx="845">
                  <c:v>0.64500000000000002</c:v>
                </c:pt>
                <c:pt idx="846">
                  <c:v>0.64600000000000002</c:v>
                </c:pt>
                <c:pt idx="847">
                  <c:v>0.64700000000000002</c:v>
                </c:pt>
                <c:pt idx="848">
                  <c:v>0.64800000000000002</c:v>
                </c:pt>
                <c:pt idx="849">
                  <c:v>0.64900000000000002</c:v>
                </c:pt>
                <c:pt idx="850">
                  <c:v>0.65</c:v>
                </c:pt>
                <c:pt idx="851">
                  <c:v>0.65100000000000002</c:v>
                </c:pt>
                <c:pt idx="852">
                  <c:v>0.65200000000000002</c:v>
                </c:pt>
                <c:pt idx="853">
                  <c:v>0.65300000000000002</c:v>
                </c:pt>
                <c:pt idx="854">
                  <c:v>0.65400000000000003</c:v>
                </c:pt>
                <c:pt idx="855">
                  <c:v>0.65500000000000003</c:v>
                </c:pt>
                <c:pt idx="856">
                  <c:v>0.65600000000000003</c:v>
                </c:pt>
                <c:pt idx="857">
                  <c:v>0.65700000000000003</c:v>
                </c:pt>
                <c:pt idx="858">
                  <c:v>0.65800000000000003</c:v>
                </c:pt>
                <c:pt idx="859">
                  <c:v>0.65900000000000003</c:v>
                </c:pt>
                <c:pt idx="860">
                  <c:v>0.66</c:v>
                </c:pt>
                <c:pt idx="861">
                  <c:v>0.66100000000000003</c:v>
                </c:pt>
                <c:pt idx="862">
                  <c:v>0.66200000000000003</c:v>
                </c:pt>
                <c:pt idx="863">
                  <c:v>0.66300000000000003</c:v>
                </c:pt>
                <c:pt idx="864">
                  <c:v>0.66400000000000003</c:v>
                </c:pt>
                <c:pt idx="865">
                  <c:v>0.66500000000000004</c:v>
                </c:pt>
                <c:pt idx="866">
                  <c:v>0.66600000000000004</c:v>
                </c:pt>
                <c:pt idx="867">
                  <c:v>0.66700000000000004</c:v>
                </c:pt>
                <c:pt idx="868">
                  <c:v>0.66800000000000004</c:v>
                </c:pt>
                <c:pt idx="869">
                  <c:v>0.66900000000000004</c:v>
                </c:pt>
                <c:pt idx="870">
                  <c:v>0.67</c:v>
                </c:pt>
                <c:pt idx="871">
                  <c:v>0.67100000000000004</c:v>
                </c:pt>
                <c:pt idx="872">
                  <c:v>0.67200000000000004</c:v>
                </c:pt>
                <c:pt idx="873">
                  <c:v>0.67300000000000004</c:v>
                </c:pt>
                <c:pt idx="874">
                  <c:v>0.67400000000000004</c:v>
                </c:pt>
                <c:pt idx="875">
                  <c:v>0.67500000000000004</c:v>
                </c:pt>
                <c:pt idx="876">
                  <c:v>0.67600000000000005</c:v>
                </c:pt>
                <c:pt idx="877">
                  <c:v>0.67700000000000005</c:v>
                </c:pt>
                <c:pt idx="878">
                  <c:v>0.67800000000000005</c:v>
                </c:pt>
                <c:pt idx="879">
                  <c:v>0.67900000000000005</c:v>
                </c:pt>
                <c:pt idx="880">
                  <c:v>0.68</c:v>
                </c:pt>
                <c:pt idx="881">
                  <c:v>0.68100000000000005</c:v>
                </c:pt>
                <c:pt idx="882">
                  <c:v>0.68200000000000005</c:v>
                </c:pt>
                <c:pt idx="883">
                  <c:v>0.68300000000000005</c:v>
                </c:pt>
                <c:pt idx="884">
                  <c:v>0.68400000000000005</c:v>
                </c:pt>
                <c:pt idx="885">
                  <c:v>0.68500000000000005</c:v>
                </c:pt>
                <c:pt idx="886">
                  <c:v>0.68600000000000005</c:v>
                </c:pt>
                <c:pt idx="887">
                  <c:v>0.68700000000000006</c:v>
                </c:pt>
                <c:pt idx="888">
                  <c:v>0.68799999999999994</c:v>
                </c:pt>
                <c:pt idx="889">
                  <c:v>0.68899999999999995</c:v>
                </c:pt>
                <c:pt idx="890">
                  <c:v>0.69</c:v>
                </c:pt>
                <c:pt idx="891">
                  <c:v>0.69099999999999995</c:v>
                </c:pt>
                <c:pt idx="892">
                  <c:v>0.69199999999999995</c:v>
                </c:pt>
                <c:pt idx="893">
                  <c:v>0.69299999999999995</c:v>
                </c:pt>
                <c:pt idx="894">
                  <c:v>0.69399999999999995</c:v>
                </c:pt>
                <c:pt idx="895">
                  <c:v>0.69499999999999995</c:v>
                </c:pt>
                <c:pt idx="896">
                  <c:v>0.69599999999999995</c:v>
                </c:pt>
                <c:pt idx="897">
                  <c:v>0.69699999999999995</c:v>
                </c:pt>
                <c:pt idx="898">
                  <c:v>0.69799999999999995</c:v>
                </c:pt>
                <c:pt idx="899">
                  <c:v>0.69899999999999995</c:v>
                </c:pt>
                <c:pt idx="900">
                  <c:v>0.7</c:v>
                </c:pt>
                <c:pt idx="901">
                  <c:v>0.70099999999999996</c:v>
                </c:pt>
                <c:pt idx="902">
                  <c:v>0.70199999999999996</c:v>
                </c:pt>
                <c:pt idx="903">
                  <c:v>0.70299999999999996</c:v>
                </c:pt>
                <c:pt idx="904">
                  <c:v>0.70399999999999996</c:v>
                </c:pt>
                <c:pt idx="905">
                  <c:v>0.70499999999999996</c:v>
                </c:pt>
                <c:pt idx="906">
                  <c:v>0.70599999999999996</c:v>
                </c:pt>
                <c:pt idx="907">
                  <c:v>0.70699999999999996</c:v>
                </c:pt>
                <c:pt idx="908">
                  <c:v>0.70799999999999996</c:v>
                </c:pt>
                <c:pt idx="909">
                  <c:v>0.70899999999999996</c:v>
                </c:pt>
                <c:pt idx="910">
                  <c:v>0.71</c:v>
                </c:pt>
                <c:pt idx="911">
                  <c:v>0.71099999999999997</c:v>
                </c:pt>
                <c:pt idx="912">
                  <c:v>0.71199999999999997</c:v>
                </c:pt>
                <c:pt idx="913">
                  <c:v>0.71299999999999997</c:v>
                </c:pt>
                <c:pt idx="914">
                  <c:v>0.71399999999999997</c:v>
                </c:pt>
                <c:pt idx="915">
                  <c:v>0.71499999999999997</c:v>
                </c:pt>
                <c:pt idx="916">
                  <c:v>0.71599999999999997</c:v>
                </c:pt>
                <c:pt idx="917">
                  <c:v>0.71699999999999997</c:v>
                </c:pt>
                <c:pt idx="918">
                  <c:v>0.71799999999999997</c:v>
                </c:pt>
                <c:pt idx="919">
                  <c:v>0.71899999999999997</c:v>
                </c:pt>
                <c:pt idx="920">
                  <c:v>0.72</c:v>
                </c:pt>
                <c:pt idx="921">
                  <c:v>0.72099999999999997</c:v>
                </c:pt>
                <c:pt idx="922">
                  <c:v>0.72199999999999998</c:v>
                </c:pt>
                <c:pt idx="923">
                  <c:v>0.72299999999999998</c:v>
                </c:pt>
                <c:pt idx="924">
                  <c:v>0.72399999999999998</c:v>
                </c:pt>
                <c:pt idx="925">
                  <c:v>0.72499999999999998</c:v>
                </c:pt>
                <c:pt idx="926">
                  <c:v>0.72599999999999998</c:v>
                </c:pt>
                <c:pt idx="927">
                  <c:v>0.72699999999999998</c:v>
                </c:pt>
                <c:pt idx="928">
                  <c:v>0.72799999999999998</c:v>
                </c:pt>
                <c:pt idx="929">
                  <c:v>0.72899999999999998</c:v>
                </c:pt>
                <c:pt idx="930">
                  <c:v>0.73</c:v>
                </c:pt>
                <c:pt idx="931">
                  <c:v>0.73099999999999998</c:v>
                </c:pt>
                <c:pt idx="932">
                  <c:v>0.73199999999999998</c:v>
                </c:pt>
                <c:pt idx="933">
                  <c:v>0.73299999999999998</c:v>
                </c:pt>
                <c:pt idx="934">
                  <c:v>0.73399999999999999</c:v>
                </c:pt>
                <c:pt idx="935">
                  <c:v>0.73499999999999999</c:v>
                </c:pt>
                <c:pt idx="936">
                  <c:v>0.73599999999999999</c:v>
                </c:pt>
                <c:pt idx="937">
                  <c:v>0.73699999999999999</c:v>
                </c:pt>
                <c:pt idx="938">
                  <c:v>0.73799999999999999</c:v>
                </c:pt>
                <c:pt idx="939">
                  <c:v>0.73899999999999999</c:v>
                </c:pt>
                <c:pt idx="940">
                  <c:v>0.74</c:v>
                </c:pt>
                <c:pt idx="941">
                  <c:v>0.74099999999999999</c:v>
                </c:pt>
                <c:pt idx="942">
                  <c:v>0.74199999999999999</c:v>
                </c:pt>
                <c:pt idx="943">
                  <c:v>0.74299999999999999</c:v>
                </c:pt>
                <c:pt idx="944">
                  <c:v>0.74399999999999999</c:v>
                </c:pt>
                <c:pt idx="945">
                  <c:v>0.745</c:v>
                </c:pt>
                <c:pt idx="946">
                  <c:v>0.746</c:v>
                </c:pt>
                <c:pt idx="947">
                  <c:v>0.747</c:v>
                </c:pt>
                <c:pt idx="948">
                  <c:v>0.748</c:v>
                </c:pt>
                <c:pt idx="949">
                  <c:v>0.749</c:v>
                </c:pt>
                <c:pt idx="950">
                  <c:v>0.75</c:v>
                </c:pt>
                <c:pt idx="951">
                  <c:v>0.751</c:v>
                </c:pt>
                <c:pt idx="952">
                  <c:v>0.752</c:v>
                </c:pt>
                <c:pt idx="953">
                  <c:v>0.753</c:v>
                </c:pt>
                <c:pt idx="954">
                  <c:v>0.754</c:v>
                </c:pt>
                <c:pt idx="955">
                  <c:v>0.755</c:v>
                </c:pt>
                <c:pt idx="956">
                  <c:v>0.75600000000000001</c:v>
                </c:pt>
                <c:pt idx="957">
                  <c:v>0.75700000000000001</c:v>
                </c:pt>
                <c:pt idx="958">
                  <c:v>0.75800000000000001</c:v>
                </c:pt>
                <c:pt idx="959">
                  <c:v>0.75900000000000001</c:v>
                </c:pt>
                <c:pt idx="960">
                  <c:v>0.76</c:v>
                </c:pt>
                <c:pt idx="961">
                  <c:v>0.76100000000000001</c:v>
                </c:pt>
                <c:pt idx="962">
                  <c:v>0.76200000000000001</c:v>
                </c:pt>
                <c:pt idx="963">
                  <c:v>0.76300000000000001</c:v>
                </c:pt>
                <c:pt idx="964">
                  <c:v>0.76400000000000001</c:v>
                </c:pt>
                <c:pt idx="965">
                  <c:v>0.76500000000000001</c:v>
                </c:pt>
                <c:pt idx="966">
                  <c:v>0.76600000000000001</c:v>
                </c:pt>
                <c:pt idx="967">
                  <c:v>0.76700000000000002</c:v>
                </c:pt>
                <c:pt idx="968">
                  <c:v>0.76800000000000002</c:v>
                </c:pt>
                <c:pt idx="969">
                  <c:v>0.76900000000000002</c:v>
                </c:pt>
                <c:pt idx="970">
                  <c:v>0.77</c:v>
                </c:pt>
                <c:pt idx="971">
                  <c:v>0.77100000000000002</c:v>
                </c:pt>
                <c:pt idx="972">
                  <c:v>0.77200000000000002</c:v>
                </c:pt>
                <c:pt idx="973">
                  <c:v>0.77300000000000002</c:v>
                </c:pt>
                <c:pt idx="974">
                  <c:v>0.77400000000000002</c:v>
                </c:pt>
                <c:pt idx="975">
                  <c:v>0.77500000000000002</c:v>
                </c:pt>
                <c:pt idx="976">
                  <c:v>0.77600000000000002</c:v>
                </c:pt>
                <c:pt idx="977">
                  <c:v>0.77700000000000002</c:v>
                </c:pt>
                <c:pt idx="978">
                  <c:v>0.77800000000000002</c:v>
                </c:pt>
                <c:pt idx="979">
                  <c:v>0.77900000000000003</c:v>
                </c:pt>
                <c:pt idx="980">
                  <c:v>0.78</c:v>
                </c:pt>
                <c:pt idx="981">
                  <c:v>0.78100000000000003</c:v>
                </c:pt>
                <c:pt idx="982">
                  <c:v>0.78200000000000003</c:v>
                </c:pt>
                <c:pt idx="983">
                  <c:v>0.78300000000000003</c:v>
                </c:pt>
                <c:pt idx="984">
                  <c:v>0.78400000000000003</c:v>
                </c:pt>
                <c:pt idx="985">
                  <c:v>0.78500000000000003</c:v>
                </c:pt>
                <c:pt idx="986">
                  <c:v>0.78600000000000003</c:v>
                </c:pt>
                <c:pt idx="987">
                  <c:v>0.78700000000000003</c:v>
                </c:pt>
                <c:pt idx="988">
                  <c:v>0.78800000000000003</c:v>
                </c:pt>
                <c:pt idx="989">
                  <c:v>0.78900000000000003</c:v>
                </c:pt>
                <c:pt idx="990">
                  <c:v>0.79</c:v>
                </c:pt>
                <c:pt idx="991">
                  <c:v>0.79100000000000004</c:v>
                </c:pt>
                <c:pt idx="992">
                  <c:v>0.79200000000000004</c:v>
                </c:pt>
                <c:pt idx="993">
                  <c:v>0.79300000000000004</c:v>
                </c:pt>
                <c:pt idx="994">
                  <c:v>0.79400000000000004</c:v>
                </c:pt>
                <c:pt idx="995">
                  <c:v>0.79500000000000004</c:v>
                </c:pt>
                <c:pt idx="996">
                  <c:v>0.79600000000000004</c:v>
                </c:pt>
                <c:pt idx="997">
                  <c:v>0.79700000000000004</c:v>
                </c:pt>
                <c:pt idx="998">
                  <c:v>0.79800000000000004</c:v>
                </c:pt>
                <c:pt idx="999">
                  <c:v>0.79900000000000004</c:v>
                </c:pt>
                <c:pt idx="1000">
                  <c:v>0.8</c:v>
                </c:pt>
                <c:pt idx="1001">
                  <c:v>0.80100000000000005</c:v>
                </c:pt>
                <c:pt idx="1002">
                  <c:v>0.80200000000000005</c:v>
                </c:pt>
                <c:pt idx="1003">
                  <c:v>0.80300000000000005</c:v>
                </c:pt>
                <c:pt idx="1004">
                  <c:v>0.80400000000000005</c:v>
                </c:pt>
                <c:pt idx="1005">
                  <c:v>0.80500000000000005</c:v>
                </c:pt>
                <c:pt idx="1006">
                  <c:v>0.80600000000000005</c:v>
                </c:pt>
                <c:pt idx="1007">
                  <c:v>0.80700000000000005</c:v>
                </c:pt>
                <c:pt idx="1008">
                  <c:v>0.80800000000000005</c:v>
                </c:pt>
                <c:pt idx="1009">
                  <c:v>0.80900000000000005</c:v>
                </c:pt>
                <c:pt idx="1010">
                  <c:v>0.81</c:v>
                </c:pt>
                <c:pt idx="1011">
                  <c:v>0.81100000000000005</c:v>
                </c:pt>
                <c:pt idx="1012">
                  <c:v>0.81200000000000006</c:v>
                </c:pt>
                <c:pt idx="1013">
                  <c:v>0.81299999999999994</c:v>
                </c:pt>
                <c:pt idx="1014">
                  <c:v>0.81399999999999995</c:v>
                </c:pt>
                <c:pt idx="1015">
                  <c:v>0.81499999999999995</c:v>
                </c:pt>
                <c:pt idx="1016">
                  <c:v>0.81599999999999995</c:v>
                </c:pt>
                <c:pt idx="1017">
                  <c:v>0.81699999999999995</c:v>
                </c:pt>
                <c:pt idx="1018">
                  <c:v>0.81799999999999995</c:v>
                </c:pt>
                <c:pt idx="1019">
                  <c:v>0.81899999999999995</c:v>
                </c:pt>
                <c:pt idx="1020">
                  <c:v>0.82</c:v>
                </c:pt>
                <c:pt idx="1021">
                  <c:v>0.82099999999999995</c:v>
                </c:pt>
                <c:pt idx="1022">
                  <c:v>0.82199999999999995</c:v>
                </c:pt>
                <c:pt idx="1023">
                  <c:v>0.82299999999999995</c:v>
                </c:pt>
                <c:pt idx="1024">
                  <c:v>0.82399999999999995</c:v>
                </c:pt>
                <c:pt idx="1025">
                  <c:v>0.82499999999999996</c:v>
                </c:pt>
                <c:pt idx="1026">
                  <c:v>0.82599999999999996</c:v>
                </c:pt>
                <c:pt idx="1027">
                  <c:v>0.82699999999999996</c:v>
                </c:pt>
                <c:pt idx="1028">
                  <c:v>0.82799999999999996</c:v>
                </c:pt>
                <c:pt idx="1029">
                  <c:v>0.82899999999999996</c:v>
                </c:pt>
                <c:pt idx="1030">
                  <c:v>0.83</c:v>
                </c:pt>
                <c:pt idx="1031">
                  <c:v>0.83099999999999996</c:v>
                </c:pt>
                <c:pt idx="1032">
                  <c:v>0.83199999999999996</c:v>
                </c:pt>
                <c:pt idx="1033">
                  <c:v>0.83299999999999996</c:v>
                </c:pt>
                <c:pt idx="1034">
                  <c:v>0.83399999999999996</c:v>
                </c:pt>
                <c:pt idx="1035">
                  <c:v>0.83499999999999996</c:v>
                </c:pt>
                <c:pt idx="1036">
                  <c:v>0.83599999999999997</c:v>
                </c:pt>
                <c:pt idx="1037">
                  <c:v>0.83699999999999997</c:v>
                </c:pt>
                <c:pt idx="1038">
                  <c:v>0.83799999999999997</c:v>
                </c:pt>
                <c:pt idx="1039">
                  <c:v>0.83899999999999997</c:v>
                </c:pt>
                <c:pt idx="1040">
                  <c:v>0.84</c:v>
                </c:pt>
                <c:pt idx="1041">
                  <c:v>0.84099999999999997</c:v>
                </c:pt>
                <c:pt idx="1042">
                  <c:v>0.84199999999999997</c:v>
                </c:pt>
                <c:pt idx="1043">
                  <c:v>0.84299999999999997</c:v>
                </c:pt>
                <c:pt idx="1044">
                  <c:v>0.84399999999999997</c:v>
                </c:pt>
                <c:pt idx="1045">
                  <c:v>0.84499999999999997</c:v>
                </c:pt>
                <c:pt idx="1046">
                  <c:v>0.84599999999999997</c:v>
                </c:pt>
                <c:pt idx="1047">
                  <c:v>0.84699999999999998</c:v>
                </c:pt>
                <c:pt idx="1048">
                  <c:v>0.84799999999999998</c:v>
                </c:pt>
                <c:pt idx="1049">
                  <c:v>0.84899999999999998</c:v>
                </c:pt>
                <c:pt idx="1050">
                  <c:v>0.85</c:v>
                </c:pt>
                <c:pt idx="1051">
                  <c:v>0.85099999999999998</c:v>
                </c:pt>
                <c:pt idx="1052">
                  <c:v>0.85199999999999998</c:v>
                </c:pt>
                <c:pt idx="1053">
                  <c:v>0.85299999999999998</c:v>
                </c:pt>
                <c:pt idx="1054">
                  <c:v>0.85399999999999998</c:v>
                </c:pt>
                <c:pt idx="1055">
                  <c:v>0.85499999999999998</c:v>
                </c:pt>
                <c:pt idx="1056">
                  <c:v>0.85599999999999998</c:v>
                </c:pt>
                <c:pt idx="1057">
                  <c:v>0.85699999999999998</c:v>
                </c:pt>
                <c:pt idx="1058">
                  <c:v>0.85799999999999998</c:v>
                </c:pt>
                <c:pt idx="1059">
                  <c:v>0.85899999999999999</c:v>
                </c:pt>
                <c:pt idx="1060">
                  <c:v>0.86</c:v>
                </c:pt>
                <c:pt idx="1061">
                  <c:v>0.86099999999999999</c:v>
                </c:pt>
                <c:pt idx="1062">
                  <c:v>0.86199999999999999</c:v>
                </c:pt>
                <c:pt idx="1063">
                  <c:v>0.86299999999999999</c:v>
                </c:pt>
                <c:pt idx="1064">
                  <c:v>0.86399999999999999</c:v>
                </c:pt>
                <c:pt idx="1065">
                  <c:v>0.86499999999999999</c:v>
                </c:pt>
                <c:pt idx="1066">
                  <c:v>0.86599999999999999</c:v>
                </c:pt>
                <c:pt idx="1067">
                  <c:v>0.86699999999999999</c:v>
                </c:pt>
                <c:pt idx="1068">
                  <c:v>0.86799999999999999</c:v>
                </c:pt>
                <c:pt idx="1069">
                  <c:v>0.86899999999999999</c:v>
                </c:pt>
                <c:pt idx="1070">
                  <c:v>0.87</c:v>
                </c:pt>
                <c:pt idx="1071">
                  <c:v>0.871</c:v>
                </c:pt>
                <c:pt idx="1072">
                  <c:v>0.872</c:v>
                </c:pt>
                <c:pt idx="1073">
                  <c:v>0.873</c:v>
                </c:pt>
                <c:pt idx="1074">
                  <c:v>0.874</c:v>
                </c:pt>
                <c:pt idx="1075">
                  <c:v>0.875</c:v>
                </c:pt>
                <c:pt idx="1076">
                  <c:v>0.876</c:v>
                </c:pt>
                <c:pt idx="1077">
                  <c:v>0.877</c:v>
                </c:pt>
                <c:pt idx="1078">
                  <c:v>0.878</c:v>
                </c:pt>
                <c:pt idx="1079">
                  <c:v>0.879</c:v>
                </c:pt>
                <c:pt idx="1080">
                  <c:v>0.88</c:v>
                </c:pt>
                <c:pt idx="1081">
                  <c:v>0.88100000000000001</c:v>
                </c:pt>
                <c:pt idx="1082">
                  <c:v>0.88200000000000001</c:v>
                </c:pt>
                <c:pt idx="1083">
                  <c:v>0.88300000000000001</c:v>
                </c:pt>
                <c:pt idx="1084">
                  <c:v>0.88400000000000001</c:v>
                </c:pt>
                <c:pt idx="1085">
                  <c:v>0.88500000000000001</c:v>
                </c:pt>
                <c:pt idx="1086">
                  <c:v>0.88600000000000001</c:v>
                </c:pt>
                <c:pt idx="1087">
                  <c:v>0.88700000000000001</c:v>
                </c:pt>
                <c:pt idx="1088">
                  <c:v>0.88800000000000001</c:v>
                </c:pt>
                <c:pt idx="1089">
                  <c:v>0.88900000000000001</c:v>
                </c:pt>
                <c:pt idx="1090">
                  <c:v>0.89</c:v>
                </c:pt>
                <c:pt idx="1091">
                  <c:v>0.89100000000000001</c:v>
                </c:pt>
                <c:pt idx="1092">
                  <c:v>0.89200000000000002</c:v>
                </c:pt>
                <c:pt idx="1093">
                  <c:v>0.89300000000000002</c:v>
                </c:pt>
                <c:pt idx="1094">
                  <c:v>0.89400000000000002</c:v>
                </c:pt>
                <c:pt idx="1095">
                  <c:v>0.89500000000000002</c:v>
                </c:pt>
                <c:pt idx="1096">
                  <c:v>0.89600000000000002</c:v>
                </c:pt>
                <c:pt idx="1097">
                  <c:v>0.89700000000000002</c:v>
                </c:pt>
                <c:pt idx="1098">
                  <c:v>0.89800000000000002</c:v>
                </c:pt>
                <c:pt idx="1099">
                  <c:v>0.89900000000000002</c:v>
                </c:pt>
                <c:pt idx="1100">
                  <c:v>0.9</c:v>
                </c:pt>
                <c:pt idx="1101">
                  <c:v>0.90100000000000002</c:v>
                </c:pt>
                <c:pt idx="1102">
                  <c:v>0.90200000000000002</c:v>
                </c:pt>
                <c:pt idx="1103">
                  <c:v>0.90300000000000002</c:v>
                </c:pt>
                <c:pt idx="1104">
                  <c:v>0.90400000000000003</c:v>
                </c:pt>
                <c:pt idx="1105">
                  <c:v>0.90500000000000003</c:v>
                </c:pt>
                <c:pt idx="1106">
                  <c:v>0.90600000000000003</c:v>
                </c:pt>
                <c:pt idx="1107">
                  <c:v>0.90700000000000003</c:v>
                </c:pt>
                <c:pt idx="1108">
                  <c:v>0.90800000000000003</c:v>
                </c:pt>
                <c:pt idx="1109">
                  <c:v>0.90900000000000003</c:v>
                </c:pt>
                <c:pt idx="1110">
                  <c:v>0.91</c:v>
                </c:pt>
                <c:pt idx="1111">
                  <c:v>0.91100000000000003</c:v>
                </c:pt>
                <c:pt idx="1112">
                  <c:v>0.91200000000000003</c:v>
                </c:pt>
                <c:pt idx="1113">
                  <c:v>0.91300000000000003</c:v>
                </c:pt>
                <c:pt idx="1114">
                  <c:v>0.91400000000000003</c:v>
                </c:pt>
                <c:pt idx="1115">
                  <c:v>0.91500000000000004</c:v>
                </c:pt>
                <c:pt idx="1116">
                  <c:v>0.91600000000000004</c:v>
                </c:pt>
                <c:pt idx="1117">
                  <c:v>0.91700000000000004</c:v>
                </c:pt>
                <c:pt idx="1118">
                  <c:v>0.91800000000000004</c:v>
                </c:pt>
                <c:pt idx="1119">
                  <c:v>0.91900000000000004</c:v>
                </c:pt>
                <c:pt idx="1120">
                  <c:v>0.92</c:v>
                </c:pt>
                <c:pt idx="1121">
                  <c:v>0.92100000000000004</c:v>
                </c:pt>
                <c:pt idx="1122">
                  <c:v>0.92200000000000004</c:v>
                </c:pt>
                <c:pt idx="1123">
                  <c:v>0.92300000000000004</c:v>
                </c:pt>
                <c:pt idx="1124">
                  <c:v>0.92400000000000004</c:v>
                </c:pt>
                <c:pt idx="1125">
                  <c:v>0.92500000000000004</c:v>
                </c:pt>
                <c:pt idx="1126">
                  <c:v>0.92600000000000005</c:v>
                </c:pt>
                <c:pt idx="1127">
                  <c:v>0.92700000000000005</c:v>
                </c:pt>
                <c:pt idx="1128">
                  <c:v>0.92800000000000005</c:v>
                </c:pt>
                <c:pt idx="1129">
                  <c:v>0.92900000000000005</c:v>
                </c:pt>
                <c:pt idx="1130">
                  <c:v>0.93</c:v>
                </c:pt>
                <c:pt idx="1131">
                  <c:v>0.93100000000000005</c:v>
                </c:pt>
                <c:pt idx="1132">
                  <c:v>0.93200000000000005</c:v>
                </c:pt>
                <c:pt idx="1133">
                  <c:v>0.93300000000000005</c:v>
                </c:pt>
                <c:pt idx="1134">
                  <c:v>0.93400000000000005</c:v>
                </c:pt>
                <c:pt idx="1135">
                  <c:v>0.93500000000000005</c:v>
                </c:pt>
                <c:pt idx="1136">
                  <c:v>0.93600000000000005</c:v>
                </c:pt>
                <c:pt idx="1137">
                  <c:v>0.93700000000000006</c:v>
                </c:pt>
                <c:pt idx="1138">
                  <c:v>0.93799999999999994</c:v>
                </c:pt>
                <c:pt idx="1139">
                  <c:v>0.93899999999999995</c:v>
                </c:pt>
                <c:pt idx="1140">
                  <c:v>0.94</c:v>
                </c:pt>
                <c:pt idx="1141">
                  <c:v>0.94099999999999995</c:v>
                </c:pt>
                <c:pt idx="1142">
                  <c:v>0.94199999999999995</c:v>
                </c:pt>
                <c:pt idx="1143">
                  <c:v>0.94299999999999995</c:v>
                </c:pt>
                <c:pt idx="1144">
                  <c:v>0.94399999999999995</c:v>
                </c:pt>
                <c:pt idx="1145">
                  <c:v>0.94499999999999995</c:v>
                </c:pt>
                <c:pt idx="1146">
                  <c:v>0.94599999999999995</c:v>
                </c:pt>
                <c:pt idx="1147">
                  <c:v>0.94699999999999995</c:v>
                </c:pt>
                <c:pt idx="1148">
                  <c:v>0.94799999999999995</c:v>
                </c:pt>
                <c:pt idx="1149">
                  <c:v>0.94899999999999995</c:v>
                </c:pt>
                <c:pt idx="1150">
                  <c:v>0.95</c:v>
                </c:pt>
                <c:pt idx="1151">
                  <c:v>0.95099999999999996</c:v>
                </c:pt>
                <c:pt idx="1152">
                  <c:v>0.95199999999999996</c:v>
                </c:pt>
                <c:pt idx="1153">
                  <c:v>0.95299999999999996</c:v>
                </c:pt>
                <c:pt idx="1154">
                  <c:v>0.95399999999999996</c:v>
                </c:pt>
                <c:pt idx="1155">
                  <c:v>0.95499999999999996</c:v>
                </c:pt>
                <c:pt idx="1156">
                  <c:v>0.95599999999999996</c:v>
                </c:pt>
                <c:pt idx="1157">
                  <c:v>0.95699999999999996</c:v>
                </c:pt>
                <c:pt idx="1158">
                  <c:v>0.95799999999999996</c:v>
                </c:pt>
                <c:pt idx="1159">
                  <c:v>0.95899999999999996</c:v>
                </c:pt>
                <c:pt idx="1160">
                  <c:v>0.96</c:v>
                </c:pt>
                <c:pt idx="1161">
                  <c:v>0.96099999999999997</c:v>
                </c:pt>
                <c:pt idx="1162">
                  <c:v>0.96199999999999997</c:v>
                </c:pt>
                <c:pt idx="1163">
                  <c:v>0.96299999999999997</c:v>
                </c:pt>
                <c:pt idx="1164">
                  <c:v>0.96399999999999997</c:v>
                </c:pt>
                <c:pt idx="1165">
                  <c:v>0.96499999999999997</c:v>
                </c:pt>
                <c:pt idx="1166">
                  <c:v>0.96599999999999997</c:v>
                </c:pt>
                <c:pt idx="1167">
                  <c:v>0.96699999999999997</c:v>
                </c:pt>
                <c:pt idx="1168">
                  <c:v>0.96799999999999997</c:v>
                </c:pt>
                <c:pt idx="1169">
                  <c:v>0.96899999999999997</c:v>
                </c:pt>
                <c:pt idx="1170">
                  <c:v>0.97</c:v>
                </c:pt>
                <c:pt idx="1171">
                  <c:v>0.97099999999999997</c:v>
                </c:pt>
                <c:pt idx="1172">
                  <c:v>0.97199999999999998</c:v>
                </c:pt>
                <c:pt idx="1173">
                  <c:v>0.97299999999999998</c:v>
                </c:pt>
                <c:pt idx="1174">
                  <c:v>0.97399999999999998</c:v>
                </c:pt>
                <c:pt idx="1175">
                  <c:v>0.97499999999999998</c:v>
                </c:pt>
                <c:pt idx="1176">
                  <c:v>0.97599999999999998</c:v>
                </c:pt>
                <c:pt idx="1177">
                  <c:v>0.97699999999999998</c:v>
                </c:pt>
                <c:pt idx="1178">
                  <c:v>0.97799999999999998</c:v>
                </c:pt>
                <c:pt idx="1179">
                  <c:v>0.97899999999999998</c:v>
                </c:pt>
                <c:pt idx="1180">
                  <c:v>0.98</c:v>
                </c:pt>
                <c:pt idx="1181">
                  <c:v>0.98099999999999998</c:v>
                </c:pt>
                <c:pt idx="1182">
                  <c:v>0.98199999999999998</c:v>
                </c:pt>
                <c:pt idx="1183">
                  <c:v>0.98299999999999998</c:v>
                </c:pt>
                <c:pt idx="1184">
                  <c:v>0.98399999999999999</c:v>
                </c:pt>
                <c:pt idx="1185">
                  <c:v>0.98499999999999999</c:v>
                </c:pt>
                <c:pt idx="1186">
                  <c:v>0.98599999999999999</c:v>
                </c:pt>
                <c:pt idx="1187">
                  <c:v>0.98699999999999999</c:v>
                </c:pt>
                <c:pt idx="1188">
                  <c:v>0.98799999999999999</c:v>
                </c:pt>
                <c:pt idx="1189">
                  <c:v>0.98899999999999999</c:v>
                </c:pt>
                <c:pt idx="1190">
                  <c:v>0.99</c:v>
                </c:pt>
                <c:pt idx="1191">
                  <c:v>0.99099999999999999</c:v>
                </c:pt>
                <c:pt idx="1192">
                  <c:v>0.99199999999999999</c:v>
                </c:pt>
                <c:pt idx="1193">
                  <c:v>0.99299999999999999</c:v>
                </c:pt>
                <c:pt idx="1194">
                  <c:v>0.99399999999999999</c:v>
                </c:pt>
                <c:pt idx="1195">
                  <c:v>0.995</c:v>
                </c:pt>
                <c:pt idx="1196">
                  <c:v>0.996</c:v>
                </c:pt>
                <c:pt idx="1197">
                  <c:v>0.997</c:v>
                </c:pt>
                <c:pt idx="1198">
                  <c:v>0.998</c:v>
                </c:pt>
                <c:pt idx="1199">
                  <c:v>0.999</c:v>
                </c:pt>
                <c:pt idx="1200">
                  <c:v>1</c:v>
                </c:pt>
                <c:pt idx="1201">
                  <c:v>0.999</c:v>
                </c:pt>
                <c:pt idx="1202">
                  <c:v>0.998</c:v>
                </c:pt>
                <c:pt idx="1203">
                  <c:v>0.997</c:v>
                </c:pt>
                <c:pt idx="1204">
                  <c:v>0.996</c:v>
                </c:pt>
                <c:pt idx="1205">
                  <c:v>0.995</c:v>
                </c:pt>
                <c:pt idx="1206">
                  <c:v>0.99399999999999999</c:v>
                </c:pt>
                <c:pt idx="1207">
                  <c:v>0.99299999999999999</c:v>
                </c:pt>
                <c:pt idx="1208">
                  <c:v>0.99199999999999999</c:v>
                </c:pt>
                <c:pt idx="1209">
                  <c:v>0.99099999999999999</c:v>
                </c:pt>
                <c:pt idx="1210">
                  <c:v>0.99</c:v>
                </c:pt>
                <c:pt idx="1211">
                  <c:v>0.98899999999999999</c:v>
                </c:pt>
                <c:pt idx="1212">
                  <c:v>0.98799999999999999</c:v>
                </c:pt>
                <c:pt idx="1213">
                  <c:v>0.98699999999999999</c:v>
                </c:pt>
                <c:pt idx="1214">
                  <c:v>0.98599999999999999</c:v>
                </c:pt>
                <c:pt idx="1215">
                  <c:v>0.98499999999999999</c:v>
                </c:pt>
                <c:pt idx="1216">
                  <c:v>0.98399999999999999</c:v>
                </c:pt>
                <c:pt idx="1217">
                  <c:v>0.98299999999999998</c:v>
                </c:pt>
                <c:pt idx="1218">
                  <c:v>0.98199999999999998</c:v>
                </c:pt>
                <c:pt idx="1219">
                  <c:v>0.98099999999999998</c:v>
                </c:pt>
                <c:pt idx="1220">
                  <c:v>0.98</c:v>
                </c:pt>
                <c:pt idx="1221">
                  <c:v>0.97899999999999998</c:v>
                </c:pt>
                <c:pt idx="1222">
                  <c:v>0.97799999999999998</c:v>
                </c:pt>
                <c:pt idx="1223">
                  <c:v>0.97699999999999998</c:v>
                </c:pt>
                <c:pt idx="1224">
                  <c:v>0.97599999999999998</c:v>
                </c:pt>
                <c:pt idx="1225">
                  <c:v>0.97499999999999998</c:v>
                </c:pt>
                <c:pt idx="1226">
                  <c:v>0.97399999999999998</c:v>
                </c:pt>
                <c:pt idx="1227">
                  <c:v>0.97299999999999998</c:v>
                </c:pt>
                <c:pt idx="1228">
                  <c:v>0.97199999999999998</c:v>
                </c:pt>
                <c:pt idx="1229">
                  <c:v>0.97099999999999997</c:v>
                </c:pt>
                <c:pt idx="1230">
                  <c:v>0.97</c:v>
                </c:pt>
                <c:pt idx="1231">
                  <c:v>0.96899999999999997</c:v>
                </c:pt>
                <c:pt idx="1232">
                  <c:v>0.96799999999999997</c:v>
                </c:pt>
                <c:pt idx="1233">
                  <c:v>0.96699999999999997</c:v>
                </c:pt>
                <c:pt idx="1234">
                  <c:v>0.96599999999999997</c:v>
                </c:pt>
                <c:pt idx="1235">
                  <c:v>0.96499999999999997</c:v>
                </c:pt>
                <c:pt idx="1236">
                  <c:v>0.96399999999999997</c:v>
                </c:pt>
                <c:pt idx="1237">
                  <c:v>0.96299999999999997</c:v>
                </c:pt>
                <c:pt idx="1238">
                  <c:v>0.96199999999999997</c:v>
                </c:pt>
                <c:pt idx="1239">
                  <c:v>0.96099999999999997</c:v>
                </c:pt>
                <c:pt idx="1240">
                  <c:v>0.96</c:v>
                </c:pt>
                <c:pt idx="1241">
                  <c:v>0.95899999999999996</c:v>
                </c:pt>
                <c:pt idx="1242">
                  <c:v>0.95799999999999996</c:v>
                </c:pt>
                <c:pt idx="1243">
                  <c:v>0.95699999999999996</c:v>
                </c:pt>
                <c:pt idx="1244">
                  <c:v>0.95599999999999996</c:v>
                </c:pt>
                <c:pt idx="1245">
                  <c:v>0.95499999999999996</c:v>
                </c:pt>
                <c:pt idx="1246">
                  <c:v>0.95399999999999996</c:v>
                </c:pt>
                <c:pt idx="1247">
                  <c:v>0.95299999999999996</c:v>
                </c:pt>
                <c:pt idx="1248">
                  <c:v>0.95199999999999996</c:v>
                </c:pt>
                <c:pt idx="1249">
                  <c:v>0.95099999999999996</c:v>
                </c:pt>
                <c:pt idx="1250">
                  <c:v>0.95</c:v>
                </c:pt>
                <c:pt idx="1251">
                  <c:v>0.94899999999999995</c:v>
                </c:pt>
                <c:pt idx="1252">
                  <c:v>0.94799999999999995</c:v>
                </c:pt>
                <c:pt idx="1253">
                  <c:v>0.94699999999999995</c:v>
                </c:pt>
                <c:pt idx="1254">
                  <c:v>0.94599999999999995</c:v>
                </c:pt>
                <c:pt idx="1255">
                  <c:v>0.94499999999999995</c:v>
                </c:pt>
                <c:pt idx="1256">
                  <c:v>0.94399999999999995</c:v>
                </c:pt>
                <c:pt idx="1257">
                  <c:v>0.94299999999999995</c:v>
                </c:pt>
                <c:pt idx="1258">
                  <c:v>0.94199999999999995</c:v>
                </c:pt>
                <c:pt idx="1259">
                  <c:v>0.94099999999999995</c:v>
                </c:pt>
                <c:pt idx="1260">
                  <c:v>0.94</c:v>
                </c:pt>
                <c:pt idx="1261">
                  <c:v>0.93899999999999995</c:v>
                </c:pt>
                <c:pt idx="1262">
                  <c:v>0.93799999999999994</c:v>
                </c:pt>
                <c:pt idx="1263">
                  <c:v>0.93700000000000006</c:v>
                </c:pt>
                <c:pt idx="1264">
                  <c:v>0.93600000000000005</c:v>
                </c:pt>
                <c:pt idx="1265">
                  <c:v>0.93500000000000005</c:v>
                </c:pt>
                <c:pt idx="1266">
                  <c:v>0.93400000000000005</c:v>
                </c:pt>
                <c:pt idx="1267">
                  <c:v>0.93300000000000005</c:v>
                </c:pt>
                <c:pt idx="1268">
                  <c:v>0.93200000000000005</c:v>
                </c:pt>
                <c:pt idx="1269">
                  <c:v>0.93100000000000005</c:v>
                </c:pt>
                <c:pt idx="1270">
                  <c:v>0.93</c:v>
                </c:pt>
                <c:pt idx="1271">
                  <c:v>0.92900000000000005</c:v>
                </c:pt>
                <c:pt idx="1272">
                  <c:v>0.92800000000000005</c:v>
                </c:pt>
                <c:pt idx="1273">
                  <c:v>0.92700000000000005</c:v>
                </c:pt>
                <c:pt idx="1274">
                  <c:v>0.92600000000000005</c:v>
                </c:pt>
                <c:pt idx="1275">
                  <c:v>0.92500000000000004</c:v>
                </c:pt>
                <c:pt idx="1276">
                  <c:v>0.92400000000000004</c:v>
                </c:pt>
                <c:pt idx="1277">
                  <c:v>0.92300000000000004</c:v>
                </c:pt>
                <c:pt idx="1278">
                  <c:v>0.92200000000000004</c:v>
                </c:pt>
                <c:pt idx="1279">
                  <c:v>0.92100000000000004</c:v>
                </c:pt>
                <c:pt idx="1280">
                  <c:v>0.92</c:v>
                </c:pt>
                <c:pt idx="1281">
                  <c:v>0.91900000000000004</c:v>
                </c:pt>
                <c:pt idx="1282">
                  <c:v>0.91800000000000004</c:v>
                </c:pt>
                <c:pt idx="1283">
                  <c:v>0.91700000000000004</c:v>
                </c:pt>
                <c:pt idx="1284">
                  <c:v>0.91600000000000004</c:v>
                </c:pt>
                <c:pt idx="1285">
                  <c:v>0.91500000000000004</c:v>
                </c:pt>
                <c:pt idx="1286">
                  <c:v>0.91400000000000003</c:v>
                </c:pt>
                <c:pt idx="1287">
                  <c:v>0.91300000000000003</c:v>
                </c:pt>
                <c:pt idx="1288">
                  <c:v>0.91200000000000003</c:v>
                </c:pt>
                <c:pt idx="1289">
                  <c:v>0.91100000000000003</c:v>
                </c:pt>
                <c:pt idx="1290">
                  <c:v>0.91</c:v>
                </c:pt>
                <c:pt idx="1291">
                  <c:v>0.90900000000000003</c:v>
                </c:pt>
                <c:pt idx="1292">
                  <c:v>0.90800000000000003</c:v>
                </c:pt>
                <c:pt idx="1293">
                  <c:v>0.90700000000000003</c:v>
                </c:pt>
                <c:pt idx="1294">
                  <c:v>0.90600000000000003</c:v>
                </c:pt>
                <c:pt idx="1295">
                  <c:v>0.90500000000000003</c:v>
                </c:pt>
                <c:pt idx="1296">
                  <c:v>0.90400000000000003</c:v>
                </c:pt>
                <c:pt idx="1297">
                  <c:v>0.90300000000000002</c:v>
                </c:pt>
                <c:pt idx="1298">
                  <c:v>0.90200000000000002</c:v>
                </c:pt>
                <c:pt idx="1299">
                  <c:v>0.90100000000000002</c:v>
                </c:pt>
                <c:pt idx="1300">
                  <c:v>0.9</c:v>
                </c:pt>
                <c:pt idx="1301">
                  <c:v>0.89900000000000002</c:v>
                </c:pt>
                <c:pt idx="1302">
                  <c:v>0.89800000000000002</c:v>
                </c:pt>
                <c:pt idx="1303">
                  <c:v>0.89700000000000002</c:v>
                </c:pt>
                <c:pt idx="1304">
                  <c:v>0.89600000000000002</c:v>
                </c:pt>
                <c:pt idx="1305">
                  <c:v>0.89500000000000002</c:v>
                </c:pt>
                <c:pt idx="1306">
                  <c:v>0.89400000000000002</c:v>
                </c:pt>
                <c:pt idx="1307">
                  <c:v>0.89300000000000002</c:v>
                </c:pt>
                <c:pt idx="1308">
                  <c:v>0.89200000000000002</c:v>
                </c:pt>
                <c:pt idx="1309">
                  <c:v>0.89100000000000001</c:v>
                </c:pt>
                <c:pt idx="1310">
                  <c:v>0.89</c:v>
                </c:pt>
                <c:pt idx="1311">
                  <c:v>0.88900000000000001</c:v>
                </c:pt>
                <c:pt idx="1312">
                  <c:v>0.88800000000000001</c:v>
                </c:pt>
                <c:pt idx="1313">
                  <c:v>0.88700000000000001</c:v>
                </c:pt>
                <c:pt idx="1314">
                  <c:v>0.88600000000000001</c:v>
                </c:pt>
                <c:pt idx="1315">
                  <c:v>0.88500000000000001</c:v>
                </c:pt>
                <c:pt idx="1316">
                  <c:v>0.88400000000000001</c:v>
                </c:pt>
                <c:pt idx="1317">
                  <c:v>0.88300000000000001</c:v>
                </c:pt>
                <c:pt idx="1318">
                  <c:v>0.88200000000000001</c:v>
                </c:pt>
                <c:pt idx="1319">
                  <c:v>0.88100000000000001</c:v>
                </c:pt>
                <c:pt idx="1320">
                  <c:v>0.88</c:v>
                </c:pt>
                <c:pt idx="1321">
                  <c:v>0.879</c:v>
                </c:pt>
                <c:pt idx="1322">
                  <c:v>0.878</c:v>
                </c:pt>
                <c:pt idx="1323">
                  <c:v>0.877</c:v>
                </c:pt>
                <c:pt idx="1324">
                  <c:v>0.876</c:v>
                </c:pt>
                <c:pt idx="1325">
                  <c:v>0.875</c:v>
                </c:pt>
                <c:pt idx="1326">
                  <c:v>0.874</c:v>
                </c:pt>
                <c:pt idx="1327">
                  <c:v>0.873</c:v>
                </c:pt>
                <c:pt idx="1328">
                  <c:v>0.872</c:v>
                </c:pt>
                <c:pt idx="1329">
                  <c:v>0.871</c:v>
                </c:pt>
                <c:pt idx="1330">
                  <c:v>0.87</c:v>
                </c:pt>
                <c:pt idx="1331">
                  <c:v>0.86899999999999999</c:v>
                </c:pt>
                <c:pt idx="1332">
                  <c:v>0.86799999999999999</c:v>
                </c:pt>
                <c:pt idx="1333">
                  <c:v>0.86699999999999999</c:v>
                </c:pt>
                <c:pt idx="1334">
                  <c:v>0.86599999999999999</c:v>
                </c:pt>
                <c:pt idx="1335">
                  <c:v>0.86499999999999999</c:v>
                </c:pt>
                <c:pt idx="1336">
                  <c:v>0.86399999999999999</c:v>
                </c:pt>
                <c:pt idx="1337">
                  <c:v>0.86299999999999999</c:v>
                </c:pt>
                <c:pt idx="1338">
                  <c:v>0.86199999999999999</c:v>
                </c:pt>
                <c:pt idx="1339">
                  <c:v>0.86099999999999999</c:v>
                </c:pt>
                <c:pt idx="1340">
                  <c:v>0.86</c:v>
                </c:pt>
                <c:pt idx="1341">
                  <c:v>0.85899999999999999</c:v>
                </c:pt>
                <c:pt idx="1342">
                  <c:v>0.85799999999999998</c:v>
                </c:pt>
                <c:pt idx="1343">
                  <c:v>0.85699999999999998</c:v>
                </c:pt>
                <c:pt idx="1344">
                  <c:v>0.85599999999999998</c:v>
                </c:pt>
                <c:pt idx="1345">
                  <c:v>0.85499999999999998</c:v>
                </c:pt>
                <c:pt idx="1346">
                  <c:v>0.85399999999999998</c:v>
                </c:pt>
                <c:pt idx="1347">
                  <c:v>0.85299999999999998</c:v>
                </c:pt>
                <c:pt idx="1348">
                  <c:v>0.85199999999999998</c:v>
                </c:pt>
                <c:pt idx="1349">
                  <c:v>0.85099999999999998</c:v>
                </c:pt>
                <c:pt idx="1350">
                  <c:v>0.85</c:v>
                </c:pt>
                <c:pt idx="1351">
                  <c:v>0.84899999999999998</c:v>
                </c:pt>
                <c:pt idx="1352">
                  <c:v>0.84799999999999998</c:v>
                </c:pt>
                <c:pt idx="1353">
                  <c:v>0.84699999999999998</c:v>
                </c:pt>
                <c:pt idx="1354">
                  <c:v>0.84599999999999997</c:v>
                </c:pt>
                <c:pt idx="1355">
                  <c:v>0.84499999999999997</c:v>
                </c:pt>
                <c:pt idx="1356">
                  <c:v>0.84399999999999997</c:v>
                </c:pt>
                <c:pt idx="1357">
                  <c:v>0.84299999999999997</c:v>
                </c:pt>
                <c:pt idx="1358">
                  <c:v>0.84199999999999997</c:v>
                </c:pt>
                <c:pt idx="1359">
                  <c:v>0.84099999999999997</c:v>
                </c:pt>
                <c:pt idx="1360">
                  <c:v>0.84</c:v>
                </c:pt>
                <c:pt idx="1361">
                  <c:v>0.83899999999999997</c:v>
                </c:pt>
                <c:pt idx="1362">
                  <c:v>0.83799999999999997</c:v>
                </c:pt>
                <c:pt idx="1363">
                  <c:v>0.83699999999999997</c:v>
                </c:pt>
                <c:pt idx="1364">
                  <c:v>0.83599999999999997</c:v>
                </c:pt>
                <c:pt idx="1365">
                  <c:v>0.83499999999999996</c:v>
                </c:pt>
                <c:pt idx="1366">
                  <c:v>0.83399999999999996</c:v>
                </c:pt>
                <c:pt idx="1367">
                  <c:v>0.83299999999999996</c:v>
                </c:pt>
                <c:pt idx="1368">
                  <c:v>0.83199999999999996</c:v>
                </c:pt>
                <c:pt idx="1369">
                  <c:v>0.83099999999999996</c:v>
                </c:pt>
                <c:pt idx="1370">
                  <c:v>0.83</c:v>
                </c:pt>
                <c:pt idx="1371">
                  <c:v>0.82899999999999996</c:v>
                </c:pt>
                <c:pt idx="1372">
                  <c:v>0.82799999999999996</c:v>
                </c:pt>
                <c:pt idx="1373">
                  <c:v>0.82699999999999996</c:v>
                </c:pt>
                <c:pt idx="1374">
                  <c:v>0.82599999999999996</c:v>
                </c:pt>
                <c:pt idx="1375">
                  <c:v>0.82499999999999996</c:v>
                </c:pt>
                <c:pt idx="1376">
                  <c:v>0.82399999999999995</c:v>
                </c:pt>
                <c:pt idx="1377">
                  <c:v>0.82299999999999995</c:v>
                </c:pt>
                <c:pt idx="1378">
                  <c:v>0.82199999999999995</c:v>
                </c:pt>
                <c:pt idx="1379">
                  <c:v>0.82099999999999995</c:v>
                </c:pt>
                <c:pt idx="1380">
                  <c:v>0.82</c:v>
                </c:pt>
                <c:pt idx="1381">
                  <c:v>0.81899999999999995</c:v>
                </c:pt>
                <c:pt idx="1382">
                  <c:v>0.81799999999999995</c:v>
                </c:pt>
                <c:pt idx="1383">
                  <c:v>0.81699999999999995</c:v>
                </c:pt>
                <c:pt idx="1384">
                  <c:v>0.81599999999999995</c:v>
                </c:pt>
                <c:pt idx="1385">
                  <c:v>0.81499999999999995</c:v>
                </c:pt>
                <c:pt idx="1386">
                  <c:v>0.81399999999999995</c:v>
                </c:pt>
                <c:pt idx="1387">
                  <c:v>0.81299999999999994</c:v>
                </c:pt>
                <c:pt idx="1388">
                  <c:v>0.81200000000000006</c:v>
                </c:pt>
                <c:pt idx="1389">
                  <c:v>0.81100000000000005</c:v>
                </c:pt>
                <c:pt idx="1390">
                  <c:v>0.81</c:v>
                </c:pt>
                <c:pt idx="1391">
                  <c:v>0.80900000000000005</c:v>
                </c:pt>
                <c:pt idx="1392">
                  <c:v>0.80800000000000005</c:v>
                </c:pt>
                <c:pt idx="1393">
                  <c:v>0.80700000000000005</c:v>
                </c:pt>
                <c:pt idx="1394">
                  <c:v>0.80600000000000005</c:v>
                </c:pt>
                <c:pt idx="1395">
                  <c:v>0.80500000000000005</c:v>
                </c:pt>
                <c:pt idx="1396">
                  <c:v>0.80400000000000005</c:v>
                </c:pt>
                <c:pt idx="1397">
                  <c:v>0.80300000000000005</c:v>
                </c:pt>
                <c:pt idx="1398">
                  <c:v>0.80200000000000005</c:v>
                </c:pt>
                <c:pt idx="1399">
                  <c:v>0.80100000000000005</c:v>
                </c:pt>
                <c:pt idx="1400">
                  <c:v>0.8</c:v>
                </c:pt>
                <c:pt idx="1401">
                  <c:v>0.79900000000000004</c:v>
                </c:pt>
                <c:pt idx="1402">
                  <c:v>0.79800000000000004</c:v>
                </c:pt>
                <c:pt idx="1403">
                  <c:v>0.79700000000000004</c:v>
                </c:pt>
                <c:pt idx="1404">
                  <c:v>0.79600000000000004</c:v>
                </c:pt>
                <c:pt idx="1405">
                  <c:v>0.79500000000000004</c:v>
                </c:pt>
                <c:pt idx="1406">
                  <c:v>0.79400000000000004</c:v>
                </c:pt>
                <c:pt idx="1407">
                  <c:v>0.79300000000000004</c:v>
                </c:pt>
                <c:pt idx="1408">
                  <c:v>0.79200000000000004</c:v>
                </c:pt>
                <c:pt idx="1409">
                  <c:v>0.79100000000000004</c:v>
                </c:pt>
                <c:pt idx="1410">
                  <c:v>0.79</c:v>
                </c:pt>
                <c:pt idx="1411">
                  <c:v>0.78900000000000003</c:v>
                </c:pt>
                <c:pt idx="1412">
                  <c:v>0.78800000000000003</c:v>
                </c:pt>
                <c:pt idx="1413">
                  <c:v>0.78700000000000003</c:v>
                </c:pt>
                <c:pt idx="1414">
                  <c:v>0.78600000000000003</c:v>
                </c:pt>
                <c:pt idx="1415">
                  <c:v>0.78500000000000003</c:v>
                </c:pt>
                <c:pt idx="1416">
                  <c:v>0.78400000000000003</c:v>
                </c:pt>
                <c:pt idx="1417">
                  <c:v>0.78300000000000003</c:v>
                </c:pt>
                <c:pt idx="1418">
                  <c:v>0.78200000000000003</c:v>
                </c:pt>
                <c:pt idx="1419">
                  <c:v>0.78100000000000003</c:v>
                </c:pt>
                <c:pt idx="1420">
                  <c:v>0.78</c:v>
                </c:pt>
                <c:pt idx="1421">
                  <c:v>0.77900000000000003</c:v>
                </c:pt>
                <c:pt idx="1422">
                  <c:v>0.77800000000000002</c:v>
                </c:pt>
                <c:pt idx="1423">
                  <c:v>0.77700000000000002</c:v>
                </c:pt>
                <c:pt idx="1424">
                  <c:v>0.77600000000000002</c:v>
                </c:pt>
                <c:pt idx="1425">
                  <c:v>0.77500000000000002</c:v>
                </c:pt>
                <c:pt idx="1426">
                  <c:v>0.77400000000000002</c:v>
                </c:pt>
                <c:pt idx="1427">
                  <c:v>0.77300000000000002</c:v>
                </c:pt>
                <c:pt idx="1428">
                  <c:v>0.77200000000000002</c:v>
                </c:pt>
                <c:pt idx="1429">
                  <c:v>0.77100000000000002</c:v>
                </c:pt>
                <c:pt idx="1430">
                  <c:v>0.77</c:v>
                </c:pt>
                <c:pt idx="1431">
                  <c:v>0.76900000000000002</c:v>
                </c:pt>
                <c:pt idx="1432">
                  <c:v>0.76800000000000002</c:v>
                </c:pt>
                <c:pt idx="1433">
                  <c:v>0.76700000000000002</c:v>
                </c:pt>
                <c:pt idx="1434">
                  <c:v>0.76600000000000001</c:v>
                </c:pt>
                <c:pt idx="1435">
                  <c:v>0.76500000000000001</c:v>
                </c:pt>
                <c:pt idx="1436">
                  <c:v>0.76400000000000001</c:v>
                </c:pt>
                <c:pt idx="1437">
                  <c:v>0.76300000000000001</c:v>
                </c:pt>
                <c:pt idx="1438">
                  <c:v>0.76200000000000001</c:v>
                </c:pt>
                <c:pt idx="1439">
                  <c:v>0.76100000000000001</c:v>
                </c:pt>
                <c:pt idx="1440">
                  <c:v>0.76</c:v>
                </c:pt>
                <c:pt idx="1441">
                  <c:v>0.75900000000000001</c:v>
                </c:pt>
                <c:pt idx="1442">
                  <c:v>0.75800000000000001</c:v>
                </c:pt>
                <c:pt idx="1443">
                  <c:v>0.75700000000000001</c:v>
                </c:pt>
                <c:pt idx="1444">
                  <c:v>0.75600000000000001</c:v>
                </c:pt>
                <c:pt idx="1445">
                  <c:v>0.755</c:v>
                </c:pt>
                <c:pt idx="1446">
                  <c:v>0.754</c:v>
                </c:pt>
                <c:pt idx="1447">
                  <c:v>0.753</c:v>
                </c:pt>
                <c:pt idx="1448">
                  <c:v>0.752</c:v>
                </c:pt>
                <c:pt idx="1449">
                  <c:v>0.751</c:v>
                </c:pt>
                <c:pt idx="1450">
                  <c:v>0.75</c:v>
                </c:pt>
                <c:pt idx="1451">
                  <c:v>0.749</c:v>
                </c:pt>
                <c:pt idx="1452">
                  <c:v>0.748</c:v>
                </c:pt>
                <c:pt idx="1453">
                  <c:v>0.747</c:v>
                </c:pt>
                <c:pt idx="1454">
                  <c:v>0.746</c:v>
                </c:pt>
                <c:pt idx="1455">
                  <c:v>0.745</c:v>
                </c:pt>
                <c:pt idx="1456">
                  <c:v>0.74399999999999999</c:v>
                </c:pt>
                <c:pt idx="1457">
                  <c:v>0.74299999999999999</c:v>
                </c:pt>
                <c:pt idx="1458">
                  <c:v>0.74199999999999999</c:v>
                </c:pt>
                <c:pt idx="1459">
                  <c:v>0.74099999999999999</c:v>
                </c:pt>
                <c:pt idx="1460">
                  <c:v>0.74</c:v>
                </c:pt>
                <c:pt idx="1461">
                  <c:v>0.73899999999999999</c:v>
                </c:pt>
                <c:pt idx="1462">
                  <c:v>0.73799999999999999</c:v>
                </c:pt>
                <c:pt idx="1463">
                  <c:v>0.73699999999999999</c:v>
                </c:pt>
                <c:pt idx="1464">
                  <c:v>0.73599999999999999</c:v>
                </c:pt>
                <c:pt idx="1465">
                  <c:v>0.73499999999999999</c:v>
                </c:pt>
                <c:pt idx="1466">
                  <c:v>0.73399999999999999</c:v>
                </c:pt>
                <c:pt idx="1467">
                  <c:v>0.73299999999999998</c:v>
                </c:pt>
                <c:pt idx="1468">
                  <c:v>0.73199999999999998</c:v>
                </c:pt>
                <c:pt idx="1469">
                  <c:v>0.73099999999999998</c:v>
                </c:pt>
                <c:pt idx="1470">
                  <c:v>0.73</c:v>
                </c:pt>
                <c:pt idx="1471">
                  <c:v>0.72899999999999998</c:v>
                </c:pt>
                <c:pt idx="1472">
                  <c:v>0.72799999999999998</c:v>
                </c:pt>
                <c:pt idx="1473">
                  <c:v>0.72699999999999998</c:v>
                </c:pt>
                <c:pt idx="1474">
                  <c:v>0.72599999999999998</c:v>
                </c:pt>
                <c:pt idx="1475">
                  <c:v>0.72499999999999998</c:v>
                </c:pt>
                <c:pt idx="1476">
                  <c:v>0.72399999999999998</c:v>
                </c:pt>
                <c:pt idx="1477">
                  <c:v>0.72299999999999998</c:v>
                </c:pt>
                <c:pt idx="1478">
                  <c:v>0.72199999999999998</c:v>
                </c:pt>
                <c:pt idx="1479">
                  <c:v>0.72099999999999997</c:v>
                </c:pt>
                <c:pt idx="1480">
                  <c:v>0.72</c:v>
                </c:pt>
                <c:pt idx="1481">
                  <c:v>0.71899999999999997</c:v>
                </c:pt>
                <c:pt idx="1482">
                  <c:v>0.71799999999999997</c:v>
                </c:pt>
                <c:pt idx="1483">
                  <c:v>0.71699999999999997</c:v>
                </c:pt>
                <c:pt idx="1484">
                  <c:v>0.71599999999999997</c:v>
                </c:pt>
                <c:pt idx="1485">
                  <c:v>0.71499999999999997</c:v>
                </c:pt>
                <c:pt idx="1486">
                  <c:v>0.71399999999999997</c:v>
                </c:pt>
                <c:pt idx="1487">
                  <c:v>0.71299999999999997</c:v>
                </c:pt>
                <c:pt idx="1488">
                  <c:v>0.71199999999999997</c:v>
                </c:pt>
                <c:pt idx="1489">
                  <c:v>0.71099999999999997</c:v>
                </c:pt>
                <c:pt idx="1490">
                  <c:v>0.71</c:v>
                </c:pt>
                <c:pt idx="1491">
                  <c:v>0.70899999999999996</c:v>
                </c:pt>
                <c:pt idx="1492">
                  <c:v>0.70799999999999996</c:v>
                </c:pt>
                <c:pt idx="1493">
                  <c:v>0.70699999999999996</c:v>
                </c:pt>
                <c:pt idx="1494">
                  <c:v>0.70599999999999996</c:v>
                </c:pt>
                <c:pt idx="1495">
                  <c:v>0.70499999999999996</c:v>
                </c:pt>
                <c:pt idx="1496">
                  <c:v>0.70399999999999996</c:v>
                </c:pt>
                <c:pt idx="1497">
                  <c:v>0.70299999999999996</c:v>
                </c:pt>
                <c:pt idx="1498">
                  <c:v>0.70199999999999996</c:v>
                </c:pt>
                <c:pt idx="1499">
                  <c:v>0.70099999999999996</c:v>
                </c:pt>
                <c:pt idx="1500">
                  <c:v>0.7</c:v>
                </c:pt>
                <c:pt idx="1501">
                  <c:v>0.69899999999999995</c:v>
                </c:pt>
                <c:pt idx="1502">
                  <c:v>0.69799999999999995</c:v>
                </c:pt>
                <c:pt idx="1503">
                  <c:v>0.69699999999999995</c:v>
                </c:pt>
                <c:pt idx="1504">
                  <c:v>0.69599999999999995</c:v>
                </c:pt>
                <c:pt idx="1505">
                  <c:v>0.69499999999999995</c:v>
                </c:pt>
                <c:pt idx="1506">
                  <c:v>0.69399999999999995</c:v>
                </c:pt>
                <c:pt idx="1507">
                  <c:v>0.69299999999999995</c:v>
                </c:pt>
                <c:pt idx="1508">
                  <c:v>0.69199999999999995</c:v>
                </c:pt>
                <c:pt idx="1509">
                  <c:v>0.69099999999999995</c:v>
                </c:pt>
                <c:pt idx="1510">
                  <c:v>0.69</c:v>
                </c:pt>
                <c:pt idx="1511">
                  <c:v>0.68899999999999995</c:v>
                </c:pt>
                <c:pt idx="1512">
                  <c:v>0.68799999999999994</c:v>
                </c:pt>
                <c:pt idx="1513">
                  <c:v>0.68700000000000006</c:v>
                </c:pt>
                <c:pt idx="1514">
                  <c:v>0.68600000000000005</c:v>
                </c:pt>
                <c:pt idx="1515">
                  <c:v>0.68500000000000005</c:v>
                </c:pt>
                <c:pt idx="1516">
                  <c:v>0.68400000000000005</c:v>
                </c:pt>
                <c:pt idx="1517">
                  <c:v>0.68300000000000005</c:v>
                </c:pt>
                <c:pt idx="1518">
                  <c:v>0.68200000000000005</c:v>
                </c:pt>
                <c:pt idx="1519">
                  <c:v>0.68100000000000005</c:v>
                </c:pt>
                <c:pt idx="1520">
                  <c:v>0.68</c:v>
                </c:pt>
                <c:pt idx="1521">
                  <c:v>0.67900000000000005</c:v>
                </c:pt>
                <c:pt idx="1522">
                  <c:v>0.67800000000000005</c:v>
                </c:pt>
                <c:pt idx="1523">
                  <c:v>0.67700000000000005</c:v>
                </c:pt>
                <c:pt idx="1524">
                  <c:v>0.67600000000000005</c:v>
                </c:pt>
                <c:pt idx="1525">
                  <c:v>0.67500000000000004</c:v>
                </c:pt>
                <c:pt idx="1526">
                  <c:v>0.67400000000000004</c:v>
                </c:pt>
                <c:pt idx="1527">
                  <c:v>0.67300000000000004</c:v>
                </c:pt>
                <c:pt idx="1528">
                  <c:v>0.67200000000000004</c:v>
                </c:pt>
                <c:pt idx="1529">
                  <c:v>0.67100000000000004</c:v>
                </c:pt>
                <c:pt idx="1530">
                  <c:v>0.67</c:v>
                </c:pt>
                <c:pt idx="1531">
                  <c:v>0.66900000000000004</c:v>
                </c:pt>
                <c:pt idx="1532">
                  <c:v>0.66800000000000004</c:v>
                </c:pt>
                <c:pt idx="1533">
                  <c:v>0.66700000000000004</c:v>
                </c:pt>
                <c:pt idx="1534">
                  <c:v>0.66600000000000004</c:v>
                </c:pt>
                <c:pt idx="1535">
                  <c:v>0.66500000000000004</c:v>
                </c:pt>
                <c:pt idx="1536">
                  <c:v>0.66400000000000003</c:v>
                </c:pt>
                <c:pt idx="1537">
                  <c:v>0.66300000000000003</c:v>
                </c:pt>
                <c:pt idx="1538">
                  <c:v>0.66200000000000003</c:v>
                </c:pt>
                <c:pt idx="1539">
                  <c:v>0.66100000000000003</c:v>
                </c:pt>
                <c:pt idx="1540">
                  <c:v>0.66</c:v>
                </c:pt>
                <c:pt idx="1541">
                  <c:v>0.65900000000000003</c:v>
                </c:pt>
                <c:pt idx="1542">
                  <c:v>0.65800000000000003</c:v>
                </c:pt>
                <c:pt idx="1543">
                  <c:v>0.65700000000000003</c:v>
                </c:pt>
                <c:pt idx="1544">
                  <c:v>0.65600000000000003</c:v>
                </c:pt>
                <c:pt idx="1545">
                  <c:v>0.65500000000000003</c:v>
                </c:pt>
                <c:pt idx="1546">
                  <c:v>0.65400000000000003</c:v>
                </c:pt>
                <c:pt idx="1547">
                  <c:v>0.65300000000000002</c:v>
                </c:pt>
                <c:pt idx="1548">
                  <c:v>0.65200000000000002</c:v>
                </c:pt>
                <c:pt idx="1549">
                  <c:v>0.65100000000000002</c:v>
                </c:pt>
                <c:pt idx="1550">
                  <c:v>0.65</c:v>
                </c:pt>
                <c:pt idx="1551">
                  <c:v>0.64900000000000002</c:v>
                </c:pt>
                <c:pt idx="1552">
                  <c:v>0.64800000000000002</c:v>
                </c:pt>
                <c:pt idx="1553">
                  <c:v>0.64700000000000002</c:v>
                </c:pt>
                <c:pt idx="1554">
                  <c:v>0.64600000000000002</c:v>
                </c:pt>
                <c:pt idx="1555">
                  <c:v>0.64500000000000002</c:v>
                </c:pt>
                <c:pt idx="1556">
                  <c:v>0.64400000000000002</c:v>
                </c:pt>
                <c:pt idx="1557">
                  <c:v>0.64300000000000002</c:v>
                </c:pt>
                <c:pt idx="1558">
                  <c:v>0.64200000000000002</c:v>
                </c:pt>
                <c:pt idx="1559">
                  <c:v>0.64100000000000001</c:v>
                </c:pt>
                <c:pt idx="1560">
                  <c:v>0.64</c:v>
                </c:pt>
                <c:pt idx="1561">
                  <c:v>0.63900000000000001</c:v>
                </c:pt>
                <c:pt idx="1562">
                  <c:v>0.63800000000000001</c:v>
                </c:pt>
                <c:pt idx="1563">
                  <c:v>0.63700000000000001</c:v>
                </c:pt>
                <c:pt idx="1564">
                  <c:v>0.63600000000000001</c:v>
                </c:pt>
                <c:pt idx="1565">
                  <c:v>0.63500000000000001</c:v>
                </c:pt>
                <c:pt idx="1566">
                  <c:v>0.63400000000000001</c:v>
                </c:pt>
                <c:pt idx="1567">
                  <c:v>0.63300000000000001</c:v>
                </c:pt>
                <c:pt idx="1568">
                  <c:v>0.63200000000000001</c:v>
                </c:pt>
                <c:pt idx="1569">
                  <c:v>0.63100000000000001</c:v>
                </c:pt>
                <c:pt idx="1570">
                  <c:v>0.63</c:v>
                </c:pt>
                <c:pt idx="1571">
                  <c:v>0.629</c:v>
                </c:pt>
                <c:pt idx="1572">
                  <c:v>0.628</c:v>
                </c:pt>
                <c:pt idx="1573">
                  <c:v>0.627</c:v>
                </c:pt>
                <c:pt idx="1574">
                  <c:v>0.626</c:v>
                </c:pt>
                <c:pt idx="1575">
                  <c:v>0.625</c:v>
                </c:pt>
                <c:pt idx="1576">
                  <c:v>0.624</c:v>
                </c:pt>
                <c:pt idx="1577">
                  <c:v>0.623</c:v>
                </c:pt>
                <c:pt idx="1578">
                  <c:v>0.622</c:v>
                </c:pt>
                <c:pt idx="1579">
                  <c:v>0.621</c:v>
                </c:pt>
                <c:pt idx="1580">
                  <c:v>0.62</c:v>
                </c:pt>
                <c:pt idx="1581">
                  <c:v>0.61899999999999999</c:v>
                </c:pt>
                <c:pt idx="1582">
                  <c:v>0.61799999999999999</c:v>
                </c:pt>
                <c:pt idx="1583">
                  <c:v>0.61699999999999999</c:v>
                </c:pt>
                <c:pt idx="1584">
                  <c:v>0.61599999999999999</c:v>
                </c:pt>
                <c:pt idx="1585">
                  <c:v>0.61499999999999999</c:v>
                </c:pt>
                <c:pt idx="1586">
                  <c:v>0.61399999999999999</c:v>
                </c:pt>
                <c:pt idx="1587">
                  <c:v>0.61299999999999999</c:v>
                </c:pt>
                <c:pt idx="1588">
                  <c:v>0.61199999999999999</c:v>
                </c:pt>
                <c:pt idx="1589">
                  <c:v>0.61099999999999999</c:v>
                </c:pt>
                <c:pt idx="1590">
                  <c:v>0.61</c:v>
                </c:pt>
                <c:pt idx="1591">
                  <c:v>0.60899999999999999</c:v>
                </c:pt>
                <c:pt idx="1592">
                  <c:v>0.60799999999999998</c:v>
                </c:pt>
                <c:pt idx="1593">
                  <c:v>0.60699999999999998</c:v>
                </c:pt>
                <c:pt idx="1594">
                  <c:v>0.60599999999999998</c:v>
                </c:pt>
                <c:pt idx="1595">
                  <c:v>0.60499999999999998</c:v>
                </c:pt>
                <c:pt idx="1596">
                  <c:v>0.60399999999999998</c:v>
                </c:pt>
                <c:pt idx="1597">
                  <c:v>0.60299999999999998</c:v>
                </c:pt>
                <c:pt idx="1598">
                  <c:v>0.60199999999999998</c:v>
                </c:pt>
                <c:pt idx="1599">
                  <c:v>0.60099999999999998</c:v>
                </c:pt>
                <c:pt idx="1600">
                  <c:v>0.6</c:v>
                </c:pt>
                <c:pt idx="1601">
                  <c:v>0.59899999999999998</c:v>
                </c:pt>
                <c:pt idx="1602">
                  <c:v>0.59799999999999998</c:v>
                </c:pt>
                <c:pt idx="1603">
                  <c:v>0.59699999999999998</c:v>
                </c:pt>
                <c:pt idx="1604">
                  <c:v>0.59599999999999997</c:v>
                </c:pt>
                <c:pt idx="1605">
                  <c:v>0.59499999999999997</c:v>
                </c:pt>
                <c:pt idx="1606">
                  <c:v>0.59399999999999997</c:v>
                </c:pt>
                <c:pt idx="1607">
                  <c:v>0.59299999999999997</c:v>
                </c:pt>
                <c:pt idx="1608">
                  <c:v>0.59199999999999997</c:v>
                </c:pt>
                <c:pt idx="1609">
                  <c:v>0.59099999999999997</c:v>
                </c:pt>
                <c:pt idx="1610">
                  <c:v>0.59</c:v>
                </c:pt>
                <c:pt idx="1611">
                  <c:v>0.58899999999999997</c:v>
                </c:pt>
                <c:pt idx="1612">
                  <c:v>0.58799999999999997</c:v>
                </c:pt>
                <c:pt idx="1613">
                  <c:v>0.58699999999999997</c:v>
                </c:pt>
                <c:pt idx="1614">
                  <c:v>0.58599999999999997</c:v>
                </c:pt>
                <c:pt idx="1615">
                  <c:v>0.58499999999999996</c:v>
                </c:pt>
                <c:pt idx="1616">
                  <c:v>0.58399999999999996</c:v>
                </c:pt>
                <c:pt idx="1617">
                  <c:v>0.58299999999999996</c:v>
                </c:pt>
                <c:pt idx="1618">
                  <c:v>0.58199999999999996</c:v>
                </c:pt>
                <c:pt idx="1619">
                  <c:v>0.58099999999999996</c:v>
                </c:pt>
                <c:pt idx="1620">
                  <c:v>0.57999999999999996</c:v>
                </c:pt>
                <c:pt idx="1621">
                  <c:v>0.57899999999999996</c:v>
                </c:pt>
                <c:pt idx="1622">
                  <c:v>0.57799999999999996</c:v>
                </c:pt>
                <c:pt idx="1623">
                  <c:v>0.57699999999999996</c:v>
                </c:pt>
                <c:pt idx="1624">
                  <c:v>0.57599999999999996</c:v>
                </c:pt>
                <c:pt idx="1625">
                  <c:v>0.57499999999999996</c:v>
                </c:pt>
                <c:pt idx="1626">
                  <c:v>0.57399999999999995</c:v>
                </c:pt>
                <c:pt idx="1627">
                  <c:v>0.57299999999999995</c:v>
                </c:pt>
                <c:pt idx="1628">
                  <c:v>0.57199999999999995</c:v>
                </c:pt>
                <c:pt idx="1629">
                  <c:v>0.57099999999999995</c:v>
                </c:pt>
                <c:pt idx="1630">
                  <c:v>0.56999999999999995</c:v>
                </c:pt>
                <c:pt idx="1631">
                  <c:v>0.56899999999999995</c:v>
                </c:pt>
                <c:pt idx="1632">
                  <c:v>0.56799999999999995</c:v>
                </c:pt>
                <c:pt idx="1633">
                  <c:v>0.56699999999999995</c:v>
                </c:pt>
                <c:pt idx="1634">
                  <c:v>0.56599999999999995</c:v>
                </c:pt>
                <c:pt idx="1635">
                  <c:v>0.56499999999999995</c:v>
                </c:pt>
                <c:pt idx="1636">
                  <c:v>0.56399999999999995</c:v>
                </c:pt>
                <c:pt idx="1637">
                  <c:v>0.56299999999999994</c:v>
                </c:pt>
                <c:pt idx="1638">
                  <c:v>0.56200000000000006</c:v>
                </c:pt>
                <c:pt idx="1639">
                  <c:v>0.56100000000000005</c:v>
                </c:pt>
                <c:pt idx="1640">
                  <c:v>0.56000000000000005</c:v>
                </c:pt>
                <c:pt idx="1641">
                  <c:v>0.55900000000000005</c:v>
                </c:pt>
                <c:pt idx="1642">
                  <c:v>0.55800000000000005</c:v>
                </c:pt>
                <c:pt idx="1643">
                  <c:v>0.55700000000000005</c:v>
                </c:pt>
                <c:pt idx="1644">
                  <c:v>0.55600000000000005</c:v>
                </c:pt>
                <c:pt idx="1645">
                  <c:v>0.55500000000000005</c:v>
                </c:pt>
                <c:pt idx="1646">
                  <c:v>0.55400000000000005</c:v>
                </c:pt>
                <c:pt idx="1647">
                  <c:v>0.55300000000000005</c:v>
                </c:pt>
                <c:pt idx="1648">
                  <c:v>0.55200000000000005</c:v>
                </c:pt>
                <c:pt idx="1649">
                  <c:v>0.55100000000000005</c:v>
                </c:pt>
                <c:pt idx="1650">
                  <c:v>0.55000000000000004</c:v>
                </c:pt>
                <c:pt idx="1651">
                  <c:v>0.54900000000000004</c:v>
                </c:pt>
                <c:pt idx="1652">
                  <c:v>0.54800000000000004</c:v>
                </c:pt>
                <c:pt idx="1653">
                  <c:v>0.54700000000000004</c:v>
                </c:pt>
                <c:pt idx="1654">
                  <c:v>0.54600000000000004</c:v>
                </c:pt>
                <c:pt idx="1655">
                  <c:v>0.54500000000000004</c:v>
                </c:pt>
                <c:pt idx="1656">
                  <c:v>0.54400000000000004</c:v>
                </c:pt>
                <c:pt idx="1657">
                  <c:v>0.54300000000000004</c:v>
                </c:pt>
                <c:pt idx="1658">
                  <c:v>0.54200000000000004</c:v>
                </c:pt>
                <c:pt idx="1659">
                  <c:v>0.54100000000000004</c:v>
                </c:pt>
                <c:pt idx="1660">
                  <c:v>0.54</c:v>
                </c:pt>
                <c:pt idx="1661">
                  <c:v>0.53900000000000003</c:v>
                </c:pt>
                <c:pt idx="1662">
                  <c:v>0.53800000000000003</c:v>
                </c:pt>
                <c:pt idx="1663">
                  <c:v>0.53700000000000003</c:v>
                </c:pt>
                <c:pt idx="1664">
                  <c:v>0.53600000000000003</c:v>
                </c:pt>
                <c:pt idx="1665">
                  <c:v>0.53500000000000003</c:v>
                </c:pt>
                <c:pt idx="1666">
                  <c:v>0.53400000000000003</c:v>
                </c:pt>
                <c:pt idx="1667">
                  <c:v>0.53300000000000003</c:v>
                </c:pt>
                <c:pt idx="1668">
                  <c:v>0.53200000000000003</c:v>
                </c:pt>
                <c:pt idx="1669">
                  <c:v>0.53100000000000003</c:v>
                </c:pt>
                <c:pt idx="1670">
                  <c:v>0.53</c:v>
                </c:pt>
                <c:pt idx="1671">
                  <c:v>0.52900000000000003</c:v>
                </c:pt>
                <c:pt idx="1672">
                  <c:v>0.52800000000000002</c:v>
                </c:pt>
                <c:pt idx="1673">
                  <c:v>0.52700000000000002</c:v>
                </c:pt>
                <c:pt idx="1674">
                  <c:v>0.52600000000000002</c:v>
                </c:pt>
                <c:pt idx="1675">
                  <c:v>0.52500000000000002</c:v>
                </c:pt>
                <c:pt idx="1676">
                  <c:v>0.52400000000000002</c:v>
                </c:pt>
                <c:pt idx="1677">
                  <c:v>0.52300000000000002</c:v>
                </c:pt>
                <c:pt idx="1678">
                  <c:v>0.52200000000000002</c:v>
                </c:pt>
                <c:pt idx="1679">
                  <c:v>0.52100000000000002</c:v>
                </c:pt>
                <c:pt idx="1680">
                  <c:v>0.52</c:v>
                </c:pt>
                <c:pt idx="1681">
                  <c:v>0.51900000000000002</c:v>
                </c:pt>
                <c:pt idx="1682">
                  <c:v>0.51800000000000002</c:v>
                </c:pt>
                <c:pt idx="1683">
                  <c:v>0.51700000000000002</c:v>
                </c:pt>
                <c:pt idx="1684">
                  <c:v>0.51600000000000001</c:v>
                </c:pt>
                <c:pt idx="1685">
                  <c:v>0.51500000000000001</c:v>
                </c:pt>
                <c:pt idx="1686">
                  <c:v>0.51400000000000001</c:v>
                </c:pt>
                <c:pt idx="1687">
                  <c:v>0.51300000000000001</c:v>
                </c:pt>
                <c:pt idx="1688">
                  <c:v>0.51200000000000001</c:v>
                </c:pt>
                <c:pt idx="1689">
                  <c:v>0.51100000000000001</c:v>
                </c:pt>
                <c:pt idx="1690">
                  <c:v>0.51</c:v>
                </c:pt>
                <c:pt idx="1691">
                  <c:v>0.50900000000000001</c:v>
                </c:pt>
                <c:pt idx="1692">
                  <c:v>0.50800000000000001</c:v>
                </c:pt>
                <c:pt idx="1693">
                  <c:v>0.50700000000000001</c:v>
                </c:pt>
                <c:pt idx="1694">
                  <c:v>0.50600000000000001</c:v>
                </c:pt>
                <c:pt idx="1695">
                  <c:v>0.505</c:v>
                </c:pt>
                <c:pt idx="1696">
                  <c:v>0.504</c:v>
                </c:pt>
                <c:pt idx="1697">
                  <c:v>0.503</c:v>
                </c:pt>
                <c:pt idx="1698">
                  <c:v>0.502</c:v>
                </c:pt>
                <c:pt idx="1699">
                  <c:v>0.501</c:v>
                </c:pt>
                <c:pt idx="1700">
                  <c:v>0.5</c:v>
                </c:pt>
                <c:pt idx="1701">
                  <c:v>0.499</c:v>
                </c:pt>
                <c:pt idx="1702">
                  <c:v>0.498</c:v>
                </c:pt>
                <c:pt idx="1703">
                  <c:v>0.497</c:v>
                </c:pt>
                <c:pt idx="1704">
                  <c:v>0.496</c:v>
                </c:pt>
                <c:pt idx="1705">
                  <c:v>0.495</c:v>
                </c:pt>
                <c:pt idx="1706">
                  <c:v>0.49399999999999999</c:v>
                </c:pt>
                <c:pt idx="1707">
                  <c:v>0.49299999999999999</c:v>
                </c:pt>
                <c:pt idx="1708">
                  <c:v>0.49199999999999999</c:v>
                </c:pt>
                <c:pt idx="1709">
                  <c:v>0.49099999999999999</c:v>
                </c:pt>
                <c:pt idx="1710">
                  <c:v>0.49</c:v>
                </c:pt>
                <c:pt idx="1711">
                  <c:v>0.48899999999999999</c:v>
                </c:pt>
                <c:pt idx="1712">
                  <c:v>0.48799999999999999</c:v>
                </c:pt>
                <c:pt idx="1713">
                  <c:v>0.48699999999999999</c:v>
                </c:pt>
                <c:pt idx="1714">
                  <c:v>0.48599999999999999</c:v>
                </c:pt>
                <c:pt idx="1715">
                  <c:v>0.48499999999999999</c:v>
                </c:pt>
                <c:pt idx="1716">
                  <c:v>0.48399999999999999</c:v>
                </c:pt>
                <c:pt idx="1717">
                  <c:v>0.48299999999999998</c:v>
                </c:pt>
                <c:pt idx="1718">
                  <c:v>0.48199999999999998</c:v>
                </c:pt>
                <c:pt idx="1719">
                  <c:v>0.48099999999999998</c:v>
                </c:pt>
                <c:pt idx="1720">
                  <c:v>0.48</c:v>
                </c:pt>
                <c:pt idx="1721">
                  <c:v>0.47899999999999998</c:v>
                </c:pt>
                <c:pt idx="1722">
                  <c:v>0.47799999999999998</c:v>
                </c:pt>
                <c:pt idx="1723">
                  <c:v>0.47699999999999998</c:v>
                </c:pt>
                <c:pt idx="1724">
                  <c:v>0.47599999999999998</c:v>
                </c:pt>
                <c:pt idx="1725">
                  <c:v>0.47499999999999998</c:v>
                </c:pt>
                <c:pt idx="1726">
                  <c:v>0.47399999999999998</c:v>
                </c:pt>
                <c:pt idx="1727">
                  <c:v>0.47299999999999998</c:v>
                </c:pt>
                <c:pt idx="1728">
                  <c:v>0.47199999999999998</c:v>
                </c:pt>
                <c:pt idx="1729">
                  <c:v>0.47099999999999997</c:v>
                </c:pt>
                <c:pt idx="1730">
                  <c:v>0.47</c:v>
                </c:pt>
                <c:pt idx="1731">
                  <c:v>0.46899999999999997</c:v>
                </c:pt>
                <c:pt idx="1732">
                  <c:v>0.46800000000000003</c:v>
                </c:pt>
                <c:pt idx="1733">
                  <c:v>0.46700000000000003</c:v>
                </c:pt>
                <c:pt idx="1734">
                  <c:v>0.46600000000000003</c:v>
                </c:pt>
                <c:pt idx="1735">
                  <c:v>0.46500000000000002</c:v>
                </c:pt>
                <c:pt idx="1736">
                  <c:v>0.46400000000000002</c:v>
                </c:pt>
                <c:pt idx="1737">
                  <c:v>0.46300000000000002</c:v>
                </c:pt>
                <c:pt idx="1738">
                  <c:v>0.46200000000000002</c:v>
                </c:pt>
                <c:pt idx="1739">
                  <c:v>0.46100000000000002</c:v>
                </c:pt>
                <c:pt idx="1740">
                  <c:v>0.46</c:v>
                </c:pt>
                <c:pt idx="1741">
                  <c:v>0.45900000000000002</c:v>
                </c:pt>
                <c:pt idx="1742">
                  <c:v>0.45800000000000002</c:v>
                </c:pt>
                <c:pt idx="1743">
                  <c:v>0.45700000000000002</c:v>
                </c:pt>
                <c:pt idx="1744">
                  <c:v>0.45600000000000002</c:v>
                </c:pt>
                <c:pt idx="1745">
                  <c:v>0.45500000000000002</c:v>
                </c:pt>
                <c:pt idx="1746">
                  <c:v>0.45400000000000001</c:v>
                </c:pt>
                <c:pt idx="1747">
                  <c:v>0.45300000000000001</c:v>
                </c:pt>
                <c:pt idx="1748">
                  <c:v>0.45200000000000001</c:v>
                </c:pt>
                <c:pt idx="1749">
                  <c:v>0.45100000000000001</c:v>
                </c:pt>
                <c:pt idx="1750">
                  <c:v>0.45</c:v>
                </c:pt>
                <c:pt idx="1751">
                  <c:v>0.44900000000000001</c:v>
                </c:pt>
                <c:pt idx="1752">
                  <c:v>0.44800000000000001</c:v>
                </c:pt>
                <c:pt idx="1753">
                  <c:v>0.44700000000000001</c:v>
                </c:pt>
                <c:pt idx="1754">
                  <c:v>0.44600000000000001</c:v>
                </c:pt>
                <c:pt idx="1755">
                  <c:v>0.44500000000000001</c:v>
                </c:pt>
                <c:pt idx="1756">
                  <c:v>0.44400000000000001</c:v>
                </c:pt>
                <c:pt idx="1757">
                  <c:v>0.443</c:v>
                </c:pt>
                <c:pt idx="1758">
                  <c:v>0.442</c:v>
                </c:pt>
                <c:pt idx="1759">
                  <c:v>0.441</c:v>
                </c:pt>
                <c:pt idx="1760">
                  <c:v>0.44</c:v>
                </c:pt>
                <c:pt idx="1761">
                  <c:v>0.439</c:v>
                </c:pt>
                <c:pt idx="1762">
                  <c:v>0.438</c:v>
                </c:pt>
                <c:pt idx="1763">
                  <c:v>0.437</c:v>
                </c:pt>
                <c:pt idx="1764">
                  <c:v>0.436</c:v>
                </c:pt>
                <c:pt idx="1765">
                  <c:v>0.435</c:v>
                </c:pt>
                <c:pt idx="1766">
                  <c:v>0.434</c:v>
                </c:pt>
                <c:pt idx="1767">
                  <c:v>0.433</c:v>
                </c:pt>
                <c:pt idx="1768">
                  <c:v>0.432</c:v>
                </c:pt>
                <c:pt idx="1769">
                  <c:v>0.43099999999999999</c:v>
                </c:pt>
                <c:pt idx="1770">
                  <c:v>0.43</c:v>
                </c:pt>
                <c:pt idx="1771">
                  <c:v>0.42899999999999999</c:v>
                </c:pt>
                <c:pt idx="1772">
                  <c:v>0.42799999999999999</c:v>
                </c:pt>
                <c:pt idx="1773">
                  <c:v>0.42699999999999999</c:v>
                </c:pt>
                <c:pt idx="1774">
                  <c:v>0.42599999999999999</c:v>
                </c:pt>
                <c:pt idx="1775">
                  <c:v>0.42499999999999999</c:v>
                </c:pt>
                <c:pt idx="1776">
                  <c:v>0.42399999999999999</c:v>
                </c:pt>
                <c:pt idx="1777">
                  <c:v>0.42299999999999999</c:v>
                </c:pt>
                <c:pt idx="1778">
                  <c:v>0.42199999999999999</c:v>
                </c:pt>
                <c:pt idx="1779">
                  <c:v>0.42099999999999999</c:v>
                </c:pt>
                <c:pt idx="1780">
                  <c:v>0.42</c:v>
                </c:pt>
                <c:pt idx="1781">
                  <c:v>0.41899999999999998</c:v>
                </c:pt>
                <c:pt idx="1782">
                  <c:v>0.41799999999999998</c:v>
                </c:pt>
                <c:pt idx="1783">
                  <c:v>0.41699999999999998</c:v>
                </c:pt>
                <c:pt idx="1784">
                  <c:v>0.41599999999999998</c:v>
                </c:pt>
                <c:pt idx="1785">
                  <c:v>0.41499999999999998</c:v>
                </c:pt>
                <c:pt idx="1786">
                  <c:v>0.41399999999999998</c:v>
                </c:pt>
                <c:pt idx="1787">
                  <c:v>0.41299999999999998</c:v>
                </c:pt>
                <c:pt idx="1788">
                  <c:v>0.41199999999999998</c:v>
                </c:pt>
                <c:pt idx="1789">
                  <c:v>0.41099999999999998</c:v>
                </c:pt>
                <c:pt idx="1790">
                  <c:v>0.41</c:v>
                </c:pt>
                <c:pt idx="1791">
                  <c:v>0.40899999999999997</c:v>
                </c:pt>
                <c:pt idx="1792">
                  <c:v>0.40799999999999997</c:v>
                </c:pt>
                <c:pt idx="1793">
                  <c:v>0.40699999999999997</c:v>
                </c:pt>
                <c:pt idx="1794">
                  <c:v>0.40600000000000003</c:v>
                </c:pt>
                <c:pt idx="1795">
                  <c:v>0.40500000000000003</c:v>
                </c:pt>
                <c:pt idx="1796">
                  <c:v>0.40400000000000003</c:v>
                </c:pt>
                <c:pt idx="1797">
                  <c:v>0.40300000000000002</c:v>
                </c:pt>
                <c:pt idx="1798">
                  <c:v>0.40200000000000002</c:v>
                </c:pt>
                <c:pt idx="1799">
                  <c:v>0.40100000000000002</c:v>
                </c:pt>
                <c:pt idx="1800">
                  <c:v>0.4</c:v>
                </c:pt>
                <c:pt idx="1801">
                  <c:v>0.39900000000000002</c:v>
                </c:pt>
                <c:pt idx="1802">
                  <c:v>0.39800000000000002</c:v>
                </c:pt>
                <c:pt idx="1803">
                  <c:v>0.39700000000000002</c:v>
                </c:pt>
                <c:pt idx="1804">
                  <c:v>0.39600000000000002</c:v>
                </c:pt>
                <c:pt idx="1805">
                  <c:v>0.39500000000000002</c:v>
                </c:pt>
                <c:pt idx="1806">
                  <c:v>0.39400000000000002</c:v>
                </c:pt>
                <c:pt idx="1807">
                  <c:v>0.39300000000000002</c:v>
                </c:pt>
                <c:pt idx="1808">
                  <c:v>0.39200000000000002</c:v>
                </c:pt>
                <c:pt idx="1809">
                  <c:v>0.39100000000000001</c:v>
                </c:pt>
                <c:pt idx="1810">
                  <c:v>0.39</c:v>
                </c:pt>
                <c:pt idx="1811">
                  <c:v>0.38900000000000001</c:v>
                </c:pt>
                <c:pt idx="1812">
                  <c:v>0.38800000000000001</c:v>
                </c:pt>
                <c:pt idx="1813">
                  <c:v>0.38700000000000001</c:v>
                </c:pt>
                <c:pt idx="1814">
                  <c:v>0.38600000000000001</c:v>
                </c:pt>
                <c:pt idx="1815">
                  <c:v>0.38500000000000001</c:v>
                </c:pt>
                <c:pt idx="1816">
                  <c:v>0.38400000000000001</c:v>
                </c:pt>
                <c:pt idx="1817">
                  <c:v>0.38300000000000001</c:v>
                </c:pt>
                <c:pt idx="1818">
                  <c:v>0.38200000000000001</c:v>
                </c:pt>
                <c:pt idx="1819">
                  <c:v>0.38100000000000001</c:v>
                </c:pt>
                <c:pt idx="1820">
                  <c:v>0.38</c:v>
                </c:pt>
                <c:pt idx="1821">
                  <c:v>0.379</c:v>
                </c:pt>
                <c:pt idx="1822">
                  <c:v>0.378</c:v>
                </c:pt>
                <c:pt idx="1823">
                  <c:v>0.377</c:v>
                </c:pt>
                <c:pt idx="1824">
                  <c:v>0.376</c:v>
                </c:pt>
                <c:pt idx="1825">
                  <c:v>0.375</c:v>
                </c:pt>
                <c:pt idx="1826">
                  <c:v>0.374</c:v>
                </c:pt>
                <c:pt idx="1827">
                  <c:v>0.373</c:v>
                </c:pt>
                <c:pt idx="1828">
                  <c:v>0.372</c:v>
                </c:pt>
                <c:pt idx="1829">
                  <c:v>0.371</c:v>
                </c:pt>
                <c:pt idx="1830">
                  <c:v>0.37</c:v>
                </c:pt>
                <c:pt idx="1831">
                  <c:v>0.36899999999999999</c:v>
                </c:pt>
                <c:pt idx="1832">
                  <c:v>0.36799999999999999</c:v>
                </c:pt>
                <c:pt idx="1833">
                  <c:v>0.36699999999999999</c:v>
                </c:pt>
                <c:pt idx="1834">
                  <c:v>0.36599999999999999</c:v>
                </c:pt>
                <c:pt idx="1835">
                  <c:v>0.36499999999999999</c:v>
                </c:pt>
                <c:pt idx="1836">
                  <c:v>0.36399999999999999</c:v>
                </c:pt>
                <c:pt idx="1837">
                  <c:v>0.36299999999999999</c:v>
                </c:pt>
                <c:pt idx="1838">
                  <c:v>0.36199999999999999</c:v>
                </c:pt>
                <c:pt idx="1839">
                  <c:v>0.36099999999999999</c:v>
                </c:pt>
                <c:pt idx="1840">
                  <c:v>0.36</c:v>
                </c:pt>
                <c:pt idx="1841">
                  <c:v>0.35899999999999999</c:v>
                </c:pt>
                <c:pt idx="1842">
                  <c:v>0.35799999999999998</c:v>
                </c:pt>
                <c:pt idx="1843">
                  <c:v>0.35699999999999998</c:v>
                </c:pt>
                <c:pt idx="1844">
                  <c:v>0.35599999999999998</c:v>
                </c:pt>
                <c:pt idx="1845">
                  <c:v>0.35499999999999998</c:v>
                </c:pt>
                <c:pt idx="1846">
                  <c:v>0.35399999999999998</c:v>
                </c:pt>
                <c:pt idx="1847">
                  <c:v>0.35299999999999998</c:v>
                </c:pt>
                <c:pt idx="1848">
                  <c:v>0.35199999999999998</c:v>
                </c:pt>
                <c:pt idx="1849">
                  <c:v>0.35099999999999998</c:v>
                </c:pt>
                <c:pt idx="1850">
                  <c:v>0.35</c:v>
                </c:pt>
                <c:pt idx="1851">
                  <c:v>0.34899999999999998</c:v>
                </c:pt>
                <c:pt idx="1852">
                  <c:v>0.34799999999999998</c:v>
                </c:pt>
                <c:pt idx="1853">
                  <c:v>0.34699999999999998</c:v>
                </c:pt>
                <c:pt idx="1854">
                  <c:v>0.34599999999999997</c:v>
                </c:pt>
                <c:pt idx="1855">
                  <c:v>0.34499999999999997</c:v>
                </c:pt>
                <c:pt idx="1856">
                  <c:v>0.34399999999999997</c:v>
                </c:pt>
                <c:pt idx="1857">
                  <c:v>0.34300000000000003</c:v>
                </c:pt>
                <c:pt idx="1858">
                  <c:v>0.34200000000000003</c:v>
                </c:pt>
                <c:pt idx="1859">
                  <c:v>0.34100000000000003</c:v>
                </c:pt>
                <c:pt idx="1860">
                  <c:v>0.34</c:v>
                </c:pt>
                <c:pt idx="1861">
                  <c:v>0.33900000000000002</c:v>
                </c:pt>
                <c:pt idx="1862">
                  <c:v>0.33800000000000002</c:v>
                </c:pt>
                <c:pt idx="1863">
                  <c:v>0.33700000000000002</c:v>
                </c:pt>
                <c:pt idx="1864">
                  <c:v>0.33600000000000002</c:v>
                </c:pt>
                <c:pt idx="1865">
                  <c:v>0.33500000000000002</c:v>
                </c:pt>
                <c:pt idx="1866">
                  <c:v>0.33400000000000002</c:v>
                </c:pt>
                <c:pt idx="1867">
                  <c:v>0.33300000000000002</c:v>
                </c:pt>
                <c:pt idx="1868">
                  <c:v>0.33200000000000002</c:v>
                </c:pt>
                <c:pt idx="1869">
                  <c:v>0.33100000000000002</c:v>
                </c:pt>
                <c:pt idx="1870">
                  <c:v>0.33</c:v>
                </c:pt>
                <c:pt idx="1871">
                  <c:v>0.32900000000000001</c:v>
                </c:pt>
                <c:pt idx="1872">
                  <c:v>0.32800000000000001</c:v>
                </c:pt>
                <c:pt idx="1873">
                  <c:v>0.32700000000000001</c:v>
                </c:pt>
                <c:pt idx="1874">
                  <c:v>0.32600000000000001</c:v>
                </c:pt>
                <c:pt idx="1875">
                  <c:v>0.32500000000000001</c:v>
                </c:pt>
                <c:pt idx="1876">
                  <c:v>0.32400000000000001</c:v>
                </c:pt>
                <c:pt idx="1877">
                  <c:v>0.32300000000000001</c:v>
                </c:pt>
                <c:pt idx="1878">
                  <c:v>0.32200000000000001</c:v>
                </c:pt>
                <c:pt idx="1879">
                  <c:v>0.32100000000000001</c:v>
                </c:pt>
                <c:pt idx="1880">
                  <c:v>0.32</c:v>
                </c:pt>
                <c:pt idx="1881">
                  <c:v>0.31900000000000001</c:v>
                </c:pt>
                <c:pt idx="1882">
                  <c:v>0.318</c:v>
                </c:pt>
                <c:pt idx="1883">
                  <c:v>0.317</c:v>
                </c:pt>
                <c:pt idx="1884">
                  <c:v>0.316</c:v>
                </c:pt>
                <c:pt idx="1885">
                  <c:v>0.315</c:v>
                </c:pt>
                <c:pt idx="1886">
                  <c:v>0.314</c:v>
                </c:pt>
                <c:pt idx="1887">
                  <c:v>0.313</c:v>
                </c:pt>
                <c:pt idx="1888">
                  <c:v>0.312</c:v>
                </c:pt>
                <c:pt idx="1889">
                  <c:v>0.311</c:v>
                </c:pt>
                <c:pt idx="1890">
                  <c:v>0.31</c:v>
                </c:pt>
                <c:pt idx="1891">
                  <c:v>0.309</c:v>
                </c:pt>
                <c:pt idx="1892">
                  <c:v>0.308</c:v>
                </c:pt>
                <c:pt idx="1893">
                  <c:v>0.307</c:v>
                </c:pt>
                <c:pt idx="1894">
                  <c:v>0.30599999999999999</c:v>
                </c:pt>
                <c:pt idx="1895">
                  <c:v>0.30499999999999999</c:v>
                </c:pt>
                <c:pt idx="1896">
                  <c:v>0.30399999999999999</c:v>
                </c:pt>
                <c:pt idx="1897">
                  <c:v>0.30299999999999999</c:v>
                </c:pt>
                <c:pt idx="1898">
                  <c:v>0.30199999999999999</c:v>
                </c:pt>
                <c:pt idx="1899">
                  <c:v>0.30099999999999999</c:v>
                </c:pt>
                <c:pt idx="1900">
                  <c:v>0.3</c:v>
                </c:pt>
                <c:pt idx="1901">
                  <c:v>0.29899999999999999</c:v>
                </c:pt>
                <c:pt idx="1902">
                  <c:v>0.29799999999999999</c:v>
                </c:pt>
                <c:pt idx="1903">
                  <c:v>0.29699999999999999</c:v>
                </c:pt>
                <c:pt idx="1904">
                  <c:v>0.29599999999999999</c:v>
                </c:pt>
                <c:pt idx="1905">
                  <c:v>0.29499999999999998</c:v>
                </c:pt>
                <c:pt idx="1906">
                  <c:v>0.29399999999999998</c:v>
                </c:pt>
                <c:pt idx="1907">
                  <c:v>0.29299999999999998</c:v>
                </c:pt>
                <c:pt idx="1908">
                  <c:v>0.29199999999999998</c:v>
                </c:pt>
                <c:pt idx="1909">
                  <c:v>0.29099999999999998</c:v>
                </c:pt>
                <c:pt idx="1910">
                  <c:v>0.28999999999999998</c:v>
                </c:pt>
                <c:pt idx="1911">
                  <c:v>0.28899999999999998</c:v>
                </c:pt>
                <c:pt idx="1912">
                  <c:v>0.28799999999999998</c:v>
                </c:pt>
                <c:pt idx="1913">
                  <c:v>0.28699999999999998</c:v>
                </c:pt>
                <c:pt idx="1914">
                  <c:v>0.28599999999999998</c:v>
                </c:pt>
                <c:pt idx="1915">
                  <c:v>0.28499999999999998</c:v>
                </c:pt>
                <c:pt idx="1916">
                  <c:v>0.28399999999999997</c:v>
                </c:pt>
                <c:pt idx="1917">
                  <c:v>0.28299999999999997</c:v>
                </c:pt>
                <c:pt idx="1918">
                  <c:v>0.28199999999999997</c:v>
                </c:pt>
                <c:pt idx="1919">
                  <c:v>0.28100000000000003</c:v>
                </c:pt>
                <c:pt idx="1920">
                  <c:v>0.28000000000000003</c:v>
                </c:pt>
                <c:pt idx="1921">
                  <c:v>0.27900000000000003</c:v>
                </c:pt>
                <c:pt idx="1922">
                  <c:v>0.27800000000000002</c:v>
                </c:pt>
                <c:pt idx="1923">
                  <c:v>0.27700000000000002</c:v>
                </c:pt>
                <c:pt idx="1924">
                  <c:v>0.27600000000000002</c:v>
                </c:pt>
                <c:pt idx="1925">
                  <c:v>0.27500000000000002</c:v>
                </c:pt>
                <c:pt idx="1926">
                  <c:v>0.27400000000000002</c:v>
                </c:pt>
                <c:pt idx="1927">
                  <c:v>0.27300000000000002</c:v>
                </c:pt>
                <c:pt idx="1928">
                  <c:v>0.27200000000000002</c:v>
                </c:pt>
                <c:pt idx="1929">
                  <c:v>0.27100000000000002</c:v>
                </c:pt>
                <c:pt idx="1930">
                  <c:v>0.27</c:v>
                </c:pt>
                <c:pt idx="1931">
                  <c:v>0.26900000000000002</c:v>
                </c:pt>
                <c:pt idx="1932">
                  <c:v>0.26800000000000002</c:v>
                </c:pt>
                <c:pt idx="1933">
                  <c:v>0.26700000000000002</c:v>
                </c:pt>
                <c:pt idx="1934">
                  <c:v>0.26600000000000001</c:v>
                </c:pt>
                <c:pt idx="1935">
                  <c:v>0.26500000000000001</c:v>
                </c:pt>
                <c:pt idx="1936">
                  <c:v>0.26400000000000001</c:v>
                </c:pt>
                <c:pt idx="1937">
                  <c:v>0.26300000000000001</c:v>
                </c:pt>
                <c:pt idx="1938">
                  <c:v>0.26200000000000001</c:v>
                </c:pt>
                <c:pt idx="1939">
                  <c:v>0.26100000000000001</c:v>
                </c:pt>
                <c:pt idx="1940">
                  <c:v>0.26</c:v>
                </c:pt>
                <c:pt idx="1941">
                  <c:v>0.25900000000000001</c:v>
                </c:pt>
                <c:pt idx="1942">
                  <c:v>0.25800000000000001</c:v>
                </c:pt>
                <c:pt idx="1943">
                  <c:v>0.25700000000000001</c:v>
                </c:pt>
                <c:pt idx="1944">
                  <c:v>0.25600000000000001</c:v>
                </c:pt>
                <c:pt idx="1945">
                  <c:v>0.255</c:v>
                </c:pt>
                <c:pt idx="1946">
                  <c:v>0.254</c:v>
                </c:pt>
                <c:pt idx="1947">
                  <c:v>0.253</c:v>
                </c:pt>
                <c:pt idx="1948">
                  <c:v>0.252</c:v>
                </c:pt>
                <c:pt idx="1949">
                  <c:v>0.251</c:v>
                </c:pt>
                <c:pt idx="1950">
                  <c:v>0.25</c:v>
                </c:pt>
                <c:pt idx="1951">
                  <c:v>0.249</c:v>
                </c:pt>
                <c:pt idx="1952">
                  <c:v>0.248</c:v>
                </c:pt>
                <c:pt idx="1953">
                  <c:v>0.247</c:v>
                </c:pt>
                <c:pt idx="1954">
                  <c:v>0.246</c:v>
                </c:pt>
                <c:pt idx="1955">
                  <c:v>0.245</c:v>
                </c:pt>
                <c:pt idx="1956">
                  <c:v>0.24399999999999999</c:v>
                </c:pt>
                <c:pt idx="1957">
                  <c:v>0.24299999999999999</c:v>
                </c:pt>
                <c:pt idx="1958">
                  <c:v>0.24199999999999999</c:v>
                </c:pt>
                <c:pt idx="1959">
                  <c:v>0.24099999999999999</c:v>
                </c:pt>
                <c:pt idx="1960">
                  <c:v>0.24</c:v>
                </c:pt>
                <c:pt idx="1961">
                  <c:v>0.23899999999999999</c:v>
                </c:pt>
                <c:pt idx="1962">
                  <c:v>0.23799999999999999</c:v>
                </c:pt>
                <c:pt idx="1963">
                  <c:v>0.23699999999999999</c:v>
                </c:pt>
                <c:pt idx="1964">
                  <c:v>0.23599999999999999</c:v>
                </c:pt>
                <c:pt idx="1965">
                  <c:v>0.23499999999999999</c:v>
                </c:pt>
                <c:pt idx="1966">
                  <c:v>0.23400000000000001</c:v>
                </c:pt>
                <c:pt idx="1967">
                  <c:v>0.23300000000000001</c:v>
                </c:pt>
                <c:pt idx="1968">
                  <c:v>0.23200000000000001</c:v>
                </c:pt>
                <c:pt idx="1969">
                  <c:v>0.23100000000000001</c:v>
                </c:pt>
                <c:pt idx="1970">
                  <c:v>0.23</c:v>
                </c:pt>
                <c:pt idx="1971">
                  <c:v>0.22900000000000001</c:v>
                </c:pt>
                <c:pt idx="1972">
                  <c:v>0.22800000000000001</c:v>
                </c:pt>
                <c:pt idx="1973">
                  <c:v>0.22700000000000001</c:v>
                </c:pt>
                <c:pt idx="1974">
                  <c:v>0.22600000000000001</c:v>
                </c:pt>
                <c:pt idx="1975">
                  <c:v>0.22500000000000001</c:v>
                </c:pt>
                <c:pt idx="1976">
                  <c:v>0.224</c:v>
                </c:pt>
                <c:pt idx="1977">
                  <c:v>0.223</c:v>
                </c:pt>
                <c:pt idx="1978">
                  <c:v>0.222</c:v>
                </c:pt>
                <c:pt idx="1979">
                  <c:v>0.221</c:v>
                </c:pt>
                <c:pt idx="1980">
                  <c:v>0.22</c:v>
                </c:pt>
                <c:pt idx="1981">
                  <c:v>0.219</c:v>
                </c:pt>
                <c:pt idx="1982">
                  <c:v>0.218</c:v>
                </c:pt>
                <c:pt idx="1983">
                  <c:v>0.217</c:v>
                </c:pt>
                <c:pt idx="1984">
                  <c:v>0.216</c:v>
                </c:pt>
                <c:pt idx="1985">
                  <c:v>0.215</c:v>
                </c:pt>
                <c:pt idx="1986">
                  <c:v>0.214</c:v>
                </c:pt>
                <c:pt idx="1987">
                  <c:v>0.21299999999999999</c:v>
                </c:pt>
                <c:pt idx="1988">
                  <c:v>0.21199999999999999</c:v>
                </c:pt>
                <c:pt idx="1989">
                  <c:v>0.21099999999999999</c:v>
                </c:pt>
                <c:pt idx="1990">
                  <c:v>0.21</c:v>
                </c:pt>
                <c:pt idx="1991">
                  <c:v>0.20899999999999999</c:v>
                </c:pt>
                <c:pt idx="1992">
                  <c:v>0.20799999999999999</c:v>
                </c:pt>
                <c:pt idx="1993">
                  <c:v>0.20699999999999999</c:v>
                </c:pt>
                <c:pt idx="1994">
                  <c:v>0.20599999999999999</c:v>
                </c:pt>
                <c:pt idx="1995">
                  <c:v>0.20499999999999999</c:v>
                </c:pt>
                <c:pt idx="1996">
                  <c:v>0.20399999999999999</c:v>
                </c:pt>
                <c:pt idx="1997">
                  <c:v>0.20300000000000001</c:v>
                </c:pt>
                <c:pt idx="1998">
                  <c:v>0.20200000000000001</c:v>
                </c:pt>
                <c:pt idx="1999">
                  <c:v>0.20100000000000001</c:v>
                </c:pt>
                <c:pt idx="2000">
                  <c:v>0.2</c:v>
                </c:pt>
                <c:pt idx="2001">
                  <c:v>0.19900000000000001</c:v>
                </c:pt>
                <c:pt idx="2002">
                  <c:v>0.19800000000000001</c:v>
                </c:pt>
                <c:pt idx="2003">
                  <c:v>0.19700000000000001</c:v>
                </c:pt>
                <c:pt idx="2004">
                  <c:v>0.19600000000000001</c:v>
                </c:pt>
                <c:pt idx="2005">
                  <c:v>0.19500000000000001</c:v>
                </c:pt>
                <c:pt idx="2006">
                  <c:v>0.19400000000000001</c:v>
                </c:pt>
                <c:pt idx="2007">
                  <c:v>0.193</c:v>
                </c:pt>
                <c:pt idx="2008">
                  <c:v>0.192</c:v>
                </c:pt>
                <c:pt idx="2009">
                  <c:v>0.191</c:v>
                </c:pt>
                <c:pt idx="2010">
                  <c:v>0.19</c:v>
                </c:pt>
                <c:pt idx="2011">
                  <c:v>0.189</c:v>
                </c:pt>
                <c:pt idx="2012">
                  <c:v>0.188</c:v>
                </c:pt>
                <c:pt idx="2013">
                  <c:v>0.187</c:v>
                </c:pt>
                <c:pt idx="2014">
                  <c:v>0.186</c:v>
                </c:pt>
                <c:pt idx="2015">
                  <c:v>0.185</c:v>
                </c:pt>
                <c:pt idx="2016">
                  <c:v>0.184</c:v>
                </c:pt>
                <c:pt idx="2017">
                  <c:v>0.183</c:v>
                </c:pt>
                <c:pt idx="2018">
                  <c:v>0.182</c:v>
                </c:pt>
                <c:pt idx="2019">
                  <c:v>0.18099999999999999</c:v>
                </c:pt>
                <c:pt idx="2020">
                  <c:v>0.18</c:v>
                </c:pt>
                <c:pt idx="2021">
                  <c:v>0.17899999999999999</c:v>
                </c:pt>
                <c:pt idx="2022">
                  <c:v>0.17799999999999999</c:v>
                </c:pt>
                <c:pt idx="2023">
                  <c:v>0.17699999999999999</c:v>
                </c:pt>
                <c:pt idx="2024">
                  <c:v>0.17599999999999999</c:v>
                </c:pt>
                <c:pt idx="2025">
                  <c:v>0.17499999999999999</c:v>
                </c:pt>
                <c:pt idx="2026">
                  <c:v>0.17399999999999999</c:v>
                </c:pt>
                <c:pt idx="2027">
                  <c:v>0.17299999999999999</c:v>
                </c:pt>
                <c:pt idx="2028">
                  <c:v>0.17199999999999999</c:v>
                </c:pt>
                <c:pt idx="2029">
                  <c:v>0.17100000000000001</c:v>
                </c:pt>
                <c:pt idx="2030">
                  <c:v>0.17</c:v>
                </c:pt>
                <c:pt idx="2031">
                  <c:v>0.16900000000000001</c:v>
                </c:pt>
                <c:pt idx="2032">
                  <c:v>0.16800000000000001</c:v>
                </c:pt>
                <c:pt idx="2033">
                  <c:v>0.16700000000000001</c:v>
                </c:pt>
                <c:pt idx="2034">
                  <c:v>0.16600000000000001</c:v>
                </c:pt>
                <c:pt idx="2035">
                  <c:v>0.16500000000000001</c:v>
                </c:pt>
                <c:pt idx="2036">
                  <c:v>0.16400000000000001</c:v>
                </c:pt>
                <c:pt idx="2037">
                  <c:v>0.16300000000000001</c:v>
                </c:pt>
                <c:pt idx="2038">
                  <c:v>0.16200000000000001</c:v>
                </c:pt>
                <c:pt idx="2039">
                  <c:v>0.161</c:v>
                </c:pt>
                <c:pt idx="2040">
                  <c:v>0.16</c:v>
                </c:pt>
                <c:pt idx="2041">
                  <c:v>0.159</c:v>
                </c:pt>
                <c:pt idx="2042">
                  <c:v>0.158</c:v>
                </c:pt>
                <c:pt idx="2043">
                  <c:v>0.157</c:v>
                </c:pt>
                <c:pt idx="2044">
                  <c:v>0.156</c:v>
                </c:pt>
                <c:pt idx="2045">
                  <c:v>0.155</c:v>
                </c:pt>
                <c:pt idx="2046">
                  <c:v>0.154</c:v>
                </c:pt>
                <c:pt idx="2047">
                  <c:v>0.153</c:v>
                </c:pt>
                <c:pt idx="2048">
                  <c:v>0.152</c:v>
                </c:pt>
                <c:pt idx="2049">
                  <c:v>0.151</c:v>
                </c:pt>
                <c:pt idx="2050">
                  <c:v>0.15</c:v>
                </c:pt>
                <c:pt idx="2051">
                  <c:v>0.14899999999999999</c:v>
                </c:pt>
                <c:pt idx="2052">
                  <c:v>0.14799999999999999</c:v>
                </c:pt>
                <c:pt idx="2053">
                  <c:v>0.14699999999999999</c:v>
                </c:pt>
                <c:pt idx="2054">
                  <c:v>0.14599999999999999</c:v>
                </c:pt>
                <c:pt idx="2055">
                  <c:v>0.14499999999999999</c:v>
                </c:pt>
                <c:pt idx="2056">
                  <c:v>0.14399999999999999</c:v>
                </c:pt>
                <c:pt idx="2057">
                  <c:v>0.14299999999999999</c:v>
                </c:pt>
                <c:pt idx="2058">
                  <c:v>0.14199999999999999</c:v>
                </c:pt>
                <c:pt idx="2059">
                  <c:v>0.14099999999999999</c:v>
                </c:pt>
                <c:pt idx="2060">
                  <c:v>0.14000000000000001</c:v>
                </c:pt>
                <c:pt idx="2061">
                  <c:v>0.13900000000000001</c:v>
                </c:pt>
                <c:pt idx="2062">
                  <c:v>0.13800000000000001</c:v>
                </c:pt>
                <c:pt idx="2063">
                  <c:v>0.13700000000000001</c:v>
                </c:pt>
                <c:pt idx="2064">
                  <c:v>0.13600000000000001</c:v>
                </c:pt>
                <c:pt idx="2065">
                  <c:v>0.13500000000000001</c:v>
                </c:pt>
                <c:pt idx="2066">
                  <c:v>0.13400000000000001</c:v>
                </c:pt>
                <c:pt idx="2067">
                  <c:v>0.13300000000000001</c:v>
                </c:pt>
                <c:pt idx="2068">
                  <c:v>0.13200000000000001</c:v>
                </c:pt>
                <c:pt idx="2069">
                  <c:v>0.13100000000000001</c:v>
                </c:pt>
                <c:pt idx="2070">
                  <c:v>0.13</c:v>
                </c:pt>
                <c:pt idx="2071">
                  <c:v>0.129</c:v>
                </c:pt>
                <c:pt idx="2072">
                  <c:v>0.128</c:v>
                </c:pt>
                <c:pt idx="2073">
                  <c:v>0.127</c:v>
                </c:pt>
                <c:pt idx="2074">
                  <c:v>0.126</c:v>
                </c:pt>
                <c:pt idx="2075">
                  <c:v>0.125</c:v>
                </c:pt>
                <c:pt idx="2076">
                  <c:v>0.124</c:v>
                </c:pt>
                <c:pt idx="2077">
                  <c:v>0.123</c:v>
                </c:pt>
                <c:pt idx="2078">
                  <c:v>0.122</c:v>
                </c:pt>
                <c:pt idx="2079">
                  <c:v>0.121</c:v>
                </c:pt>
                <c:pt idx="2080">
                  <c:v>0.12</c:v>
                </c:pt>
                <c:pt idx="2081">
                  <c:v>0.11899999999999999</c:v>
                </c:pt>
                <c:pt idx="2082">
                  <c:v>0.11799999999999999</c:v>
                </c:pt>
                <c:pt idx="2083">
                  <c:v>0.11700000000000001</c:v>
                </c:pt>
                <c:pt idx="2084">
                  <c:v>0.11600000000000001</c:v>
                </c:pt>
                <c:pt idx="2085">
                  <c:v>0.115</c:v>
                </c:pt>
                <c:pt idx="2086">
                  <c:v>0.114</c:v>
                </c:pt>
                <c:pt idx="2087">
                  <c:v>0.113</c:v>
                </c:pt>
                <c:pt idx="2088">
                  <c:v>0.112</c:v>
                </c:pt>
                <c:pt idx="2089">
                  <c:v>0.111</c:v>
                </c:pt>
                <c:pt idx="2090">
                  <c:v>0.11</c:v>
                </c:pt>
                <c:pt idx="2091">
                  <c:v>0.109</c:v>
                </c:pt>
                <c:pt idx="2092">
                  <c:v>0.108</c:v>
                </c:pt>
                <c:pt idx="2093">
                  <c:v>0.107</c:v>
                </c:pt>
                <c:pt idx="2094">
                  <c:v>0.106</c:v>
                </c:pt>
                <c:pt idx="2095">
                  <c:v>0.105</c:v>
                </c:pt>
                <c:pt idx="2096">
                  <c:v>0.104</c:v>
                </c:pt>
                <c:pt idx="2097">
                  <c:v>0.10299999999999999</c:v>
                </c:pt>
                <c:pt idx="2098">
                  <c:v>0.10199999999999999</c:v>
                </c:pt>
                <c:pt idx="2099">
                  <c:v>0.10100000000000001</c:v>
                </c:pt>
                <c:pt idx="2100">
                  <c:v>0.1</c:v>
                </c:pt>
                <c:pt idx="2101">
                  <c:v>9.9000000000000005E-2</c:v>
                </c:pt>
                <c:pt idx="2102">
                  <c:v>9.8000000000000004E-2</c:v>
                </c:pt>
                <c:pt idx="2103">
                  <c:v>9.7000000000000003E-2</c:v>
                </c:pt>
                <c:pt idx="2104">
                  <c:v>9.6000000000000002E-2</c:v>
                </c:pt>
                <c:pt idx="2105">
                  <c:v>9.5000000000000001E-2</c:v>
                </c:pt>
                <c:pt idx="2106">
                  <c:v>9.4E-2</c:v>
                </c:pt>
                <c:pt idx="2107">
                  <c:v>9.2999999999999999E-2</c:v>
                </c:pt>
                <c:pt idx="2108">
                  <c:v>9.1999999999999998E-2</c:v>
                </c:pt>
                <c:pt idx="2109">
                  <c:v>9.0999999999999998E-2</c:v>
                </c:pt>
                <c:pt idx="2110">
                  <c:v>0.09</c:v>
                </c:pt>
                <c:pt idx="2111">
                  <c:v>8.8999999999999996E-2</c:v>
                </c:pt>
                <c:pt idx="2112">
                  <c:v>8.7999999999999995E-2</c:v>
                </c:pt>
                <c:pt idx="2113">
                  <c:v>8.6999999999999994E-2</c:v>
                </c:pt>
                <c:pt idx="2114">
                  <c:v>8.5999999999999993E-2</c:v>
                </c:pt>
                <c:pt idx="2115">
                  <c:v>8.5000000000000006E-2</c:v>
                </c:pt>
                <c:pt idx="2116">
                  <c:v>8.4000000000000005E-2</c:v>
                </c:pt>
                <c:pt idx="2117">
                  <c:v>8.3000000000000004E-2</c:v>
                </c:pt>
                <c:pt idx="2118">
                  <c:v>8.2000000000000003E-2</c:v>
                </c:pt>
                <c:pt idx="2119">
                  <c:v>8.1000000000000003E-2</c:v>
                </c:pt>
                <c:pt idx="2120">
                  <c:v>0.08</c:v>
                </c:pt>
                <c:pt idx="2121">
                  <c:v>7.9000000000000001E-2</c:v>
                </c:pt>
                <c:pt idx="2122">
                  <c:v>7.8E-2</c:v>
                </c:pt>
                <c:pt idx="2123">
                  <c:v>7.6999999999999999E-2</c:v>
                </c:pt>
                <c:pt idx="2124">
                  <c:v>7.5999999999999998E-2</c:v>
                </c:pt>
                <c:pt idx="2125">
                  <c:v>7.4999999999999997E-2</c:v>
                </c:pt>
                <c:pt idx="2126">
                  <c:v>7.3999999999999996E-2</c:v>
                </c:pt>
                <c:pt idx="2127">
                  <c:v>7.2999999999999995E-2</c:v>
                </c:pt>
                <c:pt idx="2128">
                  <c:v>7.1999999999999995E-2</c:v>
                </c:pt>
                <c:pt idx="2129">
                  <c:v>7.0999999999999994E-2</c:v>
                </c:pt>
                <c:pt idx="2130">
                  <c:v>7.0000000000000007E-2</c:v>
                </c:pt>
                <c:pt idx="2131">
                  <c:v>6.9000000000000006E-2</c:v>
                </c:pt>
                <c:pt idx="2132">
                  <c:v>6.8000000000000005E-2</c:v>
                </c:pt>
                <c:pt idx="2133">
                  <c:v>6.7000000000000004E-2</c:v>
                </c:pt>
                <c:pt idx="2134">
                  <c:v>6.6000000000000003E-2</c:v>
                </c:pt>
                <c:pt idx="2135">
                  <c:v>6.5000000000000002E-2</c:v>
                </c:pt>
                <c:pt idx="2136">
                  <c:v>6.4000000000000001E-2</c:v>
                </c:pt>
                <c:pt idx="2137">
                  <c:v>6.3E-2</c:v>
                </c:pt>
                <c:pt idx="2138">
                  <c:v>6.2E-2</c:v>
                </c:pt>
                <c:pt idx="2139">
                  <c:v>6.0999999999999999E-2</c:v>
                </c:pt>
                <c:pt idx="2140">
                  <c:v>0.06</c:v>
                </c:pt>
                <c:pt idx="2141">
                  <c:v>5.8999999999999997E-2</c:v>
                </c:pt>
                <c:pt idx="2142">
                  <c:v>5.8000000000000003E-2</c:v>
                </c:pt>
                <c:pt idx="2143">
                  <c:v>5.7000000000000002E-2</c:v>
                </c:pt>
                <c:pt idx="2144">
                  <c:v>5.6000000000000001E-2</c:v>
                </c:pt>
                <c:pt idx="2145">
                  <c:v>5.5E-2</c:v>
                </c:pt>
                <c:pt idx="2146">
                  <c:v>5.3999999999999999E-2</c:v>
                </c:pt>
                <c:pt idx="2147">
                  <c:v>5.2999999999999999E-2</c:v>
                </c:pt>
                <c:pt idx="2148">
                  <c:v>5.1999999999999998E-2</c:v>
                </c:pt>
                <c:pt idx="2149">
                  <c:v>5.0999999999999997E-2</c:v>
                </c:pt>
                <c:pt idx="2150">
                  <c:v>0.05</c:v>
                </c:pt>
                <c:pt idx="2151">
                  <c:v>4.9000000000000002E-2</c:v>
                </c:pt>
                <c:pt idx="2152">
                  <c:v>4.8000000000000001E-2</c:v>
                </c:pt>
                <c:pt idx="2153">
                  <c:v>4.7E-2</c:v>
                </c:pt>
                <c:pt idx="2154">
                  <c:v>4.5999999999999999E-2</c:v>
                </c:pt>
                <c:pt idx="2155">
                  <c:v>4.4999999999999998E-2</c:v>
                </c:pt>
                <c:pt idx="2156">
                  <c:v>4.3999999999999997E-2</c:v>
                </c:pt>
                <c:pt idx="2157">
                  <c:v>4.2999999999999997E-2</c:v>
                </c:pt>
                <c:pt idx="2158">
                  <c:v>4.2000000000000003E-2</c:v>
                </c:pt>
                <c:pt idx="2159">
                  <c:v>4.1000000000000002E-2</c:v>
                </c:pt>
                <c:pt idx="2160">
                  <c:v>0.04</c:v>
                </c:pt>
                <c:pt idx="2161">
                  <c:v>3.9E-2</c:v>
                </c:pt>
                <c:pt idx="2162">
                  <c:v>3.7999999999999999E-2</c:v>
                </c:pt>
                <c:pt idx="2163">
                  <c:v>3.6999999999999998E-2</c:v>
                </c:pt>
                <c:pt idx="2164">
                  <c:v>3.5999999999999997E-2</c:v>
                </c:pt>
                <c:pt idx="2165">
                  <c:v>3.5000000000000003E-2</c:v>
                </c:pt>
                <c:pt idx="2166">
                  <c:v>3.4000000000000002E-2</c:v>
                </c:pt>
                <c:pt idx="2167">
                  <c:v>3.3000000000000002E-2</c:v>
                </c:pt>
                <c:pt idx="2168">
                  <c:v>3.2000000000000001E-2</c:v>
                </c:pt>
                <c:pt idx="2169">
                  <c:v>3.1E-2</c:v>
                </c:pt>
                <c:pt idx="2170">
                  <c:v>0.03</c:v>
                </c:pt>
                <c:pt idx="2171">
                  <c:v>2.9000000000000001E-2</c:v>
                </c:pt>
                <c:pt idx="2172">
                  <c:v>2.8000000000000001E-2</c:v>
                </c:pt>
                <c:pt idx="2173">
                  <c:v>2.7E-2</c:v>
                </c:pt>
                <c:pt idx="2174">
                  <c:v>2.5999999999999999E-2</c:v>
                </c:pt>
                <c:pt idx="2175">
                  <c:v>2.5000000000000001E-2</c:v>
                </c:pt>
                <c:pt idx="2176">
                  <c:v>2.4E-2</c:v>
                </c:pt>
                <c:pt idx="2177">
                  <c:v>2.3E-2</c:v>
                </c:pt>
                <c:pt idx="2178">
                  <c:v>2.1999999999999999E-2</c:v>
                </c:pt>
                <c:pt idx="2179">
                  <c:v>2.1000000000000001E-2</c:v>
                </c:pt>
                <c:pt idx="2180">
                  <c:v>0.02</c:v>
                </c:pt>
                <c:pt idx="2181">
                  <c:v>1.9E-2</c:v>
                </c:pt>
                <c:pt idx="2182">
                  <c:v>1.7999999999999999E-2</c:v>
                </c:pt>
                <c:pt idx="2183">
                  <c:v>1.7000000000000001E-2</c:v>
                </c:pt>
                <c:pt idx="2184">
                  <c:v>1.6E-2</c:v>
                </c:pt>
                <c:pt idx="2185">
                  <c:v>1.4999999999999999E-2</c:v>
                </c:pt>
                <c:pt idx="2186">
                  <c:v>1.4E-2</c:v>
                </c:pt>
                <c:pt idx="2187">
                  <c:v>1.2999999999999999E-2</c:v>
                </c:pt>
                <c:pt idx="2188">
                  <c:v>1.2E-2</c:v>
                </c:pt>
                <c:pt idx="2189">
                  <c:v>1.0999999999999999E-2</c:v>
                </c:pt>
                <c:pt idx="2190">
                  <c:v>0.01</c:v>
                </c:pt>
                <c:pt idx="2191">
                  <c:v>8.9999999999999993E-3</c:v>
                </c:pt>
                <c:pt idx="2192">
                  <c:v>8.0000000000000002E-3</c:v>
                </c:pt>
                <c:pt idx="2193">
                  <c:v>7.0000000000000001E-3</c:v>
                </c:pt>
                <c:pt idx="2194">
                  <c:v>6.0000000000000001E-3</c:v>
                </c:pt>
                <c:pt idx="2195">
                  <c:v>5.0000000000000001E-3</c:v>
                </c:pt>
                <c:pt idx="2196">
                  <c:v>4.0000000000000001E-3</c:v>
                </c:pt>
                <c:pt idx="2197">
                  <c:v>3.0000000000000001E-3</c:v>
                </c:pt>
                <c:pt idx="2198">
                  <c:v>2E-3</c:v>
                </c:pt>
                <c:pt idx="2199">
                  <c:v>1E-3</c:v>
                </c:pt>
                <c:pt idx="2200">
                  <c:v>0</c:v>
                </c:pt>
                <c:pt idx="2201">
                  <c:v>-1E-3</c:v>
                </c:pt>
                <c:pt idx="2202">
                  <c:v>-2E-3</c:v>
                </c:pt>
                <c:pt idx="2203">
                  <c:v>-3.0000000000000001E-3</c:v>
                </c:pt>
                <c:pt idx="2204">
                  <c:v>-4.0000000000000001E-3</c:v>
                </c:pt>
                <c:pt idx="2205">
                  <c:v>-5.0000000000000001E-3</c:v>
                </c:pt>
                <c:pt idx="2206">
                  <c:v>-6.0000000000000001E-3</c:v>
                </c:pt>
                <c:pt idx="2207">
                  <c:v>-7.0000000000000001E-3</c:v>
                </c:pt>
                <c:pt idx="2208">
                  <c:v>-8.0000000000000002E-3</c:v>
                </c:pt>
                <c:pt idx="2209">
                  <c:v>-8.9999999999999993E-3</c:v>
                </c:pt>
                <c:pt idx="2210">
                  <c:v>-0.01</c:v>
                </c:pt>
                <c:pt idx="2211">
                  <c:v>-1.0999999999999999E-2</c:v>
                </c:pt>
                <c:pt idx="2212">
                  <c:v>-1.2E-2</c:v>
                </c:pt>
                <c:pt idx="2213">
                  <c:v>-1.2999999999999999E-2</c:v>
                </c:pt>
                <c:pt idx="2214">
                  <c:v>-1.4E-2</c:v>
                </c:pt>
                <c:pt idx="2215">
                  <c:v>-1.4999999999999999E-2</c:v>
                </c:pt>
                <c:pt idx="2216">
                  <c:v>-1.6E-2</c:v>
                </c:pt>
                <c:pt idx="2217">
                  <c:v>-1.7000000000000001E-2</c:v>
                </c:pt>
                <c:pt idx="2218">
                  <c:v>-1.7999999999999999E-2</c:v>
                </c:pt>
                <c:pt idx="2219">
                  <c:v>-1.9E-2</c:v>
                </c:pt>
                <c:pt idx="2220">
                  <c:v>-0.02</c:v>
                </c:pt>
                <c:pt idx="2221">
                  <c:v>-2.1000000000000001E-2</c:v>
                </c:pt>
                <c:pt idx="2222">
                  <c:v>-2.1999999999999999E-2</c:v>
                </c:pt>
                <c:pt idx="2223">
                  <c:v>-2.3E-2</c:v>
                </c:pt>
                <c:pt idx="2224">
                  <c:v>-2.4E-2</c:v>
                </c:pt>
                <c:pt idx="2225">
                  <c:v>-2.5000000000000001E-2</c:v>
                </c:pt>
                <c:pt idx="2226">
                  <c:v>-2.5999999999999999E-2</c:v>
                </c:pt>
                <c:pt idx="2227">
                  <c:v>-2.7E-2</c:v>
                </c:pt>
                <c:pt idx="2228">
                  <c:v>-2.8000000000000001E-2</c:v>
                </c:pt>
                <c:pt idx="2229">
                  <c:v>-2.9000000000000001E-2</c:v>
                </c:pt>
                <c:pt idx="2230">
                  <c:v>-0.03</c:v>
                </c:pt>
                <c:pt idx="2231">
                  <c:v>-3.1E-2</c:v>
                </c:pt>
                <c:pt idx="2232">
                  <c:v>-3.2000000000000001E-2</c:v>
                </c:pt>
                <c:pt idx="2233">
                  <c:v>-3.3000000000000002E-2</c:v>
                </c:pt>
                <c:pt idx="2234">
                  <c:v>-3.4000000000000002E-2</c:v>
                </c:pt>
                <c:pt idx="2235">
                  <c:v>-3.5000000000000003E-2</c:v>
                </c:pt>
                <c:pt idx="2236">
                  <c:v>-3.5999999999999997E-2</c:v>
                </c:pt>
                <c:pt idx="2237">
                  <c:v>-3.6999999999999998E-2</c:v>
                </c:pt>
                <c:pt idx="2238">
                  <c:v>-3.7999999999999999E-2</c:v>
                </c:pt>
                <c:pt idx="2239">
                  <c:v>-3.9E-2</c:v>
                </c:pt>
                <c:pt idx="2240">
                  <c:v>-0.04</c:v>
                </c:pt>
                <c:pt idx="2241">
                  <c:v>-4.1000000000000002E-2</c:v>
                </c:pt>
                <c:pt idx="2242">
                  <c:v>-4.2000000000000003E-2</c:v>
                </c:pt>
                <c:pt idx="2243">
                  <c:v>-4.2999999999999997E-2</c:v>
                </c:pt>
                <c:pt idx="2244">
                  <c:v>-4.3999999999999997E-2</c:v>
                </c:pt>
                <c:pt idx="2245">
                  <c:v>-4.4999999999999998E-2</c:v>
                </c:pt>
                <c:pt idx="2246">
                  <c:v>-4.5999999999999999E-2</c:v>
                </c:pt>
                <c:pt idx="2247">
                  <c:v>-4.7E-2</c:v>
                </c:pt>
                <c:pt idx="2248">
                  <c:v>-4.8000000000000001E-2</c:v>
                </c:pt>
                <c:pt idx="2249">
                  <c:v>-4.9000000000000002E-2</c:v>
                </c:pt>
                <c:pt idx="2250">
                  <c:v>-0.05</c:v>
                </c:pt>
                <c:pt idx="2251">
                  <c:v>-5.0999999999999997E-2</c:v>
                </c:pt>
                <c:pt idx="2252">
                  <c:v>-5.1999999999999998E-2</c:v>
                </c:pt>
                <c:pt idx="2253">
                  <c:v>-5.2999999999999999E-2</c:v>
                </c:pt>
                <c:pt idx="2254">
                  <c:v>-5.3999999999999999E-2</c:v>
                </c:pt>
                <c:pt idx="2255">
                  <c:v>-5.5E-2</c:v>
                </c:pt>
                <c:pt idx="2256">
                  <c:v>-5.6000000000000001E-2</c:v>
                </c:pt>
                <c:pt idx="2257">
                  <c:v>-5.7000000000000002E-2</c:v>
                </c:pt>
                <c:pt idx="2258">
                  <c:v>-5.8000000000000003E-2</c:v>
                </c:pt>
                <c:pt idx="2259">
                  <c:v>-5.8999999999999997E-2</c:v>
                </c:pt>
                <c:pt idx="2260">
                  <c:v>-0.06</c:v>
                </c:pt>
                <c:pt idx="2261">
                  <c:v>-6.0999999999999999E-2</c:v>
                </c:pt>
                <c:pt idx="2262">
                  <c:v>-6.2E-2</c:v>
                </c:pt>
                <c:pt idx="2263">
                  <c:v>-6.3E-2</c:v>
                </c:pt>
                <c:pt idx="2264">
                  <c:v>-6.4000000000000001E-2</c:v>
                </c:pt>
                <c:pt idx="2265">
                  <c:v>-6.5000000000000002E-2</c:v>
                </c:pt>
                <c:pt idx="2266">
                  <c:v>-6.6000000000000003E-2</c:v>
                </c:pt>
                <c:pt idx="2267">
                  <c:v>-6.7000000000000004E-2</c:v>
                </c:pt>
                <c:pt idx="2268">
                  <c:v>-6.8000000000000005E-2</c:v>
                </c:pt>
                <c:pt idx="2269">
                  <c:v>-6.9000000000000006E-2</c:v>
                </c:pt>
                <c:pt idx="2270">
                  <c:v>-7.0000000000000007E-2</c:v>
                </c:pt>
                <c:pt idx="2271">
                  <c:v>-7.0999999999999994E-2</c:v>
                </c:pt>
                <c:pt idx="2272">
                  <c:v>-7.1999999999999995E-2</c:v>
                </c:pt>
                <c:pt idx="2273">
                  <c:v>-7.2999999999999995E-2</c:v>
                </c:pt>
                <c:pt idx="2274">
                  <c:v>-7.3999999999999996E-2</c:v>
                </c:pt>
                <c:pt idx="2275">
                  <c:v>-7.4999999999999997E-2</c:v>
                </c:pt>
                <c:pt idx="2276">
                  <c:v>-7.5999999999999998E-2</c:v>
                </c:pt>
                <c:pt idx="2277">
                  <c:v>-7.6999999999999999E-2</c:v>
                </c:pt>
                <c:pt idx="2278">
                  <c:v>-7.8E-2</c:v>
                </c:pt>
                <c:pt idx="2279">
                  <c:v>-7.9000000000000001E-2</c:v>
                </c:pt>
                <c:pt idx="2280">
                  <c:v>-0.08</c:v>
                </c:pt>
                <c:pt idx="2281">
                  <c:v>-8.1000000000000003E-2</c:v>
                </c:pt>
                <c:pt idx="2282">
                  <c:v>-8.2000000000000003E-2</c:v>
                </c:pt>
                <c:pt idx="2283">
                  <c:v>-8.3000000000000004E-2</c:v>
                </c:pt>
                <c:pt idx="2284">
                  <c:v>-8.4000000000000005E-2</c:v>
                </c:pt>
                <c:pt idx="2285">
                  <c:v>-8.5000000000000006E-2</c:v>
                </c:pt>
                <c:pt idx="2286">
                  <c:v>-8.5999999999999993E-2</c:v>
                </c:pt>
                <c:pt idx="2287">
                  <c:v>-8.6999999999999994E-2</c:v>
                </c:pt>
                <c:pt idx="2288">
                  <c:v>-8.7999999999999995E-2</c:v>
                </c:pt>
                <c:pt idx="2289">
                  <c:v>-8.8999999999999996E-2</c:v>
                </c:pt>
                <c:pt idx="2290">
                  <c:v>-0.09</c:v>
                </c:pt>
                <c:pt idx="2291">
                  <c:v>-9.0999999999999998E-2</c:v>
                </c:pt>
                <c:pt idx="2292">
                  <c:v>-9.1999999999999998E-2</c:v>
                </c:pt>
                <c:pt idx="2293">
                  <c:v>-9.2999999999999999E-2</c:v>
                </c:pt>
                <c:pt idx="2294">
                  <c:v>-9.4E-2</c:v>
                </c:pt>
                <c:pt idx="2295">
                  <c:v>-9.5000000000000001E-2</c:v>
                </c:pt>
                <c:pt idx="2296">
                  <c:v>-9.6000000000000002E-2</c:v>
                </c:pt>
                <c:pt idx="2297">
                  <c:v>-9.7000000000000003E-2</c:v>
                </c:pt>
                <c:pt idx="2298">
                  <c:v>-9.8000000000000004E-2</c:v>
                </c:pt>
                <c:pt idx="2299">
                  <c:v>-9.9000000000000005E-2</c:v>
                </c:pt>
                <c:pt idx="2300">
                  <c:v>-0.1</c:v>
                </c:pt>
                <c:pt idx="2301">
                  <c:v>-0.10100000000000001</c:v>
                </c:pt>
                <c:pt idx="2302">
                  <c:v>-0.10199999999999999</c:v>
                </c:pt>
                <c:pt idx="2303">
                  <c:v>-0.10299999999999999</c:v>
                </c:pt>
                <c:pt idx="2304">
                  <c:v>-0.104</c:v>
                </c:pt>
                <c:pt idx="2305">
                  <c:v>-0.105</c:v>
                </c:pt>
                <c:pt idx="2306">
                  <c:v>-0.106</c:v>
                </c:pt>
                <c:pt idx="2307">
                  <c:v>-0.107</c:v>
                </c:pt>
                <c:pt idx="2308">
                  <c:v>-0.108</c:v>
                </c:pt>
                <c:pt idx="2309">
                  <c:v>-0.109</c:v>
                </c:pt>
                <c:pt idx="2310">
                  <c:v>-0.11</c:v>
                </c:pt>
                <c:pt idx="2311">
                  <c:v>-0.111</c:v>
                </c:pt>
                <c:pt idx="2312">
                  <c:v>-0.112</c:v>
                </c:pt>
                <c:pt idx="2313">
                  <c:v>-0.113</c:v>
                </c:pt>
                <c:pt idx="2314">
                  <c:v>-0.114</c:v>
                </c:pt>
                <c:pt idx="2315">
                  <c:v>-0.115</c:v>
                </c:pt>
                <c:pt idx="2316">
                  <c:v>-0.11600000000000001</c:v>
                </c:pt>
                <c:pt idx="2317">
                  <c:v>-0.11700000000000001</c:v>
                </c:pt>
                <c:pt idx="2318">
                  <c:v>-0.11799999999999999</c:v>
                </c:pt>
                <c:pt idx="2319">
                  <c:v>-0.11899999999999999</c:v>
                </c:pt>
                <c:pt idx="2320">
                  <c:v>-0.12</c:v>
                </c:pt>
                <c:pt idx="2321">
                  <c:v>-0.121</c:v>
                </c:pt>
                <c:pt idx="2322">
                  <c:v>-0.122</c:v>
                </c:pt>
                <c:pt idx="2323">
                  <c:v>-0.123</c:v>
                </c:pt>
                <c:pt idx="2324">
                  <c:v>-0.124</c:v>
                </c:pt>
                <c:pt idx="2325">
                  <c:v>-0.125</c:v>
                </c:pt>
                <c:pt idx="2326">
                  <c:v>-0.126</c:v>
                </c:pt>
                <c:pt idx="2327">
                  <c:v>-0.127</c:v>
                </c:pt>
                <c:pt idx="2328">
                  <c:v>-0.128</c:v>
                </c:pt>
                <c:pt idx="2329">
                  <c:v>-0.129</c:v>
                </c:pt>
                <c:pt idx="2330">
                  <c:v>-0.13</c:v>
                </c:pt>
                <c:pt idx="2331">
                  <c:v>-0.13100000000000001</c:v>
                </c:pt>
                <c:pt idx="2332">
                  <c:v>-0.13200000000000001</c:v>
                </c:pt>
                <c:pt idx="2333">
                  <c:v>-0.13300000000000001</c:v>
                </c:pt>
                <c:pt idx="2334">
                  <c:v>-0.13400000000000001</c:v>
                </c:pt>
                <c:pt idx="2335">
                  <c:v>-0.13500000000000001</c:v>
                </c:pt>
                <c:pt idx="2336">
                  <c:v>-0.13600000000000001</c:v>
                </c:pt>
                <c:pt idx="2337">
                  <c:v>-0.13700000000000001</c:v>
                </c:pt>
                <c:pt idx="2338">
                  <c:v>-0.13800000000000001</c:v>
                </c:pt>
                <c:pt idx="2339">
                  <c:v>-0.13900000000000001</c:v>
                </c:pt>
                <c:pt idx="2340">
                  <c:v>-0.14000000000000001</c:v>
                </c:pt>
                <c:pt idx="2341">
                  <c:v>-0.14099999999999999</c:v>
                </c:pt>
                <c:pt idx="2342">
                  <c:v>-0.14199999999999999</c:v>
                </c:pt>
                <c:pt idx="2343">
                  <c:v>-0.14299999999999999</c:v>
                </c:pt>
                <c:pt idx="2344">
                  <c:v>-0.14399999999999999</c:v>
                </c:pt>
                <c:pt idx="2345">
                  <c:v>-0.14499999999999999</c:v>
                </c:pt>
                <c:pt idx="2346">
                  <c:v>-0.14599999999999999</c:v>
                </c:pt>
                <c:pt idx="2347">
                  <c:v>-0.14699999999999999</c:v>
                </c:pt>
                <c:pt idx="2348">
                  <c:v>-0.14799999999999999</c:v>
                </c:pt>
                <c:pt idx="2349">
                  <c:v>-0.14899999999999999</c:v>
                </c:pt>
                <c:pt idx="2350">
                  <c:v>-0.15</c:v>
                </c:pt>
                <c:pt idx="2351">
                  <c:v>-0.151</c:v>
                </c:pt>
                <c:pt idx="2352">
                  <c:v>-0.152</c:v>
                </c:pt>
                <c:pt idx="2353">
                  <c:v>-0.153</c:v>
                </c:pt>
                <c:pt idx="2354">
                  <c:v>-0.154</c:v>
                </c:pt>
                <c:pt idx="2355">
                  <c:v>-0.155</c:v>
                </c:pt>
                <c:pt idx="2356">
                  <c:v>-0.156</c:v>
                </c:pt>
                <c:pt idx="2357">
                  <c:v>-0.157</c:v>
                </c:pt>
                <c:pt idx="2358">
                  <c:v>-0.158</c:v>
                </c:pt>
                <c:pt idx="2359">
                  <c:v>-0.159</c:v>
                </c:pt>
                <c:pt idx="2360">
                  <c:v>-0.16</c:v>
                </c:pt>
                <c:pt idx="2361">
                  <c:v>-0.161</c:v>
                </c:pt>
                <c:pt idx="2362">
                  <c:v>-0.16200000000000001</c:v>
                </c:pt>
                <c:pt idx="2363">
                  <c:v>-0.16300000000000001</c:v>
                </c:pt>
                <c:pt idx="2364">
                  <c:v>-0.16400000000000001</c:v>
                </c:pt>
                <c:pt idx="2365">
                  <c:v>-0.16500000000000001</c:v>
                </c:pt>
                <c:pt idx="2366">
                  <c:v>-0.16600000000000001</c:v>
                </c:pt>
                <c:pt idx="2367">
                  <c:v>-0.16700000000000001</c:v>
                </c:pt>
                <c:pt idx="2368">
                  <c:v>-0.16800000000000001</c:v>
                </c:pt>
                <c:pt idx="2369">
                  <c:v>-0.16900000000000001</c:v>
                </c:pt>
                <c:pt idx="2370">
                  <c:v>-0.17</c:v>
                </c:pt>
                <c:pt idx="2371">
                  <c:v>-0.17100000000000001</c:v>
                </c:pt>
                <c:pt idx="2372">
                  <c:v>-0.17199999999999999</c:v>
                </c:pt>
                <c:pt idx="2373">
                  <c:v>-0.17299999999999999</c:v>
                </c:pt>
                <c:pt idx="2374">
                  <c:v>-0.17399999999999999</c:v>
                </c:pt>
                <c:pt idx="2375">
                  <c:v>-0.17499999999999999</c:v>
                </c:pt>
                <c:pt idx="2376">
                  <c:v>-0.17599999999999999</c:v>
                </c:pt>
                <c:pt idx="2377">
                  <c:v>-0.17699999999999999</c:v>
                </c:pt>
                <c:pt idx="2378">
                  <c:v>-0.17799999999999999</c:v>
                </c:pt>
                <c:pt idx="2379">
                  <c:v>-0.17899999999999999</c:v>
                </c:pt>
                <c:pt idx="2380">
                  <c:v>-0.18</c:v>
                </c:pt>
                <c:pt idx="2381">
                  <c:v>-0.18099999999999999</c:v>
                </c:pt>
                <c:pt idx="2382">
                  <c:v>-0.182</c:v>
                </c:pt>
                <c:pt idx="2383">
                  <c:v>-0.183</c:v>
                </c:pt>
                <c:pt idx="2384">
                  <c:v>-0.184</c:v>
                </c:pt>
                <c:pt idx="2385">
                  <c:v>-0.185</c:v>
                </c:pt>
                <c:pt idx="2386">
                  <c:v>-0.186</c:v>
                </c:pt>
                <c:pt idx="2387">
                  <c:v>-0.187</c:v>
                </c:pt>
                <c:pt idx="2388">
                  <c:v>-0.188</c:v>
                </c:pt>
                <c:pt idx="2389">
                  <c:v>-0.189</c:v>
                </c:pt>
                <c:pt idx="2390">
                  <c:v>-0.19</c:v>
                </c:pt>
                <c:pt idx="2391">
                  <c:v>-0.191</c:v>
                </c:pt>
                <c:pt idx="2392">
                  <c:v>-0.192</c:v>
                </c:pt>
                <c:pt idx="2393">
                  <c:v>-0.193</c:v>
                </c:pt>
                <c:pt idx="2394">
                  <c:v>-0.19400000000000001</c:v>
                </c:pt>
                <c:pt idx="2395">
                  <c:v>-0.19500000000000001</c:v>
                </c:pt>
                <c:pt idx="2396">
                  <c:v>-0.19600000000000001</c:v>
                </c:pt>
                <c:pt idx="2397">
                  <c:v>-0.19700000000000001</c:v>
                </c:pt>
                <c:pt idx="2398">
                  <c:v>-0.19800000000000001</c:v>
                </c:pt>
                <c:pt idx="2399">
                  <c:v>-0.19900000000000001</c:v>
                </c:pt>
              </c:numCache>
            </c:numRef>
          </c:xVal>
          <c:yVal>
            <c:numRef>
              <c:f>CV!$I$4602:$I$7001</c:f>
              <c:numCache>
                <c:formatCode>0.00E+00</c:formatCode>
                <c:ptCount val="2400"/>
                <c:pt idx="0">
                  <c:v>29.8</c:v>
                </c:pt>
                <c:pt idx="1">
                  <c:v>29.6</c:v>
                </c:pt>
                <c:pt idx="2">
                  <c:v>29.3</c:v>
                </c:pt>
                <c:pt idx="3">
                  <c:v>29.099999999999998</c:v>
                </c:pt>
                <c:pt idx="4">
                  <c:v>28.900000000000002</c:v>
                </c:pt>
                <c:pt idx="5">
                  <c:v>28.7</c:v>
                </c:pt>
                <c:pt idx="6">
                  <c:v>28.4</c:v>
                </c:pt>
                <c:pt idx="7">
                  <c:v>28.2</c:v>
                </c:pt>
                <c:pt idx="8">
                  <c:v>28</c:v>
                </c:pt>
                <c:pt idx="9">
                  <c:v>27.8</c:v>
                </c:pt>
                <c:pt idx="10">
                  <c:v>27.6</c:v>
                </c:pt>
                <c:pt idx="11">
                  <c:v>27.4</c:v>
                </c:pt>
                <c:pt idx="12">
                  <c:v>27.2</c:v>
                </c:pt>
                <c:pt idx="13">
                  <c:v>27</c:v>
                </c:pt>
                <c:pt idx="14">
                  <c:v>26.8</c:v>
                </c:pt>
                <c:pt idx="15">
                  <c:v>26.599999999999998</c:v>
                </c:pt>
                <c:pt idx="16">
                  <c:v>26.400000000000002</c:v>
                </c:pt>
                <c:pt idx="17">
                  <c:v>26.2</c:v>
                </c:pt>
                <c:pt idx="18">
                  <c:v>26.1</c:v>
                </c:pt>
                <c:pt idx="19">
                  <c:v>25.9</c:v>
                </c:pt>
                <c:pt idx="20">
                  <c:v>25.700000000000003</c:v>
                </c:pt>
                <c:pt idx="21">
                  <c:v>25.5</c:v>
                </c:pt>
                <c:pt idx="22">
                  <c:v>25.299999999999997</c:v>
                </c:pt>
                <c:pt idx="23">
                  <c:v>25.1</c:v>
                </c:pt>
                <c:pt idx="24">
                  <c:v>24.9</c:v>
                </c:pt>
                <c:pt idx="25">
                  <c:v>24.8</c:v>
                </c:pt>
                <c:pt idx="26">
                  <c:v>24.6</c:v>
                </c:pt>
                <c:pt idx="27">
                  <c:v>24.4</c:v>
                </c:pt>
                <c:pt idx="28">
                  <c:v>24.2</c:v>
                </c:pt>
                <c:pt idx="29">
                  <c:v>24</c:v>
                </c:pt>
                <c:pt idx="30">
                  <c:v>23.8</c:v>
                </c:pt>
                <c:pt idx="31">
                  <c:v>23.7</c:v>
                </c:pt>
                <c:pt idx="32">
                  <c:v>23.5</c:v>
                </c:pt>
                <c:pt idx="33">
                  <c:v>23.3</c:v>
                </c:pt>
                <c:pt idx="34">
                  <c:v>23.099999999999998</c:v>
                </c:pt>
                <c:pt idx="35">
                  <c:v>23</c:v>
                </c:pt>
                <c:pt idx="36">
                  <c:v>22.799999999999997</c:v>
                </c:pt>
                <c:pt idx="37">
                  <c:v>22.6</c:v>
                </c:pt>
                <c:pt idx="38">
                  <c:v>22.4</c:v>
                </c:pt>
                <c:pt idx="39">
                  <c:v>22.3</c:v>
                </c:pt>
                <c:pt idx="40">
                  <c:v>22.099999999999998</c:v>
                </c:pt>
                <c:pt idx="41">
                  <c:v>21.900000000000002</c:v>
                </c:pt>
                <c:pt idx="42">
                  <c:v>21.8</c:v>
                </c:pt>
                <c:pt idx="43">
                  <c:v>21.6</c:v>
                </c:pt>
                <c:pt idx="44">
                  <c:v>21.4</c:v>
                </c:pt>
                <c:pt idx="45">
                  <c:v>21.3</c:v>
                </c:pt>
                <c:pt idx="46">
                  <c:v>21.1</c:v>
                </c:pt>
                <c:pt idx="47">
                  <c:v>20.9</c:v>
                </c:pt>
                <c:pt idx="48">
                  <c:v>20.8</c:v>
                </c:pt>
                <c:pt idx="49">
                  <c:v>20.599999999999998</c:v>
                </c:pt>
                <c:pt idx="50">
                  <c:v>20.5</c:v>
                </c:pt>
                <c:pt idx="51">
                  <c:v>20.299999999999997</c:v>
                </c:pt>
                <c:pt idx="52">
                  <c:v>20.2</c:v>
                </c:pt>
                <c:pt idx="53">
                  <c:v>20</c:v>
                </c:pt>
                <c:pt idx="54">
                  <c:v>19.899999999999999</c:v>
                </c:pt>
                <c:pt idx="55">
                  <c:v>19.700000000000003</c:v>
                </c:pt>
                <c:pt idx="56">
                  <c:v>19.599999999999998</c:v>
                </c:pt>
                <c:pt idx="57">
                  <c:v>19.400000000000002</c:v>
                </c:pt>
                <c:pt idx="58">
                  <c:v>19.3</c:v>
                </c:pt>
                <c:pt idx="59">
                  <c:v>19.100000000000001</c:v>
                </c:pt>
                <c:pt idx="60">
                  <c:v>19</c:v>
                </c:pt>
                <c:pt idx="61">
                  <c:v>18.8</c:v>
                </c:pt>
                <c:pt idx="62">
                  <c:v>18.7</c:v>
                </c:pt>
                <c:pt idx="63">
                  <c:v>18.5</c:v>
                </c:pt>
                <c:pt idx="64">
                  <c:v>18.399999999999999</c:v>
                </c:pt>
                <c:pt idx="65">
                  <c:v>18.2</c:v>
                </c:pt>
                <c:pt idx="66">
                  <c:v>18.099999999999998</c:v>
                </c:pt>
                <c:pt idx="67">
                  <c:v>17.900000000000002</c:v>
                </c:pt>
                <c:pt idx="68">
                  <c:v>17.8</c:v>
                </c:pt>
                <c:pt idx="69">
                  <c:v>17.7</c:v>
                </c:pt>
                <c:pt idx="70">
                  <c:v>17.5</c:v>
                </c:pt>
                <c:pt idx="71">
                  <c:v>17.399999999999999</c:v>
                </c:pt>
                <c:pt idx="72">
                  <c:v>17.3</c:v>
                </c:pt>
                <c:pt idx="73">
                  <c:v>17.099999999999998</c:v>
                </c:pt>
                <c:pt idx="74">
                  <c:v>17</c:v>
                </c:pt>
                <c:pt idx="75">
                  <c:v>16.799999999999997</c:v>
                </c:pt>
                <c:pt idx="76">
                  <c:v>16.7</c:v>
                </c:pt>
                <c:pt idx="77">
                  <c:v>16.600000000000001</c:v>
                </c:pt>
                <c:pt idx="78">
                  <c:v>16.5</c:v>
                </c:pt>
                <c:pt idx="79">
                  <c:v>16.3</c:v>
                </c:pt>
                <c:pt idx="80">
                  <c:v>16.2</c:v>
                </c:pt>
                <c:pt idx="81">
                  <c:v>16.099999999999998</c:v>
                </c:pt>
                <c:pt idx="82">
                  <c:v>15.9</c:v>
                </c:pt>
                <c:pt idx="83">
                  <c:v>15.8</c:v>
                </c:pt>
                <c:pt idx="84">
                  <c:v>15.7</c:v>
                </c:pt>
                <c:pt idx="85">
                  <c:v>15.6</c:v>
                </c:pt>
                <c:pt idx="86">
                  <c:v>15.400000000000002</c:v>
                </c:pt>
                <c:pt idx="87">
                  <c:v>15.299999999999999</c:v>
                </c:pt>
                <c:pt idx="88">
                  <c:v>15.2</c:v>
                </c:pt>
                <c:pt idx="89">
                  <c:v>15.1</c:v>
                </c:pt>
                <c:pt idx="90">
                  <c:v>14.9</c:v>
                </c:pt>
                <c:pt idx="91">
                  <c:v>14.8</c:v>
                </c:pt>
                <c:pt idx="92">
                  <c:v>14.7</c:v>
                </c:pt>
                <c:pt idx="93">
                  <c:v>14.600000000000001</c:v>
                </c:pt>
                <c:pt idx="94">
                  <c:v>14.399999999999999</c:v>
                </c:pt>
                <c:pt idx="95">
                  <c:v>14.3</c:v>
                </c:pt>
                <c:pt idx="96">
                  <c:v>14.2</c:v>
                </c:pt>
                <c:pt idx="97">
                  <c:v>14.1</c:v>
                </c:pt>
                <c:pt idx="98">
                  <c:v>14</c:v>
                </c:pt>
                <c:pt idx="99">
                  <c:v>13.9</c:v>
                </c:pt>
                <c:pt idx="100">
                  <c:v>13.8</c:v>
                </c:pt>
                <c:pt idx="101">
                  <c:v>13.6</c:v>
                </c:pt>
                <c:pt idx="102">
                  <c:v>13.5</c:v>
                </c:pt>
                <c:pt idx="103">
                  <c:v>13.4</c:v>
                </c:pt>
                <c:pt idx="104">
                  <c:v>13.299999999999999</c:v>
                </c:pt>
                <c:pt idx="105">
                  <c:v>13.200000000000001</c:v>
                </c:pt>
                <c:pt idx="106">
                  <c:v>13.1</c:v>
                </c:pt>
                <c:pt idx="107">
                  <c:v>13</c:v>
                </c:pt>
                <c:pt idx="108">
                  <c:v>12.9</c:v>
                </c:pt>
                <c:pt idx="109">
                  <c:v>12.799999999999999</c:v>
                </c:pt>
                <c:pt idx="110">
                  <c:v>12.700000000000001</c:v>
                </c:pt>
                <c:pt idx="111">
                  <c:v>12.6</c:v>
                </c:pt>
                <c:pt idx="112">
                  <c:v>12.5</c:v>
                </c:pt>
                <c:pt idx="113">
                  <c:v>12.4</c:v>
                </c:pt>
                <c:pt idx="114">
                  <c:v>12.3</c:v>
                </c:pt>
                <c:pt idx="115">
                  <c:v>12.2</c:v>
                </c:pt>
                <c:pt idx="116">
                  <c:v>12.1</c:v>
                </c:pt>
                <c:pt idx="117">
                  <c:v>12</c:v>
                </c:pt>
                <c:pt idx="118">
                  <c:v>11.9</c:v>
                </c:pt>
                <c:pt idx="119">
                  <c:v>11.8</c:v>
                </c:pt>
                <c:pt idx="120">
                  <c:v>11.7</c:v>
                </c:pt>
                <c:pt idx="121">
                  <c:v>11.600000000000001</c:v>
                </c:pt>
                <c:pt idx="122">
                  <c:v>11.5</c:v>
                </c:pt>
                <c:pt idx="123">
                  <c:v>11.399999999999999</c:v>
                </c:pt>
                <c:pt idx="124">
                  <c:v>11.3</c:v>
                </c:pt>
                <c:pt idx="125">
                  <c:v>11.2</c:v>
                </c:pt>
                <c:pt idx="126">
                  <c:v>11.1</c:v>
                </c:pt>
                <c:pt idx="127">
                  <c:v>11</c:v>
                </c:pt>
                <c:pt idx="128">
                  <c:v>11</c:v>
                </c:pt>
                <c:pt idx="129">
                  <c:v>10.9</c:v>
                </c:pt>
                <c:pt idx="130">
                  <c:v>10.8</c:v>
                </c:pt>
                <c:pt idx="131">
                  <c:v>10.7</c:v>
                </c:pt>
                <c:pt idx="132">
                  <c:v>10.6</c:v>
                </c:pt>
                <c:pt idx="133">
                  <c:v>10.5</c:v>
                </c:pt>
                <c:pt idx="134">
                  <c:v>10.4</c:v>
                </c:pt>
                <c:pt idx="135">
                  <c:v>10.4</c:v>
                </c:pt>
                <c:pt idx="136">
                  <c:v>10.299999999999999</c:v>
                </c:pt>
                <c:pt idx="137">
                  <c:v>10.200000000000001</c:v>
                </c:pt>
                <c:pt idx="138">
                  <c:v>10.1</c:v>
                </c:pt>
                <c:pt idx="139">
                  <c:v>10</c:v>
                </c:pt>
                <c:pt idx="140">
                  <c:v>9.94</c:v>
                </c:pt>
                <c:pt idx="141">
                  <c:v>9.8600000000000012</c:v>
                </c:pt>
                <c:pt idx="142">
                  <c:v>9.77</c:v>
                </c:pt>
                <c:pt idx="143">
                  <c:v>9.7100000000000009</c:v>
                </c:pt>
                <c:pt idx="144">
                  <c:v>9.6199999999999992</c:v>
                </c:pt>
                <c:pt idx="145">
                  <c:v>9.5500000000000007</c:v>
                </c:pt>
                <c:pt idx="146">
                  <c:v>9.48</c:v>
                </c:pt>
                <c:pt idx="147">
                  <c:v>9.4</c:v>
                </c:pt>
                <c:pt idx="148">
                  <c:v>9.33</c:v>
                </c:pt>
                <c:pt idx="149">
                  <c:v>9.25</c:v>
                </c:pt>
                <c:pt idx="150">
                  <c:v>9.18</c:v>
                </c:pt>
                <c:pt idx="151">
                  <c:v>9.11</c:v>
                </c:pt>
                <c:pt idx="152">
                  <c:v>9.0399999999999991</c:v>
                </c:pt>
                <c:pt idx="153">
                  <c:v>8.9700000000000006</c:v>
                </c:pt>
                <c:pt idx="154">
                  <c:v>8.9</c:v>
                </c:pt>
                <c:pt idx="155">
                  <c:v>8.83</c:v>
                </c:pt>
                <c:pt idx="156">
                  <c:v>8.7700000000000014</c:v>
                </c:pt>
                <c:pt idx="157">
                  <c:v>8.69</c:v>
                </c:pt>
                <c:pt idx="158">
                  <c:v>8.64</c:v>
                </c:pt>
                <c:pt idx="159">
                  <c:v>8.5699999999999985</c:v>
                </c:pt>
                <c:pt idx="160">
                  <c:v>8.51</c:v>
                </c:pt>
                <c:pt idx="161">
                  <c:v>8.4400000000000013</c:v>
                </c:pt>
                <c:pt idx="162">
                  <c:v>8.379999999999999</c:v>
                </c:pt>
                <c:pt idx="163">
                  <c:v>8.32</c:v>
                </c:pt>
                <c:pt idx="164">
                  <c:v>8.26</c:v>
                </c:pt>
                <c:pt idx="165">
                  <c:v>8.1999999999999993</c:v>
                </c:pt>
                <c:pt idx="166">
                  <c:v>8.14</c:v>
                </c:pt>
                <c:pt idx="167">
                  <c:v>8.07</c:v>
                </c:pt>
                <c:pt idx="168">
                  <c:v>8.02</c:v>
                </c:pt>
                <c:pt idx="169">
                  <c:v>7.96</c:v>
                </c:pt>
                <c:pt idx="170">
                  <c:v>7.9</c:v>
                </c:pt>
                <c:pt idx="171">
                  <c:v>7.84</c:v>
                </c:pt>
                <c:pt idx="172">
                  <c:v>7.78</c:v>
                </c:pt>
                <c:pt idx="173">
                  <c:v>7.73</c:v>
                </c:pt>
                <c:pt idx="174">
                  <c:v>7.669999999999999</c:v>
                </c:pt>
                <c:pt idx="175">
                  <c:v>7.62</c:v>
                </c:pt>
                <c:pt idx="176">
                  <c:v>7.56</c:v>
                </c:pt>
                <c:pt idx="177">
                  <c:v>7.51</c:v>
                </c:pt>
                <c:pt idx="178">
                  <c:v>7.46</c:v>
                </c:pt>
                <c:pt idx="179">
                  <c:v>7.4</c:v>
                </c:pt>
                <c:pt idx="180">
                  <c:v>7.3599999999999994</c:v>
                </c:pt>
                <c:pt idx="181">
                  <c:v>7.3000000000000007</c:v>
                </c:pt>
                <c:pt idx="182">
                  <c:v>7.25</c:v>
                </c:pt>
                <c:pt idx="183">
                  <c:v>7.21</c:v>
                </c:pt>
                <c:pt idx="184">
                  <c:v>7.16</c:v>
                </c:pt>
                <c:pt idx="185">
                  <c:v>7.1099999999999994</c:v>
                </c:pt>
                <c:pt idx="186">
                  <c:v>7.0600000000000005</c:v>
                </c:pt>
                <c:pt idx="187">
                  <c:v>7.01</c:v>
                </c:pt>
                <c:pt idx="188">
                  <c:v>6.97</c:v>
                </c:pt>
                <c:pt idx="189">
                  <c:v>6.92</c:v>
                </c:pt>
                <c:pt idx="190">
                  <c:v>6.87</c:v>
                </c:pt>
                <c:pt idx="191">
                  <c:v>6.83</c:v>
                </c:pt>
                <c:pt idx="192">
                  <c:v>6.79</c:v>
                </c:pt>
                <c:pt idx="193">
                  <c:v>6.75</c:v>
                </c:pt>
                <c:pt idx="194">
                  <c:v>6.7</c:v>
                </c:pt>
                <c:pt idx="195">
                  <c:v>6.6499999999999995</c:v>
                </c:pt>
                <c:pt idx="196">
                  <c:v>6.62</c:v>
                </c:pt>
                <c:pt idx="197">
                  <c:v>6.5699999999999994</c:v>
                </c:pt>
                <c:pt idx="198">
                  <c:v>6.54</c:v>
                </c:pt>
                <c:pt idx="199">
                  <c:v>6.4899999999999993</c:v>
                </c:pt>
                <c:pt idx="200">
                  <c:v>6.45</c:v>
                </c:pt>
                <c:pt idx="201">
                  <c:v>6.4099999999999993</c:v>
                </c:pt>
                <c:pt idx="202">
                  <c:v>6.36</c:v>
                </c:pt>
                <c:pt idx="203">
                  <c:v>6.33</c:v>
                </c:pt>
                <c:pt idx="204">
                  <c:v>6.29</c:v>
                </c:pt>
                <c:pt idx="205">
                  <c:v>6.25</c:v>
                </c:pt>
                <c:pt idx="206">
                  <c:v>6.22</c:v>
                </c:pt>
                <c:pt idx="207">
                  <c:v>6.17</c:v>
                </c:pt>
                <c:pt idx="208">
                  <c:v>6.15</c:v>
                </c:pt>
                <c:pt idx="209">
                  <c:v>6.1</c:v>
                </c:pt>
                <c:pt idx="210">
                  <c:v>6.07</c:v>
                </c:pt>
                <c:pt idx="211">
                  <c:v>6.03</c:v>
                </c:pt>
                <c:pt idx="212">
                  <c:v>5.99</c:v>
                </c:pt>
                <c:pt idx="213">
                  <c:v>5.96</c:v>
                </c:pt>
                <c:pt idx="214">
                  <c:v>5.92</c:v>
                </c:pt>
                <c:pt idx="215">
                  <c:v>5.9</c:v>
                </c:pt>
                <c:pt idx="216">
                  <c:v>5.8599999999999994</c:v>
                </c:pt>
                <c:pt idx="217">
                  <c:v>5.82</c:v>
                </c:pt>
                <c:pt idx="218">
                  <c:v>5.79</c:v>
                </c:pt>
                <c:pt idx="219">
                  <c:v>5.75</c:v>
                </c:pt>
                <c:pt idx="220">
                  <c:v>5.7200000000000006</c:v>
                </c:pt>
                <c:pt idx="221">
                  <c:v>5.6899999999999995</c:v>
                </c:pt>
                <c:pt idx="222">
                  <c:v>5.65</c:v>
                </c:pt>
                <c:pt idx="223">
                  <c:v>5.63</c:v>
                </c:pt>
                <c:pt idx="224">
                  <c:v>5.59</c:v>
                </c:pt>
                <c:pt idx="225">
                  <c:v>5.5600000000000005</c:v>
                </c:pt>
                <c:pt idx="226">
                  <c:v>5.53</c:v>
                </c:pt>
                <c:pt idx="227">
                  <c:v>5.49</c:v>
                </c:pt>
                <c:pt idx="228">
                  <c:v>5.47</c:v>
                </c:pt>
                <c:pt idx="229">
                  <c:v>5.43</c:v>
                </c:pt>
                <c:pt idx="230">
                  <c:v>5.4</c:v>
                </c:pt>
                <c:pt idx="231">
                  <c:v>5.37</c:v>
                </c:pt>
                <c:pt idx="232">
                  <c:v>5.33</c:v>
                </c:pt>
                <c:pt idx="233">
                  <c:v>5.31</c:v>
                </c:pt>
                <c:pt idx="234">
                  <c:v>5.2700000000000005</c:v>
                </c:pt>
                <c:pt idx="235">
                  <c:v>5.24</c:v>
                </c:pt>
                <c:pt idx="236">
                  <c:v>5.21</c:v>
                </c:pt>
                <c:pt idx="237">
                  <c:v>5.1800000000000006</c:v>
                </c:pt>
                <c:pt idx="238">
                  <c:v>5.1499999999999995</c:v>
                </c:pt>
                <c:pt idx="239">
                  <c:v>5.12</c:v>
                </c:pt>
                <c:pt idx="240">
                  <c:v>5.0900000000000007</c:v>
                </c:pt>
                <c:pt idx="241">
                  <c:v>5.0599999999999996</c:v>
                </c:pt>
                <c:pt idx="242">
                  <c:v>5.03</c:v>
                </c:pt>
                <c:pt idx="243">
                  <c:v>5</c:v>
                </c:pt>
                <c:pt idx="244">
                  <c:v>4.97</c:v>
                </c:pt>
                <c:pt idx="245">
                  <c:v>4.9400000000000004</c:v>
                </c:pt>
                <c:pt idx="246">
                  <c:v>4.91</c:v>
                </c:pt>
                <c:pt idx="247">
                  <c:v>4.88</c:v>
                </c:pt>
                <c:pt idx="248">
                  <c:v>4.8600000000000003</c:v>
                </c:pt>
                <c:pt idx="249">
                  <c:v>4.8199999999999994</c:v>
                </c:pt>
                <c:pt idx="250">
                  <c:v>4.79</c:v>
                </c:pt>
                <c:pt idx="251">
                  <c:v>4.76</c:v>
                </c:pt>
                <c:pt idx="252">
                  <c:v>4.7299999999999995</c:v>
                </c:pt>
                <c:pt idx="253">
                  <c:v>4.71</c:v>
                </c:pt>
                <c:pt idx="254">
                  <c:v>4.67</c:v>
                </c:pt>
                <c:pt idx="255">
                  <c:v>4.6399999999999997</c:v>
                </c:pt>
                <c:pt idx="256">
                  <c:v>4.6100000000000003</c:v>
                </c:pt>
                <c:pt idx="257">
                  <c:v>4.58</c:v>
                </c:pt>
                <c:pt idx="258">
                  <c:v>4.5600000000000005</c:v>
                </c:pt>
                <c:pt idx="259">
                  <c:v>4.5199999999999996</c:v>
                </c:pt>
                <c:pt idx="260">
                  <c:v>4.5</c:v>
                </c:pt>
                <c:pt idx="261">
                  <c:v>4.46</c:v>
                </c:pt>
                <c:pt idx="262">
                  <c:v>4.43</c:v>
                </c:pt>
                <c:pt idx="263">
                  <c:v>4.41</c:v>
                </c:pt>
                <c:pt idx="264">
                  <c:v>4.37</c:v>
                </c:pt>
                <c:pt idx="265">
                  <c:v>4.34</c:v>
                </c:pt>
                <c:pt idx="266">
                  <c:v>4.3100000000000005</c:v>
                </c:pt>
                <c:pt idx="267">
                  <c:v>4.2799999999999994</c:v>
                </c:pt>
                <c:pt idx="268">
                  <c:v>4.25</c:v>
                </c:pt>
                <c:pt idx="269">
                  <c:v>4.2200000000000006</c:v>
                </c:pt>
                <c:pt idx="270">
                  <c:v>4.1899999999999995</c:v>
                </c:pt>
                <c:pt idx="271">
                  <c:v>4.16</c:v>
                </c:pt>
                <c:pt idx="272">
                  <c:v>4.13</c:v>
                </c:pt>
                <c:pt idx="273">
                  <c:v>4.0999999999999996</c:v>
                </c:pt>
                <c:pt idx="274">
                  <c:v>4.07</c:v>
                </c:pt>
                <c:pt idx="275">
                  <c:v>4.04</c:v>
                </c:pt>
                <c:pt idx="276">
                  <c:v>4</c:v>
                </c:pt>
                <c:pt idx="277">
                  <c:v>3.97</c:v>
                </c:pt>
                <c:pt idx="278">
                  <c:v>3.95</c:v>
                </c:pt>
                <c:pt idx="279">
                  <c:v>3.9099999999999997</c:v>
                </c:pt>
                <c:pt idx="280">
                  <c:v>3.8800000000000003</c:v>
                </c:pt>
                <c:pt idx="281">
                  <c:v>3.8500000000000005</c:v>
                </c:pt>
                <c:pt idx="282">
                  <c:v>3.82</c:v>
                </c:pt>
                <c:pt idx="283">
                  <c:v>3.79</c:v>
                </c:pt>
                <c:pt idx="284">
                  <c:v>3.75</c:v>
                </c:pt>
                <c:pt idx="285">
                  <c:v>3.7199999999999998</c:v>
                </c:pt>
                <c:pt idx="286">
                  <c:v>3.69</c:v>
                </c:pt>
                <c:pt idx="287">
                  <c:v>3.66</c:v>
                </c:pt>
                <c:pt idx="288">
                  <c:v>3.63</c:v>
                </c:pt>
                <c:pt idx="289">
                  <c:v>3.59</c:v>
                </c:pt>
                <c:pt idx="290">
                  <c:v>3.5700000000000003</c:v>
                </c:pt>
                <c:pt idx="291">
                  <c:v>3.5300000000000002</c:v>
                </c:pt>
                <c:pt idx="292">
                  <c:v>3.5</c:v>
                </c:pt>
                <c:pt idx="293">
                  <c:v>3.4699999999999998</c:v>
                </c:pt>
                <c:pt idx="294">
                  <c:v>3.43</c:v>
                </c:pt>
                <c:pt idx="295">
                  <c:v>3.41</c:v>
                </c:pt>
                <c:pt idx="296">
                  <c:v>3.37</c:v>
                </c:pt>
                <c:pt idx="297">
                  <c:v>3.3400000000000003</c:v>
                </c:pt>
                <c:pt idx="298">
                  <c:v>3.31</c:v>
                </c:pt>
                <c:pt idx="299">
                  <c:v>3.27</c:v>
                </c:pt>
                <c:pt idx="300">
                  <c:v>3.25</c:v>
                </c:pt>
                <c:pt idx="301">
                  <c:v>3.21</c:v>
                </c:pt>
                <c:pt idx="302">
                  <c:v>3.18</c:v>
                </c:pt>
                <c:pt idx="303">
                  <c:v>3.15</c:v>
                </c:pt>
                <c:pt idx="304">
                  <c:v>3.11</c:v>
                </c:pt>
                <c:pt idx="305">
                  <c:v>3.08</c:v>
                </c:pt>
                <c:pt idx="306">
                  <c:v>3.05</c:v>
                </c:pt>
                <c:pt idx="307">
                  <c:v>3.01</c:v>
                </c:pt>
                <c:pt idx="308">
                  <c:v>2.99</c:v>
                </c:pt>
                <c:pt idx="309">
                  <c:v>2.95</c:v>
                </c:pt>
                <c:pt idx="310">
                  <c:v>2.92</c:v>
                </c:pt>
                <c:pt idx="311">
                  <c:v>2.8899999999999997</c:v>
                </c:pt>
                <c:pt idx="312">
                  <c:v>2.8499999999999996</c:v>
                </c:pt>
                <c:pt idx="313">
                  <c:v>2.8200000000000003</c:v>
                </c:pt>
                <c:pt idx="314">
                  <c:v>2.7800000000000002</c:v>
                </c:pt>
                <c:pt idx="315">
                  <c:v>2.75</c:v>
                </c:pt>
                <c:pt idx="316">
                  <c:v>2.7199999999999998</c:v>
                </c:pt>
                <c:pt idx="317">
                  <c:v>2.69</c:v>
                </c:pt>
                <c:pt idx="318">
                  <c:v>2.66</c:v>
                </c:pt>
                <c:pt idx="319">
                  <c:v>2.62</c:v>
                </c:pt>
                <c:pt idx="320">
                  <c:v>2.6</c:v>
                </c:pt>
                <c:pt idx="321">
                  <c:v>2.56</c:v>
                </c:pt>
                <c:pt idx="322">
                  <c:v>2.5299999999999998</c:v>
                </c:pt>
                <c:pt idx="323">
                  <c:v>2.5</c:v>
                </c:pt>
                <c:pt idx="324">
                  <c:v>2.46</c:v>
                </c:pt>
                <c:pt idx="325">
                  <c:v>2.4300000000000002</c:v>
                </c:pt>
                <c:pt idx="326">
                  <c:v>2.4</c:v>
                </c:pt>
                <c:pt idx="327">
                  <c:v>2.37</c:v>
                </c:pt>
                <c:pt idx="328">
                  <c:v>2.34</c:v>
                </c:pt>
                <c:pt idx="329">
                  <c:v>2.2999999999999998</c:v>
                </c:pt>
                <c:pt idx="330">
                  <c:v>2.2800000000000002</c:v>
                </c:pt>
                <c:pt idx="331">
                  <c:v>2.2400000000000002</c:v>
                </c:pt>
                <c:pt idx="332">
                  <c:v>2.21</c:v>
                </c:pt>
                <c:pt idx="333">
                  <c:v>2.1799999999999997</c:v>
                </c:pt>
                <c:pt idx="334">
                  <c:v>2.1399999999999997</c:v>
                </c:pt>
                <c:pt idx="335">
                  <c:v>2.12</c:v>
                </c:pt>
                <c:pt idx="336">
                  <c:v>2.09</c:v>
                </c:pt>
                <c:pt idx="337">
                  <c:v>2.0499999999999998</c:v>
                </c:pt>
                <c:pt idx="338">
                  <c:v>2.0300000000000002</c:v>
                </c:pt>
                <c:pt idx="339">
                  <c:v>1.99</c:v>
                </c:pt>
                <c:pt idx="340">
                  <c:v>1.96</c:v>
                </c:pt>
                <c:pt idx="341">
                  <c:v>1.9300000000000002</c:v>
                </c:pt>
                <c:pt idx="342">
                  <c:v>1.9</c:v>
                </c:pt>
                <c:pt idx="343">
                  <c:v>1.88</c:v>
                </c:pt>
                <c:pt idx="344">
                  <c:v>1.8399999999999999</c:v>
                </c:pt>
                <c:pt idx="345">
                  <c:v>1.81</c:v>
                </c:pt>
                <c:pt idx="346">
                  <c:v>1.7799999999999998</c:v>
                </c:pt>
                <c:pt idx="347">
                  <c:v>1.75</c:v>
                </c:pt>
                <c:pt idx="348">
                  <c:v>1.72</c:v>
                </c:pt>
                <c:pt idx="349">
                  <c:v>1.69</c:v>
                </c:pt>
                <c:pt idx="350">
                  <c:v>1.66</c:v>
                </c:pt>
                <c:pt idx="351">
                  <c:v>1.6300000000000001</c:v>
                </c:pt>
                <c:pt idx="352">
                  <c:v>1.5999999999999999</c:v>
                </c:pt>
                <c:pt idx="353">
                  <c:v>1.5799999999999998</c:v>
                </c:pt>
                <c:pt idx="354">
                  <c:v>1.54</c:v>
                </c:pt>
                <c:pt idx="355">
                  <c:v>1.52</c:v>
                </c:pt>
                <c:pt idx="356">
                  <c:v>1.48</c:v>
                </c:pt>
                <c:pt idx="357">
                  <c:v>1.4500000000000002</c:v>
                </c:pt>
                <c:pt idx="358">
                  <c:v>1.4300000000000002</c:v>
                </c:pt>
                <c:pt idx="359">
                  <c:v>1.3900000000000001</c:v>
                </c:pt>
                <c:pt idx="360">
                  <c:v>1.37</c:v>
                </c:pt>
                <c:pt idx="361">
                  <c:v>1.34</c:v>
                </c:pt>
                <c:pt idx="362">
                  <c:v>1.32</c:v>
                </c:pt>
                <c:pt idx="363">
                  <c:v>1.29</c:v>
                </c:pt>
                <c:pt idx="364">
                  <c:v>1.26</c:v>
                </c:pt>
                <c:pt idx="365">
                  <c:v>1.23</c:v>
                </c:pt>
                <c:pt idx="366">
                  <c:v>1.2</c:v>
                </c:pt>
                <c:pt idx="367">
                  <c:v>1.17</c:v>
                </c:pt>
                <c:pt idx="368">
                  <c:v>1.1499999999999999</c:v>
                </c:pt>
                <c:pt idx="369">
                  <c:v>1.1200000000000001</c:v>
                </c:pt>
                <c:pt idx="370">
                  <c:v>1.1000000000000001</c:v>
                </c:pt>
                <c:pt idx="371">
                  <c:v>1.0699999999999998</c:v>
                </c:pt>
                <c:pt idx="372">
                  <c:v>1.04</c:v>
                </c:pt>
                <c:pt idx="373">
                  <c:v>1.02</c:v>
                </c:pt>
                <c:pt idx="374">
                  <c:v>0.9820000000000001</c:v>
                </c:pt>
                <c:pt idx="375">
                  <c:v>0.96099999999999997</c:v>
                </c:pt>
                <c:pt idx="376">
                  <c:v>0.93399999999999994</c:v>
                </c:pt>
                <c:pt idx="377">
                  <c:v>0.90600000000000003</c:v>
                </c:pt>
                <c:pt idx="378">
                  <c:v>0.88500000000000001</c:v>
                </c:pt>
                <c:pt idx="379">
                  <c:v>0.85099999999999998</c:v>
                </c:pt>
                <c:pt idx="380">
                  <c:v>0.83</c:v>
                </c:pt>
                <c:pt idx="381">
                  <c:v>0.80299999999999994</c:v>
                </c:pt>
                <c:pt idx="382">
                  <c:v>0.77500000000000002</c:v>
                </c:pt>
                <c:pt idx="383">
                  <c:v>0.75700000000000001</c:v>
                </c:pt>
                <c:pt idx="384">
                  <c:v>0.72299999999999998</c:v>
                </c:pt>
                <c:pt idx="385">
                  <c:v>0.70199999999999996</c:v>
                </c:pt>
                <c:pt idx="386">
                  <c:v>0.67700000000000005</c:v>
                </c:pt>
                <c:pt idx="387">
                  <c:v>0.65</c:v>
                </c:pt>
                <c:pt idx="388">
                  <c:v>0.629</c:v>
                </c:pt>
                <c:pt idx="389">
                  <c:v>0.59800000000000009</c:v>
                </c:pt>
                <c:pt idx="390">
                  <c:v>0.57999999999999996</c:v>
                </c:pt>
                <c:pt idx="391">
                  <c:v>0.55599999999999994</c:v>
                </c:pt>
                <c:pt idx="392">
                  <c:v>0.53100000000000003</c:v>
                </c:pt>
                <c:pt idx="393">
                  <c:v>0.51</c:v>
                </c:pt>
                <c:pt idx="394">
                  <c:v>0.47599999999999998</c:v>
                </c:pt>
                <c:pt idx="395">
                  <c:v>0.45499999999999996</c:v>
                </c:pt>
                <c:pt idx="396">
                  <c:v>0.434</c:v>
                </c:pt>
                <c:pt idx="397">
                  <c:v>0.40600000000000003</c:v>
                </c:pt>
                <c:pt idx="398">
                  <c:v>0.38799999999999996</c:v>
                </c:pt>
                <c:pt idx="399">
                  <c:v>0.36299999999999999</c:v>
                </c:pt>
                <c:pt idx="400">
                  <c:v>0.34200000000000003</c:v>
                </c:pt>
                <c:pt idx="401">
                  <c:v>0.318</c:v>
                </c:pt>
                <c:pt idx="402">
                  <c:v>0.29299999999999998</c:v>
                </c:pt>
                <c:pt idx="403">
                  <c:v>0.27500000000000002</c:v>
                </c:pt>
                <c:pt idx="404">
                  <c:v>0.24099999999999999</c:v>
                </c:pt>
                <c:pt idx="405">
                  <c:v>0.22900000000000001</c:v>
                </c:pt>
                <c:pt idx="406">
                  <c:v>0.19899999999999998</c:v>
                </c:pt>
                <c:pt idx="407">
                  <c:v>0.18</c:v>
                </c:pt>
                <c:pt idx="408">
                  <c:v>0.16500000000000001</c:v>
                </c:pt>
                <c:pt idx="409">
                  <c:v>0.13500000000000001</c:v>
                </c:pt>
                <c:pt idx="410">
                  <c:v>0.11899999999999999</c:v>
                </c:pt>
                <c:pt idx="411">
                  <c:v>9.5100000000000004E-2</c:v>
                </c:pt>
                <c:pt idx="412">
                  <c:v>7.0699999999999999E-2</c:v>
                </c:pt>
                <c:pt idx="413">
                  <c:v>5.5399999999999998E-2</c:v>
                </c:pt>
                <c:pt idx="414">
                  <c:v>2.8000000000000001E-2</c:v>
                </c:pt>
                <c:pt idx="415">
                  <c:v>9.6799999999999994E-3</c:v>
                </c:pt>
                <c:pt idx="416">
                  <c:v>-1.47E-2</c:v>
                </c:pt>
                <c:pt idx="417">
                  <c:v>-3.2999999999999995E-2</c:v>
                </c:pt>
                <c:pt idx="418">
                  <c:v>-5.1300000000000005E-2</c:v>
                </c:pt>
                <c:pt idx="419">
                  <c:v>-8.1799999999999998E-2</c:v>
                </c:pt>
                <c:pt idx="420">
                  <c:v>-9.6999999999999989E-2</c:v>
                </c:pt>
                <c:pt idx="421">
                  <c:v>-0.11799999999999999</c:v>
                </c:pt>
                <c:pt idx="422">
                  <c:v>-0.14000000000000001</c:v>
                </c:pt>
                <c:pt idx="423">
                  <c:v>-0.155</c:v>
                </c:pt>
                <c:pt idx="424">
                  <c:v>-0.182</c:v>
                </c:pt>
                <c:pt idx="425">
                  <c:v>-0.19500000000000001</c:v>
                </c:pt>
                <c:pt idx="426">
                  <c:v>-0.216</c:v>
                </c:pt>
                <c:pt idx="427">
                  <c:v>-0.23400000000000001</c:v>
                </c:pt>
                <c:pt idx="428">
                  <c:v>-0.253</c:v>
                </c:pt>
                <c:pt idx="429">
                  <c:v>-0.28000000000000003</c:v>
                </c:pt>
                <c:pt idx="430">
                  <c:v>-0.29799999999999999</c:v>
                </c:pt>
                <c:pt idx="431">
                  <c:v>-0.314</c:v>
                </c:pt>
                <c:pt idx="432">
                  <c:v>-0.33200000000000002</c:v>
                </c:pt>
                <c:pt idx="433">
                  <c:v>-0.34700000000000003</c:v>
                </c:pt>
                <c:pt idx="434">
                  <c:v>-0.375</c:v>
                </c:pt>
                <c:pt idx="435">
                  <c:v>-0.38400000000000001</c:v>
                </c:pt>
                <c:pt idx="436">
                  <c:v>-0.40799999999999997</c:v>
                </c:pt>
                <c:pt idx="437">
                  <c:v>-0.42599999999999999</c:v>
                </c:pt>
                <c:pt idx="438">
                  <c:v>-0.439</c:v>
                </c:pt>
                <c:pt idx="439">
                  <c:v>-0.46600000000000003</c:v>
                </c:pt>
                <c:pt idx="440">
                  <c:v>-0.48100000000000004</c:v>
                </c:pt>
                <c:pt idx="441">
                  <c:v>-0.503</c:v>
                </c:pt>
                <c:pt idx="442">
                  <c:v>-0.5179999999999999</c:v>
                </c:pt>
                <c:pt idx="443">
                  <c:v>-0.52700000000000002</c:v>
                </c:pt>
                <c:pt idx="444">
                  <c:v>-0.55799999999999994</c:v>
                </c:pt>
                <c:pt idx="445">
                  <c:v>-0.57000000000000006</c:v>
                </c:pt>
                <c:pt idx="446">
                  <c:v>-0.58499999999999996</c:v>
                </c:pt>
                <c:pt idx="447">
                  <c:v>-0.60299999999999998</c:v>
                </c:pt>
                <c:pt idx="448">
                  <c:v>-0.622</c:v>
                </c:pt>
                <c:pt idx="449">
                  <c:v>-0.64600000000000002</c:v>
                </c:pt>
                <c:pt idx="450">
                  <c:v>-0.64899999999999991</c:v>
                </c:pt>
                <c:pt idx="451">
                  <c:v>-0.67599999999999993</c:v>
                </c:pt>
                <c:pt idx="452">
                  <c:v>-0.69199999999999995</c:v>
                </c:pt>
                <c:pt idx="453">
                  <c:v>-0.70100000000000007</c:v>
                </c:pt>
                <c:pt idx="454">
                  <c:v>-0.72500000000000009</c:v>
                </c:pt>
                <c:pt idx="455">
                  <c:v>-0.74</c:v>
                </c:pt>
                <c:pt idx="456">
                  <c:v>-0.75600000000000001</c:v>
                </c:pt>
                <c:pt idx="457">
                  <c:v>-0.77400000000000002</c:v>
                </c:pt>
                <c:pt idx="458">
                  <c:v>-0.78299999999999992</c:v>
                </c:pt>
                <c:pt idx="459">
                  <c:v>-0.82</c:v>
                </c:pt>
                <c:pt idx="460">
                  <c:v>-0.82900000000000007</c:v>
                </c:pt>
                <c:pt idx="461">
                  <c:v>-0.84099999999999997</c:v>
                </c:pt>
                <c:pt idx="462">
                  <c:v>-0.85899999999999999</c:v>
                </c:pt>
                <c:pt idx="463">
                  <c:v>-0.872</c:v>
                </c:pt>
                <c:pt idx="464">
                  <c:v>-0.8899999999999999</c:v>
                </c:pt>
                <c:pt idx="465">
                  <c:v>-0.89900000000000002</c:v>
                </c:pt>
                <c:pt idx="466">
                  <c:v>-0.91100000000000003</c:v>
                </c:pt>
                <c:pt idx="467">
                  <c:v>-0.93300000000000005</c:v>
                </c:pt>
                <c:pt idx="468">
                  <c:v>-0.93900000000000006</c:v>
                </c:pt>
                <c:pt idx="469">
                  <c:v>-0.95400000000000007</c:v>
                </c:pt>
                <c:pt idx="470">
                  <c:v>-0.97199999999999998</c:v>
                </c:pt>
                <c:pt idx="471">
                  <c:v>-0.9900000000000001</c:v>
                </c:pt>
                <c:pt idx="472">
                  <c:v>-1</c:v>
                </c:pt>
                <c:pt idx="473">
                  <c:v>-1.01</c:v>
                </c:pt>
                <c:pt idx="474">
                  <c:v>-1.04</c:v>
                </c:pt>
                <c:pt idx="475">
                  <c:v>-1.0499999999999998</c:v>
                </c:pt>
                <c:pt idx="476">
                  <c:v>-1.06</c:v>
                </c:pt>
                <c:pt idx="477">
                  <c:v>-1.08</c:v>
                </c:pt>
                <c:pt idx="478">
                  <c:v>-1.0899999999999999</c:v>
                </c:pt>
                <c:pt idx="479">
                  <c:v>-1.1099999999999999</c:v>
                </c:pt>
                <c:pt idx="480">
                  <c:v>-1.1200000000000001</c:v>
                </c:pt>
                <c:pt idx="481">
                  <c:v>-1.1299999999999999</c:v>
                </c:pt>
                <c:pt idx="482">
                  <c:v>-1.1400000000000001</c:v>
                </c:pt>
                <c:pt idx="483">
                  <c:v>-1.1599999999999999</c:v>
                </c:pt>
                <c:pt idx="484">
                  <c:v>-1.18</c:v>
                </c:pt>
                <c:pt idx="485">
                  <c:v>-1.18</c:v>
                </c:pt>
                <c:pt idx="486">
                  <c:v>-1.2</c:v>
                </c:pt>
                <c:pt idx="487">
                  <c:v>-1.21</c:v>
                </c:pt>
                <c:pt idx="488">
                  <c:v>-1.22</c:v>
                </c:pt>
                <c:pt idx="489">
                  <c:v>-1.24</c:v>
                </c:pt>
                <c:pt idx="490">
                  <c:v>-1.25</c:v>
                </c:pt>
                <c:pt idx="491">
                  <c:v>-1.26</c:v>
                </c:pt>
                <c:pt idx="492">
                  <c:v>-1.28</c:v>
                </c:pt>
                <c:pt idx="493">
                  <c:v>-1.29</c:v>
                </c:pt>
                <c:pt idx="494">
                  <c:v>-1.32</c:v>
                </c:pt>
                <c:pt idx="495">
                  <c:v>-1.31</c:v>
                </c:pt>
                <c:pt idx="496">
                  <c:v>-1.33</c:v>
                </c:pt>
                <c:pt idx="497">
                  <c:v>-1.34</c:v>
                </c:pt>
                <c:pt idx="498">
                  <c:v>-1.35</c:v>
                </c:pt>
                <c:pt idx="499">
                  <c:v>-1.37</c:v>
                </c:pt>
                <c:pt idx="500">
                  <c:v>-1.38</c:v>
                </c:pt>
                <c:pt idx="501">
                  <c:v>-1.3900000000000001</c:v>
                </c:pt>
                <c:pt idx="502">
                  <c:v>-1.4100000000000001</c:v>
                </c:pt>
                <c:pt idx="503">
                  <c:v>-1.4100000000000001</c:v>
                </c:pt>
                <c:pt idx="504">
                  <c:v>-1.4300000000000002</c:v>
                </c:pt>
                <c:pt idx="505">
                  <c:v>-1.4300000000000002</c:v>
                </c:pt>
                <c:pt idx="506">
                  <c:v>-1.4500000000000002</c:v>
                </c:pt>
                <c:pt idx="507">
                  <c:v>-1.47</c:v>
                </c:pt>
                <c:pt idx="508">
                  <c:v>-1.47</c:v>
                </c:pt>
                <c:pt idx="509">
                  <c:v>-1.48</c:v>
                </c:pt>
                <c:pt idx="510">
                  <c:v>-1.49</c:v>
                </c:pt>
                <c:pt idx="511">
                  <c:v>-1.51</c:v>
                </c:pt>
                <c:pt idx="512">
                  <c:v>-1.52</c:v>
                </c:pt>
                <c:pt idx="513">
                  <c:v>-1.53</c:v>
                </c:pt>
                <c:pt idx="514">
                  <c:v>-1.55</c:v>
                </c:pt>
                <c:pt idx="515">
                  <c:v>-1.55</c:v>
                </c:pt>
                <c:pt idx="516">
                  <c:v>-1.56</c:v>
                </c:pt>
                <c:pt idx="517">
                  <c:v>-1.57</c:v>
                </c:pt>
                <c:pt idx="518">
                  <c:v>-1.5999999999999999</c:v>
                </c:pt>
                <c:pt idx="519">
                  <c:v>-1.5999999999999999</c:v>
                </c:pt>
                <c:pt idx="520">
                  <c:v>-1.5999999999999999</c:v>
                </c:pt>
                <c:pt idx="521">
                  <c:v>-1.6199999999999999</c:v>
                </c:pt>
                <c:pt idx="522">
                  <c:v>-1.6300000000000001</c:v>
                </c:pt>
                <c:pt idx="523">
                  <c:v>-1.64</c:v>
                </c:pt>
                <c:pt idx="524">
                  <c:v>-1.66</c:v>
                </c:pt>
                <c:pt idx="525">
                  <c:v>-1.66</c:v>
                </c:pt>
                <c:pt idx="526">
                  <c:v>-1.6700000000000002</c:v>
                </c:pt>
                <c:pt idx="527">
                  <c:v>-1.68</c:v>
                </c:pt>
                <c:pt idx="528">
                  <c:v>-1.68</c:v>
                </c:pt>
                <c:pt idx="529">
                  <c:v>-1.7</c:v>
                </c:pt>
                <c:pt idx="530">
                  <c:v>-1.71</c:v>
                </c:pt>
                <c:pt idx="531">
                  <c:v>-1.72</c:v>
                </c:pt>
                <c:pt idx="532">
                  <c:v>-1.73</c:v>
                </c:pt>
                <c:pt idx="533">
                  <c:v>-1.73</c:v>
                </c:pt>
                <c:pt idx="534">
                  <c:v>-1.76</c:v>
                </c:pt>
                <c:pt idx="535">
                  <c:v>-1.76</c:v>
                </c:pt>
                <c:pt idx="536">
                  <c:v>-1.7799999999999998</c:v>
                </c:pt>
                <c:pt idx="537">
                  <c:v>-1.7799999999999998</c:v>
                </c:pt>
                <c:pt idx="538">
                  <c:v>-1.7799999999999998</c:v>
                </c:pt>
                <c:pt idx="539">
                  <c:v>-1.81</c:v>
                </c:pt>
                <c:pt idx="540">
                  <c:v>-1.81</c:v>
                </c:pt>
                <c:pt idx="541">
                  <c:v>-1.8199999999999998</c:v>
                </c:pt>
                <c:pt idx="542">
                  <c:v>-1.83</c:v>
                </c:pt>
                <c:pt idx="543">
                  <c:v>-1.83</c:v>
                </c:pt>
                <c:pt idx="544">
                  <c:v>-1.85</c:v>
                </c:pt>
                <c:pt idx="545">
                  <c:v>-1.85</c:v>
                </c:pt>
                <c:pt idx="546">
                  <c:v>-1.8599999999999999</c:v>
                </c:pt>
                <c:pt idx="547">
                  <c:v>-1.88</c:v>
                </c:pt>
                <c:pt idx="548">
                  <c:v>-1.88</c:v>
                </c:pt>
                <c:pt idx="549">
                  <c:v>-1.89</c:v>
                </c:pt>
                <c:pt idx="550">
                  <c:v>-1.9</c:v>
                </c:pt>
                <c:pt idx="551">
                  <c:v>-1.91</c:v>
                </c:pt>
                <c:pt idx="552">
                  <c:v>-1.91</c:v>
                </c:pt>
                <c:pt idx="553">
                  <c:v>-1.92</c:v>
                </c:pt>
                <c:pt idx="554">
                  <c:v>-1.9400000000000002</c:v>
                </c:pt>
                <c:pt idx="555">
                  <c:v>-1.9400000000000002</c:v>
                </c:pt>
                <c:pt idx="556">
                  <c:v>-1.95</c:v>
                </c:pt>
                <c:pt idx="557">
                  <c:v>-1.96</c:v>
                </c:pt>
                <c:pt idx="558">
                  <c:v>-1.9700000000000002</c:v>
                </c:pt>
                <c:pt idx="559">
                  <c:v>-1.9800000000000002</c:v>
                </c:pt>
                <c:pt idx="560">
                  <c:v>-1.99</c:v>
                </c:pt>
                <c:pt idx="561">
                  <c:v>-2</c:v>
                </c:pt>
                <c:pt idx="562">
                  <c:v>-2.0099999999999998</c:v>
                </c:pt>
                <c:pt idx="563">
                  <c:v>-2.0099999999999998</c:v>
                </c:pt>
                <c:pt idx="564">
                  <c:v>-2.0300000000000002</c:v>
                </c:pt>
                <c:pt idx="565">
                  <c:v>-2.0300000000000002</c:v>
                </c:pt>
                <c:pt idx="566">
                  <c:v>-2.0499999999999998</c:v>
                </c:pt>
                <c:pt idx="567">
                  <c:v>-2.0499999999999998</c:v>
                </c:pt>
                <c:pt idx="568">
                  <c:v>-2.0499999999999998</c:v>
                </c:pt>
                <c:pt idx="569">
                  <c:v>-2.0700000000000003</c:v>
                </c:pt>
                <c:pt idx="570">
                  <c:v>-2.0700000000000003</c:v>
                </c:pt>
                <c:pt idx="571">
                  <c:v>-2.08</c:v>
                </c:pt>
                <c:pt idx="572">
                  <c:v>-2.09</c:v>
                </c:pt>
                <c:pt idx="573">
                  <c:v>-2.0999999999999996</c:v>
                </c:pt>
                <c:pt idx="574">
                  <c:v>-2.1100000000000003</c:v>
                </c:pt>
                <c:pt idx="575">
                  <c:v>-2.1100000000000003</c:v>
                </c:pt>
                <c:pt idx="576">
                  <c:v>-2.12</c:v>
                </c:pt>
                <c:pt idx="577">
                  <c:v>-2.13</c:v>
                </c:pt>
                <c:pt idx="578">
                  <c:v>-2.1399999999999997</c:v>
                </c:pt>
                <c:pt idx="579">
                  <c:v>-2.1500000000000004</c:v>
                </c:pt>
                <c:pt idx="580">
                  <c:v>-2.1500000000000004</c:v>
                </c:pt>
                <c:pt idx="581">
                  <c:v>-2.16</c:v>
                </c:pt>
                <c:pt idx="582">
                  <c:v>-2.17</c:v>
                </c:pt>
                <c:pt idx="583">
                  <c:v>-2.17</c:v>
                </c:pt>
                <c:pt idx="584">
                  <c:v>-2.1900000000000004</c:v>
                </c:pt>
                <c:pt idx="585">
                  <c:v>-2.2000000000000002</c:v>
                </c:pt>
                <c:pt idx="586">
                  <c:v>-2.2000000000000002</c:v>
                </c:pt>
                <c:pt idx="587">
                  <c:v>-2.2000000000000002</c:v>
                </c:pt>
                <c:pt idx="588">
                  <c:v>-2.21</c:v>
                </c:pt>
                <c:pt idx="589">
                  <c:v>-2.23</c:v>
                </c:pt>
                <c:pt idx="590">
                  <c:v>-2.2400000000000002</c:v>
                </c:pt>
                <c:pt idx="591">
                  <c:v>-2.2400000000000002</c:v>
                </c:pt>
                <c:pt idx="592">
                  <c:v>-2.25</c:v>
                </c:pt>
                <c:pt idx="593">
                  <c:v>-2.2599999999999998</c:v>
                </c:pt>
                <c:pt idx="594">
                  <c:v>-2.27</c:v>
                </c:pt>
                <c:pt idx="595">
                  <c:v>-2.27</c:v>
                </c:pt>
                <c:pt idx="596">
                  <c:v>-2.2800000000000002</c:v>
                </c:pt>
                <c:pt idx="597">
                  <c:v>-2.29</c:v>
                </c:pt>
                <c:pt idx="598">
                  <c:v>-2.29</c:v>
                </c:pt>
                <c:pt idx="599">
                  <c:v>-2.31</c:v>
                </c:pt>
                <c:pt idx="600">
                  <c:v>-2.31</c:v>
                </c:pt>
                <c:pt idx="601">
                  <c:v>-2.31</c:v>
                </c:pt>
                <c:pt idx="602">
                  <c:v>-2.3199999999999998</c:v>
                </c:pt>
                <c:pt idx="603">
                  <c:v>-2.33</c:v>
                </c:pt>
                <c:pt idx="604">
                  <c:v>-2.34</c:v>
                </c:pt>
                <c:pt idx="605">
                  <c:v>-2.34</c:v>
                </c:pt>
                <c:pt idx="606">
                  <c:v>-2.35</c:v>
                </c:pt>
                <c:pt idx="607">
                  <c:v>-2.36</c:v>
                </c:pt>
                <c:pt idx="608">
                  <c:v>-2.36</c:v>
                </c:pt>
                <c:pt idx="609">
                  <c:v>-2.38</c:v>
                </c:pt>
                <c:pt idx="610">
                  <c:v>-2.38</c:v>
                </c:pt>
                <c:pt idx="611">
                  <c:v>-2.39</c:v>
                </c:pt>
                <c:pt idx="612">
                  <c:v>-2.4</c:v>
                </c:pt>
                <c:pt idx="613">
                  <c:v>-2.4</c:v>
                </c:pt>
                <c:pt idx="614">
                  <c:v>-2.42</c:v>
                </c:pt>
                <c:pt idx="615">
                  <c:v>-2.42</c:v>
                </c:pt>
                <c:pt idx="616">
                  <c:v>-2.4300000000000002</c:v>
                </c:pt>
                <c:pt idx="617">
                  <c:v>-2.44</c:v>
                </c:pt>
                <c:pt idx="618">
                  <c:v>-2.4300000000000002</c:v>
                </c:pt>
                <c:pt idx="619">
                  <c:v>-2.4499999999999997</c:v>
                </c:pt>
                <c:pt idx="620">
                  <c:v>-2.4499999999999997</c:v>
                </c:pt>
                <c:pt idx="621">
                  <c:v>-2.46</c:v>
                </c:pt>
                <c:pt idx="622">
                  <c:v>-2.48</c:v>
                </c:pt>
                <c:pt idx="623">
                  <c:v>-2.4700000000000002</c:v>
                </c:pt>
                <c:pt idx="624">
                  <c:v>-2.4899999999999998</c:v>
                </c:pt>
                <c:pt idx="625">
                  <c:v>-2.48</c:v>
                </c:pt>
                <c:pt idx="626">
                  <c:v>-2.5</c:v>
                </c:pt>
                <c:pt idx="627">
                  <c:v>-2.5</c:v>
                </c:pt>
                <c:pt idx="628">
                  <c:v>-2.5</c:v>
                </c:pt>
                <c:pt idx="629">
                  <c:v>-2.52</c:v>
                </c:pt>
                <c:pt idx="630">
                  <c:v>-2.52</c:v>
                </c:pt>
                <c:pt idx="631">
                  <c:v>-2.5299999999999998</c:v>
                </c:pt>
                <c:pt idx="632">
                  <c:v>-2.54</c:v>
                </c:pt>
                <c:pt idx="633">
                  <c:v>-2.54</c:v>
                </c:pt>
                <c:pt idx="634">
                  <c:v>-2.5500000000000003</c:v>
                </c:pt>
                <c:pt idx="635">
                  <c:v>-2.56</c:v>
                </c:pt>
                <c:pt idx="636">
                  <c:v>-2.56</c:v>
                </c:pt>
                <c:pt idx="637">
                  <c:v>-2.56</c:v>
                </c:pt>
                <c:pt idx="638">
                  <c:v>-2.57</c:v>
                </c:pt>
                <c:pt idx="639">
                  <c:v>-2.58</c:v>
                </c:pt>
                <c:pt idx="640">
                  <c:v>-2.5900000000000003</c:v>
                </c:pt>
                <c:pt idx="641">
                  <c:v>-2.5900000000000003</c:v>
                </c:pt>
                <c:pt idx="642">
                  <c:v>-2.5900000000000003</c:v>
                </c:pt>
                <c:pt idx="643">
                  <c:v>-2.6</c:v>
                </c:pt>
                <c:pt idx="644">
                  <c:v>-2.61</c:v>
                </c:pt>
                <c:pt idx="645">
                  <c:v>-2.61</c:v>
                </c:pt>
                <c:pt idx="646">
                  <c:v>-2.63</c:v>
                </c:pt>
                <c:pt idx="647">
                  <c:v>-2.63</c:v>
                </c:pt>
                <c:pt idx="648">
                  <c:v>-2.63</c:v>
                </c:pt>
                <c:pt idx="649">
                  <c:v>-2.65</c:v>
                </c:pt>
                <c:pt idx="650">
                  <c:v>-2.65</c:v>
                </c:pt>
                <c:pt idx="651">
                  <c:v>-2.65</c:v>
                </c:pt>
                <c:pt idx="652">
                  <c:v>-2.66</c:v>
                </c:pt>
                <c:pt idx="653">
                  <c:v>-2.66</c:v>
                </c:pt>
                <c:pt idx="654">
                  <c:v>-2.68</c:v>
                </c:pt>
                <c:pt idx="655">
                  <c:v>-2.67</c:v>
                </c:pt>
                <c:pt idx="656">
                  <c:v>-2.68</c:v>
                </c:pt>
                <c:pt idx="657">
                  <c:v>-2.69</c:v>
                </c:pt>
                <c:pt idx="658">
                  <c:v>-2.69</c:v>
                </c:pt>
                <c:pt idx="659">
                  <c:v>-2.7</c:v>
                </c:pt>
                <c:pt idx="660">
                  <c:v>-2.7</c:v>
                </c:pt>
                <c:pt idx="661">
                  <c:v>-2.7199999999999998</c:v>
                </c:pt>
                <c:pt idx="662">
                  <c:v>-2.7199999999999998</c:v>
                </c:pt>
                <c:pt idx="663">
                  <c:v>-2.73</c:v>
                </c:pt>
                <c:pt idx="664">
                  <c:v>-2.73</c:v>
                </c:pt>
                <c:pt idx="665">
                  <c:v>-2.74</c:v>
                </c:pt>
                <c:pt idx="666">
                  <c:v>-2.75</c:v>
                </c:pt>
                <c:pt idx="667">
                  <c:v>-2.75</c:v>
                </c:pt>
                <c:pt idx="668">
                  <c:v>-2.75</c:v>
                </c:pt>
                <c:pt idx="669">
                  <c:v>-2.77</c:v>
                </c:pt>
                <c:pt idx="670">
                  <c:v>-2.77</c:v>
                </c:pt>
                <c:pt idx="671">
                  <c:v>-2.77</c:v>
                </c:pt>
                <c:pt idx="672">
                  <c:v>-2.7800000000000002</c:v>
                </c:pt>
                <c:pt idx="673">
                  <c:v>-2.79</c:v>
                </c:pt>
                <c:pt idx="674">
                  <c:v>-2.8</c:v>
                </c:pt>
                <c:pt idx="675">
                  <c:v>-2.8</c:v>
                </c:pt>
                <c:pt idx="676">
                  <c:v>-2.8</c:v>
                </c:pt>
                <c:pt idx="677">
                  <c:v>-2.8</c:v>
                </c:pt>
                <c:pt idx="678">
                  <c:v>-2.81</c:v>
                </c:pt>
                <c:pt idx="679">
                  <c:v>-2.8200000000000003</c:v>
                </c:pt>
                <c:pt idx="680">
                  <c:v>-2.8200000000000003</c:v>
                </c:pt>
                <c:pt idx="681">
                  <c:v>-2.84</c:v>
                </c:pt>
                <c:pt idx="682">
                  <c:v>-2.84</c:v>
                </c:pt>
                <c:pt idx="683">
                  <c:v>-2.84</c:v>
                </c:pt>
                <c:pt idx="684">
                  <c:v>-2.8600000000000003</c:v>
                </c:pt>
                <c:pt idx="685">
                  <c:v>-2.8499999999999996</c:v>
                </c:pt>
                <c:pt idx="686">
                  <c:v>-2.8600000000000003</c:v>
                </c:pt>
                <c:pt idx="687">
                  <c:v>-2.87</c:v>
                </c:pt>
                <c:pt idx="688">
                  <c:v>-2.87</c:v>
                </c:pt>
                <c:pt idx="689">
                  <c:v>-2.88</c:v>
                </c:pt>
                <c:pt idx="690">
                  <c:v>-2.88</c:v>
                </c:pt>
                <c:pt idx="691">
                  <c:v>-2.8899999999999997</c:v>
                </c:pt>
                <c:pt idx="692">
                  <c:v>-2.8899999999999997</c:v>
                </c:pt>
                <c:pt idx="693">
                  <c:v>-2.9000000000000004</c:v>
                </c:pt>
                <c:pt idx="694">
                  <c:v>-2.91</c:v>
                </c:pt>
                <c:pt idx="695">
                  <c:v>-2.9000000000000004</c:v>
                </c:pt>
                <c:pt idx="696">
                  <c:v>-2.91</c:v>
                </c:pt>
                <c:pt idx="697">
                  <c:v>-2.92</c:v>
                </c:pt>
                <c:pt idx="698">
                  <c:v>-2.9299999999999997</c:v>
                </c:pt>
                <c:pt idx="699">
                  <c:v>-2.9299999999999997</c:v>
                </c:pt>
                <c:pt idx="700">
                  <c:v>-2.9299999999999997</c:v>
                </c:pt>
                <c:pt idx="701">
                  <c:v>-2.94</c:v>
                </c:pt>
                <c:pt idx="702">
                  <c:v>-2.95</c:v>
                </c:pt>
                <c:pt idx="703">
                  <c:v>-2.95</c:v>
                </c:pt>
                <c:pt idx="704">
                  <c:v>-2.96</c:v>
                </c:pt>
                <c:pt idx="705">
                  <c:v>-2.96</c:v>
                </c:pt>
                <c:pt idx="706">
                  <c:v>-2.9699999999999998</c:v>
                </c:pt>
                <c:pt idx="707">
                  <c:v>-2.9699999999999998</c:v>
                </c:pt>
                <c:pt idx="708">
                  <c:v>-2.98</c:v>
                </c:pt>
                <c:pt idx="709">
                  <c:v>-2.99</c:v>
                </c:pt>
                <c:pt idx="710">
                  <c:v>-2.99</c:v>
                </c:pt>
                <c:pt idx="711">
                  <c:v>-3</c:v>
                </c:pt>
                <c:pt idx="712">
                  <c:v>-3</c:v>
                </c:pt>
                <c:pt idx="713">
                  <c:v>-3.01</c:v>
                </c:pt>
                <c:pt idx="714">
                  <c:v>-3.01</c:v>
                </c:pt>
                <c:pt idx="715">
                  <c:v>-3.01</c:v>
                </c:pt>
                <c:pt idx="716">
                  <c:v>-3.02</c:v>
                </c:pt>
                <c:pt idx="717">
                  <c:v>-3.02</c:v>
                </c:pt>
                <c:pt idx="718">
                  <c:v>-3.03</c:v>
                </c:pt>
                <c:pt idx="719">
                  <c:v>-3.04</c:v>
                </c:pt>
                <c:pt idx="720">
                  <c:v>-3.04</c:v>
                </c:pt>
                <c:pt idx="721">
                  <c:v>-3.05</c:v>
                </c:pt>
                <c:pt idx="722">
                  <c:v>-3.05</c:v>
                </c:pt>
                <c:pt idx="723">
                  <c:v>-3.06</c:v>
                </c:pt>
                <c:pt idx="724">
                  <c:v>-3.07</c:v>
                </c:pt>
                <c:pt idx="725">
                  <c:v>-3.06</c:v>
                </c:pt>
                <c:pt idx="726">
                  <c:v>-3.08</c:v>
                </c:pt>
                <c:pt idx="727">
                  <c:v>-3.08</c:v>
                </c:pt>
                <c:pt idx="728">
                  <c:v>-3.08</c:v>
                </c:pt>
                <c:pt idx="729">
                  <c:v>-3.09</c:v>
                </c:pt>
                <c:pt idx="730">
                  <c:v>-3.09</c:v>
                </c:pt>
                <c:pt idx="731">
                  <c:v>-3.1</c:v>
                </c:pt>
                <c:pt idx="732">
                  <c:v>-3.1</c:v>
                </c:pt>
                <c:pt idx="733">
                  <c:v>-3.11</c:v>
                </c:pt>
                <c:pt idx="734">
                  <c:v>-3.12</c:v>
                </c:pt>
                <c:pt idx="735">
                  <c:v>-3.12</c:v>
                </c:pt>
                <c:pt idx="736">
                  <c:v>-3.13</c:v>
                </c:pt>
                <c:pt idx="737">
                  <c:v>-3.13</c:v>
                </c:pt>
                <c:pt idx="738">
                  <c:v>-3.13</c:v>
                </c:pt>
                <c:pt idx="739">
                  <c:v>-3.14</c:v>
                </c:pt>
                <c:pt idx="740">
                  <c:v>-3.14</c:v>
                </c:pt>
                <c:pt idx="741">
                  <c:v>-3.15</c:v>
                </c:pt>
                <c:pt idx="742">
                  <c:v>-3.1599999999999997</c:v>
                </c:pt>
                <c:pt idx="743">
                  <c:v>-3.1599999999999997</c:v>
                </c:pt>
                <c:pt idx="744">
                  <c:v>-3.17</c:v>
                </c:pt>
                <c:pt idx="745">
                  <c:v>-3.1599999999999997</c:v>
                </c:pt>
                <c:pt idx="746">
                  <c:v>-3.17</c:v>
                </c:pt>
                <c:pt idx="747">
                  <c:v>-3.18</c:v>
                </c:pt>
                <c:pt idx="748">
                  <c:v>-3.18</c:v>
                </c:pt>
                <c:pt idx="749">
                  <c:v>-3.1999999999999997</c:v>
                </c:pt>
                <c:pt idx="750">
                  <c:v>-3.19</c:v>
                </c:pt>
                <c:pt idx="751">
                  <c:v>-3.1999999999999997</c:v>
                </c:pt>
                <c:pt idx="752">
                  <c:v>-3.1999999999999997</c:v>
                </c:pt>
                <c:pt idx="753">
                  <c:v>-3.1999999999999997</c:v>
                </c:pt>
                <c:pt idx="754">
                  <c:v>-3.21</c:v>
                </c:pt>
                <c:pt idx="755">
                  <c:v>-3.21</c:v>
                </c:pt>
                <c:pt idx="756">
                  <c:v>-3.22</c:v>
                </c:pt>
                <c:pt idx="757">
                  <c:v>-3.23</c:v>
                </c:pt>
                <c:pt idx="758">
                  <c:v>-3.2399999999999998</c:v>
                </c:pt>
                <c:pt idx="759">
                  <c:v>-3.2399999999999998</c:v>
                </c:pt>
                <c:pt idx="760">
                  <c:v>-3.2399999999999998</c:v>
                </c:pt>
                <c:pt idx="761">
                  <c:v>-3.25</c:v>
                </c:pt>
                <c:pt idx="762">
                  <c:v>-3.25</c:v>
                </c:pt>
                <c:pt idx="763">
                  <c:v>-3.2600000000000002</c:v>
                </c:pt>
                <c:pt idx="764">
                  <c:v>-3.27</c:v>
                </c:pt>
                <c:pt idx="765">
                  <c:v>-3.2600000000000002</c:v>
                </c:pt>
                <c:pt idx="766">
                  <c:v>-3.27</c:v>
                </c:pt>
                <c:pt idx="767">
                  <c:v>-3.27</c:v>
                </c:pt>
                <c:pt idx="768">
                  <c:v>-3.28</c:v>
                </c:pt>
                <c:pt idx="769">
                  <c:v>-3.29</c:v>
                </c:pt>
                <c:pt idx="770">
                  <c:v>-3.28</c:v>
                </c:pt>
                <c:pt idx="771">
                  <c:v>-3.3000000000000003</c:v>
                </c:pt>
                <c:pt idx="772">
                  <c:v>-3.3000000000000003</c:v>
                </c:pt>
                <c:pt idx="773">
                  <c:v>-3.3000000000000003</c:v>
                </c:pt>
                <c:pt idx="774">
                  <c:v>-3.31</c:v>
                </c:pt>
                <c:pt idx="775">
                  <c:v>-3.31</c:v>
                </c:pt>
                <c:pt idx="776">
                  <c:v>-3.32</c:v>
                </c:pt>
                <c:pt idx="777">
                  <c:v>-3.32</c:v>
                </c:pt>
                <c:pt idx="778">
                  <c:v>-3.33</c:v>
                </c:pt>
                <c:pt idx="779">
                  <c:v>-3.3400000000000003</c:v>
                </c:pt>
                <c:pt idx="780">
                  <c:v>-3.33</c:v>
                </c:pt>
                <c:pt idx="781">
                  <c:v>-3.3400000000000003</c:v>
                </c:pt>
                <c:pt idx="782">
                  <c:v>-3.3400000000000003</c:v>
                </c:pt>
                <c:pt idx="783">
                  <c:v>-3.3400000000000003</c:v>
                </c:pt>
                <c:pt idx="784">
                  <c:v>-3.35</c:v>
                </c:pt>
                <c:pt idx="785">
                  <c:v>-3.35</c:v>
                </c:pt>
                <c:pt idx="786">
                  <c:v>-3.36</c:v>
                </c:pt>
                <c:pt idx="787">
                  <c:v>-3.37</c:v>
                </c:pt>
                <c:pt idx="788">
                  <c:v>-3.37</c:v>
                </c:pt>
                <c:pt idx="789">
                  <c:v>-3.38</c:v>
                </c:pt>
                <c:pt idx="790">
                  <c:v>-3.37</c:v>
                </c:pt>
                <c:pt idx="791">
                  <c:v>-3.39</c:v>
                </c:pt>
                <c:pt idx="792">
                  <c:v>-3.39</c:v>
                </c:pt>
                <c:pt idx="793">
                  <c:v>-3.39</c:v>
                </c:pt>
                <c:pt idx="794">
                  <c:v>-3.4</c:v>
                </c:pt>
                <c:pt idx="795">
                  <c:v>-3.4</c:v>
                </c:pt>
                <c:pt idx="796">
                  <c:v>-3.41</c:v>
                </c:pt>
                <c:pt idx="797">
                  <c:v>-3.41</c:v>
                </c:pt>
                <c:pt idx="798">
                  <c:v>-3.42</c:v>
                </c:pt>
                <c:pt idx="799">
                  <c:v>-3.42</c:v>
                </c:pt>
                <c:pt idx="800">
                  <c:v>-3.42</c:v>
                </c:pt>
                <c:pt idx="801">
                  <c:v>-3.43</c:v>
                </c:pt>
                <c:pt idx="802">
                  <c:v>-3.43</c:v>
                </c:pt>
                <c:pt idx="803">
                  <c:v>-3.43</c:v>
                </c:pt>
                <c:pt idx="804">
                  <c:v>-3.44</c:v>
                </c:pt>
                <c:pt idx="805">
                  <c:v>-3.44</c:v>
                </c:pt>
                <c:pt idx="806">
                  <c:v>-3.46</c:v>
                </c:pt>
                <c:pt idx="807">
                  <c:v>-3.46</c:v>
                </c:pt>
                <c:pt idx="808">
                  <c:v>-3.46</c:v>
                </c:pt>
                <c:pt idx="809">
                  <c:v>-3.4699999999999998</c:v>
                </c:pt>
                <c:pt idx="810">
                  <c:v>-3.46</c:v>
                </c:pt>
                <c:pt idx="811">
                  <c:v>-3.4699999999999998</c:v>
                </c:pt>
                <c:pt idx="812">
                  <c:v>-3.48</c:v>
                </c:pt>
                <c:pt idx="813">
                  <c:v>-3.48</c:v>
                </c:pt>
                <c:pt idx="814">
                  <c:v>-3.49</c:v>
                </c:pt>
                <c:pt idx="815">
                  <c:v>-3.49</c:v>
                </c:pt>
                <c:pt idx="816">
                  <c:v>-3.5</c:v>
                </c:pt>
                <c:pt idx="817">
                  <c:v>-3.5</c:v>
                </c:pt>
                <c:pt idx="818">
                  <c:v>-3.51</c:v>
                </c:pt>
                <c:pt idx="819">
                  <c:v>-3.5</c:v>
                </c:pt>
                <c:pt idx="820">
                  <c:v>-3.49</c:v>
                </c:pt>
                <c:pt idx="821">
                  <c:v>-3.5</c:v>
                </c:pt>
                <c:pt idx="822">
                  <c:v>-3.5</c:v>
                </c:pt>
                <c:pt idx="823">
                  <c:v>-3.51</c:v>
                </c:pt>
                <c:pt idx="824">
                  <c:v>-3.52</c:v>
                </c:pt>
                <c:pt idx="825">
                  <c:v>-3.51</c:v>
                </c:pt>
                <c:pt idx="826">
                  <c:v>-3.5300000000000002</c:v>
                </c:pt>
                <c:pt idx="827">
                  <c:v>-3.5300000000000002</c:v>
                </c:pt>
                <c:pt idx="828">
                  <c:v>-3.54</c:v>
                </c:pt>
                <c:pt idx="829">
                  <c:v>-3.54</c:v>
                </c:pt>
                <c:pt idx="830">
                  <c:v>-3.54</c:v>
                </c:pt>
                <c:pt idx="831">
                  <c:v>-3.55</c:v>
                </c:pt>
                <c:pt idx="832">
                  <c:v>-3.5599999999999996</c:v>
                </c:pt>
                <c:pt idx="833">
                  <c:v>-3.5599999999999996</c:v>
                </c:pt>
                <c:pt idx="834">
                  <c:v>-3.5700000000000003</c:v>
                </c:pt>
                <c:pt idx="835">
                  <c:v>-3.5700000000000003</c:v>
                </c:pt>
                <c:pt idx="836">
                  <c:v>-3.58</c:v>
                </c:pt>
                <c:pt idx="837">
                  <c:v>-3.59</c:v>
                </c:pt>
                <c:pt idx="838">
                  <c:v>-3.59</c:v>
                </c:pt>
                <c:pt idx="839">
                  <c:v>-3.59</c:v>
                </c:pt>
                <c:pt idx="840">
                  <c:v>-3.59</c:v>
                </c:pt>
                <c:pt idx="841">
                  <c:v>-3.5999999999999996</c:v>
                </c:pt>
                <c:pt idx="842">
                  <c:v>-3.5999999999999996</c:v>
                </c:pt>
                <c:pt idx="843">
                  <c:v>-3.5999999999999996</c:v>
                </c:pt>
                <c:pt idx="844">
                  <c:v>-3.6100000000000003</c:v>
                </c:pt>
                <c:pt idx="845">
                  <c:v>-3.6100000000000003</c:v>
                </c:pt>
                <c:pt idx="846">
                  <c:v>-3.62</c:v>
                </c:pt>
                <c:pt idx="847">
                  <c:v>-3.62</c:v>
                </c:pt>
                <c:pt idx="848">
                  <c:v>-3.63</c:v>
                </c:pt>
                <c:pt idx="849">
                  <c:v>-3.63</c:v>
                </c:pt>
                <c:pt idx="850">
                  <c:v>-3.63</c:v>
                </c:pt>
                <c:pt idx="851">
                  <c:v>-3.6399999999999997</c:v>
                </c:pt>
                <c:pt idx="852">
                  <c:v>-3.6399999999999997</c:v>
                </c:pt>
                <c:pt idx="853">
                  <c:v>-3.6399999999999997</c:v>
                </c:pt>
                <c:pt idx="854">
                  <c:v>-3.66</c:v>
                </c:pt>
                <c:pt idx="855">
                  <c:v>-3.6500000000000004</c:v>
                </c:pt>
                <c:pt idx="856">
                  <c:v>-3.66</c:v>
                </c:pt>
                <c:pt idx="857">
                  <c:v>-3.66</c:v>
                </c:pt>
                <c:pt idx="858">
                  <c:v>-3.66</c:v>
                </c:pt>
                <c:pt idx="859">
                  <c:v>-3.67</c:v>
                </c:pt>
                <c:pt idx="860">
                  <c:v>-3.67</c:v>
                </c:pt>
                <c:pt idx="861">
                  <c:v>-3.69</c:v>
                </c:pt>
                <c:pt idx="862">
                  <c:v>-3.6799999999999997</c:v>
                </c:pt>
                <c:pt idx="863">
                  <c:v>-3.6799999999999997</c:v>
                </c:pt>
                <c:pt idx="864">
                  <c:v>-3.69</c:v>
                </c:pt>
                <c:pt idx="865">
                  <c:v>-3.69</c:v>
                </c:pt>
                <c:pt idx="866">
                  <c:v>-3.7</c:v>
                </c:pt>
                <c:pt idx="867">
                  <c:v>-3.7</c:v>
                </c:pt>
                <c:pt idx="868">
                  <c:v>-3.7</c:v>
                </c:pt>
                <c:pt idx="869">
                  <c:v>-3.7</c:v>
                </c:pt>
                <c:pt idx="870">
                  <c:v>-3.7</c:v>
                </c:pt>
                <c:pt idx="871">
                  <c:v>-3.7199999999999998</c:v>
                </c:pt>
                <c:pt idx="872">
                  <c:v>-3.7199999999999998</c:v>
                </c:pt>
                <c:pt idx="873">
                  <c:v>-3.7199999999999998</c:v>
                </c:pt>
                <c:pt idx="874">
                  <c:v>-3.73</c:v>
                </c:pt>
                <c:pt idx="875">
                  <c:v>-3.73</c:v>
                </c:pt>
                <c:pt idx="876">
                  <c:v>-3.74</c:v>
                </c:pt>
                <c:pt idx="877">
                  <c:v>-3.73</c:v>
                </c:pt>
                <c:pt idx="878">
                  <c:v>-3.74</c:v>
                </c:pt>
                <c:pt idx="879">
                  <c:v>-3.74</c:v>
                </c:pt>
                <c:pt idx="880">
                  <c:v>-3.74</c:v>
                </c:pt>
                <c:pt idx="881">
                  <c:v>-3.76</c:v>
                </c:pt>
                <c:pt idx="882">
                  <c:v>-3.76</c:v>
                </c:pt>
                <c:pt idx="883">
                  <c:v>-3.77</c:v>
                </c:pt>
                <c:pt idx="884">
                  <c:v>-3.78</c:v>
                </c:pt>
                <c:pt idx="885">
                  <c:v>-3.77</c:v>
                </c:pt>
                <c:pt idx="886">
                  <c:v>-3.78</c:v>
                </c:pt>
                <c:pt idx="887">
                  <c:v>-3.77</c:v>
                </c:pt>
                <c:pt idx="888">
                  <c:v>-3.78</c:v>
                </c:pt>
                <c:pt idx="889">
                  <c:v>-3.79</c:v>
                </c:pt>
                <c:pt idx="890">
                  <c:v>-3.79</c:v>
                </c:pt>
                <c:pt idx="891">
                  <c:v>-3.8</c:v>
                </c:pt>
                <c:pt idx="892">
                  <c:v>-3.8</c:v>
                </c:pt>
                <c:pt idx="893">
                  <c:v>-3.8</c:v>
                </c:pt>
                <c:pt idx="894">
                  <c:v>-3.81</c:v>
                </c:pt>
                <c:pt idx="895">
                  <c:v>-3.81</c:v>
                </c:pt>
                <c:pt idx="896">
                  <c:v>-3.82</c:v>
                </c:pt>
                <c:pt idx="897">
                  <c:v>-3.8299999999999996</c:v>
                </c:pt>
                <c:pt idx="898">
                  <c:v>-3.8299999999999996</c:v>
                </c:pt>
                <c:pt idx="899">
                  <c:v>-3.84</c:v>
                </c:pt>
                <c:pt idx="900">
                  <c:v>-3.84</c:v>
                </c:pt>
                <c:pt idx="901">
                  <c:v>-3.84</c:v>
                </c:pt>
                <c:pt idx="902">
                  <c:v>-3.84</c:v>
                </c:pt>
                <c:pt idx="903">
                  <c:v>-3.84</c:v>
                </c:pt>
                <c:pt idx="904">
                  <c:v>-3.8500000000000005</c:v>
                </c:pt>
                <c:pt idx="905">
                  <c:v>-3.8500000000000005</c:v>
                </c:pt>
                <c:pt idx="906">
                  <c:v>-3.8600000000000003</c:v>
                </c:pt>
                <c:pt idx="907">
                  <c:v>-3.8600000000000003</c:v>
                </c:pt>
                <c:pt idx="908">
                  <c:v>-3.87</c:v>
                </c:pt>
                <c:pt idx="909">
                  <c:v>-3.87</c:v>
                </c:pt>
                <c:pt idx="910">
                  <c:v>-3.87</c:v>
                </c:pt>
                <c:pt idx="911">
                  <c:v>-3.89</c:v>
                </c:pt>
                <c:pt idx="912">
                  <c:v>-3.8800000000000003</c:v>
                </c:pt>
                <c:pt idx="913">
                  <c:v>-3.89</c:v>
                </c:pt>
                <c:pt idx="914">
                  <c:v>-3.89</c:v>
                </c:pt>
                <c:pt idx="915">
                  <c:v>-3.9</c:v>
                </c:pt>
                <c:pt idx="916">
                  <c:v>-3.9099999999999997</c:v>
                </c:pt>
                <c:pt idx="917">
                  <c:v>-3.9</c:v>
                </c:pt>
                <c:pt idx="918">
                  <c:v>-3.9099999999999997</c:v>
                </c:pt>
                <c:pt idx="919">
                  <c:v>-3.92</c:v>
                </c:pt>
                <c:pt idx="920">
                  <c:v>-3.92</c:v>
                </c:pt>
                <c:pt idx="921">
                  <c:v>-3.9299999999999997</c:v>
                </c:pt>
                <c:pt idx="922">
                  <c:v>-3.9299999999999997</c:v>
                </c:pt>
                <c:pt idx="923">
                  <c:v>-3.9400000000000004</c:v>
                </c:pt>
                <c:pt idx="924">
                  <c:v>-3.9400000000000004</c:v>
                </c:pt>
                <c:pt idx="925">
                  <c:v>-3.9400000000000004</c:v>
                </c:pt>
                <c:pt idx="926">
                  <c:v>-3.95</c:v>
                </c:pt>
                <c:pt idx="927">
                  <c:v>-3.9400000000000004</c:v>
                </c:pt>
                <c:pt idx="928">
                  <c:v>-3.95</c:v>
                </c:pt>
                <c:pt idx="929">
                  <c:v>-3.9600000000000004</c:v>
                </c:pt>
                <c:pt idx="930">
                  <c:v>-3.9600000000000004</c:v>
                </c:pt>
                <c:pt idx="931">
                  <c:v>-3.97</c:v>
                </c:pt>
                <c:pt idx="932">
                  <c:v>-3.97</c:v>
                </c:pt>
                <c:pt idx="933">
                  <c:v>-3.97</c:v>
                </c:pt>
                <c:pt idx="934">
                  <c:v>-3.97</c:v>
                </c:pt>
                <c:pt idx="935">
                  <c:v>-3.97</c:v>
                </c:pt>
                <c:pt idx="936">
                  <c:v>-3.98</c:v>
                </c:pt>
                <c:pt idx="937">
                  <c:v>-3.9899999999999998</c:v>
                </c:pt>
                <c:pt idx="938">
                  <c:v>-3.9899999999999998</c:v>
                </c:pt>
                <c:pt idx="939">
                  <c:v>-4</c:v>
                </c:pt>
                <c:pt idx="940">
                  <c:v>-3.9899999999999998</c:v>
                </c:pt>
                <c:pt idx="941">
                  <c:v>-4.01</c:v>
                </c:pt>
                <c:pt idx="942">
                  <c:v>-4</c:v>
                </c:pt>
                <c:pt idx="943">
                  <c:v>-4.0199999999999996</c:v>
                </c:pt>
                <c:pt idx="944">
                  <c:v>-4.0199999999999996</c:v>
                </c:pt>
                <c:pt idx="945">
                  <c:v>-4.0199999999999996</c:v>
                </c:pt>
                <c:pt idx="946">
                  <c:v>-4.03</c:v>
                </c:pt>
                <c:pt idx="947">
                  <c:v>-4.04</c:v>
                </c:pt>
                <c:pt idx="948">
                  <c:v>-4.04</c:v>
                </c:pt>
                <c:pt idx="949">
                  <c:v>-4.04</c:v>
                </c:pt>
                <c:pt idx="950">
                  <c:v>-4.05</c:v>
                </c:pt>
                <c:pt idx="951">
                  <c:v>-4.0600000000000005</c:v>
                </c:pt>
                <c:pt idx="952">
                  <c:v>-4.05</c:v>
                </c:pt>
                <c:pt idx="953">
                  <c:v>-4.0600000000000005</c:v>
                </c:pt>
                <c:pt idx="954">
                  <c:v>-4.0600000000000005</c:v>
                </c:pt>
                <c:pt idx="955">
                  <c:v>-4.0600000000000005</c:v>
                </c:pt>
                <c:pt idx="956">
                  <c:v>-4.08</c:v>
                </c:pt>
                <c:pt idx="957">
                  <c:v>-4.08</c:v>
                </c:pt>
                <c:pt idx="958">
                  <c:v>-4.08</c:v>
                </c:pt>
                <c:pt idx="959">
                  <c:v>-4.08</c:v>
                </c:pt>
                <c:pt idx="960">
                  <c:v>-4.08</c:v>
                </c:pt>
                <c:pt idx="961">
                  <c:v>-4.0999999999999996</c:v>
                </c:pt>
                <c:pt idx="962">
                  <c:v>-4.1099999999999994</c:v>
                </c:pt>
                <c:pt idx="963">
                  <c:v>-4.1099999999999994</c:v>
                </c:pt>
                <c:pt idx="964">
                  <c:v>-4.12</c:v>
                </c:pt>
                <c:pt idx="965">
                  <c:v>-4.12</c:v>
                </c:pt>
                <c:pt idx="966">
                  <c:v>-4.13</c:v>
                </c:pt>
                <c:pt idx="967">
                  <c:v>-4.13</c:v>
                </c:pt>
                <c:pt idx="968">
                  <c:v>-4.13</c:v>
                </c:pt>
                <c:pt idx="969">
                  <c:v>-4.1400000000000006</c:v>
                </c:pt>
                <c:pt idx="970">
                  <c:v>-4.1400000000000006</c:v>
                </c:pt>
                <c:pt idx="971">
                  <c:v>-4.16</c:v>
                </c:pt>
                <c:pt idx="972">
                  <c:v>-4.16</c:v>
                </c:pt>
                <c:pt idx="973">
                  <c:v>-4.16</c:v>
                </c:pt>
                <c:pt idx="974">
                  <c:v>-4.17</c:v>
                </c:pt>
                <c:pt idx="975">
                  <c:v>-4.17</c:v>
                </c:pt>
                <c:pt idx="976">
                  <c:v>-4.17</c:v>
                </c:pt>
                <c:pt idx="977">
                  <c:v>-4.17</c:v>
                </c:pt>
                <c:pt idx="978">
                  <c:v>-4.18</c:v>
                </c:pt>
                <c:pt idx="979">
                  <c:v>-4.18</c:v>
                </c:pt>
                <c:pt idx="980">
                  <c:v>-4.1899999999999995</c:v>
                </c:pt>
                <c:pt idx="981">
                  <c:v>-4.1899999999999995</c:v>
                </c:pt>
                <c:pt idx="982">
                  <c:v>-4.1999999999999993</c:v>
                </c:pt>
                <c:pt idx="983">
                  <c:v>-4.21</c:v>
                </c:pt>
                <c:pt idx="984">
                  <c:v>-4.21</c:v>
                </c:pt>
                <c:pt idx="985">
                  <c:v>-4.21</c:v>
                </c:pt>
                <c:pt idx="986">
                  <c:v>-4.2300000000000004</c:v>
                </c:pt>
                <c:pt idx="987">
                  <c:v>-4.24</c:v>
                </c:pt>
                <c:pt idx="988">
                  <c:v>-4.24</c:v>
                </c:pt>
                <c:pt idx="989">
                  <c:v>-4.24</c:v>
                </c:pt>
                <c:pt idx="990">
                  <c:v>-4.24</c:v>
                </c:pt>
                <c:pt idx="991">
                  <c:v>-4.26</c:v>
                </c:pt>
                <c:pt idx="992">
                  <c:v>-4.26</c:v>
                </c:pt>
                <c:pt idx="993">
                  <c:v>-4.2699999999999996</c:v>
                </c:pt>
                <c:pt idx="994">
                  <c:v>-4.2699999999999996</c:v>
                </c:pt>
                <c:pt idx="995">
                  <c:v>-4.2699999999999996</c:v>
                </c:pt>
                <c:pt idx="996">
                  <c:v>-4.2799999999999994</c:v>
                </c:pt>
                <c:pt idx="997">
                  <c:v>-4.2799999999999994</c:v>
                </c:pt>
                <c:pt idx="998">
                  <c:v>-4.2899999999999991</c:v>
                </c:pt>
                <c:pt idx="999">
                  <c:v>-4.2899999999999991</c:v>
                </c:pt>
                <c:pt idx="1000">
                  <c:v>-4.2899999999999991</c:v>
                </c:pt>
                <c:pt idx="1001">
                  <c:v>-4.3100000000000005</c:v>
                </c:pt>
                <c:pt idx="1002">
                  <c:v>-4.2899999999999991</c:v>
                </c:pt>
                <c:pt idx="1003">
                  <c:v>-4.3100000000000005</c:v>
                </c:pt>
                <c:pt idx="1004">
                  <c:v>-4.32</c:v>
                </c:pt>
                <c:pt idx="1005">
                  <c:v>-4.32</c:v>
                </c:pt>
                <c:pt idx="1006">
                  <c:v>-4.32</c:v>
                </c:pt>
                <c:pt idx="1007">
                  <c:v>-4.34</c:v>
                </c:pt>
                <c:pt idx="1008">
                  <c:v>-4.3499999999999996</c:v>
                </c:pt>
                <c:pt idx="1009">
                  <c:v>-4.3499999999999996</c:v>
                </c:pt>
                <c:pt idx="1010">
                  <c:v>-4.3499999999999996</c:v>
                </c:pt>
                <c:pt idx="1011">
                  <c:v>-4.34</c:v>
                </c:pt>
                <c:pt idx="1012">
                  <c:v>-4.34</c:v>
                </c:pt>
                <c:pt idx="1013">
                  <c:v>-4.3800000000000008</c:v>
                </c:pt>
                <c:pt idx="1014">
                  <c:v>-4.3800000000000008</c:v>
                </c:pt>
                <c:pt idx="1015">
                  <c:v>-4.3800000000000008</c:v>
                </c:pt>
                <c:pt idx="1016">
                  <c:v>-4.3900000000000006</c:v>
                </c:pt>
                <c:pt idx="1017">
                  <c:v>-4.3900000000000006</c:v>
                </c:pt>
                <c:pt idx="1018">
                  <c:v>-4.4000000000000004</c:v>
                </c:pt>
                <c:pt idx="1019">
                  <c:v>-4.42</c:v>
                </c:pt>
                <c:pt idx="1020">
                  <c:v>-4.41</c:v>
                </c:pt>
                <c:pt idx="1021">
                  <c:v>-4.43</c:v>
                </c:pt>
                <c:pt idx="1022">
                  <c:v>-4.42</c:v>
                </c:pt>
                <c:pt idx="1023">
                  <c:v>-4.41</c:v>
                </c:pt>
                <c:pt idx="1024">
                  <c:v>-4.42</c:v>
                </c:pt>
                <c:pt idx="1025">
                  <c:v>-4.45</c:v>
                </c:pt>
                <c:pt idx="1026">
                  <c:v>-4.46</c:v>
                </c:pt>
                <c:pt idx="1027">
                  <c:v>-4.46</c:v>
                </c:pt>
                <c:pt idx="1028">
                  <c:v>-4.4700000000000006</c:v>
                </c:pt>
                <c:pt idx="1029">
                  <c:v>-4.4700000000000006</c:v>
                </c:pt>
                <c:pt idx="1030">
                  <c:v>-4.4700000000000006</c:v>
                </c:pt>
                <c:pt idx="1031">
                  <c:v>-4.49</c:v>
                </c:pt>
                <c:pt idx="1032">
                  <c:v>-4.49</c:v>
                </c:pt>
                <c:pt idx="1033">
                  <c:v>-4.51</c:v>
                </c:pt>
                <c:pt idx="1034">
                  <c:v>-4.51</c:v>
                </c:pt>
                <c:pt idx="1035">
                  <c:v>-4.51</c:v>
                </c:pt>
                <c:pt idx="1036">
                  <c:v>-4.53</c:v>
                </c:pt>
                <c:pt idx="1037">
                  <c:v>-4.5199999999999996</c:v>
                </c:pt>
                <c:pt idx="1038">
                  <c:v>-4.54</c:v>
                </c:pt>
                <c:pt idx="1039">
                  <c:v>-4.54</c:v>
                </c:pt>
                <c:pt idx="1040">
                  <c:v>-4.54</c:v>
                </c:pt>
                <c:pt idx="1041">
                  <c:v>-4.5600000000000005</c:v>
                </c:pt>
                <c:pt idx="1042">
                  <c:v>-4.5600000000000005</c:v>
                </c:pt>
                <c:pt idx="1043">
                  <c:v>-4.57</c:v>
                </c:pt>
                <c:pt idx="1044">
                  <c:v>-4.58</c:v>
                </c:pt>
                <c:pt idx="1045">
                  <c:v>-4.58</c:v>
                </c:pt>
                <c:pt idx="1046">
                  <c:v>-4.5999999999999996</c:v>
                </c:pt>
                <c:pt idx="1047">
                  <c:v>-4.5999999999999996</c:v>
                </c:pt>
                <c:pt idx="1048">
                  <c:v>-4.6100000000000003</c:v>
                </c:pt>
                <c:pt idx="1049">
                  <c:v>-4.62</c:v>
                </c:pt>
                <c:pt idx="1050">
                  <c:v>-4.62</c:v>
                </c:pt>
                <c:pt idx="1051">
                  <c:v>-4.6100000000000003</c:v>
                </c:pt>
                <c:pt idx="1052">
                  <c:v>-4.63</c:v>
                </c:pt>
                <c:pt idx="1053">
                  <c:v>-4.6399999999999997</c:v>
                </c:pt>
                <c:pt idx="1054">
                  <c:v>-4.6500000000000004</c:v>
                </c:pt>
                <c:pt idx="1055">
                  <c:v>-4.6500000000000004</c:v>
                </c:pt>
                <c:pt idx="1056">
                  <c:v>-4.67</c:v>
                </c:pt>
                <c:pt idx="1057">
                  <c:v>-4.67</c:v>
                </c:pt>
                <c:pt idx="1058">
                  <c:v>-4.7</c:v>
                </c:pt>
                <c:pt idx="1059">
                  <c:v>-4.71</c:v>
                </c:pt>
                <c:pt idx="1060">
                  <c:v>-4.68</c:v>
                </c:pt>
                <c:pt idx="1061">
                  <c:v>-4.7</c:v>
                </c:pt>
                <c:pt idx="1062">
                  <c:v>-4.71</c:v>
                </c:pt>
                <c:pt idx="1063">
                  <c:v>-4.72</c:v>
                </c:pt>
                <c:pt idx="1064">
                  <c:v>-4.74</c:v>
                </c:pt>
                <c:pt idx="1065">
                  <c:v>-4.76</c:v>
                </c:pt>
                <c:pt idx="1066">
                  <c:v>-4.76</c:v>
                </c:pt>
                <c:pt idx="1067">
                  <c:v>-4.76</c:v>
                </c:pt>
                <c:pt idx="1068">
                  <c:v>-4.78</c:v>
                </c:pt>
                <c:pt idx="1069">
                  <c:v>-4.79</c:v>
                </c:pt>
                <c:pt idx="1070">
                  <c:v>-4.8</c:v>
                </c:pt>
                <c:pt idx="1071">
                  <c:v>-4.8199999999999994</c:v>
                </c:pt>
                <c:pt idx="1072">
                  <c:v>-4.8199999999999994</c:v>
                </c:pt>
                <c:pt idx="1073">
                  <c:v>-4.83</c:v>
                </c:pt>
                <c:pt idx="1074">
                  <c:v>-4.84</c:v>
                </c:pt>
                <c:pt idx="1075">
                  <c:v>-4.8500000000000005</c:v>
                </c:pt>
                <c:pt idx="1076">
                  <c:v>-4.8600000000000003</c:v>
                </c:pt>
                <c:pt idx="1077">
                  <c:v>-4.8500000000000005</c:v>
                </c:pt>
                <c:pt idx="1078">
                  <c:v>-4.8500000000000005</c:v>
                </c:pt>
                <c:pt idx="1079">
                  <c:v>-4.8600000000000003</c:v>
                </c:pt>
                <c:pt idx="1080">
                  <c:v>-4.87</c:v>
                </c:pt>
                <c:pt idx="1081">
                  <c:v>-4.92</c:v>
                </c:pt>
                <c:pt idx="1082">
                  <c:v>-4.92</c:v>
                </c:pt>
                <c:pt idx="1083">
                  <c:v>-4.9400000000000004</c:v>
                </c:pt>
                <c:pt idx="1084">
                  <c:v>-4.9400000000000004</c:v>
                </c:pt>
                <c:pt idx="1085">
                  <c:v>-4.9400000000000004</c:v>
                </c:pt>
                <c:pt idx="1086">
                  <c:v>-4.95</c:v>
                </c:pt>
                <c:pt idx="1087">
                  <c:v>-4.96</c:v>
                </c:pt>
                <c:pt idx="1088">
                  <c:v>-4.97</c:v>
                </c:pt>
                <c:pt idx="1089">
                  <c:v>-4.9899999999999993</c:v>
                </c:pt>
                <c:pt idx="1090">
                  <c:v>-4.9899999999999993</c:v>
                </c:pt>
                <c:pt idx="1091">
                  <c:v>-5.0200000000000005</c:v>
                </c:pt>
                <c:pt idx="1092">
                  <c:v>-5.0200000000000005</c:v>
                </c:pt>
                <c:pt idx="1093">
                  <c:v>-5.03</c:v>
                </c:pt>
                <c:pt idx="1094">
                  <c:v>-5.04</c:v>
                </c:pt>
                <c:pt idx="1095">
                  <c:v>-5.04</c:v>
                </c:pt>
                <c:pt idx="1096">
                  <c:v>-5.0599999999999996</c:v>
                </c:pt>
                <c:pt idx="1097">
                  <c:v>-5.0599999999999996</c:v>
                </c:pt>
                <c:pt idx="1098">
                  <c:v>-5.0900000000000007</c:v>
                </c:pt>
                <c:pt idx="1099">
                  <c:v>-5.1000000000000005</c:v>
                </c:pt>
                <c:pt idx="1100">
                  <c:v>-5.1100000000000003</c:v>
                </c:pt>
                <c:pt idx="1101">
                  <c:v>-5.13</c:v>
                </c:pt>
                <c:pt idx="1102">
                  <c:v>-5.14</c:v>
                </c:pt>
                <c:pt idx="1103">
                  <c:v>-5.1499999999999995</c:v>
                </c:pt>
                <c:pt idx="1104">
                  <c:v>-5.17</c:v>
                </c:pt>
                <c:pt idx="1105">
                  <c:v>-5.17</c:v>
                </c:pt>
                <c:pt idx="1106">
                  <c:v>-5.19</c:v>
                </c:pt>
                <c:pt idx="1107">
                  <c:v>-5.2</c:v>
                </c:pt>
                <c:pt idx="1108">
                  <c:v>-5.21</c:v>
                </c:pt>
                <c:pt idx="1109">
                  <c:v>-5.2299999999999995</c:v>
                </c:pt>
                <c:pt idx="1110">
                  <c:v>-5.24</c:v>
                </c:pt>
                <c:pt idx="1111">
                  <c:v>-5.25</c:v>
                </c:pt>
                <c:pt idx="1112">
                  <c:v>-5.2700000000000005</c:v>
                </c:pt>
                <c:pt idx="1113">
                  <c:v>-5.28</c:v>
                </c:pt>
                <c:pt idx="1114">
                  <c:v>-5.29</c:v>
                </c:pt>
                <c:pt idx="1115">
                  <c:v>-5.3</c:v>
                </c:pt>
                <c:pt idx="1116">
                  <c:v>-5.33</c:v>
                </c:pt>
                <c:pt idx="1117">
                  <c:v>-5.34</c:v>
                </c:pt>
                <c:pt idx="1118">
                  <c:v>-5.35</c:v>
                </c:pt>
                <c:pt idx="1119">
                  <c:v>-5.37</c:v>
                </c:pt>
                <c:pt idx="1120">
                  <c:v>-5.38</c:v>
                </c:pt>
                <c:pt idx="1121">
                  <c:v>-5.4</c:v>
                </c:pt>
                <c:pt idx="1122">
                  <c:v>-5.42</c:v>
                </c:pt>
                <c:pt idx="1123">
                  <c:v>-5.43</c:v>
                </c:pt>
                <c:pt idx="1124">
                  <c:v>-5.43</c:v>
                </c:pt>
                <c:pt idx="1125">
                  <c:v>-5.46</c:v>
                </c:pt>
                <c:pt idx="1126">
                  <c:v>-5.49</c:v>
                </c:pt>
                <c:pt idx="1127">
                  <c:v>-5.49</c:v>
                </c:pt>
                <c:pt idx="1128">
                  <c:v>-5.51</c:v>
                </c:pt>
                <c:pt idx="1129">
                  <c:v>-5.53</c:v>
                </c:pt>
                <c:pt idx="1130">
                  <c:v>-5.55</c:v>
                </c:pt>
                <c:pt idx="1131">
                  <c:v>-5.55</c:v>
                </c:pt>
                <c:pt idx="1132">
                  <c:v>-5.58</c:v>
                </c:pt>
                <c:pt idx="1133">
                  <c:v>-5.6</c:v>
                </c:pt>
                <c:pt idx="1134">
                  <c:v>-5.62</c:v>
                </c:pt>
                <c:pt idx="1135">
                  <c:v>-5.63</c:v>
                </c:pt>
                <c:pt idx="1136">
                  <c:v>-5.65</c:v>
                </c:pt>
                <c:pt idx="1137">
                  <c:v>-5.67</c:v>
                </c:pt>
                <c:pt idx="1138">
                  <c:v>-5.6899999999999995</c:v>
                </c:pt>
                <c:pt idx="1139">
                  <c:v>-5.6999999999999993</c:v>
                </c:pt>
                <c:pt idx="1140">
                  <c:v>-5.7200000000000006</c:v>
                </c:pt>
                <c:pt idx="1141">
                  <c:v>-5.74</c:v>
                </c:pt>
                <c:pt idx="1142">
                  <c:v>-5.77</c:v>
                </c:pt>
                <c:pt idx="1143">
                  <c:v>-5.79</c:v>
                </c:pt>
                <c:pt idx="1144">
                  <c:v>-5.8100000000000005</c:v>
                </c:pt>
                <c:pt idx="1145">
                  <c:v>-5.82</c:v>
                </c:pt>
                <c:pt idx="1146">
                  <c:v>-5.85</c:v>
                </c:pt>
                <c:pt idx="1147">
                  <c:v>-5.85</c:v>
                </c:pt>
                <c:pt idx="1148">
                  <c:v>-5.8599999999999994</c:v>
                </c:pt>
                <c:pt idx="1149">
                  <c:v>-5.9</c:v>
                </c:pt>
                <c:pt idx="1150">
                  <c:v>-5.92</c:v>
                </c:pt>
                <c:pt idx="1151">
                  <c:v>-5.9399999999999995</c:v>
                </c:pt>
                <c:pt idx="1152">
                  <c:v>-5.97</c:v>
                </c:pt>
                <c:pt idx="1153">
                  <c:v>-6</c:v>
                </c:pt>
                <c:pt idx="1154">
                  <c:v>-6.02</c:v>
                </c:pt>
                <c:pt idx="1155">
                  <c:v>-6.04</c:v>
                </c:pt>
                <c:pt idx="1156">
                  <c:v>-6.07</c:v>
                </c:pt>
                <c:pt idx="1157">
                  <c:v>-6.08</c:v>
                </c:pt>
                <c:pt idx="1158">
                  <c:v>-6.11</c:v>
                </c:pt>
                <c:pt idx="1159">
                  <c:v>-6.13</c:v>
                </c:pt>
                <c:pt idx="1160">
                  <c:v>-6.15</c:v>
                </c:pt>
                <c:pt idx="1161">
                  <c:v>-6.19</c:v>
                </c:pt>
                <c:pt idx="1162">
                  <c:v>-6.2</c:v>
                </c:pt>
                <c:pt idx="1163">
                  <c:v>-6.2299999999999995</c:v>
                </c:pt>
                <c:pt idx="1164">
                  <c:v>-6.26</c:v>
                </c:pt>
                <c:pt idx="1165">
                  <c:v>-6.28</c:v>
                </c:pt>
                <c:pt idx="1166">
                  <c:v>-6.31</c:v>
                </c:pt>
                <c:pt idx="1167">
                  <c:v>-6.33</c:v>
                </c:pt>
                <c:pt idx="1168">
                  <c:v>-6.3500000000000005</c:v>
                </c:pt>
                <c:pt idx="1169">
                  <c:v>-6.37</c:v>
                </c:pt>
                <c:pt idx="1170">
                  <c:v>-6.39</c:v>
                </c:pt>
                <c:pt idx="1171">
                  <c:v>-6.42</c:v>
                </c:pt>
                <c:pt idx="1172">
                  <c:v>-6.44</c:v>
                </c:pt>
                <c:pt idx="1173">
                  <c:v>-6.47</c:v>
                </c:pt>
                <c:pt idx="1174">
                  <c:v>-6.5</c:v>
                </c:pt>
                <c:pt idx="1175">
                  <c:v>-6.53</c:v>
                </c:pt>
                <c:pt idx="1176">
                  <c:v>-6.56</c:v>
                </c:pt>
                <c:pt idx="1177">
                  <c:v>-6.58</c:v>
                </c:pt>
                <c:pt idx="1178">
                  <c:v>-6.61</c:v>
                </c:pt>
                <c:pt idx="1179">
                  <c:v>-6.64</c:v>
                </c:pt>
                <c:pt idx="1180">
                  <c:v>-6.67</c:v>
                </c:pt>
                <c:pt idx="1181">
                  <c:v>-6.7</c:v>
                </c:pt>
                <c:pt idx="1182">
                  <c:v>-6.72</c:v>
                </c:pt>
                <c:pt idx="1183">
                  <c:v>-6.75</c:v>
                </c:pt>
                <c:pt idx="1184">
                  <c:v>-6.78</c:v>
                </c:pt>
                <c:pt idx="1185">
                  <c:v>-6.81</c:v>
                </c:pt>
                <c:pt idx="1186">
                  <c:v>-6.85</c:v>
                </c:pt>
                <c:pt idx="1187">
                  <c:v>-6.87</c:v>
                </c:pt>
                <c:pt idx="1188">
                  <c:v>-6.9</c:v>
                </c:pt>
                <c:pt idx="1189">
                  <c:v>-6.9399999999999995</c:v>
                </c:pt>
                <c:pt idx="1190">
                  <c:v>-6.97</c:v>
                </c:pt>
                <c:pt idx="1191">
                  <c:v>-7</c:v>
                </c:pt>
                <c:pt idx="1192">
                  <c:v>-7.0299999999999994</c:v>
                </c:pt>
                <c:pt idx="1193">
                  <c:v>-7.07</c:v>
                </c:pt>
                <c:pt idx="1194">
                  <c:v>-7.09</c:v>
                </c:pt>
                <c:pt idx="1195">
                  <c:v>-7.1300000000000008</c:v>
                </c:pt>
                <c:pt idx="1196">
                  <c:v>-7.15</c:v>
                </c:pt>
                <c:pt idx="1197">
                  <c:v>-7.18</c:v>
                </c:pt>
                <c:pt idx="1198">
                  <c:v>-7.23</c:v>
                </c:pt>
                <c:pt idx="1199">
                  <c:v>-7.26</c:v>
                </c:pt>
                <c:pt idx="1200">
                  <c:v>-7.21</c:v>
                </c:pt>
                <c:pt idx="1201">
                  <c:v>-6.92</c:v>
                </c:pt>
                <c:pt idx="1202">
                  <c:v>-6.7</c:v>
                </c:pt>
                <c:pt idx="1203">
                  <c:v>-6.5200000000000005</c:v>
                </c:pt>
                <c:pt idx="1204">
                  <c:v>-6.3500000000000005</c:v>
                </c:pt>
                <c:pt idx="1205">
                  <c:v>-6.2</c:v>
                </c:pt>
                <c:pt idx="1206">
                  <c:v>-6.05</c:v>
                </c:pt>
                <c:pt idx="1207">
                  <c:v>-5.9</c:v>
                </c:pt>
                <c:pt idx="1208">
                  <c:v>-5.7799999999999994</c:v>
                </c:pt>
                <c:pt idx="1209">
                  <c:v>-5.65</c:v>
                </c:pt>
                <c:pt idx="1210">
                  <c:v>-5.5</c:v>
                </c:pt>
                <c:pt idx="1211">
                  <c:v>-5.38</c:v>
                </c:pt>
                <c:pt idx="1212">
                  <c:v>-5.26</c:v>
                </c:pt>
                <c:pt idx="1213">
                  <c:v>-5.1499999999999995</c:v>
                </c:pt>
                <c:pt idx="1214">
                  <c:v>-5.03</c:v>
                </c:pt>
                <c:pt idx="1215">
                  <c:v>-4.92</c:v>
                </c:pt>
                <c:pt idx="1216">
                  <c:v>-4.8099999999999996</c:v>
                </c:pt>
                <c:pt idx="1217">
                  <c:v>-4.7</c:v>
                </c:pt>
                <c:pt idx="1218">
                  <c:v>-4.5999999999999996</c:v>
                </c:pt>
                <c:pt idx="1219">
                  <c:v>-4.49</c:v>
                </c:pt>
                <c:pt idx="1220">
                  <c:v>-4.3900000000000006</c:v>
                </c:pt>
                <c:pt idx="1221">
                  <c:v>-4.3100000000000005</c:v>
                </c:pt>
                <c:pt idx="1222">
                  <c:v>-4.21</c:v>
                </c:pt>
                <c:pt idx="1223">
                  <c:v>-4.12</c:v>
                </c:pt>
                <c:pt idx="1224">
                  <c:v>-4.03</c:v>
                </c:pt>
                <c:pt idx="1225">
                  <c:v>-3.9400000000000004</c:v>
                </c:pt>
                <c:pt idx="1226">
                  <c:v>-3.87</c:v>
                </c:pt>
                <c:pt idx="1227">
                  <c:v>-3.78</c:v>
                </c:pt>
                <c:pt idx="1228">
                  <c:v>-3.7</c:v>
                </c:pt>
                <c:pt idx="1229">
                  <c:v>-3.62</c:v>
                </c:pt>
                <c:pt idx="1230">
                  <c:v>-3.54</c:v>
                </c:pt>
                <c:pt idx="1231">
                  <c:v>-3.4699999999999998</c:v>
                </c:pt>
                <c:pt idx="1232">
                  <c:v>-3.39</c:v>
                </c:pt>
                <c:pt idx="1233">
                  <c:v>-3.32</c:v>
                </c:pt>
                <c:pt idx="1234">
                  <c:v>-3.25</c:v>
                </c:pt>
                <c:pt idx="1235">
                  <c:v>-3.18</c:v>
                </c:pt>
                <c:pt idx="1236">
                  <c:v>-3.12</c:v>
                </c:pt>
                <c:pt idx="1237">
                  <c:v>-3.05</c:v>
                </c:pt>
                <c:pt idx="1238">
                  <c:v>-2.99</c:v>
                </c:pt>
                <c:pt idx="1239">
                  <c:v>-2.9299999999999997</c:v>
                </c:pt>
                <c:pt idx="1240">
                  <c:v>-2.8600000000000003</c:v>
                </c:pt>
                <c:pt idx="1241">
                  <c:v>-2.81</c:v>
                </c:pt>
                <c:pt idx="1242">
                  <c:v>-2.74</c:v>
                </c:pt>
                <c:pt idx="1243">
                  <c:v>-2.69</c:v>
                </c:pt>
                <c:pt idx="1244">
                  <c:v>-2.63</c:v>
                </c:pt>
                <c:pt idx="1245">
                  <c:v>-2.58</c:v>
                </c:pt>
                <c:pt idx="1246">
                  <c:v>-2.5299999999999998</c:v>
                </c:pt>
                <c:pt idx="1247">
                  <c:v>-2.4700000000000002</c:v>
                </c:pt>
                <c:pt idx="1248">
                  <c:v>-2.42</c:v>
                </c:pt>
                <c:pt idx="1249">
                  <c:v>-2.37</c:v>
                </c:pt>
                <c:pt idx="1250">
                  <c:v>-2.3199999999999998</c:v>
                </c:pt>
                <c:pt idx="1251">
                  <c:v>-2.27</c:v>
                </c:pt>
                <c:pt idx="1252">
                  <c:v>-2.2199999999999998</c:v>
                </c:pt>
                <c:pt idx="1253">
                  <c:v>-2.1799999999999997</c:v>
                </c:pt>
                <c:pt idx="1254">
                  <c:v>-2.13</c:v>
                </c:pt>
                <c:pt idx="1255">
                  <c:v>-2.09</c:v>
                </c:pt>
                <c:pt idx="1256">
                  <c:v>-2.0499999999999998</c:v>
                </c:pt>
                <c:pt idx="1257">
                  <c:v>-2</c:v>
                </c:pt>
                <c:pt idx="1258">
                  <c:v>-1.9700000000000002</c:v>
                </c:pt>
                <c:pt idx="1259">
                  <c:v>-1.9300000000000002</c:v>
                </c:pt>
                <c:pt idx="1260">
                  <c:v>-1.89</c:v>
                </c:pt>
                <c:pt idx="1261">
                  <c:v>-1.85</c:v>
                </c:pt>
                <c:pt idx="1262">
                  <c:v>-1.81</c:v>
                </c:pt>
                <c:pt idx="1263">
                  <c:v>-1.77</c:v>
                </c:pt>
                <c:pt idx="1264">
                  <c:v>-1.73</c:v>
                </c:pt>
                <c:pt idx="1265">
                  <c:v>-1.7</c:v>
                </c:pt>
                <c:pt idx="1266">
                  <c:v>-1.6700000000000002</c:v>
                </c:pt>
                <c:pt idx="1267">
                  <c:v>-1.6300000000000001</c:v>
                </c:pt>
                <c:pt idx="1268">
                  <c:v>-1.5999999999999999</c:v>
                </c:pt>
                <c:pt idx="1269">
                  <c:v>-1.56</c:v>
                </c:pt>
                <c:pt idx="1270">
                  <c:v>-1.53</c:v>
                </c:pt>
                <c:pt idx="1271">
                  <c:v>-1.5</c:v>
                </c:pt>
                <c:pt idx="1272">
                  <c:v>-1.47</c:v>
                </c:pt>
                <c:pt idx="1273">
                  <c:v>-1.44</c:v>
                </c:pt>
                <c:pt idx="1274">
                  <c:v>-1.4100000000000001</c:v>
                </c:pt>
                <c:pt idx="1275">
                  <c:v>-1.38</c:v>
                </c:pt>
                <c:pt idx="1276">
                  <c:v>-1.3599999999999999</c:v>
                </c:pt>
                <c:pt idx="1277">
                  <c:v>-1.32</c:v>
                </c:pt>
                <c:pt idx="1278">
                  <c:v>-1.3</c:v>
                </c:pt>
                <c:pt idx="1279">
                  <c:v>-1.27</c:v>
                </c:pt>
                <c:pt idx="1280">
                  <c:v>-1.24</c:v>
                </c:pt>
                <c:pt idx="1281">
                  <c:v>-1.22</c:v>
                </c:pt>
                <c:pt idx="1282">
                  <c:v>-1.19</c:v>
                </c:pt>
                <c:pt idx="1283">
                  <c:v>-1.17</c:v>
                </c:pt>
                <c:pt idx="1284">
                  <c:v>-1.1499999999999999</c:v>
                </c:pt>
                <c:pt idx="1285">
                  <c:v>-1.1200000000000001</c:v>
                </c:pt>
                <c:pt idx="1286">
                  <c:v>-1.1000000000000001</c:v>
                </c:pt>
                <c:pt idx="1287">
                  <c:v>-1.0699999999999998</c:v>
                </c:pt>
                <c:pt idx="1288">
                  <c:v>-1.0499999999999998</c:v>
                </c:pt>
                <c:pt idx="1289">
                  <c:v>-1.03</c:v>
                </c:pt>
                <c:pt idx="1290">
                  <c:v>-1.01</c:v>
                </c:pt>
                <c:pt idx="1291">
                  <c:v>-0.99699999999999989</c:v>
                </c:pt>
                <c:pt idx="1292">
                  <c:v>-0.96599999999999997</c:v>
                </c:pt>
                <c:pt idx="1293">
                  <c:v>-0.94799999999999995</c:v>
                </c:pt>
                <c:pt idx="1294">
                  <c:v>-0.92600000000000005</c:v>
                </c:pt>
                <c:pt idx="1295">
                  <c:v>-0.90800000000000003</c:v>
                </c:pt>
                <c:pt idx="1296">
                  <c:v>-0.89600000000000002</c:v>
                </c:pt>
                <c:pt idx="1297">
                  <c:v>-0.86899999999999999</c:v>
                </c:pt>
                <c:pt idx="1298">
                  <c:v>-0.85299999999999998</c:v>
                </c:pt>
                <c:pt idx="1299">
                  <c:v>-0.83500000000000008</c:v>
                </c:pt>
                <c:pt idx="1300">
                  <c:v>-0.81699999999999995</c:v>
                </c:pt>
                <c:pt idx="1301">
                  <c:v>-0.80800000000000005</c:v>
                </c:pt>
                <c:pt idx="1302">
                  <c:v>-0.78</c:v>
                </c:pt>
                <c:pt idx="1303">
                  <c:v>-0.76800000000000002</c:v>
                </c:pt>
                <c:pt idx="1304">
                  <c:v>-0.75</c:v>
                </c:pt>
                <c:pt idx="1305">
                  <c:v>-0.73099999999999998</c:v>
                </c:pt>
                <c:pt idx="1306">
                  <c:v>-0.72200000000000009</c:v>
                </c:pt>
                <c:pt idx="1307">
                  <c:v>-0.70100000000000007</c:v>
                </c:pt>
                <c:pt idx="1308">
                  <c:v>-0.68899999999999995</c:v>
                </c:pt>
                <c:pt idx="1309">
                  <c:v>-0.67299999999999993</c:v>
                </c:pt>
                <c:pt idx="1310">
                  <c:v>-0.65800000000000003</c:v>
                </c:pt>
                <c:pt idx="1311">
                  <c:v>-0.64600000000000002</c:v>
                </c:pt>
                <c:pt idx="1312">
                  <c:v>-0.625</c:v>
                </c:pt>
                <c:pt idx="1313">
                  <c:v>-0.61499999999999999</c:v>
                </c:pt>
                <c:pt idx="1314">
                  <c:v>-0.60299999999999998</c:v>
                </c:pt>
                <c:pt idx="1315">
                  <c:v>-0.58800000000000008</c:v>
                </c:pt>
                <c:pt idx="1316">
                  <c:v>-0.57899999999999996</c:v>
                </c:pt>
                <c:pt idx="1317">
                  <c:v>-0.56100000000000005</c:v>
                </c:pt>
                <c:pt idx="1318">
                  <c:v>-0.55100000000000005</c:v>
                </c:pt>
                <c:pt idx="1319">
                  <c:v>-0.53600000000000003</c:v>
                </c:pt>
                <c:pt idx="1320">
                  <c:v>-0.52700000000000002</c:v>
                </c:pt>
                <c:pt idx="1321">
                  <c:v>-0.5179999999999999</c:v>
                </c:pt>
                <c:pt idx="1322">
                  <c:v>-0.5</c:v>
                </c:pt>
                <c:pt idx="1323">
                  <c:v>-0.49299999999999999</c:v>
                </c:pt>
                <c:pt idx="1324">
                  <c:v>-0.47800000000000004</c:v>
                </c:pt>
                <c:pt idx="1325">
                  <c:v>-0.46899999999999997</c:v>
                </c:pt>
                <c:pt idx="1326">
                  <c:v>-0.45999999999999996</c:v>
                </c:pt>
                <c:pt idx="1327">
                  <c:v>-0.44499999999999995</c:v>
                </c:pt>
                <c:pt idx="1328">
                  <c:v>-0.442</c:v>
                </c:pt>
                <c:pt idx="1329">
                  <c:v>-0.42599999999999999</c:v>
                </c:pt>
                <c:pt idx="1330">
                  <c:v>-0.41699999999999998</c:v>
                </c:pt>
                <c:pt idx="1331">
                  <c:v>-0.41100000000000003</c:v>
                </c:pt>
                <c:pt idx="1332">
                  <c:v>-0.39</c:v>
                </c:pt>
                <c:pt idx="1333">
                  <c:v>-0.38700000000000001</c:v>
                </c:pt>
                <c:pt idx="1334">
                  <c:v>-0.375</c:v>
                </c:pt>
                <c:pt idx="1335">
                  <c:v>-0.36799999999999999</c:v>
                </c:pt>
                <c:pt idx="1336">
                  <c:v>-0.36199999999999999</c:v>
                </c:pt>
                <c:pt idx="1337">
                  <c:v>-0.34400000000000003</c:v>
                </c:pt>
                <c:pt idx="1338">
                  <c:v>-0.34099999999999997</c:v>
                </c:pt>
                <c:pt idx="1339">
                  <c:v>-0.33200000000000002</c:v>
                </c:pt>
                <c:pt idx="1340">
                  <c:v>-0.32</c:v>
                </c:pt>
                <c:pt idx="1341">
                  <c:v>-0.317</c:v>
                </c:pt>
                <c:pt idx="1342">
                  <c:v>-0.30099999999999999</c:v>
                </c:pt>
                <c:pt idx="1343">
                  <c:v>-0.29799999999999999</c:v>
                </c:pt>
                <c:pt idx="1344">
                  <c:v>-0.28900000000000003</c:v>
                </c:pt>
                <c:pt idx="1345">
                  <c:v>-0.28000000000000003</c:v>
                </c:pt>
                <c:pt idx="1346">
                  <c:v>-0.27700000000000002</c:v>
                </c:pt>
                <c:pt idx="1347">
                  <c:v>-0.26200000000000001</c:v>
                </c:pt>
                <c:pt idx="1348">
                  <c:v>-0.25899999999999995</c:v>
                </c:pt>
                <c:pt idx="1349">
                  <c:v>-0.253</c:v>
                </c:pt>
                <c:pt idx="1350">
                  <c:v>-0.24299999999999999</c:v>
                </c:pt>
                <c:pt idx="1351">
                  <c:v>-0.24</c:v>
                </c:pt>
                <c:pt idx="1352">
                  <c:v>-0.22499999999999998</c:v>
                </c:pt>
                <c:pt idx="1353">
                  <c:v>-0.222</c:v>
                </c:pt>
                <c:pt idx="1354">
                  <c:v>-0.216</c:v>
                </c:pt>
                <c:pt idx="1355">
                  <c:v>-0.21</c:v>
                </c:pt>
                <c:pt idx="1356">
                  <c:v>-0.20399999999999999</c:v>
                </c:pt>
                <c:pt idx="1357">
                  <c:v>-0.192</c:v>
                </c:pt>
                <c:pt idx="1358">
                  <c:v>-0.189</c:v>
                </c:pt>
                <c:pt idx="1359">
                  <c:v>-0.17899999999999999</c:v>
                </c:pt>
                <c:pt idx="1360">
                  <c:v>-0.17599999999999999</c:v>
                </c:pt>
                <c:pt idx="1361">
                  <c:v>-0.17299999999999999</c:v>
                </c:pt>
                <c:pt idx="1362">
                  <c:v>-0.158</c:v>
                </c:pt>
                <c:pt idx="1363">
                  <c:v>-0.158</c:v>
                </c:pt>
                <c:pt idx="1364">
                  <c:v>-0.14899999999999999</c:v>
                </c:pt>
                <c:pt idx="1365">
                  <c:v>-0.14600000000000002</c:v>
                </c:pt>
                <c:pt idx="1366">
                  <c:v>-0.14299999999999999</c:v>
                </c:pt>
                <c:pt idx="1367">
                  <c:v>-0.128</c:v>
                </c:pt>
                <c:pt idx="1368">
                  <c:v>-0.13100000000000001</c:v>
                </c:pt>
                <c:pt idx="1369">
                  <c:v>-0.12100000000000001</c:v>
                </c:pt>
                <c:pt idx="1370">
                  <c:v>-0.11499999999999999</c:v>
                </c:pt>
                <c:pt idx="1371">
                  <c:v>-0.11499999999999999</c:v>
                </c:pt>
                <c:pt idx="1372">
                  <c:v>-9.9999999999999992E-2</c:v>
                </c:pt>
                <c:pt idx="1373">
                  <c:v>-9.9999999999999992E-2</c:v>
                </c:pt>
                <c:pt idx="1374">
                  <c:v>-9.4E-2</c:v>
                </c:pt>
                <c:pt idx="1375">
                  <c:v>-9.0899999999999995E-2</c:v>
                </c:pt>
                <c:pt idx="1376">
                  <c:v>-8.7900000000000006E-2</c:v>
                </c:pt>
                <c:pt idx="1377">
                  <c:v>-7.569999999999999E-2</c:v>
                </c:pt>
                <c:pt idx="1378">
                  <c:v>-7.569999999999999E-2</c:v>
                </c:pt>
                <c:pt idx="1379">
                  <c:v>-6.9599999999999995E-2</c:v>
                </c:pt>
                <c:pt idx="1380">
                  <c:v>-6.3500000000000001E-2</c:v>
                </c:pt>
                <c:pt idx="1381">
                  <c:v>-5.74E-2</c:v>
                </c:pt>
                <c:pt idx="1382">
                  <c:v>-4.8300000000000003E-2</c:v>
                </c:pt>
                <c:pt idx="1383">
                  <c:v>-4.8300000000000003E-2</c:v>
                </c:pt>
                <c:pt idx="1384">
                  <c:v>-4.5200000000000004E-2</c:v>
                </c:pt>
                <c:pt idx="1385">
                  <c:v>-3.9100000000000003E-2</c:v>
                </c:pt>
                <c:pt idx="1386">
                  <c:v>-3.9100000000000003E-2</c:v>
                </c:pt>
                <c:pt idx="1387">
                  <c:v>-2.69E-2</c:v>
                </c:pt>
                <c:pt idx="1388">
                  <c:v>-2.69E-2</c:v>
                </c:pt>
                <c:pt idx="1389">
                  <c:v>-2.0800000000000003E-2</c:v>
                </c:pt>
                <c:pt idx="1390">
                  <c:v>-1.47E-2</c:v>
                </c:pt>
                <c:pt idx="1391">
                  <c:v>-1.47E-2</c:v>
                </c:pt>
                <c:pt idx="1392">
                  <c:v>-5.5700000000000003E-3</c:v>
                </c:pt>
                <c:pt idx="1393">
                  <c:v>-5.5700000000000003E-3</c:v>
                </c:pt>
                <c:pt idx="1394">
                  <c:v>5.3200000000000003E-4</c:v>
                </c:pt>
                <c:pt idx="1395">
                  <c:v>6.6299999999999996E-3</c:v>
                </c:pt>
                <c:pt idx="1396">
                  <c:v>6.6299999999999996E-3</c:v>
                </c:pt>
                <c:pt idx="1397">
                  <c:v>1.8800000000000001E-2</c:v>
                </c:pt>
                <c:pt idx="1398">
                  <c:v>1.8800000000000001E-2</c:v>
                </c:pt>
                <c:pt idx="1399">
                  <c:v>2.1899999999999999E-2</c:v>
                </c:pt>
                <c:pt idx="1400">
                  <c:v>2.4900000000000002E-2</c:v>
                </c:pt>
                <c:pt idx="1401">
                  <c:v>2.8000000000000001E-2</c:v>
                </c:pt>
                <c:pt idx="1402">
                  <c:v>4.02E-2</c:v>
                </c:pt>
                <c:pt idx="1403">
                  <c:v>3.7100000000000001E-2</c:v>
                </c:pt>
                <c:pt idx="1404">
                  <c:v>4.3200000000000002E-2</c:v>
                </c:pt>
                <c:pt idx="1405">
                  <c:v>4.6300000000000001E-2</c:v>
                </c:pt>
                <c:pt idx="1406">
                  <c:v>4.6300000000000001E-2</c:v>
                </c:pt>
                <c:pt idx="1407">
                  <c:v>5.8500000000000003E-2</c:v>
                </c:pt>
                <c:pt idx="1408">
                  <c:v>5.5399999999999998E-2</c:v>
                </c:pt>
                <c:pt idx="1409">
                  <c:v>6.4599999999999991E-2</c:v>
                </c:pt>
                <c:pt idx="1410">
                  <c:v>6.4599999999999991E-2</c:v>
                </c:pt>
                <c:pt idx="1411">
                  <c:v>6.4599999999999991E-2</c:v>
                </c:pt>
                <c:pt idx="1412">
                  <c:v>7.6799999999999993E-2</c:v>
                </c:pt>
                <c:pt idx="1413">
                  <c:v>7.3700000000000002E-2</c:v>
                </c:pt>
                <c:pt idx="1414">
                  <c:v>8.2900000000000001E-2</c:v>
                </c:pt>
                <c:pt idx="1415">
                  <c:v>8.2900000000000001E-2</c:v>
                </c:pt>
                <c:pt idx="1416">
                  <c:v>8.2900000000000001E-2</c:v>
                </c:pt>
                <c:pt idx="1417">
                  <c:v>9.5100000000000004E-2</c:v>
                </c:pt>
                <c:pt idx="1418">
                  <c:v>9.1999999999999998E-2</c:v>
                </c:pt>
                <c:pt idx="1419">
                  <c:v>9.8099999999999993E-2</c:v>
                </c:pt>
                <c:pt idx="1420">
                  <c:v>0.10100000000000001</c:v>
                </c:pt>
                <c:pt idx="1421">
                  <c:v>0.10100000000000001</c:v>
                </c:pt>
                <c:pt idx="1422">
                  <c:v>0.113</c:v>
                </c:pt>
                <c:pt idx="1423">
                  <c:v>0.11</c:v>
                </c:pt>
                <c:pt idx="1424">
                  <c:v>0.11600000000000001</c:v>
                </c:pt>
                <c:pt idx="1425">
                  <c:v>0.11899999999999999</c:v>
                </c:pt>
                <c:pt idx="1426">
                  <c:v>0.11899999999999999</c:v>
                </c:pt>
                <c:pt idx="1427">
                  <c:v>0.129</c:v>
                </c:pt>
                <c:pt idx="1428">
                  <c:v>0.126</c:v>
                </c:pt>
                <c:pt idx="1429">
                  <c:v>0.13199999999999998</c:v>
                </c:pt>
                <c:pt idx="1430">
                  <c:v>0.13799999999999998</c:v>
                </c:pt>
                <c:pt idx="1431">
                  <c:v>0.13500000000000001</c:v>
                </c:pt>
                <c:pt idx="1432">
                  <c:v>0.14399999999999999</c:v>
                </c:pt>
                <c:pt idx="1433">
                  <c:v>0.14399999999999999</c:v>
                </c:pt>
                <c:pt idx="1434">
                  <c:v>0.15</c:v>
                </c:pt>
                <c:pt idx="1435">
                  <c:v>0.15</c:v>
                </c:pt>
                <c:pt idx="1436">
                  <c:v>0.153</c:v>
                </c:pt>
                <c:pt idx="1437">
                  <c:v>0.16200000000000001</c:v>
                </c:pt>
                <c:pt idx="1438">
                  <c:v>0.159</c:v>
                </c:pt>
                <c:pt idx="1439">
                  <c:v>0.16500000000000001</c:v>
                </c:pt>
                <c:pt idx="1440">
                  <c:v>0.16799999999999998</c:v>
                </c:pt>
                <c:pt idx="1441">
                  <c:v>0.16799999999999998</c:v>
                </c:pt>
                <c:pt idx="1442">
                  <c:v>0.17700000000000002</c:v>
                </c:pt>
                <c:pt idx="1443">
                  <c:v>0.17399999999999999</c:v>
                </c:pt>
                <c:pt idx="1444">
                  <c:v>0.18</c:v>
                </c:pt>
                <c:pt idx="1445">
                  <c:v>0.18</c:v>
                </c:pt>
                <c:pt idx="1446">
                  <c:v>0.184</c:v>
                </c:pt>
                <c:pt idx="1447">
                  <c:v>0.193</c:v>
                </c:pt>
                <c:pt idx="1448">
                  <c:v>0.19</c:v>
                </c:pt>
                <c:pt idx="1449">
                  <c:v>0.19600000000000001</c:v>
                </c:pt>
                <c:pt idx="1450">
                  <c:v>0.19600000000000001</c:v>
                </c:pt>
                <c:pt idx="1451">
                  <c:v>0.19600000000000001</c:v>
                </c:pt>
                <c:pt idx="1452">
                  <c:v>0.20800000000000002</c:v>
                </c:pt>
                <c:pt idx="1453">
                  <c:v>0.20200000000000001</c:v>
                </c:pt>
                <c:pt idx="1454">
                  <c:v>0.21099999999999999</c:v>
                </c:pt>
                <c:pt idx="1455">
                  <c:v>0.21099999999999999</c:v>
                </c:pt>
                <c:pt idx="1456">
                  <c:v>0.21099999999999999</c:v>
                </c:pt>
                <c:pt idx="1457">
                  <c:v>0.223</c:v>
                </c:pt>
                <c:pt idx="1458">
                  <c:v>0.217</c:v>
                </c:pt>
                <c:pt idx="1459">
                  <c:v>0.223</c:v>
                </c:pt>
                <c:pt idx="1460">
                  <c:v>0.22600000000000001</c:v>
                </c:pt>
                <c:pt idx="1461">
                  <c:v>0.22600000000000001</c:v>
                </c:pt>
                <c:pt idx="1462">
                  <c:v>0.23799999999999999</c:v>
                </c:pt>
                <c:pt idx="1463">
                  <c:v>0.23200000000000001</c:v>
                </c:pt>
                <c:pt idx="1464">
                  <c:v>0.23799999999999999</c:v>
                </c:pt>
                <c:pt idx="1465">
                  <c:v>0.24099999999999999</c:v>
                </c:pt>
                <c:pt idx="1466">
                  <c:v>0.24099999999999999</c:v>
                </c:pt>
                <c:pt idx="1467">
                  <c:v>0.251</c:v>
                </c:pt>
                <c:pt idx="1468">
                  <c:v>0.245</c:v>
                </c:pt>
                <c:pt idx="1469">
                  <c:v>0.251</c:v>
                </c:pt>
                <c:pt idx="1470">
                  <c:v>0.254</c:v>
                </c:pt>
                <c:pt idx="1471">
                  <c:v>0.254</c:v>
                </c:pt>
                <c:pt idx="1472">
                  <c:v>0.26300000000000001</c:v>
                </c:pt>
                <c:pt idx="1473">
                  <c:v>0.26300000000000001</c:v>
                </c:pt>
                <c:pt idx="1474">
                  <c:v>0.26600000000000001</c:v>
                </c:pt>
                <c:pt idx="1475">
                  <c:v>0.26899999999999996</c:v>
                </c:pt>
                <c:pt idx="1476">
                  <c:v>0.27200000000000002</c:v>
                </c:pt>
                <c:pt idx="1477">
                  <c:v>0.27799999999999997</c:v>
                </c:pt>
                <c:pt idx="1478">
                  <c:v>0.27500000000000002</c:v>
                </c:pt>
                <c:pt idx="1479">
                  <c:v>0.28099999999999997</c:v>
                </c:pt>
                <c:pt idx="1480">
                  <c:v>0.28099999999999997</c:v>
                </c:pt>
                <c:pt idx="1481">
                  <c:v>0.28399999999999997</c:v>
                </c:pt>
                <c:pt idx="1482">
                  <c:v>0.29299999999999998</c:v>
                </c:pt>
                <c:pt idx="1483">
                  <c:v>0.28700000000000003</c:v>
                </c:pt>
                <c:pt idx="1484">
                  <c:v>0.29599999999999999</c:v>
                </c:pt>
                <c:pt idx="1485">
                  <c:v>0.29599999999999999</c:v>
                </c:pt>
                <c:pt idx="1486">
                  <c:v>0.29900000000000004</c:v>
                </c:pt>
                <c:pt idx="1487">
                  <c:v>0.30499999999999999</c:v>
                </c:pt>
                <c:pt idx="1488">
                  <c:v>0.29900000000000004</c:v>
                </c:pt>
                <c:pt idx="1489">
                  <c:v>0.309</c:v>
                </c:pt>
                <c:pt idx="1490">
                  <c:v>0.312</c:v>
                </c:pt>
                <c:pt idx="1491">
                  <c:v>0.309</c:v>
                </c:pt>
                <c:pt idx="1492">
                  <c:v>0.318</c:v>
                </c:pt>
                <c:pt idx="1493">
                  <c:v>0.312</c:v>
                </c:pt>
                <c:pt idx="1494">
                  <c:v>0.32099999999999995</c:v>
                </c:pt>
                <c:pt idx="1495">
                  <c:v>0.32099999999999995</c:v>
                </c:pt>
                <c:pt idx="1496">
                  <c:v>0.32400000000000001</c:v>
                </c:pt>
                <c:pt idx="1497">
                  <c:v>0.33599999999999997</c:v>
                </c:pt>
                <c:pt idx="1498">
                  <c:v>0.33</c:v>
                </c:pt>
                <c:pt idx="1499">
                  <c:v>0.33</c:v>
                </c:pt>
                <c:pt idx="1500">
                  <c:v>0.33299999999999996</c:v>
                </c:pt>
                <c:pt idx="1501">
                  <c:v>0.33900000000000002</c:v>
                </c:pt>
                <c:pt idx="1502">
                  <c:v>0.34799999999999998</c:v>
                </c:pt>
                <c:pt idx="1503">
                  <c:v>0.33900000000000002</c:v>
                </c:pt>
                <c:pt idx="1504">
                  <c:v>0.34799999999999998</c:v>
                </c:pt>
                <c:pt idx="1505">
                  <c:v>0.35099999999999998</c:v>
                </c:pt>
                <c:pt idx="1506">
                  <c:v>0.35099999999999998</c:v>
                </c:pt>
                <c:pt idx="1507">
                  <c:v>0.35699999999999998</c:v>
                </c:pt>
                <c:pt idx="1508">
                  <c:v>0.35400000000000004</c:v>
                </c:pt>
                <c:pt idx="1509">
                  <c:v>0.35400000000000004</c:v>
                </c:pt>
                <c:pt idx="1510">
                  <c:v>0.36</c:v>
                </c:pt>
                <c:pt idx="1511">
                  <c:v>0.36</c:v>
                </c:pt>
                <c:pt idx="1512">
                  <c:v>0.37</c:v>
                </c:pt>
                <c:pt idx="1513">
                  <c:v>0.37</c:v>
                </c:pt>
                <c:pt idx="1514">
                  <c:v>0.376</c:v>
                </c:pt>
                <c:pt idx="1515">
                  <c:v>0.376</c:v>
                </c:pt>
                <c:pt idx="1516">
                  <c:v>0.376</c:v>
                </c:pt>
                <c:pt idx="1517">
                  <c:v>0.38500000000000001</c:v>
                </c:pt>
                <c:pt idx="1518">
                  <c:v>0.379</c:v>
                </c:pt>
                <c:pt idx="1519">
                  <c:v>0.38500000000000001</c:v>
                </c:pt>
                <c:pt idx="1520">
                  <c:v>0.38799999999999996</c:v>
                </c:pt>
                <c:pt idx="1521">
                  <c:v>0.38799999999999996</c:v>
                </c:pt>
                <c:pt idx="1522">
                  <c:v>0.39700000000000002</c:v>
                </c:pt>
                <c:pt idx="1523">
                  <c:v>0.39100000000000001</c:v>
                </c:pt>
                <c:pt idx="1524">
                  <c:v>0.39700000000000002</c:v>
                </c:pt>
                <c:pt idx="1525">
                  <c:v>0.39700000000000002</c:v>
                </c:pt>
                <c:pt idx="1526">
                  <c:v>0.39999999999999997</c:v>
                </c:pt>
                <c:pt idx="1527">
                  <c:v>0.40900000000000003</c:v>
                </c:pt>
                <c:pt idx="1528">
                  <c:v>0.39999999999999997</c:v>
                </c:pt>
                <c:pt idx="1529">
                  <c:v>0.40900000000000003</c:v>
                </c:pt>
                <c:pt idx="1530">
                  <c:v>0.40900000000000003</c:v>
                </c:pt>
                <c:pt idx="1531">
                  <c:v>0.41199999999999998</c:v>
                </c:pt>
                <c:pt idx="1532">
                  <c:v>0.42100000000000004</c:v>
                </c:pt>
                <c:pt idx="1533">
                  <c:v>0.41499999999999998</c:v>
                </c:pt>
                <c:pt idx="1534">
                  <c:v>0.42399999999999999</c:v>
                </c:pt>
                <c:pt idx="1535">
                  <c:v>0.42399999999999999</c:v>
                </c:pt>
                <c:pt idx="1536">
                  <c:v>0.42699999999999999</c:v>
                </c:pt>
                <c:pt idx="1537">
                  <c:v>0.437</c:v>
                </c:pt>
                <c:pt idx="1538">
                  <c:v>0.43099999999999999</c:v>
                </c:pt>
                <c:pt idx="1539">
                  <c:v>0.437</c:v>
                </c:pt>
                <c:pt idx="1540">
                  <c:v>0.437</c:v>
                </c:pt>
                <c:pt idx="1541">
                  <c:v>0.437</c:v>
                </c:pt>
                <c:pt idx="1542">
                  <c:v>0.44600000000000001</c:v>
                </c:pt>
                <c:pt idx="1543">
                  <c:v>0.44</c:v>
                </c:pt>
                <c:pt idx="1544">
                  <c:v>0.44600000000000001</c:v>
                </c:pt>
                <c:pt idx="1545">
                  <c:v>0.44900000000000001</c:v>
                </c:pt>
                <c:pt idx="1546">
                  <c:v>0.45200000000000001</c:v>
                </c:pt>
                <c:pt idx="1547">
                  <c:v>0.45800000000000002</c:v>
                </c:pt>
                <c:pt idx="1548">
                  <c:v>0.45499999999999996</c:v>
                </c:pt>
                <c:pt idx="1549">
                  <c:v>0.45800000000000002</c:v>
                </c:pt>
                <c:pt idx="1550">
                  <c:v>0.46100000000000002</c:v>
                </c:pt>
                <c:pt idx="1551">
                  <c:v>0.46400000000000002</c:v>
                </c:pt>
                <c:pt idx="1552">
                  <c:v>0.47</c:v>
                </c:pt>
                <c:pt idx="1553">
                  <c:v>0.46400000000000002</c:v>
                </c:pt>
                <c:pt idx="1554">
                  <c:v>0.47300000000000003</c:v>
                </c:pt>
                <c:pt idx="1555">
                  <c:v>0.47300000000000003</c:v>
                </c:pt>
                <c:pt idx="1556">
                  <c:v>0.47599999999999998</c:v>
                </c:pt>
                <c:pt idx="1557">
                  <c:v>0.48199999999999998</c:v>
                </c:pt>
                <c:pt idx="1558">
                  <c:v>0.47899999999999998</c:v>
                </c:pt>
                <c:pt idx="1559">
                  <c:v>0.48500000000000004</c:v>
                </c:pt>
                <c:pt idx="1560">
                  <c:v>0.48500000000000004</c:v>
                </c:pt>
                <c:pt idx="1561">
                  <c:v>0.48800000000000004</c:v>
                </c:pt>
                <c:pt idx="1562">
                  <c:v>0.49100000000000005</c:v>
                </c:pt>
                <c:pt idx="1563">
                  <c:v>0.49500000000000005</c:v>
                </c:pt>
                <c:pt idx="1564">
                  <c:v>0.501</c:v>
                </c:pt>
                <c:pt idx="1565">
                  <c:v>0.501</c:v>
                </c:pt>
                <c:pt idx="1566">
                  <c:v>0.501</c:v>
                </c:pt>
                <c:pt idx="1567">
                  <c:v>0.51</c:v>
                </c:pt>
                <c:pt idx="1568">
                  <c:v>0.504</c:v>
                </c:pt>
                <c:pt idx="1569">
                  <c:v>0.51300000000000001</c:v>
                </c:pt>
                <c:pt idx="1570">
                  <c:v>0.51300000000000001</c:v>
                </c:pt>
                <c:pt idx="1571">
                  <c:v>0.51600000000000001</c:v>
                </c:pt>
                <c:pt idx="1572">
                  <c:v>0.51900000000000002</c:v>
                </c:pt>
                <c:pt idx="1573">
                  <c:v>0.51900000000000002</c:v>
                </c:pt>
                <c:pt idx="1574">
                  <c:v>0.52499999999999991</c:v>
                </c:pt>
                <c:pt idx="1575">
                  <c:v>0.52499999999999991</c:v>
                </c:pt>
                <c:pt idx="1576">
                  <c:v>0.52499999999999991</c:v>
                </c:pt>
                <c:pt idx="1577">
                  <c:v>0.53400000000000003</c:v>
                </c:pt>
                <c:pt idx="1578">
                  <c:v>0.52799999999999991</c:v>
                </c:pt>
                <c:pt idx="1579">
                  <c:v>0.53700000000000003</c:v>
                </c:pt>
                <c:pt idx="1580">
                  <c:v>0.53700000000000003</c:v>
                </c:pt>
                <c:pt idx="1581">
                  <c:v>0.53400000000000003</c:v>
                </c:pt>
                <c:pt idx="1582">
                  <c:v>0.54899999999999993</c:v>
                </c:pt>
                <c:pt idx="1583">
                  <c:v>0.54300000000000004</c:v>
                </c:pt>
                <c:pt idx="1584">
                  <c:v>0.54899999999999993</c:v>
                </c:pt>
                <c:pt idx="1585">
                  <c:v>0.55199999999999994</c:v>
                </c:pt>
                <c:pt idx="1586">
                  <c:v>0.55199999999999994</c:v>
                </c:pt>
                <c:pt idx="1587">
                  <c:v>0.56199999999999994</c:v>
                </c:pt>
                <c:pt idx="1588">
                  <c:v>0.55599999999999994</c:v>
                </c:pt>
                <c:pt idx="1589">
                  <c:v>0.55899999999999994</c:v>
                </c:pt>
                <c:pt idx="1590">
                  <c:v>0.56499999999999995</c:v>
                </c:pt>
                <c:pt idx="1591">
                  <c:v>0.56799999999999995</c:v>
                </c:pt>
                <c:pt idx="1592">
                  <c:v>0.57100000000000006</c:v>
                </c:pt>
                <c:pt idx="1593">
                  <c:v>0.56799999999999995</c:v>
                </c:pt>
                <c:pt idx="1594">
                  <c:v>0.57700000000000007</c:v>
                </c:pt>
                <c:pt idx="1595">
                  <c:v>0.57400000000000007</c:v>
                </c:pt>
                <c:pt idx="1596">
                  <c:v>0.57700000000000007</c:v>
                </c:pt>
                <c:pt idx="1597">
                  <c:v>0.58599999999999997</c:v>
                </c:pt>
                <c:pt idx="1598">
                  <c:v>0.57999999999999996</c:v>
                </c:pt>
                <c:pt idx="1599">
                  <c:v>0.58599999999999997</c:v>
                </c:pt>
                <c:pt idx="1600">
                  <c:v>0.58599999999999997</c:v>
                </c:pt>
                <c:pt idx="1601">
                  <c:v>0.59199999999999997</c:v>
                </c:pt>
                <c:pt idx="1602">
                  <c:v>0.59800000000000009</c:v>
                </c:pt>
                <c:pt idx="1603">
                  <c:v>0.59499999999999997</c:v>
                </c:pt>
                <c:pt idx="1604">
                  <c:v>0.60100000000000009</c:v>
                </c:pt>
                <c:pt idx="1605">
                  <c:v>0.60100000000000009</c:v>
                </c:pt>
                <c:pt idx="1606">
                  <c:v>0.60399999999999998</c:v>
                </c:pt>
                <c:pt idx="1607">
                  <c:v>0.61</c:v>
                </c:pt>
                <c:pt idx="1608">
                  <c:v>0.60399999999999998</c:v>
                </c:pt>
                <c:pt idx="1609">
                  <c:v>0.61299999999999999</c:v>
                </c:pt>
                <c:pt idx="1610">
                  <c:v>0.61</c:v>
                </c:pt>
                <c:pt idx="1611">
                  <c:v>0.61299999999999999</c:v>
                </c:pt>
                <c:pt idx="1612">
                  <c:v>0.626</c:v>
                </c:pt>
                <c:pt idx="1613">
                  <c:v>0.623</c:v>
                </c:pt>
                <c:pt idx="1614">
                  <c:v>0.63200000000000001</c:v>
                </c:pt>
                <c:pt idx="1615">
                  <c:v>0.629</c:v>
                </c:pt>
                <c:pt idx="1616">
                  <c:v>0.63200000000000001</c:v>
                </c:pt>
                <c:pt idx="1617">
                  <c:v>0.64100000000000001</c:v>
                </c:pt>
                <c:pt idx="1618">
                  <c:v>0.63200000000000001</c:v>
                </c:pt>
                <c:pt idx="1619">
                  <c:v>0.64100000000000001</c:v>
                </c:pt>
                <c:pt idx="1620">
                  <c:v>0.64400000000000002</c:v>
                </c:pt>
                <c:pt idx="1621">
                  <c:v>0.64400000000000002</c:v>
                </c:pt>
                <c:pt idx="1622">
                  <c:v>0.65</c:v>
                </c:pt>
                <c:pt idx="1623">
                  <c:v>0.64700000000000002</c:v>
                </c:pt>
                <c:pt idx="1624">
                  <c:v>0.65</c:v>
                </c:pt>
                <c:pt idx="1625">
                  <c:v>0.65600000000000003</c:v>
                </c:pt>
                <c:pt idx="1626">
                  <c:v>0.65600000000000003</c:v>
                </c:pt>
                <c:pt idx="1627">
                  <c:v>0.66500000000000004</c:v>
                </c:pt>
                <c:pt idx="1628">
                  <c:v>0.66500000000000004</c:v>
                </c:pt>
                <c:pt idx="1629">
                  <c:v>0.66800000000000004</c:v>
                </c:pt>
                <c:pt idx="1630">
                  <c:v>0.67100000000000004</c:v>
                </c:pt>
                <c:pt idx="1631">
                  <c:v>0.67400000000000004</c:v>
                </c:pt>
                <c:pt idx="1632">
                  <c:v>0.68100000000000005</c:v>
                </c:pt>
                <c:pt idx="1633">
                  <c:v>0.67400000000000004</c:v>
                </c:pt>
                <c:pt idx="1634">
                  <c:v>0.68400000000000005</c:v>
                </c:pt>
                <c:pt idx="1635">
                  <c:v>0.68400000000000005</c:v>
                </c:pt>
                <c:pt idx="1636">
                  <c:v>0.69</c:v>
                </c:pt>
                <c:pt idx="1637">
                  <c:v>0.69</c:v>
                </c:pt>
                <c:pt idx="1638">
                  <c:v>0.68700000000000006</c:v>
                </c:pt>
                <c:pt idx="1639">
                  <c:v>0.69599999999999995</c:v>
                </c:pt>
                <c:pt idx="1640">
                  <c:v>0.69599999999999995</c:v>
                </c:pt>
                <c:pt idx="1641">
                  <c:v>0.69899999999999995</c:v>
                </c:pt>
                <c:pt idx="1642">
                  <c:v>0.70500000000000007</c:v>
                </c:pt>
                <c:pt idx="1643">
                  <c:v>0.70199999999999996</c:v>
                </c:pt>
                <c:pt idx="1644">
                  <c:v>0.70800000000000007</c:v>
                </c:pt>
                <c:pt idx="1645">
                  <c:v>0.70800000000000007</c:v>
                </c:pt>
                <c:pt idx="1646">
                  <c:v>0.71399999999999997</c:v>
                </c:pt>
                <c:pt idx="1647">
                  <c:v>0.72299999999999998</c:v>
                </c:pt>
                <c:pt idx="1648">
                  <c:v>0.71699999999999997</c:v>
                </c:pt>
                <c:pt idx="1649">
                  <c:v>0.72599999999999998</c:v>
                </c:pt>
                <c:pt idx="1650">
                  <c:v>0.72299999999999998</c:v>
                </c:pt>
                <c:pt idx="1651">
                  <c:v>0.72599999999999998</c:v>
                </c:pt>
                <c:pt idx="1652">
                  <c:v>0.73799999999999999</c:v>
                </c:pt>
                <c:pt idx="1653">
                  <c:v>0.72899999999999998</c:v>
                </c:pt>
                <c:pt idx="1654">
                  <c:v>0.74199999999999999</c:v>
                </c:pt>
                <c:pt idx="1655">
                  <c:v>0.74199999999999999</c:v>
                </c:pt>
                <c:pt idx="1656">
                  <c:v>0.74199999999999999</c:v>
                </c:pt>
                <c:pt idx="1657">
                  <c:v>0.751</c:v>
                </c:pt>
                <c:pt idx="1658">
                  <c:v>0.748</c:v>
                </c:pt>
                <c:pt idx="1659">
                  <c:v>0.754</c:v>
                </c:pt>
                <c:pt idx="1660">
                  <c:v>0.754</c:v>
                </c:pt>
                <c:pt idx="1661">
                  <c:v>0.754</c:v>
                </c:pt>
                <c:pt idx="1662">
                  <c:v>0.7659999999999999</c:v>
                </c:pt>
                <c:pt idx="1663">
                  <c:v>0.76300000000000001</c:v>
                </c:pt>
                <c:pt idx="1664">
                  <c:v>0.7659999999999999</c:v>
                </c:pt>
                <c:pt idx="1665">
                  <c:v>0.7659999999999999</c:v>
                </c:pt>
                <c:pt idx="1666">
                  <c:v>0.76900000000000002</c:v>
                </c:pt>
                <c:pt idx="1667">
                  <c:v>0.77500000000000002</c:v>
                </c:pt>
                <c:pt idx="1668">
                  <c:v>0.77500000000000002</c:v>
                </c:pt>
                <c:pt idx="1669">
                  <c:v>0.78100000000000003</c:v>
                </c:pt>
                <c:pt idx="1670">
                  <c:v>0.78400000000000003</c:v>
                </c:pt>
                <c:pt idx="1671">
                  <c:v>0.78400000000000003</c:v>
                </c:pt>
                <c:pt idx="1672">
                  <c:v>0.79299999999999993</c:v>
                </c:pt>
                <c:pt idx="1673">
                  <c:v>0.78700000000000003</c:v>
                </c:pt>
                <c:pt idx="1674">
                  <c:v>0.79299999999999993</c:v>
                </c:pt>
                <c:pt idx="1675">
                  <c:v>0.79599999999999993</c:v>
                </c:pt>
                <c:pt idx="1676">
                  <c:v>0.80599999999999994</c:v>
                </c:pt>
                <c:pt idx="1677">
                  <c:v>0.80900000000000005</c:v>
                </c:pt>
                <c:pt idx="1678">
                  <c:v>0.80900000000000005</c:v>
                </c:pt>
                <c:pt idx="1679">
                  <c:v>0.81200000000000006</c:v>
                </c:pt>
                <c:pt idx="1680">
                  <c:v>0.81500000000000006</c:v>
                </c:pt>
                <c:pt idx="1681">
                  <c:v>0.81800000000000006</c:v>
                </c:pt>
                <c:pt idx="1682">
                  <c:v>0.82399999999999995</c:v>
                </c:pt>
                <c:pt idx="1683">
                  <c:v>0.82099999999999995</c:v>
                </c:pt>
                <c:pt idx="1684">
                  <c:v>0.82699999999999996</c:v>
                </c:pt>
                <c:pt idx="1685">
                  <c:v>0.82699999999999996</c:v>
                </c:pt>
                <c:pt idx="1686">
                  <c:v>0.83299999999999996</c:v>
                </c:pt>
                <c:pt idx="1687">
                  <c:v>0.83900000000000008</c:v>
                </c:pt>
                <c:pt idx="1688">
                  <c:v>0.83600000000000008</c:v>
                </c:pt>
                <c:pt idx="1689">
                  <c:v>0.84499999999999997</c:v>
                </c:pt>
                <c:pt idx="1690">
                  <c:v>0.84499999999999997</c:v>
                </c:pt>
                <c:pt idx="1691">
                  <c:v>0.84799999999999998</c:v>
                </c:pt>
                <c:pt idx="1692">
                  <c:v>0.85699999999999998</c:v>
                </c:pt>
                <c:pt idx="1693">
                  <c:v>0.85099999999999998</c:v>
                </c:pt>
                <c:pt idx="1694">
                  <c:v>0.86</c:v>
                </c:pt>
                <c:pt idx="1695">
                  <c:v>0.85699999999999998</c:v>
                </c:pt>
                <c:pt idx="1696">
                  <c:v>0.86299999999999999</c:v>
                </c:pt>
                <c:pt idx="1697">
                  <c:v>0.873</c:v>
                </c:pt>
                <c:pt idx="1698">
                  <c:v>0.86699999999999999</c:v>
                </c:pt>
                <c:pt idx="1699">
                  <c:v>0.876</c:v>
                </c:pt>
                <c:pt idx="1700">
                  <c:v>0.879</c:v>
                </c:pt>
                <c:pt idx="1701">
                  <c:v>0.88200000000000001</c:v>
                </c:pt>
                <c:pt idx="1702">
                  <c:v>0.88800000000000001</c:v>
                </c:pt>
                <c:pt idx="1703">
                  <c:v>0.88500000000000001</c:v>
                </c:pt>
                <c:pt idx="1704">
                  <c:v>0.89400000000000002</c:v>
                </c:pt>
                <c:pt idx="1705">
                  <c:v>0.89400000000000002</c:v>
                </c:pt>
                <c:pt idx="1706">
                  <c:v>0.89400000000000002</c:v>
                </c:pt>
                <c:pt idx="1707">
                  <c:v>0.90300000000000002</c:v>
                </c:pt>
                <c:pt idx="1708">
                  <c:v>0.89999999999999991</c:v>
                </c:pt>
                <c:pt idx="1709">
                  <c:v>0.90600000000000003</c:v>
                </c:pt>
                <c:pt idx="1710">
                  <c:v>0.90900000000000003</c:v>
                </c:pt>
                <c:pt idx="1711">
                  <c:v>0.91500000000000004</c:v>
                </c:pt>
                <c:pt idx="1712">
                  <c:v>0.91800000000000004</c:v>
                </c:pt>
                <c:pt idx="1713">
                  <c:v>0.91800000000000004</c:v>
                </c:pt>
                <c:pt idx="1714">
                  <c:v>0.92399999999999993</c:v>
                </c:pt>
                <c:pt idx="1715">
                  <c:v>0.92399999999999993</c:v>
                </c:pt>
                <c:pt idx="1716">
                  <c:v>0.93099999999999994</c:v>
                </c:pt>
                <c:pt idx="1717">
                  <c:v>0.94</c:v>
                </c:pt>
                <c:pt idx="1718">
                  <c:v>0.93399999999999994</c:v>
                </c:pt>
                <c:pt idx="1719">
                  <c:v>0.94</c:v>
                </c:pt>
                <c:pt idx="1720">
                  <c:v>0.94300000000000006</c:v>
                </c:pt>
                <c:pt idx="1721">
                  <c:v>0.94900000000000007</c:v>
                </c:pt>
                <c:pt idx="1722">
                  <c:v>0.95799999999999996</c:v>
                </c:pt>
                <c:pt idx="1723">
                  <c:v>0.95199999999999996</c:v>
                </c:pt>
                <c:pt idx="1724">
                  <c:v>0.95799999999999996</c:v>
                </c:pt>
                <c:pt idx="1725">
                  <c:v>0.95799999999999996</c:v>
                </c:pt>
                <c:pt idx="1726">
                  <c:v>0.96699999999999997</c:v>
                </c:pt>
                <c:pt idx="1727">
                  <c:v>0.97300000000000009</c:v>
                </c:pt>
                <c:pt idx="1728">
                  <c:v>0.96399999999999997</c:v>
                </c:pt>
                <c:pt idx="1729">
                  <c:v>0.97600000000000009</c:v>
                </c:pt>
                <c:pt idx="1730">
                  <c:v>0.97900000000000009</c:v>
                </c:pt>
                <c:pt idx="1731">
                  <c:v>0.9820000000000001</c:v>
                </c:pt>
                <c:pt idx="1732">
                  <c:v>0.995</c:v>
                </c:pt>
                <c:pt idx="1733">
                  <c:v>0.98899999999999999</c:v>
                </c:pt>
                <c:pt idx="1734">
                  <c:v>0.998</c:v>
                </c:pt>
                <c:pt idx="1735">
                  <c:v>0.998</c:v>
                </c:pt>
                <c:pt idx="1736">
                  <c:v>1</c:v>
                </c:pt>
                <c:pt idx="1737">
                  <c:v>1</c:v>
                </c:pt>
                <c:pt idx="1738">
                  <c:v>1</c:v>
                </c:pt>
                <c:pt idx="1739">
                  <c:v>1.01</c:v>
                </c:pt>
                <c:pt idx="1740">
                  <c:v>1.02</c:v>
                </c:pt>
                <c:pt idx="1741">
                  <c:v>1.02</c:v>
                </c:pt>
                <c:pt idx="1742">
                  <c:v>1.02</c:v>
                </c:pt>
                <c:pt idx="1743">
                  <c:v>1.02</c:v>
                </c:pt>
                <c:pt idx="1744">
                  <c:v>1.03</c:v>
                </c:pt>
                <c:pt idx="1745">
                  <c:v>1.03</c:v>
                </c:pt>
                <c:pt idx="1746">
                  <c:v>1.03</c:v>
                </c:pt>
                <c:pt idx="1747">
                  <c:v>1.04</c:v>
                </c:pt>
                <c:pt idx="1748">
                  <c:v>1.04</c:v>
                </c:pt>
                <c:pt idx="1749">
                  <c:v>1.0499999999999998</c:v>
                </c:pt>
                <c:pt idx="1750">
                  <c:v>1.0499999999999998</c:v>
                </c:pt>
                <c:pt idx="1751">
                  <c:v>1.06</c:v>
                </c:pt>
                <c:pt idx="1752">
                  <c:v>1.0699999999999998</c:v>
                </c:pt>
                <c:pt idx="1753">
                  <c:v>1.06</c:v>
                </c:pt>
                <c:pt idx="1754">
                  <c:v>1.0699999999999998</c:v>
                </c:pt>
                <c:pt idx="1755">
                  <c:v>1.0699999999999998</c:v>
                </c:pt>
                <c:pt idx="1756">
                  <c:v>1.08</c:v>
                </c:pt>
                <c:pt idx="1757">
                  <c:v>1.08</c:v>
                </c:pt>
                <c:pt idx="1758">
                  <c:v>1.08</c:v>
                </c:pt>
                <c:pt idx="1759">
                  <c:v>1.0899999999999999</c:v>
                </c:pt>
                <c:pt idx="1760">
                  <c:v>1.0899999999999999</c:v>
                </c:pt>
                <c:pt idx="1761">
                  <c:v>1.1000000000000001</c:v>
                </c:pt>
                <c:pt idx="1762">
                  <c:v>1.1000000000000001</c:v>
                </c:pt>
                <c:pt idx="1763">
                  <c:v>1.1000000000000001</c:v>
                </c:pt>
                <c:pt idx="1764">
                  <c:v>1.1099999999999999</c:v>
                </c:pt>
                <c:pt idx="1765">
                  <c:v>1.1099999999999999</c:v>
                </c:pt>
                <c:pt idx="1766">
                  <c:v>1.1200000000000001</c:v>
                </c:pt>
                <c:pt idx="1767">
                  <c:v>1.1200000000000001</c:v>
                </c:pt>
                <c:pt idx="1768">
                  <c:v>1.1200000000000001</c:v>
                </c:pt>
                <c:pt idx="1769">
                  <c:v>1.1299999999999999</c:v>
                </c:pt>
                <c:pt idx="1770">
                  <c:v>1.1299999999999999</c:v>
                </c:pt>
                <c:pt idx="1771">
                  <c:v>1.1400000000000001</c:v>
                </c:pt>
                <c:pt idx="1772">
                  <c:v>1.1400000000000001</c:v>
                </c:pt>
                <c:pt idx="1773">
                  <c:v>1.1400000000000001</c:v>
                </c:pt>
                <c:pt idx="1774">
                  <c:v>1.1499999999999999</c:v>
                </c:pt>
                <c:pt idx="1775">
                  <c:v>1.1499999999999999</c:v>
                </c:pt>
                <c:pt idx="1776">
                  <c:v>1.1599999999999999</c:v>
                </c:pt>
                <c:pt idx="1777">
                  <c:v>1.17</c:v>
                </c:pt>
                <c:pt idx="1778">
                  <c:v>1.1599999999999999</c:v>
                </c:pt>
                <c:pt idx="1779">
                  <c:v>1.17</c:v>
                </c:pt>
                <c:pt idx="1780">
                  <c:v>1.18</c:v>
                </c:pt>
                <c:pt idx="1781">
                  <c:v>1.18</c:v>
                </c:pt>
                <c:pt idx="1782">
                  <c:v>1.18</c:v>
                </c:pt>
                <c:pt idx="1783">
                  <c:v>1.19</c:v>
                </c:pt>
                <c:pt idx="1784">
                  <c:v>1.2</c:v>
                </c:pt>
                <c:pt idx="1785">
                  <c:v>1.2</c:v>
                </c:pt>
                <c:pt idx="1786">
                  <c:v>1.2</c:v>
                </c:pt>
                <c:pt idx="1787">
                  <c:v>1.21</c:v>
                </c:pt>
                <c:pt idx="1788">
                  <c:v>1.21</c:v>
                </c:pt>
                <c:pt idx="1789">
                  <c:v>1.22</c:v>
                </c:pt>
                <c:pt idx="1790">
                  <c:v>1.22</c:v>
                </c:pt>
                <c:pt idx="1791">
                  <c:v>1.22</c:v>
                </c:pt>
                <c:pt idx="1792">
                  <c:v>1.23</c:v>
                </c:pt>
                <c:pt idx="1793">
                  <c:v>1.23</c:v>
                </c:pt>
                <c:pt idx="1794">
                  <c:v>1.24</c:v>
                </c:pt>
                <c:pt idx="1795">
                  <c:v>1.25</c:v>
                </c:pt>
                <c:pt idx="1796">
                  <c:v>1.25</c:v>
                </c:pt>
                <c:pt idx="1797">
                  <c:v>1.25</c:v>
                </c:pt>
                <c:pt idx="1798">
                  <c:v>1.25</c:v>
                </c:pt>
                <c:pt idx="1799">
                  <c:v>1.26</c:v>
                </c:pt>
                <c:pt idx="1800">
                  <c:v>1.26</c:v>
                </c:pt>
                <c:pt idx="1801">
                  <c:v>1.27</c:v>
                </c:pt>
                <c:pt idx="1802">
                  <c:v>1.28</c:v>
                </c:pt>
                <c:pt idx="1803">
                  <c:v>1.28</c:v>
                </c:pt>
                <c:pt idx="1804">
                  <c:v>1.29</c:v>
                </c:pt>
                <c:pt idx="1805">
                  <c:v>1.29</c:v>
                </c:pt>
                <c:pt idx="1806">
                  <c:v>1.29</c:v>
                </c:pt>
                <c:pt idx="1807">
                  <c:v>1.3</c:v>
                </c:pt>
                <c:pt idx="1808">
                  <c:v>1.3</c:v>
                </c:pt>
                <c:pt idx="1809">
                  <c:v>1.32</c:v>
                </c:pt>
                <c:pt idx="1810">
                  <c:v>1.32</c:v>
                </c:pt>
                <c:pt idx="1811">
                  <c:v>1.32</c:v>
                </c:pt>
                <c:pt idx="1812">
                  <c:v>1.33</c:v>
                </c:pt>
                <c:pt idx="1813">
                  <c:v>1.33</c:v>
                </c:pt>
                <c:pt idx="1814">
                  <c:v>1.34</c:v>
                </c:pt>
                <c:pt idx="1815">
                  <c:v>1.34</c:v>
                </c:pt>
                <c:pt idx="1816">
                  <c:v>1.34</c:v>
                </c:pt>
                <c:pt idx="1817">
                  <c:v>1.35</c:v>
                </c:pt>
                <c:pt idx="1818">
                  <c:v>1.35</c:v>
                </c:pt>
                <c:pt idx="1819">
                  <c:v>1.3599999999999999</c:v>
                </c:pt>
                <c:pt idx="1820">
                  <c:v>1.37</c:v>
                </c:pt>
                <c:pt idx="1821">
                  <c:v>1.37</c:v>
                </c:pt>
                <c:pt idx="1822">
                  <c:v>1.38</c:v>
                </c:pt>
                <c:pt idx="1823">
                  <c:v>1.38</c:v>
                </c:pt>
                <c:pt idx="1824">
                  <c:v>1.3900000000000001</c:v>
                </c:pt>
                <c:pt idx="1825">
                  <c:v>1.3900000000000001</c:v>
                </c:pt>
                <c:pt idx="1826">
                  <c:v>1.4</c:v>
                </c:pt>
                <c:pt idx="1827">
                  <c:v>1.4100000000000001</c:v>
                </c:pt>
                <c:pt idx="1828">
                  <c:v>1.4100000000000001</c:v>
                </c:pt>
                <c:pt idx="1829">
                  <c:v>1.42</c:v>
                </c:pt>
                <c:pt idx="1830">
                  <c:v>1.42</c:v>
                </c:pt>
                <c:pt idx="1831">
                  <c:v>1.42</c:v>
                </c:pt>
                <c:pt idx="1832">
                  <c:v>1.4300000000000002</c:v>
                </c:pt>
                <c:pt idx="1833">
                  <c:v>1.4300000000000002</c:v>
                </c:pt>
                <c:pt idx="1834">
                  <c:v>1.4500000000000002</c:v>
                </c:pt>
                <c:pt idx="1835">
                  <c:v>1.4500000000000002</c:v>
                </c:pt>
                <c:pt idx="1836">
                  <c:v>1.4500000000000002</c:v>
                </c:pt>
                <c:pt idx="1837">
                  <c:v>1.46</c:v>
                </c:pt>
                <c:pt idx="1838">
                  <c:v>1.46</c:v>
                </c:pt>
                <c:pt idx="1839">
                  <c:v>1.47</c:v>
                </c:pt>
                <c:pt idx="1840">
                  <c:v>1.47</c:v>
                </c:pt>
                <c:pt idx="1841">
                  <c:v>1.48</c:v>
                </c:pt>
                <c:pt idx="1842">
                  <c:v>1.49</c:v>
                </c:pt>
                <c:pt idx="1843">
                  <c:v>1.49</c:v>
                </c:pt>
                <c:pt idx="1844">
                  <c:v>1.5</c:v>
                </c:pt>
                <c:pt idx="1845">
                  <c:v>1.5</c:v>
                </c:pt>
                <c:pt idx="1846">
                  <c:v>1.51</c:v>
                </c:pt>
                <c:pt idx="1847">
                  <c:v>1.52</c:v>
                </c:pt>
                <c:pt idx="1848">
                  <c:v>1.52</c:v>
                </c:pt>
                <c:pt idx="1849">
                  <c:v>1.53</c:v>
                </c:pt>
                <c:pt idx="1850">
                  <c:v>1.53</c:v>
                </c:pt>
                <c:pt idx="1851">
                  <c:v>1.54</c:v>
                </c:pt>
                <c:pt idx="1852">
                  <c:v>1.54</c:v>
                </c:pt>
                <c:pt idx="1853">
                  <c:v>1.55</c:v>
                </c:pt>
                <c:pt idx="1854">
                  <c:v>1.56</c:v>
                </c:pt>
                <c:pt idx="1855">
                  <c:v>1.56</c:v>
                </c:pt>
                <c:pt idx="1856">
                  <c:v>1.57</c:v>
                </c:pt>
                <c:pt idx="1857">
                  <c:v>1.5799999999999998</c:v>
                </c:pt>
                <c:pt idx="1858">
                  <c:v>1.57</c:v>
                </c:pt>
                <c:pt idx="1859">
                  <c:v>1.59</c:v>
                </c:pt>
                <c:pt idx="1860">
                  <c:v>1.59</c:v>
                </c:pt>
                <c:pt idx="1861">
                  <c:v>1.5999999999999999</c:v>
                </c:pt>
                <c:pt idx="1862">
                  <c:v>1.5999999999999999</c:v>
                </c:pt>
                <c:pt idx="1863">
                  <c:v>1.61</c:v>
                </c:pt>
                <c:pt idx="1864">
                  <c:v>1.6199999999999999</c:v>
                </c:pt>
                <c:pt idx="1865">
                  <c:v>1.6300000000000001</c:v>
                </c:pt>
                <c:pt idx="1866">
                  <c:v>1.6300000000000001</c:v>
                </c:pt>
                <c:pt idx="1867">
                  <c:v>1.64</c:v>
                </c:pt>
                <c:pt idx="1868">
                  <c:v>1.64</c:v>
                </c:pt>
                <c:pt idx="1869">
                  <c:v>1.6500000000000001</c:v>
                </c:pt>
                <c:pt idx="1870">
                  <c:v>1.66</c:v>
                </c:pt>
                <c:pt idx="1871">
                  <c:v>1.6700000000000002</c:v>
                </c:pt>
                <c:pt idx="1872">
                  <c:v>1.68</c:v>
                </c:pt>
                <c:pt idx="1873">
                  <c:v>1.68</c:v>
                </c:pt>
                <c:pt idx="1874">
                  <c:v>1.69</c:v>
                </c:pt>
                <c:pt idx="1875">
                  <c:v>1.69</c:v>
                </c:pt>
                <c:pt idx="1876">
                  <c:v>1.7</c:v>
                </c:pt>
                <c:pt idx="1877">
                  <c:v>1.7</c:v>
                </c:pt>
                <c:pt idx="1878">
                  <c:v>1.71</c:v>
                </c:pt>
                <c:pt idx="1879">
                  <c:v>1.72</c:v>
                </c:pt>
                <c:pt idx="1880">
                  <c:v>1.73</c:v>
                </c:pt>
                <c:pt idx="1881">
                  <c:v>1.74</c:v>
                </c:pt>
                <c:pt idx="1882">
                  <c:v>1.75</c:v>
                </c:pt>
                <c:pt idx="1883">
                  <c:v>1.74</c:v>
                </c:pt>
                <c:pt idx="1884">
                  <c:v>1.76</c:v>
                </c:pt>
                <c:pt idx="1885">
                  <c:v>1.76</c:v>
                </c:pt>
                <c:pt idx="1886">
                  <c:v>1.7799999999999998</c:v>
                </c:pt>
                <c:pt idx="1887">
                  <c:v>1.7799999999999998</c:v>
                </c:pt>
                <c:pt idx="1888">
                  <c:v>1.7799999999999998</c:v>
                </c:pt>
                <c:pt idx="1889">
                  <c:v>1.7999999999999998</c:v>
                </c:pt>
                <c:pt idx="1890">
                  <c:v>1.7999999999999998</c:v>
                </c:pt>
                <c:pt idx="1891">
                  <c:v>1.81</c:v>
                </c:pt>
                <c:pt idx="1892">
                  <c:v>1.81</c:v>
                </c:pt>
                <c:pt idx="1893">
                  <c:v>1.8199999999999998</c:v>
                </c:pt>
                <c:pt idx="1894">
                  <c:v>1.8399999999999999</c:v>
                </c:pt>
                <c:pt idx="1895">
                  <c:v>1.8399999999999999</c:v>
                </c:pt>
                <c:pt idx="1896">
                  <c:v>1.85</c:v>
                </c:pt>
                <c:pt idx="1897">
                  <c:v>1.85</c:v>
                </c:pt>
                <c:pt idx="1898">
                  <c:v>1.85</c:v>
                </c:pt>
                <c:pt idx="1899">
                  <c:v>1.87</c:v>
                </c:pt>
                <c:pt idx="1900">
                  <c:v>1.88</c:v>
                </c:pt>
                <c:pt idx="1901">
                  <c:v>1.89</c:v>
                </c:pt>
                <c:pt idx="1902">
                  <c:v>1.9</c:v>
                </c:pt>
                <c:pt idx="1903">
                  <c:v>1.9</c:v>
                </c:pt>
                <c:pt idx="1904">
                  <c:v>1.91</c:v>
                </c:pt>
                <c:pt idx="1905">
                  <c:v>1.92</c:v>
                </c:pt>
                <c:pt idx="1906">
                  <c:v>1.9300000000000002</c:v>
                </c:pt>
                <c:pt idx="1907">
                  <c:v>1.9400000000000002</c:v>
                </c:pt>
                <c:pt idx="1908">
                  <c:v>1.9400000000000002</c:v>
                </c:pt>
                <c:pt idx="1909">
                  <c:v>1.95</c:v>
                </c:pt>
                <c:pt idx="1910">
                  <c:v>1.96</c:v>
                </c:pt>
                <c:pt idx="1911">
                  <c:v>1.9700000000000002</c:v>
                </c:pt>
                <c:pt idx="1912">
                  <c:v>1.9700000000000002</c:v>
                </c:pt>
                <c:pt idx="1913">
                  <c:v>1.9800000000000002</c:v>
                </c:pt>
                <c:pt idx="1914">
                  <c:v>2</c:v>
                </c:pt>
                <c:pt idx="1915">
                  <c:v>2</c:v>
                </c:pt>
                <c:pt idx="1916">
                  <c:v>2.0099999999999998</c:v>
                </c:pt>
                <c:pt idx="1917">
                  <c:v>2.02</c:v>
                </c:pt>
                <c:pt idx="1918">
                  <c:v>2.0300000000000002</c:v>
                </c:pt>
                <c:pt idx="1919">
                  <c:v>2.04</c:v>
                </c:pt>
                <c:pt idx="1920">
                  <c:v>2.04</c:v>
                </c:pt>
                <c:pt idx="1921">
                  <c:v>2.0499999999999998</c:v>
                </c:pt>
                <c:pt idx="1922">
                  <c:v>2.0700000000000003</c:v>
                </c:pt>
                <c:pt idx="1923">
                  <c:v>2.0700000000000003</c:v>
                </c:pt>
                <c:pt idx="1924">
                  <c:v>2.09</c:v>
                </c:pt>
                <c:pt idx="1925">
                  <c:v>2.09</c:v>
                </c:pt>
                <c:pt idx="1926">
                  <c:v>2.0999999999999996</c:v>
                </c:pt>
                <c:pt idx="1927">
                  <c:v>2.1100000000000003</c:v>
                </c:pt>
                <c:pt idx="1928">
                  <c:v>2.0999999999999996</c:v>
                </c:pt>
                <c:pt idx="1929">
                  <c:v>2.12</c:v>
                </c:pt>
                <c:pt idx="1930">
                  <c:v>2.1399999999999997</c:v>
                </c:pt>
                <c:pt idx="1931">
                  <c:v>2.1399999999999997</c:v>
                </c:pt>
                <c:pt idx="1932">
                  <c:v>2.16</c:v>
                </c:pt>
                <c:pt idx="1933">
                  <c:v>2.17</c:v>
                </c:pt>
                <c:pt idx="1934">
                  <c:v>2.1799999999999997</c:v>
                </c:pt>
                <c:pt idx="1935">
                  <c:v>2.1900000000000004</c:v>
                </c:pt>
                <c:pt idx="1936">
                  <c:v>2.2000000000000002</c:v>
                </c:pt>
                <c:pt idx="1937">
                  <c:v>2.21</c:v>
                </c:pt>
                <c:pt idx="1938">
                  <c:v>2.21</c:v>
                </c:pt>
                <c:pt idx="1939">
                  <c:v>2.23</c:v>
                </c:pt>
                <c:pt idx="1940">
                  <c:v>2.2400000000000002</c:v>
                </c:pt>
                <c:pt idx="1941">
                  <c:v>2.25</c:v>
                </c:pt>
                <c:pt idx="1942">
                  <c:v>2.2599999999999998</c:v>
                </c:pt>
                <c:pt idx="1943">
                  <c:v>2.27</c:v>
                </c:pt>
                <c:pt idx="1944">
                  <c:v>2.2800000000000002</c:v>
                </c:pt>
                <c:pt idx="1945">
                  <c:v>2.2999999999999998</c:v>
                </c:pt>
                <c:pt idx="1946">
                  <c:v>2.2999999999999998</c:v>
                </c:pt>
                <c:pt idx="1947">
                  <c:v>2.31</c:v>
                </c:pt>
                <c:pt idx="1948">
                  <c:v>2.3199999999999998</c:v>
                </c:pt>
                <c:pt idx="1949">
                  <c:v>2.35</c:v>
                </c:pt>
                <c:pt idx="1950">
                  <c:v>2.35</c:v>
                </c:pt>
                <c:pt idx="1951">
                  <c:v>2.35</c:v>
                </c:pt>
                <c:pt idx="1952">
                  <c:v>2.37</c:v>
                </c:pt>
                <c:pt idx="1953">
                  <c:v>2.38</c:v>
                </c:pt>
                <c:pt idx="1954">
                  <c:v>2.39</c:v>
                </c:pt>
                <c:pt idx="1955">
                  <c:v>2.4</c:v>
                </c:pt>
                <c:pt idx="1956">
                  <c:v>2.4099999999999997</c:v>
                </c:pt>
                <c:pt idx="1957">
                  <c:v>2.4300000000000002</c:v>
                </c:pt>
                <c:pt idx="1958">
                  <c:v>2.44</c:v>
                </c:pt>
                <c:pt idx="1959">
                  <c:v>2.46</c:v>
                </c:pt>
                <c:pt idx="1960">
                  <c:v>2.4700000000000002</c:v>
                </c:pt>
                <c:pt idx="1961">
                  <c:v>2.48</c:v>
                </c:pt>
                <c:pt idx="1962">
                  <c:v>2.4899999999999998</c:v>
                </c:pt>
                <c:pt idx="1963">
                  <c:v>2.5</c:v>
                </c:pt>
                <c:pt idx="1964">
                  <c:v>2.52</c:v>
                </c:pt>
                <c:pt idx="1965">
                  <c:v>2.5299999999999998</c:v>
                </c:pt>
                <c:pt idx="1966">
                  <c:v>2.54</c:v>
                </c:pt>
                <c:pt idx="1967">
                  <c:v>2.56</c:v>
                </c:pt>
                <c:pt idx="1968">
                  <c:v>2.57</c:v>
                </c:pt>
                <c:pt idx="1969">
                  <c:v>2.5900000000000003</c:v>
                </c:pt>
                <c:pt idx="1970">
                  <c:v>2.5900000000000003</c:v>
                </c:pt>
                <c:pt idx="1971">
                  <c:v>2.61</c:v>
                </c:pt>
                <c:pt idx="1972">
                  <c:v>2.62</c:v>
                </c:pt>
                <c:pt idx="1973">
                  <c:v>2.64</c:v>
                </c:pt>
                <c:pt idx="1974">
                  <c:v>2.66</c:v>
                </c:pt>
                <c:pt idx="1975">
                  <c:v>2.67</c:v>
                </c:pt>
                <c:pt idx="1976">
                  <c:v>2.68</c:v>
                </c:pt>
                <c:pt idx="1977">
                  <c:v>2.7</c:v>
                </c:pt>
                <c:pt idx="1978">
                  <c:v>2.71</c:v>
                </c:pt>
                <c:pt idx="1979">
                  <c:v>2.73</c:v>
                </c:pt>
                <c:pt idx="1980">
                  <c:v>2.73</c:v>
                </c:pt>
                <c:pt idx="1981">
                  <c:v>2.75</c:v>
                </c:pt>
                <c:pt idx="1982">
                  <c:v>2.77</c:v>
                </c:pt>
                <c:pt idx="1983">
                  <c:v>2.7800000000000002</c:v>
                </c:pt>
                <c:pt idx="1984">
                  <c:v>2.8</c:v>
                </c:pt>
                <c:pt idx="1985">
                  <c:v>2.81</c:v>
                </c:pt>
                <c:pt idx="1986">
                  <c:v>2.83</c:v>
                </c:pt>
                <c:pt idx="1987">
                  <c:v>2.8499999999999996</c:v>
                </c:pt>
                <c:pt idx="1988">
                  <c:v>2.8600000000000003</c:v>
                </c:pt>
                <c:pt idx="1989">
                  <c:v>2.88</c:v>
                </c:pt>
                <c:pt idx="1990">
                  <c:v>2.8899999999999997</c:v>
                </c:pt>
                <c:pt idx="1991">
                  <c:v>2.91</c:v>
                </c:pt>
                <c:pt idx="1992">
                  <c:v>2.9299999999999997</c:v>
                </c:pt>
                <c:pt idx="1993">
                  <c:v>2.94</c:v>
                </c:pt>
                <c:pt idx="1994">
                  <c:v>2.96</c:v>
                </c:pt>
                <c:pt idx="1995">
                  <c:v>2.9699999999999998</c:v>
                </c:pt>
                <c:pt idx="1996">
                  <c:v>2.99</c:v>
                </c:pt>
                <c:pt idx="1997">
                  <c:v>3.01</c:v>
                </c:pt>
                <c:pt idx="1998">
                  <c:v>3.02</c:v>
                </c:pt>
                <c:pt idx="1999">
                  <c:v>3.06</c:v>
                </c:pt>
                <c:pt idx="2000">
                  <c:v>3.07</c:v>
                </c:pt>
                <c:pt idx="2001">
                  <c:v>3.08</c:v>
                </c:pt>
                <c:pt idx="2002">
                  <c:v>3.1</c:v>
                </c:pt>
                <c:pt idx="2003">
                  <c:v>3.12</c:v>
                </c:pt>
                <c:pt idx="2004">
                  <c:v>3.14</c:v>
                </c:pt>
                <c:pt idx="2005">
                  <c:v>3.1599999999999997</c:v>
                </c:pt>
                <c:pt idx="2006">
                  <c:v>3.18</c:v>
                </c:pt>
                <c:pt idx="2007">
                  <c:v>3.19</c:v>
                </c:pt>
                <c:pt idx="2008">
                  <c:v>3.21</c:v>
                </c:pt>
                <c:pt idx="2009">
                  <c:v>3.2399999999999998</c:v>
                </c:pt>
                <c:pt idx="2010">
                  <c:v>3.25</c:v>
                </c:pt>
                <c:pt idx="2011">
                  <c:v>3.28</c:v>
                </c:pt>
                <c:pt idx="2012">
                  <c:v>3.3000000000000003</c:v>
                </c:pt>
                <c:pt idx="2013">
                  <c:v>3.32</c:v>
                </c:pt>
                <c:pt idx="2014">
                  <c:v>3.35</c:v>
                </c:pt>
                <c:pt idx="2015">
                  <c:v>3.36</c:v>
                </c:pt>
                <c:pt idx="2016">
                  <c:v>3.39</c:v>
                </c:pt>
                <c:pt idx="2017">
                  <c:v>3.41</c:v>
                </c:pt>
                <c:pt idx="2018">
                  <c:v>3.43</c:v>
                </c:pt>
                <c:pt idx="2019">
                  <c:v>3.46</c:v>
                </c:pt>
                <c:pt idx="2020">
                  <c:v>3.4699999999999998</c:v>
                </c:pt>
                <c:pt idx="2021">
                  <c:v>3.5</c:v>
                </c:pt>
                <c:pt idx="2022">
                  <c:v>3.5300000000000002</c:v>
                </c:pt>
                <c:pt idx="2023">
                  <c:v>3.54</c:v>
                </c:pt>
                <c:pt idx="2024">
                  <c:v>3.5700000000000003</c:v>
                </c:pt>
                <c:pt idx="2025">
                  <c:v>3.59</c:v>
                </c:pt>
                <c:pt idx="2026">
                  <c:v>3.62</c:v>
                </c:pt>
                <c:pt idx="2027">
                  <c:v>3.6399999999999997</c:v>
                </c:pt>
                <c:pt idx="2028">
                  <c:v>3.66</c:v>
                </c:pt>
                <c:pt idx="2029">
                  <c:v>3.7</c:v>
                </c:pt>
                <c:pt idx="2030">
                  <c:v>3.73</c:v>
                </c:pt>
                <c:pt idx="2031">
                  <c:v>3.76</c:v>
                </c:pt>
                <c:pt idx="2032">
                  <c:v>3.79</c:v>
                </c:pt>
                <c:pt idx="2033">
                  <c:v>3.81</c:v>
                </c:pt>
                <c:pt idx="2034">
                  <c:v>3.8500000000000005</c:v>
                </c:pt>
                <c:pt idx="2035">
                  <c:v>3.87</c:v>
                </c:pt>
                <c:pt idx="2036">
                  <c:v>3.9</c:v>
                </c:pt>
                <c:pt idx="2037">
                  <c:v>3.9299999999999997</c:v>
                </c:pt>
                <c:pt idx="2038">
                  <c:v>3.9600000000000004</c:v>
                </c:pt>
                <c:pt idx="2039">
                  <c:v>4</c:v>
                </c:pt>
                <c:pt idx="2040">
                  <c:v>4.0199999999999996</c:v>
                </c:pt>
                <c:pt idx="2041">
                  <c:v>4.05</c:v>
                </c:pt>
                <c:pt idx="2042">
                  <c:v>4.09</c:v>
                </c:pt>
                <c:pt idx="2043">
                  <c:v>4.12</c:v>
                </c:pt>
                <c:pt idx="2044">
                  <c:v>4.1500000000000004</c:v>
                </c:pt>
                <c:pt idx="2045">
                  <c:v>4.18</c:v>
                </c:pt>
                <c:pt idx="2046">
                  <c:v>4.21</c:v>
                </c:pt>
                <c:pt idx="2047">
                  <c:v>4.24</c:v>
                </c:pt>
                <c:pt idx="2048">
                  <c:v>4.2799999999999994</c:v>
                </c:pt>
                <c:pt idx="2049">
                  <c:v>4.32</c:v>
                </c:pt>
                <c:pt idx="2050">
                  <c:v>4.3599999999999994</c:v>
                </c:pt>
                <c:pt idx="2051">
                  <c:v>4.3900000000000006</c:v>
                </c:pt>
                <c:pt idx="2052">
                  <c:v>4.43</c:v>
                </c:pt>
                <c:pt idx="2053">
                  <c:v>4.4700000000000006</c:v>
                </c:pt>
                <c:pt idx="2054">
                  <c:v>4.51</c:v>
                </c:pt>
                <c:pt idx="2055">
                  <c:v>4.54</c:v>
                </c:pt>
                <c:pt idx="2056">
                  <c:v>4.58</c:v>
                </c:pt>
                <c:pt idx="2057">
                  <c:v>4.62</c:v>
                </c:pt>
                <c:pt idx="2058">
                  <c:v>4.6500000000000004</c:v>
                </c:pt>
                <c:pt idx="2059">
                  <c:v>4.7</c:v>
                </c:pt>
                <c:pt idx="2060">
                  <c:v>4.7299999999999995</c:v>
                </c:pt>
                <c:pt idx="2061">
                  <c:v>4.78</c:v>
                </c:pt>
                <c:pt idx="2062">
                  <c:v>4.8199999999999994</c:v>
                </c:pt>
                <c:pt idx="2063">
                  <c:v>4.8600000000000003</c:v>
                </c:pt>
                <c:pt idx="2064">
                  <c:v>4.8999999999999995</c:v>
                </c:pt>
                <c:pt idx="2065">
                  <c:v>4.9400000000000004</c:v>
                </c:pt>
                <c:pt idx="2066">
                  <c:v>4.9899999999999993</c:v>
                </c:pt>
                <c:pt idx="2067">
                  <c:v>5.03</c:v>
                </c:pt>
                <c:pt idx="2068">
                  <c:v>5.0699999999999994</c:v>
                </c:pt>
                <c:pt idx="2069">
                  <c:v>5.13</c:v>
                </c:pt>
                <c:pt idx="2070">
                  <c:v>5.16</c:v>
                </c:pt>
                <c:pt idx="2071">
                  <c:v>5.21</c:v>
                </c:pt>
                <c:pt idx="2072">
                  <c:v>5.26</c:v>
                </c:pt>
                <c:pt idx="2073">
                  <c:v>5.32</c:v>
                </c:pt>
                <c:pt idx="2074">
                  <c:v>5.37</c:v>
                </c:pt>
                <c:pt idx="2075">
                  <c:v>5.42</c:v>
                </c:pt>
                <c:pt idx="2076">
                  <c:v>5.47</c:v>
                </c:pt>
                <c:pt idx="2077">
                  <c:v>5.52</c:v>
                </c:pt>
                <c:pt idx="2078">
                  <c:v>5.5600000000000005</c:v>
                </c:pt>
                <c:pt idx="2079">
                  <c:v>5.6099999999999994</c:v>
                </c:pt>
                <c:pt idx="2080">
                  <c:v>5.66</c:v>
                </c:pt>
                <c:pt idx="2081">
                  <c:v>5.7200000000000006</c:v>
                </c:pt>
                <c:pt idx="2082">
                  <c:v>5.77</c:v>
                </c:pt>
                <c:pt idx="2083">
                  <c:v>5.82</c:v>
                </c:pt>
                <c:pt idx="2084">
                  <c:v>5.8900000000000006</c:v>
                </c:pt>
                <c:pt idx="2085">
                  <c:v>5.9399999999999995</c:v>
                </c:pt>
                <c:pt idx="2086">
                  <c:v>6.01</c:v>
                </c:pt>
                <c:pt idx="2087">
                  <c:v>6.07</c:v>
                </c:pt>
                <c:pt idx="2088">
                  <c:v>6.13</c:v>
                </c:pt>
                <c:pt idx="2089">
                  <c:v>6.19</c:v>
                </c:pt>
                <c:pt idx="2090">
                  <c:v>6.24</c:v>
                </c:pt>
                <c:pt idx="2091">
                  <c:v>6.3</c:v>
                </c:pt>
                <c:pt idx="2092">
                  <c:v>6.36</c:v>
                </c:pt>
                <c:pt idx="2093">
                  <c:v>6.4300000000000006</c:v>
                </c:pt>
                <c:pt idx="2094">
                  <c:v>6.5</c:v>
                </c:pt>
                <c:pt idx="2095">
                  <c:v>6.55</c:v>
                </c:pt>
                <c:pt idx="2096">
                  <c:v>6.62</c:v>
                </c:pt>
                <c:pt idx="2097">
                  <c:v>6.6800000000000006</c:v>
                </c:pt>
                <c:pt idx="2098">
                  <c:v>6.75</c:v>
                </c:pt>
                <c:pt idx="2099">
                  <c:v>6.83</c:v>
                </c:pt>
                <c:pt idx="2100">
                  <c:v>6.89</c:v>
                </c:pt>
                <c:pt idx="2101">
                  <c:v>6.96</c:v>
                </c:pt>
                <c:pt idx="2102">
                  <c:v>7.0299999999999994</c:v>
                </c:pt>
                <c:pt idx="2103">
                  <c:v>7.09</c:v>
                </c:pt>
                <c:pt idx="2104">
                  <c:v>7.17</c:v>
                </c:pt>
                <c:pt idx="2105">
                  <c:v>7.23</c:v>
                </c:pt>
                <c:pt idx="2106">
                  <c:v>7.3100000000000005</c:v>
                </c:pt>
                <c:pt idx="2107">
                  <c:v>7.38</c:v>
                </c:pt>
                <c:pt idx="2108">
                  <c:v>7.45</c:v>
                </c:pt>
                <c:pt idx="2109">
                  <c:v>7.53</c:v>
                </c:pt>
                <c:pt idx="2110">
                  <c:v>7.6</c:v>
                </c:pt>
                <c:pt idx="2111">
                  <c:v>7.68</c:v>
                </c:pt>
                <c:pt idx="2112">
                  <c:v>7.75</c:v>
                </c:pt>
                <c:pt idx="2113">
                  <c:v>7.8299999999999992</c:v>
                </c:pt>
                <c:pt idx="2114">
                  <c:v>7.91</c:v>
                </c:pt>
                <c:pt idx="2115">
                  <c:v>7.9799999999999995</c:v>
                </c:pt>
                <c:pt idx="2116">
                  <c:v>8.06</c:v>
                </c:pt>
                <c:pt idx="2117">
                  <c:v>8.14</c:v>
                </c:pt>
                <c:pt idx="2118">
                  <c:v>8.2199999999999989</c:v>
                </c:pt>
                <c:pt idx="2119">
                  <c:v>8.3000000000000007</c:v>
                </c:pt>
                <c:pt idx="2120">
                  <c:v>8.379999999999999</c:v>
                </c:pt>
                <c:pt idx="2121">
                  <c:v>8.4600000000000009</c:v>
                </c:pt>
                <c:pt idx="2122">
                  <c:v>8.5399999999999991</c:v>
                </c:pt>
                <c:pt idx="2123">
                  <c:v>8.620000000000001</c:v>
                </c:pt>
                <c:pt idx="2124">
                  <c:v>8.7099999999999991</c:v>
                </c:pt>
                <c:pt idx="2125">
                  <c:v>8.7900000000000009</c:v>
                </c:pt>
                <c:pt idx="2126">
                  <c:v>8.879999999999999</c:v>
                </c:pt>
                <c:pt idx="2127">
                  <c:v>8.9700000000000006</c:v>
                </c:pt>
                <c:pt idx="2128">
                  <c:v>9.0499999999999989</c:v>
                </c:pt>
                <c:pt idx="2129">
                  <c:v>9.15</c:v>
                </c:pt>
                <c:pt idx="2130">
                  <c:v>9.2200000000000006</c:v>
                </c:pt>
                <c:pt idx="2131">
                  <c:v>9.32</c:v>
                </c:pt>
                <c:pt idx="2132">
                  <c:v>9.41</c:v>
                </c:pt>
                <c:pt idx="2133">
                  <c:v>9.49</c:v>
                </c:pt>
                <c:pt idx="2134">
                  <c:v>9.59</c:v>
                </c:pt>
                <c:pt idx="2135">
                  <c:v>9.67</c:v>
                </c:pt>
                <c:pt idx="2136">
                  <c:v>9.77</c:v>
                </c:pt>
                <c:pt idx="2137">
                  <c:v>9.870000000000001</c:v>
                </c:pt>
                <c:pt idx="2138">
                  <c:v>9.9599999999999991</c:v>
                </c:pt>
                <c:pt idx="2139">
                  <c:v>10.1</c:v>
                </c:pt>
                <c:pt idx="2140">
                  <c:v>10.1</c:v>
                </c:pt>
                <c:pt idx="2141">
                  <c:v>10.200000000000001</c:v>
                </c:pt>
                <c:pt idx="2142">
                  <c:v>10.299999999999999</c:v>
                </c:pt>
                <c:pt idx="2143">
                  <c:v>10.4</c:v>
                </c:pt>
                <c:pt idx="2144">
                  <c:v>10.5</c:v>
                </c:pt>
                <c:pt idx="2145">
                  <c:v>10.6</c:v>
                </c:pt>
                <c:pt idx="2146">
                  <c:v>10.7</c:v>
                </c:pt>
                <c:pt idx="2147">
                  <c:v>10.8</c:v>
                </c:pt>
                <c:pt idx="2148">
                  <c:v>10.9</c:v>
                </c:pt>
                <c:pt idx="2149">
                  <c:v>11</c:v>
                </c:pt>
                <c:pt idx="2150">
                  <c:v>11.1</c:v>
                </c:pt>
                <c:pt idx="2151">
                  <c:v>11.2</c:v>
                </c:pt>
                <c:pt idx="2152">
                  <c:v>11.3</c:v>
                </c:pt>
                <c:pt idx="2153">
                  <c:v>11.399999999999999</c:v>
                </c:pt>
                <c:pt idx="2154">
                  <c:v>11.600000000000001</c:v>
                </c:pt>
                <c:pt idx="2155">
                  <c:v>11.600000000000001</c:v>
                </c:pt>
                <c:pt idx="2156">
                  <c:v>11.8</c:v>
                </c:pt>
                <c:pt idx="2157">
                  <c:v>11.9</c:v>
                </c:pt>
                <c:pt idx="2158">
                  <c:v>12</c:v>
                </c:pt>
                <c:pt idx="2159">
                  <c:v>12.1</c:v>
                </c:pt>
                <c:pt idx="2160">
                  <c:v>12.2</c:v>
                </c:pt>
                <c:pt idx="2161">
                  <c:v>12.3</c:v>
                </c:pt>
                <c:pt idx="2162">
                  <c:v>12.4</c:v>
                </c:pt>
                <c:pt idx="2163">
                  <c:v>12.5</c:v>
                </c:pt>
                <c:pt idx="2164">
                  <c:v>12.6</c:v>
                </c:pt>
                <c:pt idx="2165">
                  <c:v>12.700000000000001</c:v>
                </c:pt>
                <c:pt idx="2166">
                  <c:v>12.799999999999999</c:v>
                </c:pt>
                <c:pt idx="2167">
                  <c:v>12.9</c:v>
                </c:pt>
                <c:pt idx="2168">
                  <c:v>13</c:v>
                </c:pt>
                <c:pt idx="2169">
                  <c:v>13.200000000000001</c:v>
                </c:pt>
                <c:pt idx="2170">
                  <c:v>13.299999999999999</c:v>
                </c:pt>
                <c:pt idx="2171">
                  <c:v>13.4</c:v>
                </c:pt>
                <c:pt idx="2172">
                  <c:v>13.5</c:v>
                </c:pt>
                <c:pt idx="2173">
                  <c:v>13.6</c:v>
                </c:pt>
                <c:pt idx="2174">
                  <c:v>13.7</c:v>
                </c:pt>
                <c:pt idx="2175">
                  <c:v>13.8</c:v>
                </c:pt>
                <c:pt idx="2176">
                  <c:v>13.9</c:v>
                </c:pt>
                <c:pt idx="2177">
                  <c:v>14</c:v>
                </c:pt>
                <c:pt idx="2178">
                  <c:v>14.2</c:v>
                </c:pt>
                <c:pt idx="2179">
                  <c:v>14.3</c:v>
                </c:pt>
                <c:pt idx="2180">
                  <c:v>14.399999999999999</c:v>
                </c:pt>
                <c:pt idx="2181">
                  <c:v>14.5</c:v>
                </c:pt>
                <c:pt idx="2182">
                  <c:v>14.600000000000001</c:v>
                </c:pt>
                <c:pt idx="2183">
                  <c:v>14.7</c:v>
                </c:pt>
                <c:pt idx="2184">
                  <c:v>14.8</c:v>
                </c:pt>
                <c:pt idx="2185">
                  <c:v>14.9</c:v>
                </c:pt>
                <c:pt idx="2186">
                  <c:v>15.1</c:v>
                </c:pt>
                <c:pt idx="2187">
                  <c:v>15.2</c:v>
                </c:pt>
                <c:pt idx="2188">
                  <c:v>15.299999999999999</c:v>
                </c:pt>
                <c:pt idx="2189">
                  <c:v>15.400000000000002</c:v>
                </c:pt>
                <c:pt idx="2190">
                  <c:v>15.5</c:v>
                </c:pt>
                <c:pt idx="2191">
                  <c:v>15.6</c:v>
                </c:pt>
                <c:pt idx="2192">
                  <c:v>15.7</c:v>
                </c:pt>
                <c:pt idx="2193">
                  <c:v>15.9</c:v>
                </c:pt>
                <c:pt idx="2194">
                  <c:v>16</c:v>
                </c:pt>
                <c:pt idx="2195">
                  <c:v>16.099999999999998</c:v>
                </c:pt>
                <c:pt idx="2196">
                  <c:v>16.2</c:v>
                </c:pt>
                <c:pt idx="2197">
                  <c:v>16.3</c:v>
                </c:pt>
                <c:pt idx="2198">
                  <c:v>16.399999999999999</c:v>
                </c:pt>
                <c:pt idx="2199">
                  <c:v>16.600000000000001</c:v>
                </c:pt>
                <c:pt idx="2200">
                  <c:v>16.7</c:v>
                </c:pt>
                <c:pt idx="2201">
                  <c:v>16.799999999999997</c:v>
                </c:pt>
                <c:pt idx="2202">
                  <c:v>16.900000000000002</c:v>
                </c:pt>
                <c:pt idx="2203">
                  <c:v>17</c:v>
                </c:pt>
                <c:pt idx="2204">
                  <c:v>17.099999999999998</c:v>
                </c:pt>
                <c:pt idx="2205">
                  <c:v>17.200000000000003</c:v>
                </c:pt>
                <c:pt idx="2206">
                  <c:v>17.399999999999999</c:v>
                </c:pt>
                <c:pt idx="2207">
                  <c:v>17.5</c:v>
                </c:pt>
                <c:pt idx="2208">
                  <c:v>17.600000000000001</c:v>
                </c:pt>
                <c:pt idx="2209">
                  <c:v>17.7</c:v>
                </c:pt>
                <c:pt idx="2210">
                  <c:v>17.8</c:v>
                </c:pt>
                <c:pt idx="2211">
                  <c:v>17.900000000000002</c:v>
                </c:pt>
                <c:pt idx="2212">
                  <c:v>18</c:v>
                </c:pt>
                <c:pt idx="2213">
                  <c:v>18.099999999999998</c:v>
                </c:pt>
                <c:pt idx="2214">
                  <c:v>18.3</c:v>
                </c:pt>
                <c:pt idx="2215">
                  <c:v>18.399999999999999</c:v>
                </c:pt>
                <c:pt idx="2216">
                  <c:v>18.5</c:v>
                </c:pt>
                <c:pt idx="2217">
                  <c:v>18.600000000000001</c:v>
                </c:pt>
                <c:pt idx="2218">
                  <c:v>18.7</c:v>
                </c:pt>
                <c:pt idx="2219">
                  <c:v>18.8</c:v>
                </c:pt>
                <c:pt idx="2220">
                  <c:v>18.899999999999999</c:v>
                </c:pt>
                <c:pt idx="2221">
                  <c:v>19</c:v>
                </c:pt>
                <c:pt idx="2222">
                  <c:v>19.100000000000001</c:v>
                </c:pt>
                <c:pt idx="2223">
                  <c:v>19.2</c:v>
                </c:pt>
                <c:pt idx="2224">
                  <c:v>19.3</c:v>
                </c:pt>
                <c:pt idx="2225">
                  <c:v>19.400000000000002</c:v>
                </c:pt>
                <c:pt idx="2226">
                  <c:v>19.5</c:v>
                </c:pt>
                <c:pt idx="2227">
                  <c:v>19.599999999999998</c:v>
                </c:pt>
                <c:pt idx="2228">
                  <c:v>19.700000000000003</c:v>
                </c:pt>
                <c:pt idx="2229">
                  <c:v>19.8</c:v>
                </c:pt>
                <c:pt idx="2230">
                  <c:v>19.899999999999999</c:v>
                </c:pt>
                <c:pt idx="2231">
                  <c:v>20</c:v>
                </c:pt>
                <c:pt idx="2232">
                  <c:v>20.100000000000001</c:v>
                </c:pt>
                <c:pt idx="2233">
                  <c:v>20.2</c:v>
                </c:pt>
                <c:pt idx="2234">
                  <c:v>20.299999999999997</c:v>
                </c:pt>
                <c:pt idx="2235">
                  <c:v>20.400000000000002</c:v>
                </c:pt>
                <c:pt idx="2236">
                  <c:v>20.5</c:v>
                </c:pt>
                <c:pt idx="2237">
                  <c:v>20.599999999999998</c:v>
                </c:pt>
                <c:pt idx="2238">
                  <c:v>20.7</c:v>
                </c:pt>
                <c:pt idx="2239">
                  <c:v>20.8</c:v>
                </c:pt>
                <c:pt idx="2240">
                  <c:v>20.9</c:v>
                </c:pt>
                <c:pt idx="2241">
                  <c:v>21</c:v>
                </c:pt>
                <c:pt idx="2242">
                  <c:v>21.1</c:v>
                </c:pt>
                <c:pt idx="2243">
                  <c:v>21.2</c:v>
                </c:pt>
                <c:pt idx="2244">
                  <c:v>21.2</c:v>
                </c:pt>
                <c:pt idx="2245">
                  <c:v>21.3</c:v>
                </c:pt>
                <c:pt idx="2246">
                  <c:v>21.4</c:v>
                </c:pt>
                <c:pt idx="2247">
                  <c:v>21.5</c:v>
                </c:pt>
                <c:pt idx="2248">
                  <c:v>21.6</c:v>
                </c:pt>
                <c:pt idx="2249">
                  <c:v>21.6</c:v>
                </c:pt>
                <c:pt idx="2250">
                  <c:v>21.7</c:v>
                </c:pt>
                <c:pt idx="2251">
                  <c:v>21.8</c:v>
                </c:pt>
                <c:pt idx="2252">
                  <c:v>21.900000000000002</c:v>
                </c:pt>
                <c:pt idx="2253">
                  <c:v>21.900000000000002</c:v>
                </c:pt>
                <c:pt idx="2254">
                  <c:v>22</c:v>
                </c:pt>
                <c:pt idx="2255">
                  <c:v>22.099999999999998</c:v>
                </c:pt>
                <c:pt idx="2256">
                  <c:v>22.099999999999998</c:v>
                </c:pt>
                <c:pt idx="2257">
                  <c:v>22.2</c:v>
                </c:pt>
                <c:pt idx="2258">
                  <c:v>22.3</c:v>
                </c:pt>
                <c:pt idx="2259">
                  <c:v>22.3</c:v>
                </c:pt>
                <c:pt idx="2260">
                  <c:v>22.4</c:v>
                </c:pt>
                <c:pt idx="2261">
                  <c:v>22.5</c:v>
                </c:pt>
                <c:pt idx="2262">
                  <c:v>22.5</c:v>
                </c:pt>
                <c:pt idx="2263">
                  <c:v>22.6</c:v>
                </c:pt>
                <c:pt idx="2264">
                  <c:v>22.6</c:v>
                </c:pt>
                <c:pt idx="2265">
                  <c:v>22.7</c:v>
                </c:pt>
                <c:pt idx="2266">
                  <c:v>22.7</c:v>
                </c:pt>
                <c:pt idx="2267">
                  <c:v>22.799999999999997</c:v>
                </c:pt>
                <c:pt idx="2268">
                  <c:v>22.799999999999997</c:v>
                </c:pt>
                <c:pt idx="2269">
                  <c:v>22.799999999999997</c:v>
                </c:pt>
                <c:pt idx="2270">
                  <c:v>22.900000000000002</c:v>
                </c:pt>
                <c:pt idx="2271">
                  <c:v>22.900000000000002</c:v>
                </c:pt>
                <c:pt idx="2272">
                  <c:v>23</c:v>
                </c:pt>
                <c:pt idx="2273">
                  <c:v>23</c:v>
                </c:pt>
                <c:pt idx="2274">
                  <c:v>23</c:v>
                </c:pt>
                <c:pt idx="2275">
                  <c:v>23.099999999999998</c:v>
                </c:pt>
                <c:pt idx="2276">
                  <c:v>23.099999999999998</c:v>
                </c:pt>
                <c:pt idx="2277">
                  <c:v>23.099999999999998</c:v>
                </c:pt>
                <c:pt idx="2278">
                  <c:v>23.099999999999998</c:v>
                </c:pt>
                <c:pt idx="2279">
                  <c:v>23.099999999999998</c:v>
                </c:pt>
                <c:pt idx="2280">
                  <c:v>23.200000000000003</c:v>
                </c:pt>
                <c:pt idx="2281">
                  <c:v>23.200000000000003</c:v>
                </c:pt>
                <c:pt idx="2282">
                  <c:v>23.200000000000003</c:v>
                </c:pt>
                <c:pt idx="2283">
                  <c:v>23.200000000000003</c:v>
                </c:pt>
                <c:pt idx="2284">
                  <c:v>23.200000000000003</c:v>
                </c:pt>
                <c:pt idx="2285">
                  <c:v>23.200000000000003</c:v>
                </c:pt>
                <c:pt idx="2286">
                  <c:v>23.200000000000003</c:v>
                </c:pt>
                <c:pt idx="2287">
                  <c:v>23.200000000000003</c:v>
                </c:pt>
                <c:pt idx="2288">
                  <c:v>23.200000000000003</c:v>
                </c:pt>
                <c:pt idx="2289">
                  <c:v>23.200000000000003</c:v>
                </c:pt>
                <c:pt idx="2290">
                  <c:v>23.200000000000003</c:v>
                </c:pt>
                <c:pt idx="2291">
                  <c:v>23.200000000000003</c:v>
                </c:pt>
                <c:pt idx="2292">
                  <c:v>23.200000000000003</c:v>
                </c:pt>
                <c:pt idx="2293">
                  <c:v>23.200000000000003</c:v>
                </c:pt>
                <c:pt idx="2294">
                  <c:v>23.099999999999998</c:v>
                </c:pt>
                <c:pt idx="2295">
                  <c:v>23.099999999999998</c:v>
                </c:pt>
                <c:pt idx="2296">
                  <c:v>23.099999999999998</c:v>
                </c:pt>
                <c:pt idx="2297">
                  <c:v>23.099999999999998</c:v>
                </c:pt>
                <c:pt idx="2298">
                  <c:v>23.099999999999998</c:v>
                </c:pt>
                <c:pt idx="2299">
                  <c:v>23</c:v>
                </c:pt>
                <c:pt idx="2300">
                  <c:v>23</c:v>
                </c:pt>
                <c:pt idx="2301">
                  <c:v>23</c:v>
                </c:pt>
                <c:pt idx="2302">
                  <c:v>23</c:v>
                </c:pt>
                <c:pt idx="2303">
                  <c:v>22.900000000000002</c:v>
                </c:pt>
                <c:pt idx="2304">
                  <c:v>22.900000000000002</c:v>
                </c:pt>
                <c:pt idx="2305">
                  <c:v>22.900000000000002</c:v>
                </c:pt>
                <c:pt idx="2306">
                  <c:v>22.799999999999997</c:v>
                </c:pt>
                <c:pt idx="2307">
                  <c:v>22.799999999999997</c:v>
                </c:pt>
                <c:pt idx="2308">
                  <c:v>22.799999999999997</c:v>
                </c:pt>
                <c:pt idx="2309">
                  <c:v>22.7</c:v>
                </c:pt>
                <c:pt idx="2310">
                  <c:v>22.7</c:v>
                </c:pt>
                <c:pt idx="2311">
                  <c:v>22.7</c:v>
                </c:pt>
                <c:pt idx="2312">
                  <c:v>22.6</c:v>
                </c:pt>
                <c:pt idx="2313">
                  <c:v>22.6</c:v>
                </c:pt>
                <c:pt idx="2314">
                  <c:v>22.6</c:v>
                </c:pt>
                <c:pt idx="2315">
                  <c:v>22.5</c:v>
                </c:pt>
                <c:pt idx="2316">
                  <c:v>22.5</c:v>
                </c:pt>
                <c:pt idx="2317">
                  <c:v>22.5</c:v>
                </c:pt>
                <c:pt idx="2318">
                  <c:v>22.5</c:v>
                </c:pt>
                <c:pt idx="2319">
                  <c:v>22.4</c:v>
                </c:pt>
                <c:pt idx="2320">
                  <c:v>22.4</c:v>
                </c:pt>
                <c:pt idx="2321">
                  <c:v>22.4</c:v>
                </c:pt>
                <c:pt idx="2322">
                  <c:v>22.4</c:v>
                </c:pt>
                <c:pt idx="2323">
                  <c:v>22.4</c:v>
                </c:pt>
                <c:pt idx="2324">
                  <c:v>22.3</c:v>
                </c:pt>
                <c:pt idx="2325">
                  <c:v>22.3</c:v>
                </c:pt>
                <c:pt idx="2326">
                  <c:v>22.3</c:v>
                </c:pt>
                <c:pt idx="2327">
                  <c:v>22.3</c:v>
                </c:pt>
                <c:pt idx="2328">
                  <c:v>22.3</c:v>
                </c:pt>
                <c:pt idx="2329">
                  <c:v>22.3</c:v>
                </c:pt>
                <c:pt idx="2330">
                  <c:v>22.3</c:v>
                </c:pt>
                <c:pt idx="2331">
                  <c:v>22.3</c:v>
                </c:pt>
                <c:pt idx="2332">
                  <c:v>22.3</c:v>
                </c:pt>
                <c:pt idx="2333">
                  <c:v>22.3</c:v>
                </c:pt>
                <c:pt idx="2334">
                  <c:v>22.3</c:v>
                </c:pt>
                <c:pt idx="2335">
                  <c:v>22.3</c:v>
                </c:pt>
                <c:pt idx="2336">
                  <c:v>22.3</c:v>
                </c:pt>
                <c:pt idx="2337">
                  <c:v>22.4</c:v>
                </c:pt>
                <c:pt idx="2338">
                  <c:v>22.4</c:v>
                </c:pt>
                <c:pt idx="2339">
                  <c:v>22.4</c:v>
                </c:pt>
                <c:pt idx="2340">
                  <c:v>22.4</c:v>
                </c:pt>
                <c:pt idx="2341">
                  <c:v>22.5</c:v>
                </c:pt>
                <c:pt idx="2342">
                  <c:v>22.5</c:v>
                </c:pt>
                <c:pt idx="2343">
                  <c:v>22.5</c:v>
                </c:pt>
                <c:pt idx="2344">
                  <c:v>22.6</c:v>
                </c:pt>
                <c:pt idx="2345">
                  <c:v>22.6</c:v>
                </c:pt>
                <c:pt idx="2346">
                  <c:v>22.7</c:v>
                </c:pt>
                <c:pt idx="2347">
                  <c:v>22.7</c:v>
                </c:pt>
                <c:pt idx="2348">
                  <c:v>22.7</c:v>
                </c:pt>
                <c:pt idx="2349">
                  <c:v>22.799999999999997</c:v>
                </c:pt>
                <c:pt idx="2350">
                  <c:v>22.799999999999997</c:v>
                </c:pt>
                <c:pt idx="2351">
                  <c:v>22.900000000000002</c:v>
                </c:pt>
                <c:pt idx="2352">
                  <c:v>23</c:v>
                </c:pt>
                <c:pt idx="2353">
                  <c:v>23</c:v>
                </c:pt>
                <c:pt idx="2354">
                  <c:v>23.099999999999998</c:v>
                </c:pt>
                <c:pt idx="2355">
                  <c:v>23.099999999999998</c:v>
                </c:pt>
                <c:pt idx="2356">
                  <c:v>23.200000000000003</c:v>
                </c:pt>
                <c:pt idx="2357">
                  <c:v>23.3</c:v>
                </c:pt>
                <c:pt idx="2358">
                  <c:v>23.3</c:v>
                </c:pt>
                <c:pt idx="2359">
                  <c:v>23.4</c:v>
                </c:pt>
                <c:pt idx="2360">
                  <c:v>23.5</c:v>
                </c:pt>
                <c:pt idx="2361">
                  <c:v>23.6</c:v>
                </c:pt>
                <c:pt idx="2362">
                  <c:v>23.6</c:v>
                </c:pt>
                <c:pt idx="2363">
                  <c:v>23.7</c:v>
                </c:pt>
                <c:pt idx="2364">
                  <c:v>23.8</c:v>
                </c:pt>
                <c:pt idx="2365">
                  <c:v>23.900000000000002</c:v>
                </c:pt>
                <c:pt idx="2366">
                  <c:v>24</c:v>
                </c:pt>
                <c:pt idx="2367">
                  <c:v>24.1</c:v>
                </c:pt>
                <c:pt idx="2368">
                  <c:v>24.1</c:v>
                </c:pt>
                <c:pt idx="2369">
                  <c:v>24.2</c:v>
                </c:pt>
                <c:pt idx="2370">
                  <c:v>24.3</c:v>
                </c:pt>
                <c:pt idx="2371">
                  <c:v>24.4</c:v>
                </c:pt>
                <c:pt idx="2372">
                  <c:v>24.5</c:v>
                </c:pt>
                <c:pt idx="2373">
                  <c:v>24.6</c:v>
                </c:pt>
                <c:pt idx="2374">
                  <c:v>24.7</c:v>
                </c:pt>
                <c:pt idx="2375">
                  <c:v>24.8</c:v>
                </c:pt>
                <c:pt idx="2376">
                  <c:v>24.9</c:v>
                </c:pt>
                <c:pt idx="2377">
                  <c:v>25</c:v>
                </c:pt>
                <c:pt idx="2378">
                  <c:v>25.1</c:v>
                </c:pt>
                <c:pt idx="2379">
                  <c:v>25.2</c:v>
                </c:pt>
                <c:pt idx="2380">
                  <c:v>25.299999999999997</c:v>
                </c:pt>
                <c:pt idx="2381">
                  <c:v>25.400000000000002</c:v>
                </c:pt>
                <c:pt idx="2382">
                  <c:v>25.5</c:v>
                </c:pt>
                <c:pt idx="2383">
                  <c:v>25.599999999999998</c:v>
                </c:pt>
                <c:pt idx="2384">
                  <c:v>25.700000000000003</c:v>
                </c:pt>
                <c:pt idx="2385">
                  <c:v>25.8</c:v>
                </c:pt>
                <c:pt idx="2386">
                  <c:v>25.9</c:v>
                </c:pt>
                <c:pt idx="2387">
                  <c:v>26.1</c:v>
                </c:pt>
                <c:pt idx="2388">
                  <c:v>26.2</c:v>
                </c:pt>
                <c:pt idx="2389">
                  <c:v>26.299999999999997</c:v>
                </c:pt>
                <c:pt idx="2390">
                  <c:v>26.400000000000002</c:v>
                </c:pt>
                <c:pt idx="2391">
                  <c:v>26.5</c:v>
                </c:pt>
                <c:pt idx="2392">
                  <c:v>26.7</c:v>
                </c:pt>
                <c:pt idx="2393">
                  <c:v>26.8</c:v>
                </c:pt>
                <c:pt idx="2394">
                  <c:v>26.9</c:v>
                </c:pt>
                <c:pt idx="2395">
                  <c:v>27</c:v>
                </c:pt>
                <c:pt idx="2396">
                  <c:v>27.1</c:v>
                </c:pt>
                <c:pt idx="2397">
                  <c:v>27.3</c:v>
                </c:pt>
                <c:pt idx="2398">
                  <c:v>27.4</c:v>
                </c:pt>
                <c:pt idx="2399">
                  <c:v>27.5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C41-44A8-BA32-6152980D8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1828575"/>
        <c:axId val="191829807"/>
      </c:scatterChart>
      <c:valAx>
        <c:axId val="191828575"/>
        <c:scaling>
          <c:orientation val="maxMin"/>
          <c:max val="1"/>
          <c:min val="-0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 i="0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E vs Ag/AgCl (</a:t>
                </a:r>
                <a:r>
                  <a:rPr lang="en-US" sz="2400" b="0" i="0" baseline="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Satrd</a:t>
                </a:r>
                <a:r>
                  <a:rPr lang="en-US" sz="2400" b="0" i="0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b="0" i="0" baseline="0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KCl</a:t>
                </a:r>
                <a:r>
                  <a:rPr lang="en-US" sz="2400" b="0" i="0" baseline="0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) (V)</a:t>
                </a:r>
                <a:endParaRPr lang="en-US" sz="24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23973707766298"/>
              <c:y val="0.807100645276316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1829807"/>
        <c:crossesAt val="-60"/>
        <c:crossBetween val="midCat"/>
      </c:valAx>
      <c:valAx>
        <c:axId val="191829807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Current</a:t>
                </a:r>
                <a:r>
                  <a:rPr lang="en-US" sz="2400" baseline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(µA)</a:t>
                </a:r>
                <a:endParaRPr lang="en-US"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0984176110934109E-3"/>
              <c:y val="0.191280198040170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in"/>
        <c:minorTickMark val="none"/>
        <c:tickLblPos val="high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1828575"/>
        <c:crossesAt val="1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610069195895968"/>
          <c:y val="4.0659845055599934E-2"/>
          <c:w val="0.25558896047085022"/>
          <c:h val="0.27221530838925784"/>
        </c:manualLayout>
      </c:layout>
      <c:overlay val="0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7094624080827"/>
          <c:y val="4.400085215385454E-2"/>
          <c:w val="0.80456762416297578"/>
          <c:h val="0.63970101467242813"/>
        </c:manualLayout>
      </c:layout>
      <c:scatterChart>
        <c:scatterStyle val="smoothMarker"/>
        <c:varyColors val="0"/>
        <c:ser>
          <c:idx val="1"/>
          <c:order val="0"/>
          <c:tx>
            <c:v>Chanel2</c:v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AQ!$D$2:$D$401</c:f>
              <c:numCache>
                <c:formatCode>General</c:formatCode>
                <c:ptCount val="400"/>
                <c:pt idx="0">
                  <c:v>-0.19600000000000001</c:v>
                </c:pt>
                <c:pt idx="1">
                  <c:v>-0.192</c:v>
                </c:pt>
                <c:pt idx="2">
                  <c:v>-0.188</c:v>
                </c:pt>
                <c:pt idx="3">
                  <c:v>-0.184</c:v>
                </c:pt>
                <c:pt idx="4">
                  <c:v>-0.18</c:v>
                </c:pt>
                <c:pt idx="5">
                  <c:v>-0.17599999999999999</c:v>
                </c:pt>
                <c:pt idx="6">
                  <c:v>-0.17199999999999999</c:v>
                </c:pt>
                <c:pt idx="7">
                  <c:v>-0.16800000000000001</c:v>
                </c:pt>
                <c:pt idx="8">
                  <c:v>-0.16400000000000001</c:v>
                </c:pt>
                <c:pt idx="9">
                  <c:v>-0.16</c:v>
                </c:pt>
                <c:pt idx="10">
                  <c:v>-0.156</c:v>
                </c:pt>
                <c:pt idx="11">
                  <c:v>-0.152</c:v>
                </c:pt>
                <c:pt idx="12">
                  <c:v>-0.14799999999999999</c:v>
                </c:pt>
                <c:pt idx="13">
                  <c:v>-0.14399999999999999</c:v>
                </c:pt>
                <c:pt idx="14">
                  <c:v>-0.14000000000000001</c:v>
                </c:pt>
                <c:pt idx="15">
                  <c:v>-0.13600000000000001</c:v>
                </c:pt>
                <c:pt idx="16">
                  <c:v>-0.13200000000000001</c:v>
                </c:pt>
                <c:pt idx="17">
                  <c:v>-0.128</c:v>
                </c:pt>
                <c:pt idx="18">
                  <c:v>-0.124</c:v>
                </c:pt>
                <c:pt idx="19">
                  <c:v>-0.12</c:v>
                </c:pt>
                <c:pt idx="20">
                  <c:v>-0.11600000000000001</c:v>
                </c:pt>
                <c:pt idx="21">
                  <c:v>-0.112</c:v>
                </c:pt>
                <c:pt idx="22">
                  <c:v>-0.108</c:v>
                </c:pt>
                <c:pt idx="23">
                  <c:v>-0.104</c:v>
                </c:pt>
                <c:pt idx="24">
                  <c:v>-0.1</c:v>
                </c:pt>
                <c:pt idx="25">
                  <c:v>-9.6000000000000002E-2</c:v>
                </c:pt>
                <c:pt idx="26">
                  <c:v>-9.1999999999999998E-2</c:v>
                </c:pt>
                <c:pt idx="27">
                  <c:v>-8.7999999999999995E-2</c:v>
                </c:pt>
                <c:pt idx="28">
                  <c:v>-8.4000000000000005E-2</c:v>
                </c:pt>
                <c:pt idx="29">
                  <c:v>-0.08</c:v>
                </c:pt>
                <c:pt idx="30">
                  <c:v>-7.5999999999999998E-2</c:v>
                </c:pt>
                <c:pt idx="31">
                  <c:v>-7.1999999999999995E-2</c:v>
                </c:pt>
                <c:pt idx="32">
                  <c:v>-6.8000000000000005E-2</c:v>
                </c:pt>
                <c:pt idx="33">
                  <c:v>-6.4000000000000001E-2</c:v>
                </c:pt>
                <c:pt idx="34">
                  <c:v>-0.06</c:v>
                </c:pt>
                <c:pt idx="35">
                  <c:v>-5.6000000000000001E-2</c:v>
                </c:pt>
                <c:pt idx="36">
                  <c:v>-5.1999999999999998E-2</c:v>
                </c:pt>
                <c:pt idx="37">
                  <c:v>-4.8000000000000001E-2</c:v>
                </c:pt>
                <c:pt idx="38">
                  <c:v>-4.3999999999999997E-2</c:v>
                </c:pt>
                <c:pt idx="39">
                  <c:v>-0.04</c:v>
                </c:pt>
                <c:pt idx="40">
                  <c:v>-3.5999999999999997E-2</c:v>
                </c:pt>
                <c:pt idx="41">
                  <c:v>-3.2000000000000001E-2</c:v>
                </c:pt>
                <c:pt idx="42">
                  <c:v>-2.8000000000000001E-2</c:v>
                </c:pt>
                <c:pt idx="43">
                  <c:v>-2.4E-2</c:v>
                </c:pt>
                <c:pt idx="44">
                  <c:v>-0.02</c:v>
                </c:pt>
                <c:pt idx="45">
                  <c:v>-1.6E-2</c:v>
                </c:pt>
                <c:pt idx="46">
                  <c:v>-1.2E-2</c:v>
                </c:pt>
                <c:pt idx="47">
                  <c:v>-8.0000000000000002E-3</c:v>
                </c:pt>
                <c:pt idx="48">
                  <c:v>-4.0000000000000001E-3</c:v>
                </c:pt>
                <c:pt idx="49">
                  <c:v>0</c:v>
                </c:pt>
                <c:pt idx="50">
                  <c:v>4.0000000000000001E-3</c:v>
                </c:pt>
                <c:pt idx="51">
                  <c:v>8.0000000000000002E-3</c:v>
                </c:pt>
                <c:pt idx="52">
                  <c:v>1.2E-2</c:v>
                </c:pt>
                <c:pt idx="53">
                  <c:v>1.6E-2</c:v>
                </c:pt>
                <c:pt idx="54">
                  <c:v>0.02</c:v>
                </c:pt>
                <c:pt idx="55">
                  <c:v>2.4E-2</c:v>
                </c:pt>
                <c:pt idx="56">
                  <c:v>2.8000000000000001E-2</c:v>
                </c:pt>
                <c:pt idx="57">
                  <c:v>3.2000000000000001E-2</c:v>
                </c:pt>
                <c:pt idx="58">
                  <c:v>3.5999999999999997E-2</c:v>
                </c:pt>
                <c:pt idx="59">
                  <c:v>0.04</c:v>
                </c:pt>
                <c:pt idx="60">
                  <c:v>4.3999999999999997E-2</c:v>
                </c:pt>
                <c:pt idx="61">
                  <c:v>4.8000000000000001E-2</c:v>
                </c:pt>
                <c:pt idx="62">
                  <c:v>5.1999999999999998E-2</c:v>
                </c:pt>
                <c:pt idx="63">
                  <c:v>5.6000000000000001E-2</c:v>
                </c:pt>
                <c:pt idx="64">
                  <c:v>0.06</c:v>
                </c:pt>
                <c:pt idx="65">
                  <c:v>6.4000000000000001E-2</c:v>
                </c:pt>
                <c:pt idx="66">
                  <c:v>6.8000000000000005E-2</c:v>
                </c:pt>
                <c:pt idx="67">
                  <c:v>7.1999999999999995E-2</c:v>
                </c:pt>
                <c:pt idx="68">
                  <c:v>7.5999999999999998E-2</c:v>
                </c:pt>
                <c:pt idx="69">
                  <c:v>0.08</c:v>
                </c:pt>
                <c:pt idx="70">
                  <c:v>8.4000000000000005E-2</c:v>
                </c:pt>
                <c:pt idx="71">
                  <c:v>8.7999999999999995E-2</c:v>
                </c:pt>
                <c:pt idx="72">
                  <c:v>9.1999999999999998E-2</c:v>
                </c:pt>
                <c:pt idx="73">
                  <c:v>9.6000000000000002E-2</c:v>
                </c:pt>
                <c:pt idx="74">
                  <c:v>0.1</c:v>
                </c:pt>
                <c:pt idx="75">
                  <c:v>0.104</c:v>
                </c:pt>
                <c:pt idx="76">
                  <c:v>0.108</c:v>
                </c:pt>
                <c:pt idx="77">
                  <c:v>0.112</c:v>
                </c:pt>
                <c:pt idx="78">
                  <c:v>0.11600000000000001</c:v>
                </c:pt>
                <c:pt idx="79">
                  <c:v>0.12</c:v>
                </c:pt>
                <c:pt idx="80">
                  <c:v>0.124</c:v>
                </c:pt>
                <c:pt idx="81">
                  <c:v>0.128</c:v>
                </c:pt>
                <c:pt idx="82">
                  <c:v>0.13200000000000001</c:v>
                </c:pt>
                <c:pt idx="83">
                  <c:v>0.13600000000000001</c:v>
                </c:pt>
                <c:pt idx="84">
                  <c:v>0.14000000000000001</c:v>
                </c:pt>
                <c:pt idx="85">
                  <c:v>0.14399999999999999</c:v>
                </c:pt>
                <c:pt idx="86">
                  <c:v>0.14799999999999999</c:v>
                </c:pt>
                <c:pt idx="87">
                  <c:v>0.152</c:v>
                </c:pt>
                <c:pt idx="88">
                  <c:v>0.156</c:v>
                </c:pt>
                <c:pt idx="89">
                  <c:v>0.16</c:v>
                </c:pt>
                <c:pt idx="90">
                  <c:v>0.16400000000000001</c:v>
                </c:pt>
                <c:pt idx="91">
                  <c:v>0.16800000000000001</c:v>
                </c:pt>
                <c:pt idx="92">
                  <c:v>0.17199999999999999</c:v>
                </c:pt>
                <c:pt idx="93">
                  <c:v>0.17599999999999999</c:v>
                </c:pt>
                <c:pt idx="94">
                  <c:v>0.18</c:v>
                </c:pt>
                <c:pt idx="95">
                  <c:v>0.184</c:v>
                </c:pt>
                <c:pt idx="96">
                  <c:v>0.188</c:v>
                </c:pt>
                <c:pt idx="97">
                  <c:v>0.192</c:v>
                </c:pt>
                <c:pt idx="98">
                  <c:v>0.19600000000000001</c:v>
                </c:pt>
                <c:pt idx="99">
                  <c:v>0.2</c:v>
                </c:pt>
                <c:pt idx="100">
                  <c:v>0.20399999999999999</c:v>
                </c:pt>
                <c:pt idx="101">
                  <c:v>0.20799999999999999</c:v>
                </c:pt>
                <c:pt idx="102">
                  <c:v>0.21199999999999999</c:v>
                </c:pt>
                <c:pt idx="103">
                  <c:v>0.216</c:v>
                </c:pt>
                <c:pt idx="104">
                  <c:v>0.22</c:v>
                </c:pt>
                <c:pt idx="105">
                  <c:v>0.224</c:v>
                </c:pt>
                <c:pt idx="106">
                  <c:v>0.22800000000000001</c:v>
                </c:pt>
                <c:pt idx="107">
                  <c:v>0.23200000000000001</c:v>
                </c:pt>
                <c:pt idx="108">
                  <c:v>0.23599999999999999</c:v>
                </c:pt>
                <c:pt idx="109">
                  <c:v>0.24</c:v>
                </c:pt>
                <c:pt idx="110">
                  <c:v>0.24399999999999999</c:v>
                </c:pt>
                <c:pt idx="111">
                  <c:v>0.248</c:v>
                </c:pt>
                <c:pt idx="112">
                  <c:v>0.252</c:v>
                </c:pt>
                <c:pt idx="113">
                  <c:v>0.25600000000000001</c:v>
                </c:pt>
                <c:pt idx="114">
                  <c:v>0.26</c:v>
                </c:pt>
                <c:pt idx="115">
                  <c:v>0.26400000000000001</c:v>
                </c:pt>
                <c:pt idx="116">
                  <c:v>0.26800000000000002</c:v>
                </c:pt>
                <c:pt idx="117">
                  <c:v>0.27200000000000002</c:v>
                </c:pt>
                <c:pt idx="118">
                  <c:v>0.27600000000000002</c:v>
                </c:pt>
                <c:pt idx="119">
                  <c:v>0.28000000000000003</c:v>
                </c:pt>
                <c:pt idx="120">
                  <c:v>0.28399999999999997</c:v>
                </c:pt>
                <c:pt idx="121">
                  <c:v>0.28799999999999998</c:v>
                </c:pt>
                <c:pt idx="122">
                  <c:v>0.29199999999999998</c:v>
                </c:pt>
                <c:pt idx="123">
                  <c:v>0.29599999999999999</c:v>
                </c:pt>
                <c:pt idx="124">
                  <c:v>0.3</c:v>
                </c:pt>
                <c:pt idx="125">
                  <c:v>0.30399999999999999</c:v>
                </c:pt>
                <c:pt idx="126">
                  <c:v>0.308</c:v>
                </c:pt>
                <c:pt idx="127">
                  <c:v>0.312</c:v>
                </c:pt>
                <c:pt idx="128">
                  <c:v>0.316</c:v>
                </c:pt>
                <c:pt idx="129">
                  <c:v>0.32</c:v>
                </c:pt>
                <c:pt idx="130">
                  <c:v>0.32400000000000001</c:v>
                </c:pt>
                <c:pt idx="131">
                  <c:v>0.32800000000000001</c:v>
                </c:pt>
                <c:pt idx="132">
                  <c:v>0.33200000000000002</c:v>
                </c:pt>
                <c:pt idx="133">
                  <c:v>0.33600000000000002</c:v>
                </c:pt>
                <c:pt idx="134">
                  <c:v>0.34</c:v>
                </c:pt>
                <c:pt idx="135">
                  <c:v>0.34399999999999997</c:v>
                </c:pt>
                <c:pt idx="136">
                  <c:v>0.34799999999999998</c:v>
                </c:pt>
                <c:pt idx="137">
                  <c:v>0.35199999999999998</c:v>
                </c:pt>
                <c:pt idx="138">
                  <c:v>0.35599999999999998</c:v>
                </c:pt>
                <c:pt idx="139">
                  <c:v>0.36</c:v>
                </c:pt>
                <c:pt idx="140">
                  <c:v>0.36399999999999999</c:v>
                </c:pt>
                <c:pt idx="141">
                  <c:v>0.36799999999999999</c:v>
                </c:pt>
                <c:pt idx="142">
                  <c:v>0.372</c:v>
                </c:pt>
                <c:pt idx="143">
                  <c:v>0.376</c:v>
                </c:pt>
                <c:pt idx="144">
                  <c:v>0.38</c:v>
                </c:pt>
                <c:pt idx="145">
                  <c:v>0.38400000000000001</c:v>
                </c:pt>
                <c:pt idx="146">
                  <c:v>0.38800000000000001</c:v>
                </c:pt>
                <c:pt idx="147">
                  <c:v>0.39200000000000002</c:v>
                </c:pt>
                <c:pt idx="148">
                  <c:v>0.39600000000000002</c:v>
                </c:pt>
                <c:pt idx="149">
                  <c:v>0.4</c:v>
                </c:pt>
                <c:pt idx="150">
                  <c:v>0.40400000000000003</c:v>
                </c:pt>
                <c:pt idx="151">
                  <c:v>0.40799999999999997</c:v>
                </c:pt>
                <c:pt idx="152">
                  <c:v>0.41199999999999998</c:v>
                </c:pt>
                <c:pt idx="153">
                  <c:v>0.41599999999999998</c:v>
                </c:pt>
                <c:pt idx="154">
                  <c:v>0.42</c:v>
                </c:pt>
                <c:pt idx="155">
                  <c:v>0.42399999999999999</c:v>
                </c:pt>
                <c:pt idx="156">
                  <c:v>0.42799999999999999</c:v>
                </c:pt>
                <c:pt idx="157">
                  <c:v>0.432</c:v>
                </c:pt>
                <c:pt idx="158">
                  <c:v>0.436</c:v>
                </c:pt>
                <c:pt idx="159">
                  <c:v>0.44</c:v>
                </c:pt>
                <c:pt idx="160">
                  <c:v>0.44400000000000001</c:v>
                </c:pt>
                <c:pt idx="161">
                  <c:v>0.44800000000000001</c:v>
                </c:pt>
                <c:pt idx="162">
                  <c:v>0.45200000000000001</c:v>
                </c:pt>
                <c:pt idx="163">
                  <c:v>0.45600000000000002</c:v>
                </c:pt>
                <c:pt idx="164">
                  <c:v>0.46</c:v>
                </c:pt>
                <c:pt idx="165">
                  <c:v>0.46400000000000002</c:v>
                </c:pt>
                <c:pt idx="166">
                  <c:v>0.46800000000000003</c:v>
                </c:pt>
                <c:pt idx="167">
                  <c:v>0.47199999999999998</c:v>
                </c:pt>
                <c:pt idx="168">
                  <c:v>0.47599999999999998</c:v>
                </c:pt>
                <c:pt idx="169">
                  <c:v>0.48</c:v>
                </c:pt>
                <c:pt idx="170">
                  <c:v>0.48399999999999999</c:v>
                </c:pt>
                <c:pt idx="171">
                  <c:v>0.48799999999999999</c:v>
                </c:pt>
                <c:pt idx="172">
                  <c:v>0.49199999999999999</c:v>
                </c:pt>
                <c:pt idx="173">
                  <c:v>0.496</c:v>
                </c:pt>
                <c:pt idx="174">
                  <c:v>0.5</c:v>
                </c:pt>
                <c:pt idx="175">
                  <c:v>0.504</c:v>
                </c:pt>
                <c:pt idx="176">
                  <c:v>0.50800000000000001</c:v>
                </c:pt>
                <c:pt idx="177">
                  <c:v>0.51200000000000001</c:v>
                </c:pt>
                <c:pt idx="178">
                  <c:v>0.51600000000000001</c:v>
                </c:pt>
                <c:pt idx="179">
                  <c:v>0.52</c:v>
                </c:pt>
                <c:pt idx="180">
                  <c:v>0.52400000000000002</c:v>
                </c:pt>
                <c:pt idx="181">
                  <c:v>0.52800000000000002</c:v>
                </c:pt>
                <c:pt idx="182">
                  <c:v>0.53200000000000003</c:v>
                </c:pt>
                <c:pt idx="183">
                  <c:v>0.53600000000000003</c:v>
                </c:pt>
                <c:pt idx="184">
                  <c:v>0.54</c:v>
                </c:pt>
                <c:pt idx="185">
                  <c:v>0.54400000000000004</c:v>
                </c:pt>
                <c:pt idx="186">
                  <c:v>0.54800000000000004</c:v>
                </c:pt>
                <c:pt idx="187">
                  <c:v>0.55200000000000005</c:v>
                </c:pt>
                <c:pt idx="188">
                  <c:v>0.55600000000000005</c:v>
                </c:pt>
                <c:pt idx="189">
                  <c:v>0.56000000000000005</c:v>
                </c:pt>
                <c:pt idx="190">
                  <c:v>0.56399999999999995</c:v>
                </c:pt>
                <c:pt idx="191">
                  <c:v>0.56799999999999995</c:v>
                </c:pt>
                <c:pt idx="192">
                  <c:v>0.57199999999999995</c:v>
                </c:pt>
                <c:pt idx="193">
                  <c:v>0.57599999999999996</c:v>
                </c:pt>
                <c:pt idx="194">
                  <c:v>0.57999999999999996</c:v>
                </c:pt>
                <c:pt idx="195">
                  <c:v>0.58399999999999996</c:v>
                </c:pt>
                <c:pt idx="196">
                  <c:v>0.58799999999999997</c:v>
                </c:pt>
                <c:pt idx="197">
                  <c:v>0.59199999999999997</c:v>
                </c:pt>
                <c:pt idx="198">
                  <c:v>0.59599999999999997</c:v>
                </c:pt>
                <c:pt idx="199">
                  <c:v>0.6</c:v>
                </c:pt>
                <c:pt idx="200">
                  <c:v>0.60399999999999998</c:v>
                </c:pt>
                <c:pt idx="201">
                  <c:v>0.60799999999999998</c:v>
                </c:pt>
                <c:pt idx="202">
                  <c:v>0.61199999999999999</c:v>
                </c:pt>
                <c:pt idx="203">
                  <c:v>0.61599999999999999</c:v>
                </c:pt>
                <c:pt idx="204">
                  <c:v>0.62</c:v>
                </c:pt>
                <c:pt idx="205">
                  <c:v>0.624</c:v>
                </c:pt>
                <c:pt idx="206">
                  <c:v>0.628</c:v>
                </c:pt>
                <c:pt idx="207">
                  <c:v>0.63200000000000001</c:v>
                </c:pt>
                <c:pt idx="208">
                  <c:v>0.63600000000000001</c:v>
                </c:pt>
                <c:pt idx="209">
                  <c:v>0.64</c:v>
                </c:pt>
                <c:pt idx="210">
                  <c:v>0.64400000000000002</c:v>
                </c:pt>
                <c:pt idx="211">
                  <c:v>0.64800000000000002</c:v>
                </c:pt>
                <c:pt idx="212">
                  <c:v>0.65200000000000002</c:v>
                </c:pt>
                <c:pt idx="213">
                  <c:v>0.65600000000000003</c:v>
                </c:pt>
                <c:pt idx="214">
                  <c:v>0.66</c:v>
                </c:pt>
                <c:pt idx="215">
                  <c:v>0.66400000000000003</c:v>
                </c:pt>
                <c:pt idx="216">
                  <c:v>0.66800000000000004</c:v>
                </c:pt>
                <c:pt idx="217">
                  <c:v>0.67200000000000004</c:v>
                </c:pt>
                <c:pt idx="218">
                  <c:v>0.67600000000000005</c:v>
                </c:pt>
                <c:pt idx="219">
                  <c:v>0.68</c:v>
                </c:pt>
                <c:pt idx="220">
                  <c:v>0.68400000000000005</c:v>
                </c:pt>
                <c:pt idx="221">
                  <c:v>0.68799999999999994</c:v>
                </c:pt>
                <c:pt idx="222">
                  <c:v>0.69199999999999995</c:v>
                </c:pt>
                <c:pt idx="223">
                  <c:v>0.69599999999999995</c:v>
                </c:pt>
                <c:pt idx="224">
                  <c:v>0.7</c:v>
                </c:pt>
                <c:pt idx="225">
                  <c:v>0.70399999999999996</c:v>
                </c:pt>
                <c:pt idx="226">
                  <c:v>0.70799999999999996</c:v>
                </c:pt>
                <c:pt idx="227">
                  <c:v>0.71199999999999997</c:v>
                </c:pt>
                <c:pt idx="228">
                  <c:v>0.71599999999999997</c:v>
                </c:pt>
                <c:pt idx="229">
                  <c:v>0.72</c:v>
                </c:pt>
                <c:pt idx="230">
                  <c:v>0.72399999999999998</c:v>
                </c:pt>
                <c:pt idx="231">
                  <c:v>0.72799999999999998</c:v>
                </c:pt>
                <c:pt idx="232">
                  <c:v>0.73199999999999998</c:v>
                </c:pt>
                <c:pt idx="233">
                  <c:v>0.73599999999999999</c:v>
                </c:pt>
                <c:pt idx="234">
                  <c:v>0.74</c:v>
                </c:pt>
                <c:pt idx="235">
                  <c:v>0.74399999999999999</c:v>
                </c:pt>
                <c:pt idx="236">
                  <c:v>0.748</c:v>
                </c:pt>
                <c:pt idx="237">
                  <c:v>0.752</c:v>
                </c:pt>
                <c:pt idx="238">
                  <c:v>0.75600000000000001</c:v>
                </c:pt>
                <c:pt idx="239">
                  <c:v>0.76</c:v>
                </c:pt>
                <c:pt idx="240">
                  <c:v>0.76400000000000001</c:v>
                </c:pt>
                <c:pt idx="241">
                  <c:v>0.76800000000000002</c:v>
                </c:pt>
                <c:pt idx="242">
                  <c:v>0.77200000000000002</c:v>
                </c:pt>
                <c:pt idx="243">
                  <c:v>0.77600000000000002</c:v>
                </c:pt>
                <c:pt idx="244">
                  <c:v>0.78</c:v>
                </c:pt>
                <c:pt idx="245">
                  <c:v>0.78400000000000003</c:v>
                </c:pt>
                <c:pt idx="246">
                  <c:v>0.78800000000000003</c:v>
                </c:pt>
                <c:pt idx="247">
                  <c:v>0.79200000000000004</c:v>
                </c:pt>
                <c:pt idx="248">
                  <c:v>0.79600000000000004</c:v>
                </c:pt>
                <c:pt idx="249">
                  <c:v>0.8</c:v>
                </c:pt>
                <c:pt idx="250">
                  <c:v>0.80400000000000005</c:v>
                </c:pt>
                <c:pt idx="251">
                  <c:v>0.80800000000000005</c:v>
                </c:pt>
                <c:pt idx="252">
                  <c:v>0.81200000000000006</c:v>
                </c:pt>
                <c:pt idx="253">
                  <c:v>0.81599999999999995</c:v>
                </c:pt>
                <c:pt idx="254">
                  <c:v>0.82</c:v>
                </c:pt>
                <c:pt idx="255">
                  <c:v>0.82399999999999995</c:v>
                </c:pt>
                <c:pt idx="256">
                  <c:v>0.82799999999999996</c:v>
                </c:pt>
                <c:pt idx="257">
                  <c:v>0.83199999999999996</c:v>
                </c:pt>
                <c:pt idx="258">
                  <c:v>0.83599999999999997</c:v>
                </c:pt>
                <c:pt idx="259">
                  <c:v>0.84</c:v>
                </c:pt>
                <c:pt idx="260">
                  <c:v>0.84399999999999997</c:v>
                </c:pt>
                <c:pt idx="261">
                  <c:v>0.84799999999999998</c:v>
                </c:pt>
                <c:pt idx="262">
                  <c:v>0.85199999999999998</c:v>
                </c:pt>
                <c:pt idx="263">
                  <c:v>0.85599999999999998</c:v>
                </c:pt>
                <c:pt idx="264">
                  <c:v>0.86</c:v>
                </c:pt>
                <c:pt idx="265">
                  <c:v>0.86399999999999999</c:v>
                </c:pt>
                <c:pt idx="266">
                  <c:v>0.86799999999999999</c:v>
                </c:pt>
                <c:pt idx="267">
                  <c:v>0.872</c:v>
                </c:pt>
                <c:pt idx="268">
                  <c:v>0.876</c:v>
                </c:pt>
                <c:pt idx="269">
                  <c:v>0.88</c:v>
                </c:pt>
                <c:pt idx="270">
                  <c:v>0.88400000000000001</c:v>
                </c:pt>
                <c:pt idx="271">
                  <c:v>0.88800000000000001</c:v>
                </c:pt>
                <c:pt idx="272">
                  <c:v>0.89200000000000002</c:v>
                </c:pt>
                <c:pt idx="273">
                  <c:v>0.89600000000000002</c:v>
                </c:pt>
                <c:pt idx="274">
                  <c:v>0.9</c:v>
                </c:pt>
                <c:pt idx="275">
                  <c:v>0.90400000000000003</c:v>
                </c:pt>
                <c:pt idx="276">
                  <c:v>0.90800000000000003</c:v>
                </c:pt>
                <c:pt idx="277">
                  <c:v>0.91200000000000003</c:v>
                </c:pt>
                <c:pt idx="278">
                  <c:v>0.91600000000000004</c:v>
                </c:pt>
                <c:pt idx="279">
                  <c:v>0.92</c:v>
                </c:pt>
                <c:pt idx="280">
                  <c:v>0.92400000000000004</c:v>
                </c:pt>
                <c:pt idx="281">
                  <c:v>0.92800000000000005</c:v>
                </c:pt>
                <c:pt idx="282">
                  <c:v>0.93200000000000005</c:v>
                </c:pt>
                <c:pt idx="283">
                  <c:v>0.93600000000000005</c:v>
                </c:pt>
                <c:pt idx="284">
                  <c:v>0.94</c:v>
                </c:pt>
                <c:pt idx="285">
                  <c:v>0.94399999999999995</c:v>
                </c:pt>
                <c:pt idx="286">
                  <c:v>0.94799999999999995</c:v>
                </c:pt>
                <c:pt idx="287">
                  <c:v>0.95199999999999996</c:v>
                </c:pt>
                <c:pt idx="288">
                  <c:v>0.95599999999999996</c:v>
                </c:pt>
                <c:pt idx="289">
                  <c:v>0.96</c:v>
                </c:pt>
                <c:pt idx="290">
                  <c:v>0.96399999999999997</c:v>
                </c:pt>
                <c:pt idx="291">
                  <c:v>0.96799999999999997</c:v>
                </c:pt>
                <c:pt idx="292">
                  <c:v>0.97199999999999998</c:v>
                </c:pt>
                <c:pt idx="293">
                  <c:v>0.97599999999999998</c:v>
                </c:pt>
                <c:pt idx="294">
                  <c:v>0.98</c:v>
                </c:pt>
                <c:pt idx="295">
                  <c:v>0.98399999999999999</c:v>
                </c:pt>
                <c:pt idx="296">
                  <c:v>0.98799999999999999</c:v>
                </c:pt>
                <c:pt idx="297">
                  <c:v>0.99199999999999999</c:v>
                </c:pt>
                <c:pt idx="298">
                  <c:v>0.996</c:v>
                </c:pt>
                <c:pt idx="299">
                  <c:v>1</c:v>
                </c:pt>
                <c:pt idx="300">
                  <c:v>1.004</c:v>
                </c:pt>
                <c:pt idx="301">
                  <c:v>1.008</c:v>
                </c:pt>
                <c:pt idx="302">
                  <c:v>1.012</c:v>
                </c:pt>
                <c:pt idx="303">
                  <c:v>1.016</c:v>
                </c:pt>
                <c:pt idx="304">
                  <c:v>1.02</c:v>
                </c:pt>
                <c:pt idx="305">
                  <c:v>1.024</c:v>
                </c:pt>
                <c:pt idx="306">
                  <c:v>1.028</c:v>
                </c:pt>
                <c:pt idx="307">
                  <c:v>1.032</c:v>
                </c:pt>
                <c:pt idx="308">
                  <c:v>1.036</c:v>
                </c:pt>
                <c:pt idx="309">
                  <c:v>1.04</c:v>
                </c:pt>
                <c:pt idx="310">
                  <c:v>1.044</c:v>
                </c:pt>
                <c:pt idx="311">
                  <c:v>1.048</c:v>
                </c:pt>
                <c:pt idx="312">
                  <c:v>1.052</c:v>
                </c:pt>
                <c:pt idx="313">
                  <c:v>1.056</c:v>
                </c:pt>
                <c:pt idx="314">
                  <c:v>1.06</c:v>
                </c:pt>
                <c:pt idx="315">
                  <c:v>1.0640000000000001</c:v>
                </c:pt>
                <c:pt idx="316">
                  <c:v>1.0680000000000001</c:v>
                </c:pt>
                <c:pt idx="317">
                  <c:v>1.0720000000000001</c:v>
                </c:pt>
                <c:pt idx="318">
                  <c:v>1.0760000000000001</c:v>
                </c:pt>
                <c:pt idx="319">
                  <c:v>1.08</c:v>
                </c:pt>
                <c:pt idx="320">
                  <c:v>1.0840000000000001</c:v>
                </c:pt>
                <c:pt idx="321">
                  <c:v>1.0880000000000001</c:v>
                </c:pt>
                <c:pt idx="322">
                  <c:v>1.0920000000000001</c:v>
                </c:pt>
                <c:pt idx="323">
                  <c:v>1.0960000000000001</c:v>
                </c:pt>
                <c:pt idx="324">
                  <c:v>1.1000000000000001</c:v>
                </c:pt>
                <c:pt idx="325">
                  <c:v>1.1040000000000001</c:v>
                </c:pt>
                <c:pt idx="326">
                  <c:v>1.1080000000000001</c:v>
                </c:pt>
                <c:pt idx="327">
                  <c:v>1.1120000000000001</c:v>
                </c:pt>
                <c:pt idx="328">
                  <c:v>1.1160000000000001</c:v>
                </c:pt>
                <c:pt idx="329">
                  <c:v>1.1200000000000001</c:v>
                </c:pt>
                <c:pt idx="330">
                  <c:v>1.1240000000000001</c:v>
                </c:pt>
                <c:pt idx="331">
                  <c:v>1.1279999999999999</c:v>
                </c:pt>
                <c:pt idx="332">
                  <c:v>1.1319999999999999</c:v>
                </c:pt>
                <c:pt idx="333">
                  <c:v>1.1359999999999999</c:v>
                </c:pt>
                <c:pt idx="334">
                  <c:v>1.1399999999999999</c:v>
                </c:pt>
                <c:pt idx="335">
                  <c:v>1.1439999999999999</c:v>
                </c:pt>
                <c:pt idx="336">
                  <c:v>1.1479999999999999</c:v>
                </c:pt>
                <c:pt idx="337">
                  <c:v>1.1519999999999999</c:v>
                </c:pt>
                <c:pt idx="338">
                  <c:v>1.1559999999999999</c:v>
                </c:pt>
                <c:pt idx="339">
                  <c:v>1.1599999999999999</c:v>
                </c:pt>
                <c:pt idx="340">
                  <c:v>1.1639999999999999</c:v>
                </c:pt>
                <c:pt idx="341">
                  <c:v>1.1679999999999999</c:v>
                </c:pt>
                <c:pt idx="342">
                  <c:v>1.1719999999999999</c:v>
                </c:pt>
                <c:pt idx="343">
                  <c:v>1.1759999999999999</c:v>
                </c:pt>
                <c:pt idx="344">
                  <c:v>1.18</c:v>
                </c:pt>
                <c:pt idx="345">
                  <c:v>1.1839999999999999</c:v>
                </c:pt>
                <c:pt idx="346">
                  <c:v>1.1879999999999999</c:v>
                </c:pt>
                <c:pt idx="347">
                  <c:v>1.1919999999999999</c:v>
                </c:pt>
                <c:pt idx="348">
                  <c:v>1.196</c:v>
                </c:pt>
                <c:pt idx="349">
                  <c:v>1.2</c:v>
                </c:pt>
                <c:pt idx="350">
                  <c:v>1.204</c:v>
                </c:pt>
                <c:pt idx="351">
                  <c:v>1.208</c:v>
                </c:pt>
                <c:pt idx="352">
                  <c:v>1.212</c:v>
                </c:pt>
                <c:pt idx="353">
                  <c:v>1.216</c:v>
                </c:pt>
                <c:pt idx="354">
                  <c:v>1.22</c:v>
                </c:pt>
                <c:pt idx="355">
                  <c:v>1.224</c:v>
                </c:pt>
                <c:pt idx="356">
                  <c:v>1.228</c:v>
                </c:pt>
                <c:pt idx="357">
                  <c:v>1.232</c:v>
                </c:pt>
                <c:pt idx="358">
                  <c:v>1.236</c:v>
                </c:pt>
                <c:pt idx="359">
                  <c:v>1.24</c:v>
                </c:pt>
                <c:pt idx="360">
                  <c:v>1.244</c:v>
                </c:pt>
                <c:pt idx="361">
                  <c:v>1.248</c:v>
                </c:pt>
                <c:pt idx="362">
                  <c:v>1.252</c:v>
                </c:pt>
                <c:pt idx="363">
                  <c:v>1.256</c:v>
                </c:pt>
                <c:pt idx="364">
                  <c:v>1.26</c:v>
                </c:pt>
                <c:pt idx="365">
                  <c:v>1.264</c:v>
                </c:pt>
                <c:pt idx="366">
                  <c:v>1.268</c:v>
                </c:pt>
                <c:pt idx="367">
                  <c:v>1.272</c:v>
                </c:pt>
                <c:pt idx="368">
                  <c:v>1.276</c:v>
                </c:pt>
                <c:pt idx="369">
                  <c:v>1.28</c:v>
                </c:pt>
                <c:pt idx="370">
                  <c:v>1.284</c:v>
                </c:pt>
                <c:pt idx="371">
                  <c:v>1.288</c:v>
                </c:pt>
                <c:pt idx="372">
                  <c:v>1.292</c:v>
                </c:pt>
                <c:pt idx="373">
                  <c:v>1.296</c:v>
                </c:pt>
                <c:pt idx="374">
                  <c:v>1.3</c:v>
                </c:pt>
                <c:pt idx="375">
                  <c:v>1.304</c:v>
                </c:pt>
                <c:pt idx="376">
                  <c:v>1.3080000000000001</c:v>
                </c:pt>
                <c:pt idx="377">
                  <c:v>1.3120000000000001</c:v>
                </c:pt>
                <c:pt idx="378">
                  <c:v>1.3160000000000001</c:v>
                </c:pt>
                <c:pt idx="379">
                  <c:v>1.32</c:v>
                </c:pt>
                <c:pt idx="380">
                  <c:v>1.3240000000000001</c:v>
                </c:pt>
                <c:pt idx="381">
                  <c:v>1.3280000000000001</c:v>
                </c:pt>
                <c:pt idx="382">
                  <c:v>1.3320000000000001</c:v>
                </c:pt>
                <c:pt idx="383">
                  <c:v>1.3360000000000001</c:v>
                </c:pt>
                <c:pt idx="384">
                  <c:v>1.34</c:v>
                </c:pt>
                <c:pt idx="385">
                  <c:v>1.3440000000000001</c:v>
                </c:pt>
                <c:pt idx="386">
                  <c:v>1.3480000000000001</c:v>
                </c:pt>
                <c:pt idx="387">
                  <c:v>1.3520000000000001</c:v>
                </c:pt>
                <c:pt idx="388">
                  <c:v>1.3560000000000001</c:v>
                </c:pt>
                <c:pt idx="389">
                  <c:v>1.36</c:v>
                </c:pt>
                <c:pt idx="390">
                  <c:v>1.3640000000000001</c:v>
                </c:pt>
                <c:pt idx="391">
                  <c:v>1.3680000000000001</c:v>
                </c:pt>
                <c:pt idx="392">
                  <c:v>1.3720000000000001</c:v>
                </c:pt>
                <c:pt idx="393">
                  <c:v>1.3759999999999999</c:v>
                </c:pt>
                <c:pt idx="394">
                  <c:v>1.38</c:v>
                </c:pt>
                <c:pt idx="395">
                  <c:v>1.3839999999999999</c:v>
                </c:pt>
                <c:pt idx="396">
                  <c:v>1.3879999999999999</c:v>
                </c:pt>
                <c:pt idx="397">
                  <c:v>1.3919999999999999</c:v>
                </c:pt>
                <c:pt idx="398">
                  <c:v>1.3959999999999999</c:v>
                </c:pt>
                <c:pt idx="399">
                  <c:v>1.4</c:v>
                </c:pt>
              </c:numCache>
            </c:numRef>
          </c:xVal>
          <c:yVal>
            <c:numRef>
              <c:f>AQ!$F$2:$F$401</c:f>
              <c:numCache>
                <c:formatCode>0.00E+00</c:formatCode>
                <c:ptCount val="400"/>
                <c:pt idx="0">
                  <c:v>-0.622</c:v>
                </c:pt>
                <c:pt idx="1">
                  <c:v>-0.61</c:v>
                </c:pt>
                <c:pt idx="2">
                  <c:v>-0.60199999999999998</c:v>
                </c:pt>
                <c:pt idx="3">
                  <c:v>-0.59199999999999997</c:v>
                </c:pt>
                <c:pt idx="4">
                  <c:v>-0.58400000000000007</c:v>
                </c:pt>
                <c:pt idx="5">
                  <c:v>-0.57499999999999996</c:v>
                </c:pt>
                <c:pt idx="6">
                  <c:v>-0.56700000000000006</c:v>
                </c:pt>
                <c:pt idx="7">
                  <c:v>-0.55899999999999994</c:v>
                </c:pt>
                <c:pt idx="8">
                  <c:v>-0.55100000000000005</c:v>
                </c:pt>
                <c:pt idx="9">
                  <c:v>-0.54199999999999993</c:v>
                </c:pt>
                <c:pt idx="10">
                  <c:v>-0.53400000000000003</c:v>
                </c:pt>
                <c:pt idx="11">
                  <c:v>-0.52600000000000002</c:v>
                </c:pt>
                <c:pt idx="12">
                  <c:v>-0.51700000000000002</c:v>
                </c:pt>
                <c:pt idx="13">
                  <c:v>-0.50900000000000001</c:v>
                </c:pt>
                <c:pt idx="14">
                  <c:v>-0.502</c:v>
                </c:pt>
                <c:pt idx="15">
                  <c:v>-0.49399999999999994</c:v>
                </c:pt>
                <c:pt idx="16">
                  <c:v>-0.48800000000000004</c:v>
                </c:pt>
                <c:pt idx="17">
                  <c:v>-0.48100000000000004</c:v>
                </c:pt>
                <c:pt idx="18">
                  <c:v>-0.47399999999999998</c:v>
                </c:pt>
                <c:pt idx="19">
                  <c:v>-0.46899999999999997</c:v>
                </c:pt>
                <c:pt idx="20">
                  <c:v>-0.46300000000000002</c:v>
                </c:pt>
                <c:pt idx="21">
                  <c:v>-0.45800000000000002</c:v>
                </c:pt>
                <c:pt idx="22">
                  <c:v>-0.45300000000000001</c:v>
                </c:pt>
                <c:pt idx="23">
                  <c:v>-0.44900000000000001</c:v>
                </c:pt>
                <c:pt idx="24">
                  <c:v>-0.44499999999999995</c:v>
                </c:pt>
                <c:pt idx="25">
                  <c:v>-0.442</c:v>
                </c:pt>
                <c:pt idx="26">
                  <c:v>-0.439</c:v>
                </c:pt>
                <c:pt idx="27">
                  <c:v>-0.436</c:v>
                </c:pt>
                <c:pt idx="28">
                  <c:v>-0.434</c:v>
                </c:pt>
                <c:pt idx="29">
                  <c:v>-0.432</c:v>
                </c:pt>
                <c:pt idx="30">
                  <c:v>-0.43099999999999999</c:v>
                </c:pt>
                <c:pt idx="31">
                  <c:v>-0.43</c:v>
                </c:pt>
                <c:pt idx="32">
                  <c:v>-0.42899999999999999</c:v>
                </c:pt>
                <c:pt idx="33">
                  <c:v>-0.42800000000000005</c:v>
                </c:pt>
                <c:pt idx="34">
                  <c:v>-0.42800000000000005</c:v>
                </c:pt>
                <c:pt idx="35">
                  <c:v>-0.42899999999999999</c:v>
                </c:pt>
                <c:pt idx="36">
                  <c:v>-0.42899999999999999</c:v>
                </c:pt>
                <c:pt idx="37">
                  <c:v>-0.43</c:v>
                </c:pt>
                <c:pt idx="38">
                  <c:v>-0.43099999999999999</c:v>
                </c:pt>
                <c:pt idx="39">
                  <c:v>-0.432</c:v>
                </c:pt>
                <c:pt idx="40">
                  <c:v>-0.434</c:v>
                </c:pt>
                <c:pt idx="41">
                  <c:v>-0.435</c:v>
                </c:pt>
                <c:pt idx="42">
                  <c:v>-0.438</c:v>
                </c:pt>
                <c:pt idx="43">
                  <c:v>-0.439</c:v>
                </c:pt>
                <c:pt idx="44">
                  <c:v>-0.441</c:v>
                </c:pt>
                <c:pt idx="45">
                  <c:v>-0.443</c:v>
                </c:pt>
                <c:pt idx="46">
                  <c:v>-0.44400000000000001</c:v>
                </c:pt>
                <c:pt idx="47">
                  <c:v>-0.44600000000000001</c:v>
                </c:pt>
                <c:pt idx="48">
                  <c:v>-0.44700000000000001</c:v>
                </c:pt>
                <c:pt idx="49">
                  <c:v>-0.44800000000000001</c:v>
                </c:pt>
                <c:pt idx="50">
                  <c:v>-0.44800000000000001</c:v>
                </c:pt>
                <c:pt idx="51">
                  <c:v>-0.44800000000000001</c:v>
                </c:pt>
                <c:pt idx="52">
                  <c:v>-0.44700000000000001</c:v>
                </c:pt>
                <c:pt idx="53">
                  <c:v>-0.44600000000000001</c:v>
                </c:pt>
                <c:pt idx="54">
                  <c:v>-0.44400000000000001</c:v>
                </c:pt>
                <c:pt idx="55">
                  <c:v>-0.442</c:v>
                </c:pt>
                <c:pt idx="56">
                  <c:v>-0.439</c:v>
                </c:pt>
                <c:pt idx="57">
                  <c:v>-0.436</c:v>
                </c:pt>
                <c:pt idx="58">
                  <c:v>-0.432</c:v>
                </c:pt>
                <c:pt idx="59">
                  <c:v>-0.42899999999999999</c:v>
                </c:pt>
                <c:pt idx="60">
                  <c:v>-0.42599999999999999</c:v>
                </c:pt>
                <c:pt idx="61">
                  <c:v>-0.42199999999999999</c:v>
                </c:pt>
                <c:pt idx="62">
                  <c:v>-0.41899999999999998</c:v>
                </c:pt>
                <c:pt idx="63">
                  <c:v>-0.41600000000000004</c:v>
                </c:pt>
                <c:pt idx="64">
                  <c:v>-0.41299999999999998</c:v>
                </c:pt>
                <c:pt idx="65">
                  <c:v>-0.41100000000000003</c:v>
                </c:pt>
                <c:pt idx="66">
                  <c:v>-0.40900000000000003</c:v>
                </c:pt>
                <c:pt idx="67">
                  <c:v>-0.40799999999999997</c:v>
                </c:pt>
                <c:pt idx="68">
                  <c:v>-0.40699999999999997</c:v>
                </c:pt>
                <c:pt idx="69">
                  <c:v>-0.40699999999999997</c:v>
                </c:pt>
                <c:pt idx="70">
                  <c:v>-0.40600000000000003</c:v>
                </c:pt>
                <c:pt idx="71">
                  <c:v>-0.40600000000000003</c:v>
                </c:pt>
                <c:pt idx="72">
                  <c:v>-0.40600000000000003</c:v>
                </c:pt>
                <c:pt idx="73">
                  <c:v>-0.40699999999999997</c:v>
                </c:pt>
                <c:pt idx="74">
                  <c:v>-0.40699999999999997</c:v>
                </c:pt>
                <c:pt idx="75">
                  <c:v>-0.40799999999999997</c:v>
                </c:pt>
                <c:pt idx="76">
                  <c:v>-0.40900000000000003</c:v>
                </c:pt>
                <c:pt idx="77">
                  <c:v>-0.41100000000000003</c:v>
                </c:pt>
                <c:pt idx="78">
                  <c:v>-0.41199999999999998</c:v>
                </c:pt>
                <c:pt idx="79">
                  <c:v>-0.41399999999999998</c:v>
                </c:pt>
                <c:pt idx="80">
                  <c:v>-0.41600000000000004</c:v>
                </c:pt>
                <c:pt idx="81">
                  <c:v>-0.41800000000000004</c:v>
                </c:pt>
                <c:pt idx="82">
                  <c:v>-0.41899999999999998</c:v>
                </c:pt>
                <c:pt idx="83">
                  <c:v>-0.42100000000000004</c:v>
                </c:pt>
                <c:pt idx="84">
                  <c:v>-0.42300000000000004</c:v>
                </c:pt>
                <c:pt idx="85">
                  <c:v>-0.42499999999999999</c:v>
                </c:pt>
                <c:pt idx="86">
                  <c:v>-0.42800000000000005</c:v>
                </c:pt>
                <c:pt idx="87">
                  <c:v>-0.43</c:v>
                </c:pt>
                <c:pt idx="88">
                  <c:v>-0.43300000000000005</c:v>
                </c:pt>
                <c:pt idx="89">
                  <c:v>-0.435</c:v>
                </c:pt>
                <c:pt idx="90">
                  <c:v>-0.437</c:v>
                </c:pt>
                <c:pt idx="91">
                  <c:v>-0.44</c:v>
                </c:pt>
                <c:pt idx="92">
                  <c:v>-0.443</c:v>
                </c:pt>
                <c:pt idx="93">
                  <c:v>-0.44600000000000001</c:v>
                </c:pt>
                <c:pt idx="94">
                  <c:v>-0.44900000000000001</c:v>
                </c:pt>
                <c:pt idx="95">
                  <c:v>-0.45100000000000001</c:v>
                </c:pt>
                <c:pt idx="96">
                  <c:v>-0.45400000000000001</c:v>
                </c:pt>
                <c:pt idx="97">
                  <c:v>-0.45699999999999996</c:v>
                </c:pt>
                <c:pt idx="98">
                  <c:v>-0.45900000000000002</c:v>
                </c:pt>
                <c:pt idx="99">
                  <c:v>-0.46199999999999997</c:v>
                </c:pt>
                <c:pt idx="100">
                  <c:v>-0.46499999999999997</c:v>
                </c:pt>
                <c:pt idx="101">
                  <c:v>-0.46800000000000003</c:v>
                </c:pt>
                <c:pt idx="102">
                  <c:v>-0.47</c:v>
                </c:pt>
                <c:pt idx="103">
                  <c:v>-0.47300000000000003</c:v>
                </c:pt>
                <c:pt idx="104">
                  <c:v>-0.47499999999999998</c:v>
                </c:pt>
                <c:pt idx="105">
                  <c:v>-0.47800000000000004</c:v>
                </c:pt>
                <c:pt idx="106">
                  <c:v>-0.48</c:v>
                </c:pt>
                <c:pt idx="107">
                  <c:v>-0.48400000000000004</c:v>
                </c:pt>
                <c:pt idx="108">
                  <c:v>-0.48599999999999999</c:v>
                </c:pt>
                <c:pt idx="109">
                  <c:v>-0.48899999999999999</c:v>
                </c:pt>
                <c:pt idx="110">
                  <c:v>-0.49199999999999999</c:v>
                </c:pt>
                <c:pt idx="111">
                  <c:v>-0.49500000000000005</c:v>
                </c:pt>
                <c:pt idx="112">
                  <c:v>-0.49699999999999994</c:v>
                </c:pt>
                <c:pt idx="113">
                  <c:v>-0.5</c:v>
                </c:pt>
                <c:pt idx="114">
                  <c:v>-0.503</c:v>
                </c:pt>
                <c:pt idx="115">
                  <c:v>-0.50600000000000001</c:v>
                </c:pt>
                <c:pt idx="116">
                  <c:v>-0.50900000000000001</c:v>
                </c:pt>
                <c:pt idx="117">
                  <c:v>-0.51200000000000001</c:v>
                </c:pt>
                <c:pt idx="118">
                  <c:v>-0.51400000000000001</c:v>
                </c:pt>
                <c:pt idx="119">
                  <c:v>-0.5179999999999999</c:v>
                </c:pt>
                <c:pt idx="120">
                  <c:v>-0.52200000000000002</c:v>
                </c:pt>
                <c:pt idx="121">
                  <c:v>-0.52499999999999991</c:v>
                </c:pt>
                <c:pt idx="122">
                  <c:v>-0.52799999999999991</c:v>
                </c:pt>
                <c:pt idx="123">
                  <c:v>-0.53100000000000003</c:v>
                </c:pt>
                <c:pt idx="124">
                  <c:v>-0.53499999999999992</c:v>
                </c:pt>
                <c:pt idx="125">
                  <c:v>-0.53799999999999992</c:v>
                </c:pt>
                <c:pt idx="126">
                  <c:v>-0.54100000000000004</c:v>
                </c:pt>
                <c:pt idx="127">
                  <c:v>-0.54400000000000004</c:v>
                </c:pt>
                <c:pt idx="128">
                  <c:v>-0.54700000000000004</c:v>
                </c:pt>
                <c:pt idx="129">
                  <c:v>-0.55100000000000005</c:v>
                </c:pt>
                <c:pt idx="130">
                  <c:v>-0.55300000000000005</c:v>
                </c:pt>
                <c:pt idx="131">
                  <c:v>-0.55499999999999994</c:v>
                </c:pt>
                <c:pt idx="132">
                  <c:v>-0.55799999999999994</c:v>
                </c:pt>
                <c:pt idx="133">
                  <c:v>-0.56000000000000005</c:v>
                </c:pt>
                <c:pt idx="134">
                  <c:v>-0.56199999999999994</c:v>
                </c:pt>
                <c:pt idx="135">
                  <c:v>-0.56400000000000006</c:v>
                </c:pt>
                <c:pt idx="136">
                  <c:v>-0.56599999999999995</c:v>
                </c:pt>
                <c:pt idx="137">
                  <c:v>-0.56799999999999995</c:v>
                </c:pt>
                <c:pt idx="138">
                  <c:v>-0.56899999999999995</c:v>
                </c:pt>
                <c:pt idx="139">
                  <c:v>-0.57100000000000006</c:v>
                </c:pt>
                <c:pt idx="140">
                  <c:v>-0.57299999999999995</c:v>
                </c:pt>
                <c:pt idx="141">
                  <c:v>-0.57299999999999995</c:v>
                </c:pt>
                <c:pt idx="142">
                  <c:v>-0.57599999999999996</c:v>
                </c:pt>
                <c:pt idx="143">
                  <c:v>-0.57700000000000007</c:v>
                </c:pt>
                <c:pt idx="144">
                  <c:v>-0.57800000000000007</c:v>
                </c:pt>
                <c:pt idx="145">
                  <c:v>-0.57899999999999996</c:v>
                </c:pt>
                <c:pt idx="146">
                  <c:v>-0.58100000000000007</c:v>
                </c:pt>
                <c:pt idx="147">
                  <c:v>-0.58199999999999996</c:v>
                </c:pt>
                <c:pt idx="148">
                  <c:v>-0.58400000000000007</c:v>
                </c:pt>
                <c:pt idx="149">
                  <c:v>-0.58499999999999996</c:v>
                </c:pt>
                <c:pt idx="150">
                  <c:v>-0.58699999999999997</c:v>
                </c:pt>
                <c:pt idx="151">
                  <c:v>-0.58800000000000008</c:v>
                </c:pt>
                <c:pt idx="152">
                  <c:v>-0.59</c:v>
                </c:pt>
                <c:pt idx="153">
                  <c:v>-0.59100000000000008</c:v>
                </c:pt>
                <c:pt idx="154">
                  <c:v>-0.59199999999999997</c:v>
                </c:pt>
                <c:pt idx="155">
                  <c:v>-0.59299999999999997</c:v>
                </c:pt>
                <c:pt idx="156">
                  <c:v>-0.59400000000000008</c:v>
                </c:pt>
                <c:pt idx="157">
                  <c:v>-0.59499999999999997</c:v>
                </c:pt>
                <c:pt idx="158">
                  <c:v>-0.59599999999999997</c:v>
                </c:pt>
                <c:pt idx="159">
                  <c:v>-0.59699999999999998</c:v>
                </c:pt>
                <c:pt idx="160">
                  <c:v>-0.59800000000000009</c:v>
                </c:pt>
                <c:pt idx="161">
                  <c:v>-0.59800000000000009</c:v>
                </c:pt>
                <c:pt idx="162">
                  <c:v>-0.59899999999999998</c:v>
                </c:pt>
                <c:pt idx="163">
                  <c:v>-0.6</c:v>
                </c:pt>
                <c:pt idx="164">
                  <c:v>-0.60100000000000009</c:v>
                </c:pt>
                <c:pt idx="165">
                  <c:v>-0.60199999999999998</c:v>
                </c:pt>
                <c:pt idx="166">
                  <c:v>-0.60299999999999998</c:v>
                </c:pt>
                <c:pt idx="167">
                  <c:v>-0.60499999999999998</c:v>
                </c:pt>
                <c:pt idx="168">
                  <c:v>-0.60699999999999998</c:v>
                </c:pt>
                <c:pt idx="169">
                  <c:v>-0.6080000000000001</c:v>
                </c:pt>
                <c:pt idx="170">
                  <c:v>-0.61</c:v>
                </c:pt>
                <c:pt idx="171">
                  <c:v>-0.61199999999999999</c:v>
                </c:pt>
                <c:pt idx="172">
                  <c:v>-0.61399999999999999</c:v>
                </c:pt>
                <c:pt idx="173">
                  <c:v>-0.61499999999999999</c:v>
                </c:pt>
                <c:pt idx="174">
                  <c:v>-0.61799999999999999</c:v>
                </c:pt>
                <c:pt idx="175">
                  <c:v>-0.62</c:v>
                </c:pt>
                <c:pt idx="176">
                  <c:v>-0.622</c:v>
                </c:pt>
                <c:pt idx="177">
                  <c:v>-0.625</c:v>
                </c:pt>
                <c:pt idx="178">
                  <c:v>-0.627</c:v>
                </c:pt>
                <c:pt idx="179">
                  <c:v>-0.629</c:v>
                </c:pt>
                <c:pt idx="180">
                  <c:v>-0.63100000000000001</c:v>
                </c:pt>
                <c:pt idx="181">
                  <c:v>-0.63300000000000001</c:v>
                </c:pt>
                <c:pt idx="182">
                  <c:v>-0.63400000000000001</c:v>
                </c:pt>
                <c:pt idx="183">
                  <c:v>-0.63500000000000001</c:v>
                </c:pt>
                <c:pt idx="184">
                  <c:v>-0.63600000000000001</c:v>
                </c:pt>
                <c:pt idx="185">
                  <c:v>-0.63700000000000001</c:v>
                </c:pt>
                <c:pt idx="186">
                  <c:v>-0.63700000000000001</c:v>
                </c:pt>
                <c:pt idx="187">
                  <c:v>-0.63700000000000001</c:v>
                </c:pt>
                <c:pt idx="188">
                  <c:v>-0.63700000000000001</c:v>
                </c:pt>
                <c:pt idx="189">
                  <c:v>-0.63700000000000001</c:v>
                </c:pt>
                <c:pt idx="190">
                  <c:v>-0.63600000000000001</c:v>
                </c:pt>
                <c:pt idx="191">
                  <c:v>-0.63500000000000001</c:v>
                </c:pt>
                <c:pt idx="192">
                  <c:v>-0.63500000000000001</c:v>
                </c:pt>
                <c:pt idx="193">
                  <c:v>-0.63500000000000001</c:v>
                </c:pt>
                <c:pt idx="194">
                  <c:v>-0.63400000000000001</c:v>
                </c:pt>
                <c:pt idx="195">
                  <c:v>-0.63300000000000001</c:v>
                </c:pt>
                <c:pt idx="196">
                  <c:v>-0.63300000000000001</c:v>
                </c:pt>
                <c:pt idx="197">
                  <c:v>-0.63200000000000001</c:v>
                </c:pt>
                <c:pt idx="198">
                  <c:v>-0.63200000000000001</c:v>
                </c:pt>
                <c:pt idx="199">
                  <c:v>-0.63100000000000001</c:v>
                </c:pt>
                <c:pt idx="200">
                  <c:v>-0.63200000000000001</c:v>
                </c:pt>
                <c:pt idx="201">
                  <c:v>-0.63200000000000001</c:v>
                </c:pt>
                <c:pt idx="202">
                  <c:v>-0.63200000000000001</c:v>
                </c:pt>
                <c:pt idx="203">
                  <c:v>-0.63300000000000001</c:v>
                </c:pt>
                <c:pt idx="204">
                  <c:v>-0.63400000000000001</c:v>
                </c:pt>
                <c:pt idx="205">
                  <c:v>-0.63600000000000001</c:v>
                </c:pt>
                <c:pt idx="206">
                  <c:v>-0.63700000000000001</c:v>
                </c:pt>
                <c:pt idx="207">
                  <c:v>-0.63900000000000001</c:v>
                </c:pt>
                <c:pt idx="208">
                  <c:v>-0.64100000000000001</c:v>
                </c:pt>
                <c:pt idx="209">
                  <c:v>-0.6419999999999999</c:v>
                </c:pt>
                <c:pt idx="210">
                  <c:v>-0.64600000000000002</c:v>
                </c:pt>
                <c:pt idx="211">
                  <c:v>-0.64800000000000002</c:v>
                </c:pt>
                <c:pt idx="212">
                  <c:v>-0.65100000000000002</c:v>
                </c:pt>
                <c:pt idx="213">
                  <c:v>-0.65500000000000003</c:v>
                </c:pt>
                <c:pt idx="214">
                  <c:v>-0.65700000000000003</c:v>
                </c:pt>
                <c:pt idx="215">
                  <c:v>-0.66100000000000003</c:v>
                </c:pt>
                <c:pt idx="216">
                  <c:v>-0.66500000000000004</c:v>
                </c:pt>
                <c:pt idx="217">
                  <c:v>-0.66800000000000004</c:v>
                </c:pt>
                <c:pt idx="218">
                  <c:v>-0.67199999999999993</c:v>
                </c:pt>
                <c:pt idx="219">
                  <c:v>-0.67599999999999993</c:v>
                </c:pt>
                <c:pt idx="220">
                  <c:v>-0.67999999999999994</c:v>
                </c:pt>
                <c:pt idx="221">
                  <c:v>-0.68400000000000005</c:v>
                </c:pt>
                <c:pt idx="222">
                  <c:v>-0.68800000000000006</c:v>
                </c:pt>
                <c:pt idx="223">
                  <c:v>-0.69199999999999995</c:v>
                </c:pt>
                <c:pt idx="224">
                  <c:v>-0.69599999999999995</c:v>
                </c:pt>
                <c:pt idx="225">
                  <c:v>-0.7</c:v>
                </c:pt>
                <c:pt idx="226">
                  <c:v>-0.70399999999999996</c:v>
                </c:pt>
                <c:pt idx="227">
                  <c:v>-0.70800000000000007</c:v>
                </c:pt>
                <c:pt idx="228">
                  <c:v>-0.71200000000000008</c:v>
                </c:pt>
                <c:pt idx="229">
                  <c:v>-0.71599999999999997</c:v>
                </c:pt>
                <c:pt idx="230">
                  <c:v>-0.72</c:v>
                </c:pt>
                <c:pt idx="231">
                  <c:v>-0.72399999999999998</c:v>
                </c:pt>
                <c:pt idx="232">
                  <c:v>-0.72799999999999998</c:v>
                </c:pt>
                <c:pt idx="233">
                  <c:v>-0.7320000000000001</c:v>
                </c:pt>
                <c:pt idx="234">
                  <c:v>-0.73599999999999999</c:v>
                </c:pt>
                <c:pt idx="235">
                  <c:v>-0.74</c:v>
                </c:pt>
                <c:pt idx="236">
                  <c:v>-0.74399999999999999</c:v>
                </c:pt>
                <c:pt idx="237">
                  <c:v>-0.748</c:v>
                </c:pt>
                <c:pt idx="238">
                  <c:v>-0.752</c:v>
                </c:pt>
                <c:pt idx="239">
                  <c:v>-0.75600000000000001</c:v>
                </c:pt>
                <c:pt idx="240">
                  <c:v>-0.76</c:v>
                </c:pt>
                <c:pt idx="241">
                  <c:v>-0.76400000000000001</c:v>
                </c:pt>
                <c:pt idx="242">
                  <c:v>-0.76900000000000002</c:v>
                </c:pt>
                <c:pt idx="243">
                  <c:v>-0.77400000000000002</c:v>
                </c:pt>
                <c:pt idx="244">
                  <c:v>-0.77800000000000002</c:v>
                </c:pt>
                <c:pt idx="245">
                  <c:v>-0.78200000000000003</c:v>
                </c:pt>
                <c:pt idx="246">
                  <c:v>-0.78700000000000003</c:v>
                </c:pt>
                <c:pt idx="247">
                  <c:v>-0.79100000000000004</c:v>
                </c:pt>
                <c:pt idx="248">
                  <c:v>-0.79699999999999993</c:v>
                </c:pt>
                <c:pt idx="249">
                  <c:v>-0.80200000000000005</c:v>
                </c:pt>
                <c:pt idx="250">
                  <c:v>-0.80699999999999994</c:v>
                </c:pt>
                <c:pt idx="251">
                  <c:v>-0.81200000000000006</c:v>
                </c:pt>
                <c:pt idx="252">
                  <c:v>-0.81599999999999995</c:v>
                </c:pt>
                <c:pt idx="253">
                  <c:v>-0.82099999999999995</c:v>
                </c:pt>
                <c:pt idx="254">
                  <c:v>-0.82599999999999996</c:v>
                </c:pt>
                <c:pt idx="255">
                  <c:v>-0.83099999999999996</c:v>
                </c:pt>
                <c:pt idx="256">
                  <c:v>-0.83600000000000008</c:v>
                </c:pt>
                <c:pt idx="257">
                  <c:v>-0.84099999999999997</c:v>
                </c:pt>
                <c:pt idx="258">
                  <c:v>-0.84600000000000009</c:v>
                </c:pt>
                <c:pt idx="259">
                  <c:v>-0.85099999999999998</c:v>
                </c:pt>
                <c:pt idx="260">
                  <c:v>-0.85600000000000009</c:v>
                </c:pt>
                <c:pt idx="261">
                  <c:v>-0.86099999999999999</c:v>
                </c:pt>
                <c:pt idx="262">
                  <c:v>-0.8660000000000001</c:v>
                </c:pt>
                <c:pt idx="263">
                  <c:v>-0.871</c:v>
                </c:pt>
                <c:pt idx="264">
                  <c:v>-0.877</c:v>
                </c:pt>
                <c:pt idx="265">
                  <c:v>-0.88100000000000001</c:v>
                </c:pt>
                <c:pt idx="266">
                  <c:v>-0.88700000000000001</c:v>
                </c:pt>
                <c:pt idx="267">
                  <c:v>-0.89100000000000001</c:v>
                </c:pt>
                <c:pt idx="268">
                  <c:v>-0.89600000000000002</c:v>
                </c:pt>
                <c:pt idx="269">
                  <c:v>-0.89999999999999991</c:v>
                </c:pt>
                <c:pt idx="270">
                  <c:v>-0.90500000000000003</c:v>
                </c:pt>
                <c:pt idx="271">
                  <c:v>-0.90999999999999992</c:v>
                </c:pt>
                <c:pt idx="272">
                  <c:v>-0.91500000000000004</c:v>
                </c:pt>
                <c:pt idx="273">
                  <c:v>-0.91999999999999993</c:v>
                </c:pt>
                <c:pt idx="274">
                  <c:v>-0.92399999999999993</c:v>
                </c:pt>
                <c:pt idx="275">
                  <c:v>-0.92900000000000005</c:v>
                </c:pt>
                <c:pt idx="276">
                  <c:v>-0.93300000000000005</c:v>
                </c:pt>
                <c:pt idx="277">
                  <c:v>-0.93699999999999994</c:v>
                </c:pt>
                <c:pt idx="278">
                  <c:v>-0.94099999999999995</c:v>
                </c:pt>
                <c:pt idx="279">
                  <c:v>-0.94499999999999995</c:v>
                </c:pt>
                <c:pt idx="280">
                  <c:v>-0.94900000000000007</c:v>
                </c:pt>
                <c:pt idx="281">
                  <c:v>-0.95199999999999996</c:v>
                </c:pt>
                <c:pt idx="282">
                  <c:v>-0.95600000000000007</c:v>
                </c:pt>
                <c:pt idx="283">
                  <c:v>-0.96</c:v>
                </c:pt>
                <c:pt idx="284">
                  <c:v>-0.96399999999999997</c:v>
                </c:pt>
                <c:pt idx="285">
                  <c:v>-0.96800000000000008</c:v>
                </c:pt>
                <c:pt idx="286">
                  <c:v>-0.97199999999999998</c:v>
                </c:pt>
                <c:pt idx="287">
                  <c:v>-0.97499999999999998</c:v>
                </c:pt>
                <c:pt idx="288">
                  <c:v>-0.97900000000000009</c:v>
                </c:pt>
                <c:pt idx="289">
                  <c:v>-0.98299999999999998</c:v>
                </c:pt>
                <c:pt idx="290">
                  <c:v>-0.98699999999999999</c:v>
                </c:pt>
                <c:pt idx="291">
                  <c:v>-0.99099999999999988</c:v>
                </c:pt>
                <c:pt idx="292">
                  <c:v>-0.995</c:v>
                </c:pt>
                <c:pt idx="293">
                  <c:v>-0.99900000000000011</c:v>
                </c:pt>
                <c:pt idx="294">
                  <c:v>-1</c:v>
                </c:pt>
                <c:pt idx="295">
                  <c:v>-1.01</c:v>
                </c:pt>
                <c:pt idx="296">
                  <c:v>-1.01</c:v>
                </c:pt>
                <c:pt idx="297">
                  <c:v>-1.02</c:v>
                </c:pt>
                <c:pt idx="298">
                  <c:v>-1.02</c:v>
                </c:pt>
                <c:pt idx="299">
                  <c:v>-1.03</c:v>
                </c:pt>
                <c:pt idx="300">
                  <c:v>-1.03</c:v>
                </c:pt>
                <c:pt idx="301">
                  <c:v>-1.04</c:v>
                </c:pt>
                <c:pt idx="302">
                  <c:v>-1.04</c:v>
                </c:pt>
                <c:pt idx="303">
                  <c:v>-1.0499999999999998</c:v>
                </c:pt>
                <c:pt idx="304">
                  <c:v>-1.0499999999999998</c:v>
                </c:pt>
                <c:pt idx="305">
                  <c:v>-1.06</c:v>
                </c:pt>
                <c:pt idx="306">
                  <c:v>-1.06</c:v>
                </c:pt>
                <c:pt idx="307">
                  <c:v>-1.0699999999999998</c:v>
                </c:pt>
                <c:pt idx="308">
                  <c:v>-1.08</c:v>
                </c:pt>
                <c:pt idx="309">
                  <c:v>-1.08</c:v>
                </c:pt>
                <c:pt idx="310">
                  <c:v>-1.0899999999999999</c:v>
                </c:pt>
                <c:pt idx="311">
                  <c:v>-1.1000000000000001</c:v>
                </c:pt>
                <c:pt idx="312">
                  <c:v>-1.1000000000000001</c:v>
                </c:pt>
                <c:pt idx="313">
                  <c:v>-1.1099999999999999</c:v>
                </c:pt>
                <c:pt idx="314">
                  <c:v>-1.1200000000000001</c:v>
                </c:pt>
                <c:pt idx="315">
                  <c:v>-1.1299999999999999</c:v>
                </c:pt>
                <c:pt idx="316">
                  <c:v>-1.1400000000000001</c:v>
                </c:pt>
                <c:pt idx="317">
                  <c:v>-1.1400000000000001</c:v>
                </c:pt>
                <c:pt idx="318">
                  <c:v>-1.1499999999999999</c:v>
                </c:pt>
                <c:pt idx="319">
                  <c:v>-1.1599999999999999</c:v>
                </c:pt>
                <c:pt idx="320">
                  <c:v>-1.17</c:v>
                </c:pt>
                <c:pt idx="321">
                  <c:v>-1.18</c:v>
                </c:pt>
                <c:pt idx="322">
                  <c:v>-1.19</c:v>
                </c:pt>
                <c:pt idx="323">
                  <c:v>-1.2</c:v>
                </c:pt>
                <c:pt idx="324">
                  <c:v>-1.22</c:v>
                </c:pt>
                <c:pt idx="325">
                  <c:v>-1.23</c:v>
                </c:pt>
                <c:pt idx="326">
                  <c:v>-1.24</c:v>
                </c:pt>
                <c:pt idx="327">
                  <c:v>-1.25</c:v>
                </c:pt>
                <c:pt idx="328">
                  <c:v>-1.27</c:v>
                </c:pt>
                <c:pt idx="329">
                  <c:v>-1.28</c:v>
                </c:pt>
                <c:pt idx="330">
                  <c:v>-1.3</c:v>
                </c:pt>
                <c:pt idx="331">
                  <c:v>-1.31</c:v>
                </c:pt>
                <c:pt idx="332">
                  <c:v>-1.33</c:v>
                </c:pt>
                <c:pt idx="333">
                  <c:v>-1.34</c:v>
                </c:pt>
                <c:pt idx="334">
                  <c:v>-1.3599999999999999</c:v>
                </c:pt>
                <c:pt idx="335">
                  <c:v>-1.37</c:v>
                </c:pt>
                <c:pt idx="336">
                  <c:v>-1.3900000000000001</c:v>
                </c:pt>
                <c:pt idx="337">
                  <c:v>-1.4100000000000001</c:v>
                </c:pt>
                <c:pt idx="338">
                  <c:v>-1.42</c:v>
                </c:pt>
                <c:pt idx="339">
                  <c:v>-1.44</c:v>
                </c:pt>
                <c:pt idx="340">
                  <c:v>-1.46</c:v>
                </c:pt>
                <c:pt idx="341">
                  <c:v>-1.48</c:v>
                </c:pt>
                <c:pt idx="342">
                  <c:v>-1.49</c:v>
                </c:pt>
                <c:pt idx="343">
                  <c:v>-1.51</c:v>
                </c:pt>
                <c:pt idx="344">
                  <c:v>-1.53</c:v>
                </c:pt>
                <c:pt idx="345">
                  <c:v>-1.55</c:v>
                </c:pt>
                <c:pt idx="346">
                  <c:v>-1.57</c:v>
                </c:pt>
                <c:pt idx="347">
                  <c:v>-1.59</c:v>
                </c:pt>
                <c:pt idx="348">
                  <c:v>-1.61</c:v>
                </c:pt>
                <c:pt idx="349">
                  <c:v>-1.6300000000000001</c:v>
                </c:pt>
                <c:pt idx="350">
                  <c:v>-1.64</c:v>
                </c:pt>
                <c:pt idx="351">
                  <c:v>-1.66</c:v>
                </c:pt>
                <c:pt idx="352">
                  <c:v>-1.68</c:v>
                </c:pt>
                <c:pt idx="353">
                  <c:v>-1.7</c:v>
                </c:pt>
                <c:pt idx="354">
                  <c:v>-1.73</c:v>
                </c:pt>
                <c:pt idx="355">
                  <c:v>-1.75</c:v>
                </c:pt>
                <c:pt idx="356">
                  <c:v>-1.77</c:v>
                </c:pt>
                <c:pt idx="357">
                  <c:v>-1.79</c:v>
                </c:pt>
                <c:pt idx="358">
                  <c:v>-1.81</c:v>
                </c:pt>
                <c:pt idx="359">
                  <c:v>-1.8399999999999999</c:v>
                </c:pt>
                <c:pt idx="360">
                  <c:v>-1.8599999999999999</c:v>
                </c:pt>
                <c:pt idx="361">
                  <c:v>-1.88</c:v>
                </c:pt>
                <c:pt idx="362">
                  <c:v>-1.91</c:v>
                </c:pt>
                <c:pt idx="363">
                  <c:v>-1.9300000000000002</c:v>
                </c:pt>
                <c:pt idx="364">
                  <c:v>-1.96</c:v>
                </c:pt>
                <c:pt idx="365">
                  <c:v>-1.9800000000000002</c:v>
                </c:pt>
                <c:pt idx="366">
                  <c:v>-2.0099999999999998</c:v>
                </c:pt>
                <c:pt idx="367">
                  <c:v>-2.0300000000000002</c:v>
                </c:pt>
                <c:pt idx="368">
                  <c:v>-2.06</c:v>
                </c:pt>
                <c:pt idx="369">
                  <c:v>-2.09</c:v>
                </c:pt>
                <c:pt idx="370">
                  <c:v>-2.12</c:v>
                </c:pt>
                <c:pt idx="371">
                  <c:v>-2.1500000000000004</c:v>
                </c:pt>
                <c:pt idx="372">
                  <c:v>-2.1799999999999997</c:v>
                </c:pt>
                <c:pt idx="373">
                  <c:v>-2.21</c:v>
                </c:pt>
                <c:pt idx="374">
                  <c:v>-2.25</c:v>
                </c:pt>
                <c:pt idx="375">
                  <c:v>-2.2800000000000002</c:v>
                </c:pt>
                <c:pt idx="376">
                  <c:v>-2.31</c:v>
                </c:pt>
                <c:pt idx="377">
                  <c:v>-2.35</c:v>
                </c:pt>
                <c:pt idx="378">
                  <c:v>-2.39</c:v>
                </c:pt>
                <c:pt idx="379">
                  <c:v>-2.42</c:v>
                </c:pt>
                <c:pt idx="380">
                  <c:v>-2.46</c:v>
                </c:pt>
                <c:pt idx="381">
                  <c:v>-2.5100000000000002</c:v>
                </c:pt>
                <c:pt idx="382">
                  <c:v>-2.5500000000000003</c:v>
                </c:pt>
                <c:pt idx="383">
                  <c:v>-2.6</c:v>
                </c:pt>
                <c:pt idx="384">
                  <c:v>-2.64</c:v>
                </c:pt>
                <c:pt idx="385">
                  <c:v>-2.68</c:v>
                </c:pt>
                <c:pt idx="386">
                  <c:v>-2.73</c:v>
                </c:pt>
                <c:pt idx="387">
                  <c:v>-2.7800000000000002</c:v>
                </c:pt>
                <c:pt idx="388">
                  <c:v>-2.83</c:v>
                </c:pt>
                <c:pt idx="389">
                  <c:v>-2.8899999999999997</c:v>
                </c:pt>
                <c:pt idx="390">
                  <c:v>-2.94</c:v>
                </c:pt>
                <c:pt idx="391">
                  <c:v>-3</c:v>
                </c:pt>
                <c:pt idx="392">
                  <c:v>-3.05</c:v>
                </c:pt>
                <c:pt idx="393">
                  <c:v>-3.12</c:v>
                </c:pt>
                <c:pt idx="394">
                  <c:v>-3.18</c:v>
                </c:pt>
                <c:pt idx="395">
                  <c:v>-3.2399999999999998</c:v>
                </c:pt>
                <c:pt idx="396">
                  <c:v>-3.31</c:v>
                </c:pt>
                <c:pt idx="397">
                  <c:v>-3.37</c:v>
                </c:pt>
                <c:pt idx="398">
                  <c:v>-3.44</c:v>
                </c:pt>
                <c:pt idx="399">
                  <c:v>-3.52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B87-488E-87C1-390C568415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4893600"/>
        <c:axId val="844895248"/>
      </c:scatterChart>
      <c:valAx>
        <c:axId val="844893600"/>
        <c:scaling>
          <c:orientation val="maxMin"/>
          <c:max val="1.2"/>
          <c:min val="-0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Potential (V)</a:t>
                </a:r>
              </a:p>
            </c:rich>
          </c:tx>
          <c:layout>
            <c:manualLayout>
              <c:xMode val="edge"/>
              <c:yMode val="edge"/>
              <c:x val="0.40749132628116197"/>
              <c:y val="0.793536883738012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5248"/>
        <c:crossesAt val="-5"/>
        <c:crossBetween val="midCat"/>
      </c:valAx>
      <c:valAx>
        <c:axId val="844895248"/>
        <c:scaling>
          <c:orientation val="minMax"/>
          <c:max val="-0.30000000000000004"/>
          <c:min val="-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Current (µA)</a:t>
                </a:r>
              </a:p>
            </c:rich>
          </c:tx>
          <c:layout>
            <c:manualLayout>
              <c:xMode val="edge"/>
              <c:yMode val="edge"/>
              <c:x val="8.1986912998958331E-3"/>
              <c:y val="9.69848051250537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in"/>
        <c:minorTickMark val="none"/>
        <c:tickLblPos val="high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3600"/>
        <c:crossesAt val="1.4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2397685403447"/>
          <c:y val="3.5776338698595936E-2"/>
          <c:w val="0.81134506646807825"/>
          <c:h val="0.7010656121290782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NonAQ!$E$1</c:f>
              <c:strCache>
                <c:ptCount val="1"/>
                <c:pt idx="0">
                  <c:v>Current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NonAQ!$D$2:$D$1070</c:f>
              <c:numCache>
                <c:formatCode>General</c:formatCode>
                <c:ptCount val="1069"/>
                <c:pt idx="0">
                  <c:v>-0.69599999999999995</c:v>
                </c:pt>
                <c:pt idx="1">
                  <c:v>-0.69199999999999995</c:v>
                </c:pt>
                <c:pt idx="2">
                  <c:v>-0.68799999999999994</c:v>
                </c:pt>
                <c:pt idx="3">
                  <c:v>-0.68400000000000005</c:v>
                </c:pt>
                <c:pt idx="4">
                  <c:v>-0.68</c:v>
                </c:pt>
                <c:pt idx="5">
                  <c:v>-0.67600000000000005</c:v>
                </c:pt>
                <c:pt idx="6">
                  <c:v>-0.67200000000000004</c:v>
                </c:pt>
                <c:pt idx="7">
                  <c:v>-0.66800000000000004</c:v>
                </c:pt>
                <c:pt idx="8">
                  <c:v>-0.66400000000000003</c:v>
                </c:pt>
                <c:pt idx="9">
                  <c:v>-0.66</c:v>
                </c:pt>
                <c:pt idx="10">
                  <c:v>-0.65600000000000003</c:v>
                </c:pt>
                <c:pt idx="11">
                  <c:v>-0.65200000000000002</c:v>
                </c:pt>
                <c:pt idx="12">
                  <c:v>-0.64800000000000002</c:v>
                </c:pt>
                <c:pt idx="13">
                  <c:v>-0.64400000000000002</c:v>
                </c:pt>
                <c:pt idx="14">
                  <c:v>-0.64</c:v>
                </c:pt>
                <c:pt idx="15">
                  <c:v>-0.63600000000000001</c:v>
                </c:pt>
                <c:pt idx="16">
                  <c:v>-0.63200000000000001</c:v>
                </c:pt>
                <c:pt idx="17">
                  <c:v>-0.628</c:v>
                </c:pt>
                <c:pt idx="18">
                  <c:v>-0.624</c:v>
                </c:pt>
                <c:pt idx="19">
                  <c:v>-0.62</c:v>
                </c:pt>
                <c:pt idx="20">
                  <c:v>-0.61599999999999999</c:v>
                </c:pt>
                <c:pt idx="21">
                  <c:v>-0.61199999999999999</c:v>
                </c:pt>
                <c:pt idx="22">
                  <c:v>-0.60799999999999998</c:v>
                </c:pt>
                <c:pt idx="23">
                  <c:v>-0.60399999999999998</c:v>
                </c:pt>
                <c:pt idx="24">
                  <c:v>-0.6</c:v>
                </c:pt>
                <c:pt idx="25">
                  <c:v>-0.59599999999999997</c:v>
                </c:pt>
                <c:pt idx="26">
                  <c:v>-0.59199999999999997</c:v>
                </c:pt>
                <c:pt idx="27">
                  <c:v>-0.58799999999999997</c:v>
                </c:pt>
                <c:pt idx="28">
                  <c:v>-0.58399999999999996</c:v>
                </c:pt>
                <c:pt idx="29">
                  <c:v>-0.57999999999999996</c:v>
                </c:pt>
                <c:pt idx="30">
                  <c:v>-0.57599999999999996</c:v>
                </c:pt>
                <c:pt idx="31">
                  <c:v>-0.57199999999999995</c:v>
                </c:pt>
                <c:pt idx="32">
                  <c:v>-0.56799999999999995</c:v>
                </c:pt>
                <c:pt idx="33">
                  <c:v>-0.56399999999999995</c:v>
                </c:pt>
                <c:pt idx="34">
                  <c:v>-0.56000000000000005</c:v>
                </c:pt>
                <c:pt idx="35">
                  <c:v>-0.55600000000000005</c:v>
                </c:pt>
                <c:pt idx="36">
                  <c:v>-0.55200000000000005</c:v>
                </c:pt>
                <c:pt idx="37">
                  <c:v>-0.54800000000000004</c:v>
                </c:pt>
                <c:pt idx="38">
                  <c:v>-0.54400000000000004</c:v>
                </c:pt>
                <c:pt idx="39">
                  <c:v>-0.54</c:v>
                </c:pt>
                <c:pt idx="40">
                  <c:v>-0.53600000000000003</c:v>
                </c:pt>
                <c:pt idx="41">
                  <c:v>-0.53200000000000003</c:v>
                </c:pt>
                <c:pt idx="42">
                  <c:v>-0.52800000000000002</c:v>
                </c:pt>
                <c:pt idx="43">
                  <c:v>-0.52400000000000002</c:v>
                </c:pt>
                <c:pt idx="44">
                  <c:v>-0.52</c:v>
                </c:pt>
                <c:pt idx="45">
                  <c:v>-0.51600000000000001</c:v>
                </c:pt>
                <c:pt idx="46">
                  <c:v>-0.51200000000000001</c:v>
                </c:pt>
                <c:pt idx="47">
                  <c:v>-0.50800000000000001</c:v>
                </c:pt>
                <c:pt idx="48">
                  <c:v>-0.504</c:v>
                </c:pt>
                <c:pt idx="49">
                  <c:v>-0.5</c:v>
                </c:pt>
                <c:pt idx="50">
                  <c:v>-0.496</c:v>
                </c:pt>
                <c:pt idx="51">
                  <c:v>-0.49199999999999999</c:v>
                </c:pt>
                <c:pt idx="52">
                  <c:v>-0.48799999999999999</c:v>
                </c:pt>
                <c:pt idx="53">
                  <c:v>-0.48399999999999999</c:v>
                </c:pt>
                <c:pt idx="54">
                  <c:v>-0.48</c:v>
                </c:pt>
                <c:pt idx="55">
                  <c:v>-0.47599999999999998</c:v>
                </c:pt>
                <c:pt idx="56">
                  <c:v>-0.47199999999999998</c:v>
                </c:pt>
                <c:pt idx="57">
                  <c:v>-0.46800000000000003</c:v>
                </c:pt>
                <c:pt idx="58">
                  <c:v>-0.46400000000000002</c:v>
                </c:pt>
                <c:pt idx="59">
                  <c:v>-0.46</c:v>
                </c:pt>
                <c:pt idx="60">
                  <c:v>-0.45600000000000002</c:v>
                </c:pt>
                <c:pt idx="61">
                  <c:v>-0.45200000000000001</c:v>
                </c:pt>
                <c:pt idx="62">
                  <c:v>-0.44800000000000001</c:v>
                </c:pt>
                <c:pt idx="63">
                  <c:v>-0.44400000000000001</c:v>
                </c:pt>
                <c:pt idx="64">
                  <c:v>-0.44</c:v>
                </c:pt>
                <c:pt idx="65">
                  <c:v>-0.436</c:v>
                </c:pt>
                <c:pt idx="66">
                  <c:v>-0.432</c:v>
                </c:pt>
                <c:pt idx="67">
                  <c:v>-0.42799999999999999</c:v>
                </c:pt>
                <c:pt idx="68">
                  <c:v>-0.42399999999999999</c:v>
                </c:pt>
                <c:pt idx="69">
                  <c:v>-0.42</c:v>
                </c:pt>
                <c:pt idx="70">
                  <c:v>-0.41599999999999998</c:v>
                </c:pt>
                <c:pt idx="71">
                  <c:v>-0.41199999999999998</c:v>
                </c:pt>
                <c:pt idx="72">
                  <c:v>-0.40799999999999997</c:v>
                </c:pt>
                <c:pt idx="73">
                  <c:v>-0.40400000000000003</c:v>
                </c:pt>
                <c:pt idx="74">
                  <c:v>-0.4</c:v>
                </c:pt>
                <c:pt idx="75">
                  <c:v>-0.39600000000000002</c:v>
                </c:pt>
                <c:pt idx="76">
                  <c:v>-0.39200000000000002</c:v>
                </c:pt>
                <c:pt idx="77">
                  <c:v>-0.38800000000000001</c:v>
                </c:pt>
                <c:pt idx="78">
                  <c:v>-0.38400000000000001</c:v>
                </c:pt>
                <c:pt idx="79">
                  <c:v>-0.38</c:v>
                </c:pt>
                <c:pt idx="80">
                  <c:v>-0.376</c:v>
                </c:pt>
                <c:pt idx="81">
                  <c:v>-0.372</c:v>
                </c:pt>
                <c:pt idx="82">
                  <c:v>-0.36799999999999999</c:v>
                </c:pt>
                <c:pt idx="83">
                  <c:v>-0.36399999999999999</c:v>
                </c:pt>
                <c:pt idx="84">
                  <c:v>-0.36</c:v>
                </c:pt>
                <c:pt idx="85">
                  <c:v>-0.35599999999999998</c:v>
                </c:pt>
                <c:pt idx="86">
                  <c:v>-0.35199999999999998</c:v>
                </c:pt>
                <c:pt idx="87">
                  <c:v>-0.34799999999999998</c:v>
                </c:pt>
                <c:pt idx="88">
                  <c:v>-0.34399999999999997</c:v>
                </c:pt>
                <c:pt idx="89">
                  <c:v>-0.34</c:v>
                </c:pt>
                <c:pt idx="90">
                  <c:v>-0.33600000000000002</c:v>
                </c:pt>
                <c:pt idx="91">
                  <c:v>-0.33200000000000002</c:v>
                </c:pt>
                <c:pt idx="92">
                  <c:v>-0.32800000000000001</c:v>
                </c:pt>
                <c:pt idx="93">
                  <c:v>-0.32400000000000001</c:v>
                </c:pt>
                <c:pt idx="94">
                  <c:v>-0.32</c:v>
                </c:pt>
                <c:pt idx="95">
                  <c:v>-0.316</c:v>
                </c:pt>
                <c:pt idx="96">
                  <c:v>-0.312</c:v>
                </c:pt>
                <c:pt idx="97">
                  <c:v>-0.308</c:v>
                </c:pt>
                <c:pt idx="98">
                  <c:v>-0.30399999999999999</c:v>
                </c:pt>
                <c:pt idx="99">
                  <c:v>-0.3</c:v>
                </c:pt>
                <c:pt idx="100">
                  <c:v>-0.29599999999999999</c:v>
                </c:pt>
                <c:pt idx="101">
                  <c:v>-0.29199999999999998</c:v>
                </c:pt>
                <c:pt idx="102">
                  <c:v>-0.28799999999999998</c:v>
                </c:pt>
                <c:pt idx="103">
                  <c:v>-0.28399999999999997</c:v>
                </c:pt>
                <c:pt idx="104">
                  <c:v>-0.28000000000000003</c:v>
                </c:pt>
                <c:pt idx="105">
                  <c:v>-0.27600000000000002</c:v>
                </c:pt>
                <c:pt idx="106">
                  <c:v>-0.27200000000000002</c:v>
                </c:pt>
                <c:pt idx="107">
                  <c:v>-0.26800000000000002</c:v>
                </c:pt>
                <c:pt idx="108">
                  <c:v>-0.26400000000000001</c:v>
                </c:pt>
                <c:pt idx="109">
                  <c:v>-0.26</c:v>
                </c:pt>
                <c:pt idx="110">
                  <c:v>-0.25600000000000001</c:v>
                </c:pt>
                <c:pt idx="111">
                  <c:v>-0.252</c:v>
                </c:pt>
                <c:pt idx="112">
                  <c:v>-0.248</c:v>
                </c:pt>
                <c:pt idx="113">
                  <c:v>-0.24399999999999999</c:v>
                </c:pt>
                <c:pt idx="114">
                  <c:v>-0.24</c:v>
                </c:pt>
                <c:pt idx="115">
                  <c:v>-0.23599999999999999</c:v>
                </c:pt>
                <c:pt idx="116">
                  <c:v>-0.23200000000000001</c:v>
                </c:pt>
                <c:pt idx="117">
                  <c:v>-0.22800000000000001</c:v>
                </c:pt>
                <c:pt idx="118">
                  <c:v>-0.224</c:v>
                </c:pt>
                <c:pt idx="119">
                  <c:v>-0.22</c:v>
                </c:pt>
                <c:pt idx="120">
                  <c:v>-0.216</c:v>
                </c:pt>
                <c:pt idx="121">
                  <c:v>-0.21199999999999999</c:v>
                </c:pt>
                <c:pt idx="122">
                  <c:v>-0.20799999999999999</c:v>
                </c:pt>
                <c:pt idx="123">
                  <c:v>-0.20399999999999999</c:v>
                </c:pt>
                <c:pt idx="124">
                  <c:v>-0.2</c:v>
                </c:pt>
                <c:pt idx="125">
                  <c:v>-0.19600000000000001</c:v>
                </c:pt>
                <c:pt idx="126">
                  <c:v>-0.192</c:v>
                </c:pt>
                <c:pt idx="127">
                  <c:v>-0.188</c:v>
                </c:pt>
                <c:pt idx="128">
                  <c:v>-0.184</c:v>
                </c:pt>
                <c:pt idx="129">
                  <c:v>-0.18</c:v>
                </c:pt>
                <c:pt idx="130">
                  <c:v>-0.17599999999999999</c:v>
                </c:pt>
                <c:pt idx="131">
                  <c:v>-0.17199999999999999</c:v>
                </c:pt>
                <c:pt idx="132">
                  <c:v>-0.16800000000000001</c:v>
                </c:pt>
                <c:pt idx="133">
                  <c:v>-0.16400000000000001</c:v>
                </c:pt>
                <c:pt idx="134">
                  <c:v>-0.16</c:v>
                </c:pt>
                <c:pt idx="135">
                  <c:v>-0.156</c:v>
                </c:pt>
                <c:pt idx="136">
                  <c:v>-0.152</c:v>
                </c:pt>
                <c:pt idx="137">
                  <c:v>-0.14799999999999999</c:v>
                </c:pt>
                <c:pt idx="138">
                  <c:v>-0.14399999999999999</c:v>
                </c:pt>
                <c:pt idx="139">
                  <c:v>-0.14000000000000001</c:v>
                </c:pt>
                <c:pt idx="140">
                  <c:v>-0.13600000000000001</c:v>
                </c:pt>
                <c:pt idx="141">
                  <c:v>-0.13200000000000001</c:v>
                </c:pt>
                <c:pt idx="142">
                  <c:v>-0.128</c:v>
                </c:pt>
                <c:pt idx="143">
                  <c:v>-0.124</c:v>
                </c:pt>
                <c:pt idx="144">
                  <c:v>-0.12</c:v>
                </c:pt>
                <c:pt idx="145">
                  <c:v>-0.11600000000000001</c:v>
                </c:pt>
                <c:pt idx="146">
                  <c:v>-0.112</c:v>
                </c:pt>
                <c:pt idx="147">
                  <c:v>-0.108</c:v>
                </c:pt>
                <c:pt idx="148">
                  <c:v>-0.104</c:v>
                </c:pt>
                <c:pt idx="149">
                  <c:v>-0.1</c:v>
                </c:pt>
                <c:pt idx="150">
                  <c:v>-9.6000000000000002E-2</c:v>
                </c:pt>
                <c:pt idx="151">
                  <c:v>-9.1999999999999998E-2</c:v>
                </c:pt>
                <c:pt idx="152">
                  <c:v>-8.7999999999999995E-2</c:v>
                </c:pt>
                <c:pt idx="153">
                  <c:v>-8.4000000000000005E-2</c:v>
                </c:pt>
                <c:pt idx="154">
                  <c:v>-0.08</c:v>
                </c:pt>
                <c:pt idx="155">
                  <c:v>-7.5999999999999998E-2</c:v>
                </c:pt>
                <c:pt idx="156">
                  <c:v>-7.1999999999999995E-2</c:v>
                </c:pt>
                <c:pt idx="157">
                  <c:v>-6.8000000000000005E-2</c:v>
                </c:pt>
                <c:pt idx="158">
                  <c:v>-6.4000000000000001E-2</c:v>
                </c:pt>
                <c:pt idx="159">
                  <c:v>-0.06</c:v>
                </c:pt>
                <c:pt idx="160">
                  <c:v>-5.6000000000000001E-2</c:v>
                </c:pt>
                <c:pt idx="161">
                  <c:v>-5.1999999999999998E-2</c:v>
                </c:pt>
                <c:pt idx="162">
                  <c:v>-4.8000000000000001E-2</c:v>
                </c:pt>
                <c:pt idx="163">
                  <c:v>-4.3999999999999997E-2</c:v>
                </c:pt>
                <c:pt idx="164">
                  <c:v>-0.04</c:v>
                </c:pt>
                <c:pt idx="165">
                  <c:v>-3.5999999999999997E-2</c:v>
                </c:pt>
                <c:pt idx="166">
                  <c:v>-3.2000000000000001E-2</c:v>
                </c:pt>
                <c:pt idx="167">
                  <c:v>-2.8000000000000001E-2</c:v>
                </c:pt>
                <c:pt idx="168">
                  <c:v>-2.4E-2</c:v>
                </c:pt>
                <c:pt idx="169">
                  <c:v>-0.02</c:v>
                </c:pt>
                <c:pt idx="170">
                  <c:v>-1.6E-2</c:v>
                </c:pt>
                <c:pt idx="171">
                  <c:v>-1.2E-2</c:v>
                </c:pt>
                <c:pt idx="172">
                  <c:v>-8.0000000000000002E-3</c:v>
                </c:pt>
                <c:pt idx="173">
                  <c:v>-4.0000000000000001E-3</c:v>
                </c:pt>
                <c:pt idx="174">
                  <c:v>0</c:v>
                </c:pt>
                <c:pt idx="175">
                  <c:v>4.0000000000000001E-3</c:v>
                </c:pt>
                <c:pt idx="176">
                  <c:v>8.0000000000000002E-3</c:v>
                </c:pt>
                <c:pt idx="177">
                  <c:v>1.2E-2</c:v>
                </c:pt>
                <c:pt idx="178">
                  <c:v>1.6E-2</c:v>
                </c:pt>
                <c:pt idx="179">
                  <c:v>0.02</c:v>
                </c:pt>
                <c:pt idx="180">
                  <c:v>2.4E-2</c:v>
                </c:pt>
                <c:pt idx="181">
                  <c:v>2.8000000000000001E-2</c:v>
                </c:pt>
                <c:pt idx="182">
                  <c:v>3.2000000000000001E-2</c:v>
                </c:pt>
                <c:pt idx="183">
                  <c:v>3.5999999999999997E-2</c:v>
                </c:pt>
                <c:pt idx="184">
                  <c:v>0.04</c:v>
                </c:pt>
                <c:pt idx="185">
                  <c:v>4.3999999999999997E-2</c:v>
                </c:pt>
                <c:pt idx="186">
                  <c:v>4.8000000000000001E-2</c:v>
                </c:pt>
                <c:pt idx="187">
                  <c:v>5.1999999999999998E-2</c:v>
                </c:pt>
                <c:pt idx="188">
                  <c:v>5.6000000000000001E-2</c:v>
                </c:pt>
                <c:pt idx="189">
                  <c:v>0.06</c:v>
                </c:pt>
                <c:pt idx="190">
                  <c:v>6.4000000000000001E-2</c:v>
                </c:pt>
                <c:pt idx="191">
                  <c:v>6.8000000000000005E-2</c:v>
                </c:pt>
                <c:pt idx="192">
                  <c:v>7.1999999999999995E-2</c:v>
                </c:pt>
                <c:pt idx="193">
                  <c:v>7.5999999999999998E-2</c:v>
                </c:pt>
                <c:pt idx="194">
                  <c:v>0.08</c:v>
                </c:pt>
                <c:pt idx="195">
                  <c:v>8.4000000000000005E-2</c:v>
                </c:pt>
                <c:pt idx="196">
                  <c:v>8.7999999999999995E-2</c:v>
                </c:pt>
                <c:pt idx="197">
                  <c:v>9.1999999999999998E-2</c:v>
                </c:pt>
                <c:pt idx="198">
                  <c:v>9.6000000000000002E-2</c:v>
                </c:pt>
                <c:pt idx="199">
                  <c:v>0.1</c:v>
                </c:pt>
                <c:pt idx="200">
                  <c:v>0.104</c:v>
                </c:pt>
                <c:pt idx="201">
                  <c:v>0.108</c:v>
                </c:pt>
                <c:pt idx="202">
                  <c:v>0.112</c:v>
                </c:pt>
                <c:pt idx="203">
                  <c:v>0.11600000000000001</c:v>
                </c:pt>
                <c:pt idx="204">
                  <c:v>0.12</c:v>
                </c:pt>
                <c:pt idx="205">
                  <c:v>0.124</c:v>
                </c:pt>
                <c:pt idx="206">
                  <c:v>0.128</c:v>
                </c:pt>
                <c:pt idx="207">
                  <c:v>0.13200000000000001</c:v>
                </c:pt>
                <c:pt idx="208">
                  <c:v>0.13600000000000001</c:v>
                </c:pt>
                <c:pt idx="209">
                  <c:v>0.14000000000000001</c:v>
                </c:pt>
                <c:pt idx="210">
                  <c:v>0.14399999999999999</c:v>
                </c:pt>
                <c:pt idx="211">
                  <c:v>0.14799999999999999</c:v>
                </c:pt>
                <c:pt idx="212">
                  <c:v>0.152</c:v>
                </c:pt>
                <c:pt idx="213">
                  <c:v>0.156</c:v>
                </c:pt>
                <c:pt idx="214">
                  <c:v>0.16</c:v>
                </c:pt>
                <c:pt idx="215">
                  <c:v>0.16400000000000001</c:v>
                </c:pt>
                <c:pt idx="216">
                  <c:v>0.16800000000000001</c:v>
                </c:pt>
                <c:pt idx="217">
                  <c:v>0.17199999999999999</c:v>
                </c:pt>
                <c:pt idx="218">
                  <c:v>0.17599999999999999</c:v>
                </c:pt>
                <c:pt idx="219">
                  <c:v>0.18</c:v>
                </c:pt>
                <c:pt idx="220">
                  <c:v>0.184</c:v>
                </c:pt>
                <c:pt idx="221">
                  <c:v>0.188</c:v>
                </c:pt>
                <c:pt idx="222">
                  <c:v>0.192</c:v>
                </c:pt>
                <c:pt idx="223">
                  <c:v>0.19600000000000001</c:v>
                </c:pt>
                <c:pt idx="224">
                  <c:v>0.2</c:v>
                </c:pt>
                <c:pt idx="225">
                  <c:v>0.20399999999999999</c:v>
                </c:pt>
                <c:pt idx="226">
                  <c:v>0.20799999999999999</c:v>
                </c:pt>
                <c:pt idx="227">
                  <c:v>0.21199999999999999</c:v>
                </c:pt>
                <c:pt idx="228">
                  <c:v>0.216</c:v>
                </c:pt>
                <c:pt idx="229">
                  <c:v>0.22</c:v>
                </c:pt>
                <c:pt idx="230">
                  <c:v>0.224</c:v>
                </c:pt>
                <c:pt idx="231">
                  <c:v>0.22800000000000001</c:v>
                </c:pt>
                <c:pt idx="232">
                  <c:v>0.23200000000000001</c:v>
                </c:pt>
                <c:pt idx="233">
                  <c:v>0.23599999999999999</c:v>
                </c:pt>
                <c:pt idx="234">
                  <c:v>0.24</c:v>
                </c:pt>
                <c:pt idx="235">
                  <c:v>0.24399999999999999</c:v>
                </c:pt>
                <c:pt idx="236">
                  <c:v>0.248</c:v>
                </c:pt>
                <c:pt idx="237">
                  <c:v>0.252</c:v>
                </c:pt>
                <c:pt idx="238">
                  <c:v>0.25600000000000001</c:v>
                </c:pt>
                <c:pt idx="239">
                  <c:v>0.26</c:v>
                </c:pt>
                <c:pt idx="240">
                  <c:v>0.26400000000000001</c:v>
                </c:pt>
                <c:pt idx="241">
                  <c:v>0.26800000000000002</c:v>
                </c:pt>
                <c:pt idx="242">
                  <c:v>0.27200000000000002</c:v>
                </c:pt>
                <c:pt idx="243">
                  <c:v>0.27600000000000002</c:v>
                </c:pt>
                <c:pt idx="244">
                  <c:v>0.28000000000000003</c:v>
                </c:pt>
                <c:pt idx="245">
                  <c:v>0.28399999999999997</c:v>
                </c:pt>
                <c:pt idx="246">
                  <c:v>0.28799999999999998</c:v>
                </c:pt>
                <c:pt idx="247">
                  <c:v>0.29199999999999998</c:v>
                </c:pt>
                <c:pt idx="248">
                  <c:v>0.29599999999999999</c:v>
                </c:pt>
                <c:pt idx="249">
                  <c:v>0.3</c:v>
                </c:pt>
                <c:pt idx="250">
                  <c:v>0.30399999999999999</c:v>
                </c:pt>
                <c:pt idx="251">
                  <c:v>0.308</c:v>
                </c:pt>
                <c:pt idx="252">
                  <c:v>0.312</c:v>
                </c:pt>
                <c:pt idx="253">
                  <c:v>0.316</c:v>
                </c:pt>
                <c:pt idx="254">
                  <c:v>0.32</c:v>
                </c:pt>
                <c:pt idx="255">
                  <c:v>0.32400000000000001</c:v>
                </c:pt>
                <c:pt idx="256">
                  <c:v>0.32800000000000001</c:v>
                </c:pt>
                <c:pt idx="257">
                  <c:v>0.33200000000000002</c:v>
                </c:pt>
                <c:pt idx="258">
                  <c:v>0.33600000000000002</c:v>
                </c:pt>
                <c:pt idx="259">
                  <c:v>0.34</c:v>
                </c:pt>
                <c:pt idx="260">
                  <c:v>0.34399999999999997</c:v>
                </c:pt>
                <c:pt idx="261">
                  <c:v>0.34799999999999998</c:v>
                </c:pt>
                <c:pt idx="262">
                  <c:v>0.35199999999999998</c:v>
                </c:pt>
                <c:pt idx="263">
                  <c:v>0.35599999999999998</c:v>
                </c:pt>
                <c:pt idx="264">
                  <c:v>0.36</c:v>
                </c:pt>
                <c:pt idx="265">
                  <c:v>0.36399999999999999</c:v>
                </c:pt>
                <c:pt idx="266">
                  <c:v>0.36799999999999999</c:v>
                </c:pt>
                <c:pt idx="267">
                  <c:v>0.372</c:v>
                </c:pt>
                <c:pt idx="268">
                  <c:v>0.376</c:v>
                </c:pt>
                <c:pt idx="269">
                  <c:v>0.38</c:v>
                </c:pt>
                <c:pt idx="270">
                  <c:v>0.38400000000000001</c:v>
                </c:pt>
                <c:pt idx="271">
                  <c:v>0.38800000000000001</c:v>
                </c:pt>
                <c:pt idx="272">
                  <c:v>0.39200000000000002</c:v>
                </c:pt>
                <c:pt idx="273">
                  <c:v>0.39600000000000002</c:v>
                </c:pt>
                <c:pt idx="274">
                  <c:v>0.4</c:v>
                </c:pt>
                <c:pt idx="275">
                  <c:v>0.40400000000000003</c:v>
                </c:pt>
                <c:pt idx="276">
                  <c:v>0.40799999999999997</c:v>
                </c:pt>
                <c:pt idx="277">
                  <c:v>0.41199999999999998</c:v>
                </c:pt>
                <c:pt idx="278">
                  <c:v>0.41599999999999998</c:v>
                </c:pt>
                <c:pt idx="279">
                  <c:v>0.42</c:v>
                </c:pt>
                <c:pt idx="280">
                  <c:v>0.42399999999999999</c:v>
                </c:pt>
                <c:pt idx="281">
                  <c:v>0.42799999999999999</c:v>
                </c:pt>
                <c:pt idx="282">
                  <c:v>0.432</c:v>
                </c:pt>
                <c:pt idx="283">
                  <c:v>0.436</c:v>
                </c:pt>
                <c:pt idx="284">
                  <c:v>0.44</c:v>
                </c:pt>
                <c:pt idx="285">
                  <c:v>0.44400000000000001</c:v>
                </c:pt>
                <c:pt idx="286">
                  <c:v>0.44800000000000001</c:v>
                </c:pt>
                <c:pt idx="287">
                  <c:v>0.45200000000000001</c:v>
                </c:pt>
                <c:pt idx="288">
                  <c:v>0.45600000000000002</c:v>
                </c:pt>
                <c:pt idx="289">
                  <c:v>0.46</c:v>
                </c:pt>
                <c:pt idx="290">
                  <c:v>0.46400000000000002</c:v>
                </c:pt>
                <c:pt idx="291">
                  <c:v>0.46800000000000003</c:v>
                </c:pt>
                <c:pt idx="292">
                  <c:v>0.47199999999999998</c:v>
                </c:pt>
                <c:pt idx="293">
                  <c:v>0.47599999999999998</c:v>
                </c:pt>
                <c:pt idx="294">
                  <c:v>0.48</c:v>
                </c:pt>
                <c:pt idx="295">
                  <c:v>0.48399999999999999</c:v>
                </c:pt>
                <c:pt idx="296">
                  <c:v>0.48799999999999999</c:v>
                </c:pt>
                <c:pt idx="297">
                  <c:v>0.49199999999999999</c:v>
                </c:pt>
                <c:pt idx="298">
                  <c:v>0.496</c:v>
                </c:pt>
                <c:pt idx="299">
                  <c:v>0.5</c:v>
                </c:pt>
                <c:pt idx="300">
                  <c:v>0.504</c:v>
                </c:pt>
                <c:pt idx="301">
                  <c:v>0.50800000000000001</c:v>
                </c:pt>
                <c:pt idx="302">
                  <c:v>0.51200000000000001</c:v>
                </c:pt>
                <c:pt idx="303">
                  <c:v>0.51600000000000001</c:v>
                </c:pt>
                <c:pt idx="304">
                  <c:v>0.52</c:v>
                </c:pt>
                <c:pt idx="305">
                  <c:v>0.52400000000000002</c:v>
                </c:pt>
                <c:pt idx="306">
                  <c:v>0.52800000000000002</c:v>
                </c:pt>
                <c:pt idx="307">
                  <c:v>0.53200000000000003</c:v>
                </c:pt>
                <c:pt idx="308">
                  <c:v>0.53600000000000003</c:v>
                </c:pt>
                <c:pt idx="309">
                  <c:v>0.54</c:v>
                </c:pt>
                <c:pt idx="310">
                  <c:v>0.54400000000000004</c:v>
                </c:pt>
                <c:pt idx="311">
                  <c:v>0.54800000000000004</c:v>
                </c:pt>
                <c:pt idx="312">
                  <c:v>0.55200000000000005</c:v>
                </c:pt>
                <c:pt idx="313">
                  <c:v>0.55600000000000005</c:v>
                </c:pt>
                <c:pt idx="314">
                  <c:v>0.56000000000000005</c:v>
                </c:pt>
                <c:pt idx="315">
                  <c:v>0.56399999999999995</c:v>
                </c:pt>
                <c:pt idx="316">
                  <c:v>0.56799999999999995</c:v>
                </c:pt>
                <c:pt idx="317">
                  <c:v>0.57199999999999995</c:v>
                </c:pt>
                <c:pt idx="318">
                  <c:v>0.57599999999999996</c:v>
                </c:pt>
                <c:pt idx="319">
                  <c:v>0.57999999999999996</c:v>
                </c:pt>
                <c:pt idx="320">
                  <c:v>0.58399999999999996</c:v>
                </c:pt>
                <c:pt idx="321">
                  <c:v>0.58799999999999997</c:v>
                </c:pt>
                <c:pt idx="322">
                  <c:v>0.59199999999999997</c:v>
                </c:pt>
                <c:pt idx="323">
                  <c:v>0.59599999999999997</c:v>
                </c:pt>
                <c:pt idx="324">
                  <c:v>0.6</c:v>
                </c:pt>
                <c:pt idx="325">
                  <c:v>0.60399999999999998</c:v>
                </c:pt>
                <c:pt idx="326">
                  <c:v>0.60799999999999998</c:v>
                </c:pt>
                <c:pt idx="327">
                  <c:v>0.61199999999999999</c:v>
                </c:pt>
                <c:pt idx="328">
                  <c:v>0.61599999999999999</c:v>
                </c:pt>
                <c:pt idx="329">
                  <c:v>0.62</c:v>
                </c:pt>
                <c:pt idx="330">
                  <c:v>0.624</c:v>
                </c:pt>
                <c:pt idx="331">
                  <c:v>0.628</c:v>
                </c:pt>
                <c:pt idx="332">
                  <c:v>0.63200000000000001</c:v>
                </c:pt>
                <c:pt idx="333">
                  <c:v>0.63600000000000001</c:v>
                </c:pt>
                <c:pt idx="334">
                  <c:v>0.64</c:v>
                </c:pt>
                <c:pt idx="335">
                  <c:v>0.64400000000000002</c:v>
                </c:pt>
                <c:pt idx="336">
                  <c:v>0.64800000000000002</c:v>
                </c:pt>
                <c:pt idx="337">
                  <c:v>0.65200000000000002</c:v>
                </c:pt>
                <c:pt idx="338">
                  <c:v>0.65600000000000003</c:v>
                </c:pt>
                <c:pt idx="339">
                  <c:v>0.66</c:v>
                </c:pt>
                <c:pt idx="340">
                  <c:v>0.66400000000000003</c:v>
                </c:pt>
                <c:pt idx="341">
                  <c:v>0.66800000000000004</c:v>
                </c:pt>
                <c:pt idx="342">
                  <c:v>0.67200000000000004</c:v>
                </c:pt>
                <c:pt idx="343">
                  <c:v>0.67600000000000005</c:v>
                </c:pt>
                <c:pt idx="344">
                  <c:v>0.68</c:v>
                </c:pt>
                <c:pt idx="345">
                  <c:v>0.68400000000000005</c:v>
                </c:pt>
                <c:pt idx="346">
                  <c:v>0.68799999999999994</c:v>
                </c:pt>
                <c:pt idx="347">
                  <c:v>0.69199999999999995</c:v>
                </c:pt>
                <c:pt idx="348">
                  <c:v>0.69599999999999995</c:v>
                </c:pt>
                <c:pt idx="349">
                  <c:v>0.7</c:v>
                </c:pt>
                <c:pt idx="350">
                  <c:v>0.70399999999999996</c:v>
                </c:pt>
                <c:pt idx="351">
                  <c:v>0.70799999999999996</c:v>
                </c:pt>
                <c:pt idx="352">
                  <c:v>0.71199999999999997</c:v>
                </c:pt>
                <c:pt idx="353">
                  <c:v>0.71599999999999997</c:v>
                </c:pt>
                <c:pt idx="354">
                  <c:v>0.72</c:v>
                </c:pt>
                <c:pt idx="355">
                  <c:v>0.72399999999999998</c:v>
                </c:pt>
                <c:pt idx="356">
                  <c:v>0.72799999999999998</c:v>
                </c:pt>
                <c:pt idx="357">
                  <c:v>0.73199999999999998</c:v>
                </c:pt>
                <c:pt idx="358">
                  <c:v>0.73599999999999999</c:v>
                </c:pt>
                <c:pt idx="359">
                  <c:v>0.74</c:v>
                </c:pt>
                <c:pt idx="360">
                  <c:v>0.74399999999999999</c:v>
                </c:pt>
                <c:pt idx="361">
                  <c:v>0.748</c:v>
                </c:pt>
                <c:pt idx="362">
                  <c:v>0.752</c:v>
                </c:pt>
                <c:pt idx="363">
                  <c:v>0.75600000000000001</c:v>
                </c:pt>
                <c:pt idx="364">
                  <c:v>0.76</c:v>
                </c:pt>
                <c:pt idx="365">
                  <c:v>0.76400000000000001</c:v>
                </c:pt>
                <c:pt idx="366">
                  <c:v>0.76800000000000002</c:v>
                </c:pt>
                <c:pt idx="367">
                  <c:v>0.77200000000000002</c:v>
                </c:pt>
                <c:pt idx="368">
                  <c:v>0.77600000000000002</c:v>
                </c:pt>
                <c:pt idx="369">
                  <c:v>0.78</c:v>
                </c:pt>
                <c:pt idx="370">
                  <c:v>0.78400000000000003</c:v>
                </c:pt>
                <c:pt idx="371">
                  <c:v>0.78800000000000003</c:v>
                </c:pt>
                <c:pt idx="372">
                  <c:v>0.79200000000000004</c:v>
                </c:pt>
                <c:pt idx="373">
                  <c:v>0.79600000000000004</c:v>
                </c:pt>
                <c:pt idx="374">
                  <c:v>0.8</c:v>
                </c:pt>
              </c:numCache>
            </c:numRef>
          </c:xVal>
          <c:yVal>
            <c:numRef>
              <c:f>NonAQ!$E$2:$E$1070</c:f>
              <c:numCache>
                <c:formatCode>0.00E+00</c:formatCode>
                <c:ptCount val="1069"/>
                <c:pt idx="0">
                  <c:v>-4.49</c:v>
                </c:pt>
                <c:pt idx="1">
                  <c:v>-4.25</c:v>
                </c:pt>
                <c:pt idx="2">
                  <c:v>-4.03</c:v>
                </c:pt>
                <c:pt idx="3">
                  <c:v>-3.8500000000000005</c:v>
                </c:pt>
                <c:pt idx="4">
                  <c:v>-3.6799999999999997</c:v>
                </c:pt>
                <c:pt idx="5">
                  <c:v>-3.5300000000000002</c:v>
                </c:pt>
                <c:pt idx="6">
                  <c:v>-3.39</c:v>
                </c:pt>
                <c:pt idx="7">
                  <c:v>-3.2600000000000002</c:v>
                </c:pt>
                <c:pt idx="8">
                  <c:v>-3.14</c:v>
                </c:pt>
                <c:pt idx="9">
                  <c:v>-3.03</c:v>
                </c:pt>
                <c:pt idx="10">
                  <c:v>-2.9299999999999997</c:v>
                </c:pt>
                <c:pt idx="11">
                  <c:v>-2.84</c:v>
                </c:pt>
                <c:pt idx="12">
                  <c:v>-2.75</c:v>
                </c:pt>
                <c:pt idx="13">
                  <c:v>-2.66</c:v>
                </c:pt>
                <c:pt idx="14">
                  <c:v>-2.58</c:v>
                </c:pt>
                <c:pt idx="15">
                  <c:v>-2.5</c:v>
                </c:pt>
                <c:pt idx="16">
                  <c:v>-2.4300000000000002</c:v>
                </c:pt>
                <c:pt idx="17">
                  <c:v>-2.36</c:v>
                </c:pt>
                <c:pt idx="18">
                  <c:v>-2.29</c:v>
                </c:pt>
                <c:pt idx="19">
                  <c:v>-2.23</c:v>
                </c:pt>
                <c:pt idx="20">
                  <c:v>-2.17</c:v>
                </c:pt>
                <c:pt idx="21">
                  <c:v>-2.12</c:v>
                </c:pt>
                <c:pt idx="22">
                  <c:v>-2.0700000000000003</c:v>
                </c:pt>
                <c:pt idx="23">
                  <c:v>-2.0300000000000002</c:v>
                </c:pt>
                <c:pt idx="24">
                  <c:v>-1.99</c:v>
                </c:pt>
                <c:pt idx="25">
                  <c:v>-1.96</c:v>
                </c:pt>
                <c:pt idx="26">
                  <c:v>-1.92</c:v>
                </c:pt>
                <c:pt idx="27">
                  <c:v>-1.89</c:v>
                </c:pt>
                <c:pt idx="28">
                  <c:v>-1.87</c:v>
                </c:pt>
                <c:pt idx="29">
                  <c:v>-1.8399999999999999</c:v>
                </c:pt>
                <c:pt idx="30">
                  <c:v>-1.81</c:v>
                </c:pt>
                <c:pt idx="31">
                  <c:v>-1.7799999999999998</c:v>
                </c:pt>
                <c:pt idx="32">
                  <c:v>-1.76</c:v>
                </c:pt>
                <c:pt idx="33">
                  <c:v>-1.73</c:v>
                </c:pt>
                <c:pt idx="34">
                  <c:v>-1.71</c:v>
                </c:pt>
                <c:pt idx="35">
                  <c:v>-1.69</c:v>
                </c:pt>
                <c:pt idx="36">
                  <c:v>-1.6700000000000002</c:v>
                </c:pt>
                <c:pt idx="37">
                  <c:v>-1.6500000000000001</c:v>
                </c:pt>
                <c:pt idx="38">
                  <c:v>-1.6300000000000001</c:v>
                </c:pt>
                <c:pt idx="39">
                  <c:v>-1.61</c:v>
                </c:pt>
                <c:pt idx="40">
                  <c:v>-1.59</c:v>
                </c:pt>
                <c:pt idx="41">
                  <c:v>-1.5799999999999998</c:v>
                </c:pt>
                <c:pt idx="42">
                  <c:v>-1.56</c:v>
                </c:pt>
                <c:pt idx="43">
                  <c:v>-1.54</c:v>
                </c:pt>
                <c:pt idx="44">
                  <c:v>-1.53</c:v>
                </c:pt>
                <c:pt idx="45">
                  <c:v>-1.51</c:v>
                </c:pt>
                <c:pt idx="46">
                  <c:v>-1.5</c:v>
                </c:pt>
                <c:pt idx="47">
                  <c:v>-1.48</c:v>
                </c:pt>
                <c:pt idx="48">
                  <c:v>-1.47</c:v>
                </c:pt>
                <c:pt idx="49">
                  <c:v>-1.46</c:v>
                </c:pt>
                <c:pt idx="50">
                  <c:v>-1.4500000000000002</c:v>
                </c:pt>
                <c:pt idx="51">
                  <c:v>-1.4300000000000002</c:v>
                </c:pt>
                <c:pt idx="52">
                  <c:v>-1.42</c:v>
                </c:pt>
                <c:pt idx="53">
                  <c:v>-1.4100000000000001</c:v>
                </c:pt>
                <c:pt idx="54">
                  <c:v>-1.4100000000000001</c:v>
                </c:pt>
                <c:pt idx="55">
                  <c:v>-1.4</c:v>
                </c:pt>
                <c:pt idx="56">
                  <c:v>-1.3900000000000001</c:v>
                </c:pt>
                <c:pt idx="57">
                  <c:v>-1.3900000000000001</c:v>
                </c:pt>
                <c:pt idx="58">
                  <c:v>-1.38</c:v>
                </c:pt>
                <c:pt idx="59">
                  <c:v>-1.38</c:v>
                </c:pt>
                <c:pt idx="60">
                  <c:v>-1.37</c:v>
                </c:pt>
                <c:pt idx="61">
                  <c:v>-1.37</c:v>
                </c:pt>
                <c:pt idx="62">
                  <c:v>-1.37</c:v>
                </c:pt>
                <c:pt idx="63">
                  <c:v>-1.37</c:v>
                </c:pt>
                <c:pt idx="64">
                  <c:v>-1.37</c:v>
                </c:pt>
                <c:pt idx="65">
                  <c:v>-1.37</c:v>
                </c:pt>
                <c:pt idx="66">
                  <c:v>-1.38</c:v>
                </c:pt>
                <c:pt idx="67">
                  <c:v>-1.38</c:v>
                </c:pt>
                <c:pt idx="68">
                  <c:v>-1.3900000000000001</c:v>
                </c:pt>
                <c:pt idx="69">
                  <c:v>-1.3900000000000001</c:v>
                </c:pt>
                <c:pt idx="70">
                  <c:v>-1.3900000000000001</c:v>
                </c:pt>
                <c:pt idx="71">
                  <c:v>-1.4</c:v>
                </c:pt>
                <c:pt idx="72">
                  <c:v>-1.4</c:v>
                </c:pt>
                <c:pt idx="73">
                  <c:v>-1.4</c:v>
                </c:pt>
                <c:pt idx="74">
                  <c:v>-1.4</c:v>
                </c:pt>
                <c:pt idx="75">
                  <c:v>-1.4</c:v>
                </c:pt>
                <c:pt idx="76">
                  <c:v>-1.4</c:v>
                </c:pt>
                <c:pt idx="77">
                  <c:v>-1.38</c:v>
                </c:pt>
                <c:pt idx="78">
                  <c:v>-1.37</c:v>
                </c:pt>
                <c:pt idx="79">
                  <c:v>-1.3599999999999999</c:v>
                </c:pt>
                <c:pt idx="80">
                  <c:v>-1.34</c:v>
                </c:pt>
                <c:pt idx="81">
                  <c:v>-1.32</c:v>
                </c:pt>
                <c:pt idx="82">
                  <c:v>-1.3</c:v>
                </c:pt>
                <c:pt idx="83">
                  <c:v>-1.28</c:v>
                </c:pt>
                <c:pt idx="84">
                  <c:v>-1.26</c:v>
                </c:pt>
                <c:pt idx="85">
                  <c:v>-1.23</c:v>
                </c:pt>
                <c:pt idx="86">
                  <c:v>-1.2</c:v>
                </c:pt>
                <c:pt idx="87">
                  <c:v>-1.18</c:v>
                </c:pt>
                <c:pt idx="88">
                  <c:v>-1.1499999999999999</c:v>
                </c:pt>
                <c:pt idx="89">
                  <c:v>-1.1200000000000001</c:v>
                </c:pt>
                <c:pt idx="90">
                  <c:v>-1.0899999999999999</c:v>
                </c:pt>
                <c:pt idx="91">
                  <c:v>-1.06</c:v>
                </c:pt>
                <c:pt idx="92">
                  <c:v>-1.04</c:v>
                </c:pt>
                <c:pt idx="93">
                  <c:v>-1.01</c:v>
                </c:pt>
                <c:pt idx="94">
                  <c:v>-0.98299999999999998</c:v>
                </c:pt>
                <c:pt idx="95">
                  <c:v>-0.95799999999999996</c:v>
                </c:pt>
                <c:pt idx="96">
                  <c:v>-0.93300000000000005</c:v>
                </c:pt>
                <c:pt idx="97">
                  <c:v>-0.90999999999999992</c:v>
                </c:pt>
                <c:pt idx="98">
                  <c:v>-0.88800000000000001</c:v>
                </c:pt>
                <c:pt idx="99">
                  <c:v>-0.8660000000000001</c:v>
                </c:pt>
                <c:pt idx="100">
                  <c:v>-0.84600000000000009</c:v>
                </c:pt>
                <c:pt idx="101">
                  <c:v>-0.82699999999999996</c:v>
                </c:pt>
                <c:pt idx="102">
                  <c:v>-0.80800000000000005</c:v>
                </c:pt>
                <c:pt idx="103">
                  <c:v>-0.79100000000000004</c:v>
                </c:pt>
                <c:pt idx="104">
                  <c:v>-0.77400000000000002</c:v>
                </c:pt>
                <c:pt idx="105">
                  <c:v>-0.75900000000000001</c:v>
                </c:pt>
                <c:pt idx="106">
                  <c:v>-0.745</c:v>
                </c:pt>
                <c:pt idx="107">
                  <c:v>-0.73099999999999998</c:v>
                </c:pt>
                <c:pt idx="108">
                  <c:v>-0.71899999999999997</c:v>
                </c:pt>
                <c:pt idx="109">
                  <c:v>-0.70699999999999996</c:v>
                </c:pt>
                <c:pt idx="110">
                  <c:v>-0.69699999999999995</c:v>
                </c:pt>
                <c:pt idx="111">
                  <c:v>-0.68800000000000006</c:v>
                </c:pt>
                <c:pt idx="112">
                  <c:v>-0.67899999999999994</c:v>
                </c:pt>
                <c:pt idx="113">
                  <c:v>-0.67100000000000004</c:v>
                </c:pt>
                <c:pt idx="114">
                  <c:v>-0.66400000000000003</c:v>
                </c:pt>
                <c:pt idx="115">
                  <c:v>-0.65700000000000003</c:v>
                </c:pt>
                <c:pt idx="116">
                  <c:v>-0.65199999999999991</c:v>
                </c:pt>
                <c:pt idx="117">
                  <c:v>-0.64700000000000002</c:v>
                </c:pt>
                <c:pt idx="118">
                  <c:v>-0.6419999999999999</c:v>
                </c:pt>
                <c:pt idx="119">
                  <c:v>-0.63900000000000001</c:v>
                </c:pt>
                <c:pt idx="120">
                  <c:v>-0.63600000000000001</c:v>
                </c:pt>
                <c:pt idx="121">
                  <c:v>-0.63300000000000001</c:v>
                </c:pt>
                <c:pt idx="122">
                  <c:v>-0.63100000000000001</c:v>
                </c:pt>
                <c:pt idx="123">
                  <c:v>-0.63</c:v>
                </c:pt>
                <c:pt idx="124">
                  <c:v>-0.629</c:v>
                </c:pt>
                <c:pt idx="125">
                  <c:v>-0.629</c:v>
                </c:pt>
                <c:pt idx="126">
                  <c:v>-0.629</c:v>
                </c:pt>
                <c:pt idx="127">
                  <c:v>-0.63100000000000001</c:v>
                </c:pt>
                <c:pt idx="128">
                  <c:v>-0.63200000000000001</c:v>
                </c:pt>
                <c:pt idx="129">
                  <c:v>-0.63200000000000001</c:v>
                </c:pt>
                <c:pt idx="130">
                  <c:v>-0.63500000000000001</c:v>
                </c:pt>
                <c:pt idx="131">
                  <c:v>-0.63700000000000001</c:v>
                </c:pt>
                <c:pt idx="132">
                  <c:v>-0.63900000000000001</c:v>
                </c:pt>
                <c:pt idx="133">
                  <c:v>-0.64100000000000001</c:v>
                </c:pt>
                <c:pt idx="134">
                  <c:v>-0.64400000000000002</c:v>
                </c:pt>
                <c:pt idx="135">
                  <c:v>-0.64600000000000002</c:v>
                </c:pt>
                <c:pt idx="136">
                  <c:v>-0.64899999999999991</c:v>
                </c:pt>
                <c:pt idx="137">
                  <c:v>-0.65199999999999991</c:v>
                </c:pt>
                <c:pt idx="138">
                  <c:v>-0.65500000000000003</c:v>
                </c:pt>
                <c:pt idx="139">
                  <c:v>-0.66</c:v>
                </c:pt>
                <c:pt idx="140">
                  <c:v>-0.66300000000000003</c:v>
                </c:pt>
                <c:pt idx="141">
                  <c:v>-0.66700000000000004</c:v>
                </c:pt>
                <c:pt idx="142">
                  <c:v>-0.67100000000000004</c:v>
                </c:pt>
                <c:pt idx="143">
                  <c:v>-0.67599999999999993</c:v>
                </c:pt>
                <c:pt idx="144">
                  <c:v>-0.68100000000000005</c:v>
                </c:pt>
                <c:pt idx="145">
                  <c:v>-0.68500000000000005</c:v>
                </c:pt>
                <c:pt idx="146">
                  <c:v>-0.69100000000000006</c:v>
                </c:pt>
                <c:pt idx="147">
                  <c:v>-0.69599999999999995</c:v>
                </c:pt>
                <c:pt idx="148">
                  <c:v>-0.70100000000000007</c:v>
                </c:pt>
                <c:pt idx="149">
                  <c:v>-0.70699999999999996</c:v>
                </c:pt>
                <c:pt idx="150">
                  <c:v>-0.71299999999999997</c:v>
                </c:pt>
                <c:pt idx="151">
                  <c:v>-0.71899999999999997</c:v>
                </c:pt>
                <c:pt idx="152">
                  <c:v>-0.72500000000000009</c:v>
                </c:pt>
                <c:pt idx="153">
                  <c:v>-0.73099999999999998</c:v>
                </c:pt>
                <c:pt idx="154">
                  <c:v>-0.73799999999999999</c:v>
                </c:pt>
                <c:pt idx="155">
                  <c:v>-0.74399999999999999</c:v>
                </c:pt>
                <c:pt idx="156">
                  <c:v>-0.75</c:v>
                </c:pt>
                <c:pt idx="157">
                  <c:v>-0.75700000000000001</c:v>
                </c:pt>
                <c:pt idx="158">
                  <c:v>-0.76400000000000001</c:v>
                </c:pt>
                <c:pt idx="159">
                  <c:v>-0.76900000000000002</c:v>
                </c:pt>
                <c:pt idx="160">
                  <c:v>-0.77500000000000002</c:v>
                </c:pt>
                <c:pt idx="161">
                  <c:v>-0.78100000000000003</c:v>
                </c:pt>
                <c:pt idx="162">
                  <c:v>-0.78800000000000003</c:v>
                </c:pt>
                <c:pt idx="163">
                  <c:v>-0.79200000000000004</c:v>
                </c:pt>
                <c:pt idx="164">
                  <c:v>-0.79699999999999993</c:v>
                </c:pt>
                <c:pt idx="165">
                  <c:v>-0.80200000000000005</c:v>
                </c:pt>
                <c:pt idx="166">
                  <c:v>-0.80699999999999994</c:v>
                </c:pt>
                <c:pt idx="167">
                  <c:v>-0.81100000000000005</c:v>
                </c:pt>
                <c:pt idx="168">
                  <c:v>-0.81500000000000006</c:v>
                </c:pt>
                <c:pt idx="169">
                  <c:v>-0.81800000000000006</c:v>
                </c:pt>
                <c:pt idx="170">
                  <c:v>-0.82099999999999995</c:v>
                </c:pt>
                <c:pt idx="171">
                  <c:v>-0.82399999999999995</c:v>
                </c:pt>
                <c:pt idx="172">
                  <c:v>-0.82599999999999996</c:v>
                </c:pt>
                <c:pt idx="173">
                  <c:v>-0.82799999999999996</c:v>
                </c:pt>
                <c:pt idx="174">
                  <c:v>-0.82799999999999996</c:v>
                </c:pt>
                <c:pt idx="175">
                  <c:v>-0.82900000000000007</c:v>
                </c:pt>
                <c:pt idx="176">
                  <c:v>-0.82900000000000007</c:v>
                </c:pt>
                <c:pt idx="177">
                  <c:v>-0.82799999999999996</c:v>
                </c:pt>
                <c:pt idx="178">
                  <c:v>-0.82599999999999996</c:v>
                </c:pt>
                <c:pt idx="179">
                  <c:v>-0.82399999999999995</c:v>
                </c:pt>
                <c:pt idx="180">
                  <c:v>-0.82200000000000006</c:v>
                </c:pt>
                <c:pt idx="181">
                  <c:v>-0.81900000000000006</c:v>
                </c:pt>
                <c:pt idx="182">
                  <c:v>-0.81399999999999995</c:v>
                </c:pt>
                <c:pt idx="183">
                  <c:v>-0.80999999999999994</c:v>
                </c:pt>
                <c:pt idx="184">
                  <c:v>-0.80500000000000005</c:v>
                </c:pt>
                <c:pt idx="185">
                  <c:v>-0.79999999999999993</c:v>
                </c:pt>
                <c:pt idx="186">
                  <c:v>-0.79299999999999993</c:v>
                </c:pt>
                <c:pt idx="187">
                  <c:v>-0.78700000000000003</c:v>
                </c:pt>
                <c:pt idx="188">
                  <c:v>-0.78100000000000003</c:v>
                </c:pt>
                <c:pt idx="189">
                  <c:v>-0.77300000000000002</c:v>
                </c:pt>
                <c:pt idx="190">
                  <c:v>-0.7659999999999999</c:v>
                </c:pt>
                <c:pt idx="191">
                  <c:v>-0.75800000000000001</c:v>
                </c:pt>
                <c:pt idx="192">
                  <c:v>-0.751</c:v>
                </c:pt>
                <c:pt idx="193">
                  <c:v>-0.74299999999999999</c:v>
                </c:pt>
                <c:pt idx="194">
                  <c:v>-0.73599999999999999</c:v>
                </c:pt>
                <c:pt idx="195">
                  <c:v>-0.72799999999999998</c:v>
                </c:pt>
                <c:pt idx="196">
                  <c:v>-0.72099999999999997</c:v>
                </c:pt>
                <c:pt idx="197">
                  <c:v>-0.71299999999999997</c:v>
                </c:pt>
                <c:pt idx="198">
                  <c:v>-0.70500000000000007</c:v>
                </c:pt>
                <c:pt idx="199">
                  <c:v>-0.69699999999999995</c:v>
                </c:pt>
                <c:pt idx="200">
                  <c:v>-0.68899999999999995</c:v>
                </c:pt>
                <c:pt idx="201">
                  <c:v>-0.68100000000000005</c:v>
                </c:pt>
                <c:pt idx="202">
                  <c:v>-0.67400000000000004</c:v>
                </c:pt>
                <c:pt idx="203">
                  <c:v>-0.66700000000000004</c:v>
                </c:pt>
                <c:pt idx="204">
                  <c:v>-0.66</c:v>
                </c:pt>
                <c:pt idx="205">
                  <c:v>-0.65199999999999991</c:v>
                </c:pt>
                <c:pt idx="206">
                  <c:v>-0.64400000000000002</c:v>
                </c:pt>
                <c:pt idx="207">
                  <c:v>-0.63800000000000001</c:v>
                </c:pt>
                <c:pt idx="208">
                  <c:v>-0.63100000000000001</c:v>
                </c:pt>
                <c:pt idx="209">
                  <c:v>-0.624</c:v>
                </c:pt>
                <c:pt idx="210">
                  <c:v>-0.61799999999999999</c:v>
                </c:pt>
                <c:pt idx="211">
                  <c:v>-0.61199999999999999</c:v>
                </c:pt>
                <c:pt idx="212">
                  <c:v>-0.60599999999999998</c:v>
                </c:pt>
                <c:pt idx="213">
                  <c:v>-0.6</c:v>
                </c:pt>
                <c:pt idx="214">
                  <c:v>-0.59499999999999997</c:v>
                </c:pt>
                <c:pt idx="215">
                  <c:v>-0.59</c:v>
                </c:pt>
                <c:pt idx="216">
                  <c:v>-0.58400000000000007</c:v>
                </c:pt>
                <c:pt idx="217">
                  <c:v>-0.57999999999999996</c:v>
                </c:pt>
                <c:pt idx="218">
                  <c:v>-0.57499999999999996</c:v>
                </c:pt>
                <c:pt idx="219">
                  <c:v>-0.57000000000000006</c:v>
                </c:pt>
                <c:pt idx="220">
                  <c:v>-0.56499999999999995</c:v>
                </c:pt>
                <c:pt idx="221">
                  <c:v>-0.56100000000000005</c:v>
                </c:pt>
                <c:pt idx="222">
                  <c:v>-0.55599999999999994</c:v>
                </c:pt>
                <c:pt idx="223">
                  <c:v>-0.55199999999999994</c:v>
                </c:pt>
                <c:pt idx="224">
                  <c:v>-0.54700000000000004</c:v>
                </c:pt>
                <c:pt idx="225">
                  <c:v>-0.54400000000000004</c:v>
                </c:pt>
                <c:pt idx="226">
                  <c:v>-0.54</c:v>
                </c:pt>
                <c:pt idx="227">
                  <c:v>-0.53700000000000003</c:v>
                </c:pt>
                <c:pt idx="228">
                  <c:v>-0.53400000000000003</c:v>
                </c:pt>
                <c:pt idx="229">
                  <c:v>-0.53</c:v>
                </c:pt>
                <c:pt idx="230">
                  <c:v>-0.52700000000000002</c:v>
                </c:pt>
                <c:pt idx="231">
                  <c:v>-0.52400000000000002</c:v>
                </c:pt>
                <c:pt idx="232">
                  <c:v>-0.52100000000000002</c:v>
                </c:pt>
                <c:pt idx="233">
                  <c:v>-0.5179999999999999</c:v>
                </c:pt>
                <c:pt idx="234">
                  <c:v>-0.51500000000000001</c:v>
                </c:pt>
                <c:pt idx="235">
                  <c:v>-0.51200000000000001</c:v>
                </c:pt>
                <c:pt idx="236">
                  <c:v>-0.50900000000000001</c:v>
                </c:pt>
                <c:pt idx="237">
                  <c:v>-0.50700000000000001</c:v>
                </c:pt>
                <c:pt idx="238">
                  <c:v>-0.504</c:v>
                </c:pt>
                <c:pt idx="239">
                  <c:v>-0.502</c:v>
                </c:pt>
                <c:pt idx="240">
                  <c:v>-0.5</c:v>
                </c:pt>
                <c:pt idx="241">
                  <c:v>-0.49699999999999994</c:v>
                </c:pt>
                <c:pt idx="242">
                  <c:v>-0.49399999999999994</c:v>
                </c:pt>
                <c:pt idx="243">
                  <c:v>-0.49199999999999999</c:v>
                </c:pt>
                <c:pt idx="244">
                  <c:v>-0.49</c:v>
                </c:pt>
                <c:pt idx="245">
                  <c:v>-0.48699999999999993</c:v>
                </c:pt>
                <c:pt idx="246">
                  <c:v>-0.48500000000000004</c:v>
                </c:pt>
                <c:pt idx="247">
                  <c:v>-0.48199999999999998</c:v>
                </c:pt>
                <c:pt idx="248">
                  <c:v>-0.48100000000000004</c:v>
                </c:pt>
                <c:pt idx="249">
                  <c:v>-0.47899999999999998</c:v>
                </c:pt>
                <c:pt idx="250">
                  <c:v>-0.47599999999999998</c:v>
                </c:pt>
                <c:pt idx="251">
                  <c:v>-0.47399999999999998</c:v>
                </c:pt>
                <c:pt idx="252">
                  <c:v>-0.47300000000000003</c:v>
                </c:pt>
                <c:pt idx="253">
                  <c:v>-0.47100000000000003</c:v>
                </c:pt>
                <c:pt idx="254">
                  <c:v>-0.47</c:v>
                </c:pt>
                <c:pt idx="255">
                  <c:v>-0.46800000000000003</c:v>
                </c:pt>
                <c:pt idx="256">
                  <c:v>-0.46699999999999997</c:v>
                </c:pt>
                <c:pt idx="257">
                  <c:v>-0.46600000000000003</c:v>
                </c:pt>
                <c:pt idx="258">
                  <c:v>-0.46499999999999997</c:v>
                </c:pt>
                <c:pt idx="259">
                  <c:v>-0.46300000000000002</c:v>
                </c:pt>
                <c:pt idx="260">
                  <c:v>-0.46300000000000002</c:v>
                </c:pt>
                <c:pt idx="261">
                  <c:v>-0.46100000000000002</c:v>
                </c:pt>
                <c:pt idx="262">
                  <c:v>-0.46100000000000002</c:v>
                </c:pt>
                <c:pt idx="263">
                  <c:v>-0.45999999999999996</c:v>
                </c:pt>
                <c:pt idx="264">
                  <c:v>-0.45900000000000002</c:v>
                </c:pt>
                <c:pt idx="265">
                  <c:v>-0.45900000000000002</c:v>
                </c:pt>
                <c:pt idx="266">
                  <c:v>-0.45800000000000002</c:v>
                </c:pt>
                <c:pt idx="267">
                  <c:v>-0.45800000000000002</c:v>
                </c:pt>
                <c:pt idx="268">
                  <c:v>-0.45699999999999996</c:v>
                </c:pt>
                <c:pt idx="269">
                  <c:v>-0.45699999999999996</c:v>
                </c:pt>
                <c:pt idx="270">
                  <c:v>-0.45699999999999996</c:v>
                </c:pt>
                <c:pt idx="271">
                  <c:v>-0.45699999999999996</c:v>
                </c:pt>
                <c:pt idx="272">
                  <c:v>-0.45699999999999996</c:v>
                </c:pt>
                <c:pt idx="273">
                  <c:v>-0.45699999999999996</c:v>
                </c:pt>
                <c:pt idx="274">
                  <c:v>-0.45800000000000002</c:v>
                </c:pt>
                <c:pt idx="275">
                  <c:v>-0.45800000000000002</c:v>
                </c:pt>
                <c:pt idx="276">
                  <c:v>-0.45800000000000002</c:v>
                </c:pt>
                <c:pt idx="277">
                  <c:v>-0.45900000000000002</c:v>
                </c:pt>
                <c:pt idx="278">
                  <c:v>-0.45900000000000002</c:v>
                </c:pt>
                <c:pt idx="279">
                  <c:v>-0.45999999999999996</c:v>
                </c:pt>
                <c:pt idx="280">
                  <c:v>-0.46100000000000002</c:v>
                </c:pt>
                <c:pt idx="281">
                  <c:v>-0.46199999999999997</c:v>
                </c:pt>
                <c:pt idx="282">
                  <c:v>-0.46400000000000002</c:v>
                </c:pt>
                <c:pt idx="283">
                  <c:v>-0.46499999999999997</c:v>
                </c:pt>
                <c:pt idx="284">
                  <c:v>-0.46600000000000003</c:v>
                </c:pt>
                <c:pt idx="285">
                  <c:v>-0.46800000000000003</c:v>
                </c:pt>
                <c:pt idx="286">
                  <c:v>-0.47</c:v>
                </c:pt>
                <c:pt idx="287">
                  <c:v>-0.47199999999999998</c:v>
                </c:pt>
                <c:pt idx="288">
                  <c:v>-0.47399999999999998</c:v>
                </c:pt>
                <c:pt idx="289">
                  <c:v>-0.47599999999999998</c:v>
                </c:pt>
                <c:pt idx="290">
                  <c:v>-0.47899999999999998</c:v>
                </c:pt>
                <c:pt idx="291">
                  <c:v>-0.48199999999999998</c:v>
                </c:pt>
                <c:pt idx="292">
                  <c:v>-0.48400000000000004</c:v>
                </c:pt>
                <c:pt idx="293">
                  <c:v>-0.48699999999999993</c:v>
                </c:pt>
                <c:pt idx="294">
                  <c:v>-0.49</c:v>
                </c:pt>
                <c:pt idx="295">
                  <c:v>-0.49299999999999999</c:v>
                </c:pt>
                <c:pt idx="296">
                  <c:v>-0.496</c:v>
                </c:pt>
                <c:pt idx="297">
                  <c:v>-0.5</c:v>
                </c:pt>
                <c:pt idx="298">
                  <c:v>-0.503</c:v>
                </c:pt>
                <c:pt idx="299">
                  <c:v>-0.50700000000000001</c:v>
                </c:pt>
                <c:pt idx="300">
                  <c:v>-0.51100000000000001</c:v>
                </c:pt>
                <c:pt idx="301">
                  <c:v>-0.51600000000000001</c:v>
                </c:pt>
                <c:pt idx="302">
                  <c:v>-0.52100000000000002</c:v>
                </c:pt>
                <c:pt idx="303">
                  <c:v>-0.52600000000000002</c:v>
                </c:pt>
                <c:pt idx="304">
                  <c:v>-0.53100000000000003</c:v>
                </c:pt>
                <c:pt idx="305">
                  <c:v>-0.53600000000000003</c:v>
                </c:pt>
                <c:pt idx="306">
                  <c:v>-0.54199999999999993</c:v>
                </c:pt>
                <c:pt idx="307">
                  <c:v>-0.54799999999999993</c:v>
                </c:pt>
                <c:pt idx="308">
                  <c:v>-0.55400000000000005</c:v>
                </c:pt>
                <c:pt idx="309">
                  <c:v>-0.56199999999999994</c:v>
                </c:pt>
                <c:pt idx="310">
                  <c:v>-0.56799999999999995</c:v>
                </c:pt>
                <c:pt idx="311">
                  <c:v>-0.57400000000000007</c:v>
                </c:pt>
                <c:pt idx="312">
                  <c:v>-0.58199999999999996</c:v>
                </c:pt>
                <c:pt idx="313">
                  <c:v>-0.58899999999999997</c:v>
                </c:pt>
                <c:pt idx="314">
                  <c:v>-0.59599999999999997</c:v>
                </c:pt>
                <c:pt idx="315">
                  <c:v>-0.60499999999999998</c:v>
                </c:pt>
                <c:pt idx="316">
                  <c:v>-0.61199999999999999</c:v>
                </c:pt>
                <c:pt idx="317">
                  <c:v>-0.621</c:v>
                </c:pt>
                <c:pt idx="318">
                  <c:v>-0.629</c:v>
                </c:pt>
                <c:pt idx="319">
                  <c:v>-0.63800000000000001</c:v>
                </c:pt>
                <c:pt idx="320">
                  <c:v>-0.64700000000000002</c:v>
                </c:pt>
                <c:pt idx="321">
                  <c:v>-0.65700000000000003</c:v>
                </c:pt>
                <c:pt idx="322">
                  <c:v>-0.66700000000000004</c:v>
                </c:pt>
                <c:pt idx="323">
                  <c:v>-0.67599999999999993</c:v>
                </c:pt>
                <c:pt idx="324">
                  <c:v>-0.68599999999999994</c:v>
                </c:pt>
                <c:pt idx="325">
                  <c:v>-0.69699999999999995</c:v>
                </c:pt>
                <c:pt idx="326">
                  <c:v>-0.70800000000000007</c:v>
                </c:pt>
                <c:pt idx="327">
                  <c:v>-0.71800000000000008</c:v>
                </c:pt>
                <c:pt idx="328">
                  <c:v>-0.73</c:v>
                </c:pt>
                <c:pt idx="329">
                  <c:v>-0.74</c:v>
                </c:pt>
                <c:pt idx="330">
                  <c:v>-0.753</c:v>
                </c:pt>
                <c:pt idx="331">
                  <c:v>-0.76500000000000001</c:v>
                </c:pt>
                <c:pt idx="332">
                  <c:v>-0.77700000000000002</c:v>
                </c:pt>
                <c:pt idx="333">
                  <c:v>-0.79100000000000004</c:v>
                </c:pt>
                <c:pt idx="334">
                  <c:v>-0.80500000000000005</c:v>
                </c:pt>
                <c:pt idx="335">
                  <c:v>-0.81900000000000006</c:v>
                </c:pt>
                <c:pt idx="336">
                  <c:v>-0.83299999999999996</c:v>
                </c:pt>
                <c:pt idx="337">
                  <c:v>-0.84699999999999998</c:v>
                </c:pt>
                <c:pt idx="338">
                  <c:v>-0.86199999999999999</c:v>
                </c:pt>
                <c:pt idx="339">
                  <c:v>-0.877</c:v>
                </c:pt>
                <c:pt idx="340">
                  <c:v>-0.89300000000000002</c:v>
                </c:pt>
                <c:pt idx="341">
                  <c:v>-0.90900000000000003</c:v>
                </c:pt>
                <c:pt idx="342">
                  <c:v>-0.92399999999999993</c:v>
                </c:pt>
                <c:pt idx="343">
                  <c:v>-0.94099999999999995</c:v>
                </c:pt>
                <c:pt idx="344">
                  <c:v>-0.95799999999999996</c:v>
                </c:pt>
                <c:pt idx="345">
                  <c:v>-0.97499999999999998</c:v>
                </c:pt>
                <c:pt idx="346">
                  <c:v>-0.9930000000000001</c:v>
                </c:pt>
                <c:pt idx="347">
                  <c:v>-1.01</c:v>
                </c:pt>
                <c:pt idx="348">
                  <c:v>-1.03</c:v>
                </c:pt>
                <c:pt idx="349">
                  <c:v>-1.0499999999999998</c:v>
                </c:pt>
                <c:pt idx="350">
                  <c:v>-1.0699999999999998</c:v>
                </c:pt>
                <c:pt idx="351">
                  <c:v>-1.0899999999999999</c:v>
                </c:pt>
                <c:pt idx="352">
                  <c:v>-1.1099999999999999</c:v>
                </c:pt>
                <c:pt idx="353">
                  <c:v>-1.1299999999999999</c:v>
                </c:pt>
                <c:pt idx="354">
                  <c:v>-1.1499999999999999</c:v>
                </c:pt>
                <c:pt idx="355">
                  <c:v>-1.17</c:v>
                </c:pt>
                <c:pt idx="356">
                  <c:v>-1.2</c:v>
                </c:pt>
                <c:pt idx="357">
                  <c:v>-1.22</c:v>
                </c:pt>
                <c:pt idx="358">
                  <c:v>-1.24</c:v>
                </c:pt>
                <c:pt idx="359">
                  <c:v>-1.27</c:v>
                </c:pt>
                <c:pt idx="360">
                  <c:v>-1.3</c:v>
                </c:pt>
                <c:pt idx="361">
                  <c:v>-1.32</c:v>
                </c:pt>
                <c:pt idx="362">
                  <c:v>-1.35</c:v>
                </c:pt>
                <c:pt idx="363">
                  <c:v>-1.38</c:v>
                </c:pt>
                <c:pt idx="364">
                  <c:v>-1.4100000000000001</c:v>
                </c:pt>
                <c:pt idx="365">
                  <c:v>-1.4500000000000002</c:v>
                </c:pt>
                <c:pt idx="366">
                  <c:v>-1.48</c:v>
                </c:pt>
                <c:pt idx="367">
                  <c:v>-1.52</c:v>
                </c:pt>
                <c:pt idx="368">
                  <c:v>-1.56</c:v>
                </c:pt>
                <c:pt idx="369">
                  <c:v>-1.59</c:v>
                </c:pt>
                <c:pt idx="370">
                  <c:v>-1.6300000000000001</c:v>
                </c:pt>
                <c:pt idx="371">
                  <c:v>-1.68</c:v>
                </c:pt>
                <c:pt idx="372">
                  <c:v>-1.72</c:v>
                </c:pt>
                <c:pt idx="373">
                  <c:v>-1.77</c:v>
                </c:pt>
                <c:pt idx="374">
                  <c:v>-1.81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A1B-47D4-8818-281BCA04C6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4893600"/>
        <c:axId val="844895248"/>
      </c:scatterChart>
      <c:valAx>
        <c:axId val="844893600"/>
        <c:scaling>
          <c:orientation val="maxMin"/>
          <c:max val="0.8"/>
          <c:min val="-0.70000000000000007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Potential (V)</a:t>
                </a:r>
              </a:p>
            </c:rich>
          </c:tx>
          <c:layout>
            <c:manualLayout>
              <c:xMode val="edge"/>
              <c:yMode val="edge"/>
              <c:x val="0.4075855591580464"/>
              <c:y val="0.87272937784112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5248"/>
        <c:crossesAt val="-5"/>
        <c:crossBetween val="midCat"/>
        <c:majorUnit val="0.2"/>
      </c:valAx>
      <c:valAx>
        <c:axId val="84489524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Current (µA)</a:t>
                </a:r>
              </a:p>
            </c:rich>
          </c:tx>
          <c:layout>
            <c:manualLayout>
              <c:xMode val="edge"/>
              <c:yMode val="edge"/>
              <c:x val="2.0758067006330094E-3"/>
              <c:y val="0.141524673813862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in"/>
        <c:minorTickMark val="none"/>
        <c:tickLblPos val="high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3600"/>
        <c:crossesAt val="1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6532495938239"/>
          <c:y val="4.7237154677699185E-2"/>
          <c:w val="0.81214494287628192"/>
          <c:h val="0.7243206443756470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NonAQ!$E$1</c:f>
              <c:strCache>
                <c:ptCount val="1"/>
                <c:pt idx="0">
                  <c:v>Current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'MPC Solution'!$D$2:$D$301</c:f>
              <c:numCache>
                <c:formatCode>General</c:formatCode>
                <c:ptCount val="300"/>
                <c:pt idx="0">
                  <c:v>-0.79600000000000004</c:v>
                </c:pt>
                <c:pt idx="1">
                  <c:v>-0.79200000000000004</c:v>
                </c:pt>
                <c:pt idx="2">
                  <c:v>-0.78800000000000003</c:v>
                </c:pt>
                <c:pt idx="3">
                  <c:v>-0.78400000000000003</c:v>
                </c:pt>
                <c:pt idx="4">
                  <c:v>-0.78</c:v>
                </c:pt>
                <c:pt idx="5">
                  <c:v>-0.77600000000000002</c:v>
                </c:pt>
                <c:pt idx="6">
                  <c:v>-0.77200000000000002</c:v>
                </c:pt>
                <c:pt idx="7">
                  <c:v>-0.76800000000000002</c:v>
                </c:pt>
                <c:pt idx="8">
                  <c:v>-0.76400000000000001</c:v>
                </c:pt>
                <c:pt idx="9">
                  <c:v>-0.76</c:v>
                </c:pt>
                <c:pt idx="10">
                  <c:v>-0.75600000000000001</c:v>
                </c:pt>
                <c:pt idx="11">
                  <c:v>-0.752</c:v>
                </c:pt>
                <c:pt idx="12">
                  <c:v>-0.748</c:v>
                </c:pt>
                <c:pt idx="13">
                  <c:v>-0.74399999999999999</c:v>
                </c:pt>
                <c:pt idx="14">
                  <c:v>-0.74</c:v>
                </c:pt>
                <c:pt idx="15">
                  <c:v>-0.73599999999999999</c:v>
                </c:pt>
                <c:pt idx="16">
                  <c:v>-0.73199999999999998</c:v>
                </c:pt>
                <c:pt idx="17">
                  <c:v>-0.72799999999999998</c:v>
                </c:pt>
                <c:pt idx="18">
                  <c:v>-0.72399999999999998</c:v>
                </c:pt>
                <c:pt idx="19">
                  <c:v>-0.72</c:v>
                </c:pt>
                <c:pt idx="20">
                  <c:v>-0.71599999999999997</c:v>
                </c:pt>
                <c:pt idx="21">
                  <c:v>-0.71199999999999997</c:v>
                </c:pt>
                <c:pt idx="22">
                  <c:v>-0.70799999999999996</c:v>
                </c:pt>
                <c:pt idx="23">
                  <c:v>-0.70399999999999996</c:v>
                </c:pt>
                <c:pt idx="24">
                  <c:v>-0.7</c:v>
                </c:pt>
                <c:pt idx="25">
                  <c:v>-0.69599999999999995</c:v>
                </c:pt>
                <c:pt idx="26">
                  <c:v>-0.69199999999999995</c:v>
                </c:pt>
                <c:pt idx="27">
                  <c:v>-0.68799999999999994</c:v>
                </c:pt>
                <c:pt idx="28">
                  <c:v>-0.68400000000000005</c:v>
                </c:pt>
                <c:pt idx="29">
                  <c:v>-0.68</c:v>
                </c:pt>
                <c:pt idx="30">
                  <c:v>-0.67600000000000005</c:v>
                </c:pt>
                <c:pt idx="31">
                  <c:v>-0.67200000000000004</c:v>
                </c:pt>
                <c:pt idx="32">
                  <c:v>-0.66800000000000004</c:v>
                </c:pt>
                <c:pt idx="33">
                  <c:v>-0.66400000000000003</c:v>
                </c:pt>
                <c:pt idx="34">
                  <c:v>-0.66</c:v>
                </c:pt>
                <c:pt idx="35">
                  <c:v>-0.65600000000000003</c:v>
                </c:pt>
                <c:pt idx="36">
                  <c:v>-0.65200000000000002</c:v>
                </c:pt>
                <c:pt idx="37">
                  <c:v>-0.64800000000000002</c:v>
                </c:pt>
                <c:pt idx="38">
                  <c:v>-0.64400000000000002</c:v>
                </c:pt>
                <c:pt idx="39">
                  <c:v>-0.64</c:v>
                </c:pt>
                <c:pt idx="40">
                  <c:v>-0.63600000000000001</c:v>
                </c:pt>
                <c:pt idx="41">
                  <c:v>-0.63200000000000001</c:v>
                </c:pt>
                <c:pt idx="42">
                  <c:v>-0.628</c:v>
                </c:pt>
                <c:pt idx="43">
                  <c:v>-0.624</c:v>
                </c:pt>
                <c:pt idx="44">
                  <c:v>-0.62</c:v>
                </c:pt>
                <c:pt idx="45">
                  <c:v>-0.61599999999999999</c:v>
                </c:pt>
                <c:pt idx="46">
                  <c:v>-0.61199999999999999</c:v>
                </c:pt>
                <c:pt idx="47">
                  <c:v>-0.60799999999999998</c:v>
                </c:pt>
                <c:pt idx="48">
                  <c:v>-0.60399999999999998</c:v>
                </c:pt>
                <c:pt idx="49">
                  <c:v>-0.6</c:v>
                </c:pt>
                <c:pt idx="50">
                  <c:v>-0.59599999999999997</c:v>
                </c:pt>
                <c:pt idx="51">
                  <c:v>-0.59199999999999997</c:v>
                </c:pt>
                <c:pt idx="52">
                  <c:v>-0.58799999999999997</c:v>
                </c:pt>
                <c:pt idx="53">
                  <c:v>-0.58399999999999996</c:v>
                </c:pt>
                <c:pt idx="54">
                  <c:v>-0.57999999999999996</c:v>
                </c:pt>
                <c:pt idx="55">
                  <c:v>-0.57599999999999996</c:v>
                </c:pt>
                <c:pt idx="56">
                  <c:v>-0.57199999999999995</c:v>
                </c:pt>
                <c:pt idx="57">
                  <c:v>-0.56799999999999995</c:v>
                </c:pt>
                <c:pt idx="58">
                  <c:v>-0.56399999999999995</c:v>
                </c:pt>
                <c:pt idx="59">
                  <c:v>-0.56000000000000005</c:v>
                </c:pt>
                <c:pt idx="60">
                  <c:v>-0.55600000000000005</c:v>
                </c:pt>
                <c:pt idx="61">
                  <c:v>-0.55200000000000005</c:v>
                </c:pt>
                <c:pt idx="62">
                  <c:v>-0.54800000000000004</c:v>
                </c:pt>
                <c:pt idx="63">
                  <c:v>-0.54400000000000004</c:v>
                </c:pt>
                <c:pt idx="64">
                  <c:v>-0.54</c:v>
                </c:pt>
                <c:pt idx="65">
                  <c:v>-0.53600000000000003</c:v>
                </c:pt>
                <c:pt idx="66">
                  <c:v>-0.53200000000000003</c:v>
                </c:pt>
                <c:pt idx="67">
                  <c:v>-0.52800000000000002</c:v>
                </c:pt>
                <c:pt idx="68">
                  <c:v>-0.52400000000000002</c:v>
                </c:pt>
                <c:pt idx="69">
                  <c:v>-0.52</c:v>
                </c:pt>
                <c:pt idx="70">
                  <c:v>-0.51600000000000001</c:v>
                </c:pt>
                <c:pt idx="71">
                  <c:v>-0.51200000000000001</c:v>
                </c:pt>
                <c:pt idx="72">
                  <c:v>-0.50800000000000001</c:v>
                </c:pt>
                <c:pt idx="73">
                  <c:v>-0.504</c:v>
                </c:pt>
                <c:pt idx="74">
                  <c:v>-0.5</c:v>
                </c:pt>
                <c:pt idx="75">
                  <c:v>-0.496</c:v>
                </c:pt>
                <c:pt idx="76">
                  <c:v>-0.49199999999999999</c:v>
                </c:pt>
                <c:pt idx="77">
                  <c:v>-0.48799999999999999</c:v>
                </c:pt>
                <c:pt idx="78">
                  <c:v>-0.48399999999999999</c:v>
                </c:pt>
                <c:pt idx="79">
                  <c:v>-0.48</c:v>
                </c:pt>
                <c:pt idx="80">
                  <c:v>-0.47599999999999998</c:v>
                </c:pt>
                <c:pt idx="81">
                  <c:v>-0.47199999999999998</c:v>
                </c:pt>
                <c:pt idx="82">
                  <c:v>-0.46800000000000003</c:v>
                </c:pt>
                <c:pt idx="83">
                  <c:v>-0.46400000000000002</c:v>
                </c:pt>
                <c:pt idx="84">
                  <c:v>-0.46</c:v>
                </c:pt>
                <c:pt idx="85">
                  <c:v>-0.45600000000000002</c:v>
                </c:pt>
                <c:pt idx="86">
                  <c:v>-0.45200000000000001</c:v>
                </c:pt>
                <c:pt idx="87">
                  <c:v>-0.44800000000000001</c:v>
                </c:pt>
                <c:pt idx="88">
                  <c:v>-0.44400000000000001</c:v>
                </c:pt>
                <c:pt idx="89">
                  <c:v>-0.44</c:v>
                </c:pt>
                <c:pt idx="90">
                  <c:v>-0.436</c:v>
                </c:pt>
                <c:pt idx="91">
                  <c:v>-0.432</c:v>
                </c:pt>
                <c:pt idx="92">
                  <c:v>-0.42799999999999999</c:v>
                </c:pt>
                <c:pt idx="93">
                  <c:v>-0.42399999999999999</c:v>
                </c:pt>
                <c:pt idx="94">
                  <c:v>-0.42</c:v>
                </c:pt>
                <c:pt idx="95">
                  <c:v>-0.41599999999999998</c:v>
                </c:pt>
                <c:pt idx="96">
                  <c:v>-0.41199999999999998</c:v>
                </c:pt>
                <c:pt idx="97">
                  <c:v>-0.40799999999999997</c:v>
                </c:pt>
                <c:pt idx="98">
                  <c:v>-0.40400000000000003</c:v>
                </c:pt>
                <c:pt idx="99">
                  <c:v>-0.4</c:v>
                </c:pt>
                <c:pt idx="100">
                  <c:v>-0.39600000000000002</c:v>
                </c:pt>
                <c:pt idx="101">
                  <c:v>-0.39200000000000002</c:v>
                </c:pt>
                <c:pt idx="102">
                  <c:v>-0.38800000000000001</c:v>
                </c:pt>
                <c:pt idx="103">
                  <c:v>-0.38400000000000001</c:v>
                </c:pt>
                <c:pt idx="104">
                  <c:v>-0.38</c:v>
                </c:pt>
                <c:pt idx="105">
                  <c:v>-0.376</c:v>
                </c:pt>
                <c:pt idx="106">
                  <c:v>-0.372</c:v>
                </c:pt>
                <c:pt idx="107">
                  <c:v>-0.36799999999999999</c:v>
                </c:pt>
                <c:pt idx="108">
                  <c:v>-0.36399999999999999</c:v>
                </c:pt>
                <c:pt idx="109">
                  <c:v>-0.36</c:v>
                </c:pt>
                <c:pt idx="110">
                  <c:v>-0.35599999999999998</c:v>
                </c:pt>
                <c:pt idx="111">
                  <c:v>-0.35199999999999998</c:v>
                </c:pt>
                <c:pt idx="112">
                  <c:v>-0.34799999999999998</c:v>
                </c:pt>
                <c:pt idx="113">
                  <c:v>-0.34399999999999997</c:v>
                </c:pt>
                <c:pt idx="114">
                  <c:v>-0.34</c:v>
                </c:pt>
                <c:pt idx="115">
                  <c:v>-0.33600000000000002</c:v>
                </c:pt>
                <c:pt idx="116">
                  <c:v>-0.33200000000000002</c:v>
                </c:pt>
                <c:pt idx="117">
                  <c:v>-0.32800000000000001</c:v>
                </c:pt>
                <c:pt idx="118">
                  <c:v>-0.32400000000000001</c:v>
                </c:pt>
                <c:pt idx="119">
                  <c:v>-0.32</c:v>
                </c:pt>
                <c:pt idx="120">
                  <c:v>-0.316</c:v>
                </c:pt>
                <c:pt idx="121">
                  <c:v>-0.312</c:v>
                </c:pt>
                <c:pt idx="122">
                  <c:v>-0.308</c:v>
                </c:pt>
                <c:pt idx="123">
                  <c:v>-0.30399999999999999</c:v>
                </c:pt>
                <c:pt idx="124">
                  <c:v>-0.3</c:v>
                </c:pt>
                <c:pt idx="125">
                  <c:v>-0.29599999999999999</c:v>
                </c:pt>
                <c:pt idx="126">
                  <c:v>-0.29199999999999998</c:v>
                </c:pt>
                <c:pt idx="127">
                  <c:v>-0.28799999999999998</c:v>
                </c:pt>
                <c:pt idx="128">
                  <c:v>-0.28399999999999997</c:v>
                </c:pt>
                <c:pt idx="129">
                  <c:v>-0.28000000000000003</c:v>
                </c:pt>
                <c:pt idx="130">
                  <c:v>-0.27600000000000002</c:v>
                </c:pt>
                <c:pt idx="131">
                  <c:v>-0.27200000000000002</c:v>
                </c:pt>
                <c:pt idx="132">
                  <c:v>-0.26800000000000002</c:v>
                </c:pt>
                <c:pt idx="133">
                  <c:v>-0.26400000000000001</c:v>
                </c:pt>
                <c:pt idx="134">
                  <c:v>-0.26</c:v>
                </c:pt>
                <c:pt idx="135">
                  <c:v>-0.25600000000000001</c:v>
                </c:pt>
                <c:pt idx="136">
                  <c:v>-0.252</c:v>
                </c:pt>
                <c:pt idx="137">
                  <c:v>-0.248</c:v>
                </c:pt>
                <c:pt idx="138">
                  <c:v>-0.24399999999999999</c:v>
                </c:pt>
                <c:pt idx="139">
                  <c:v>-0.24</c:v>
                </c:pt>
                <c:pt idx="140">
                  <c:v>-0.23599999999999999</c:v>
                </c:pt>
                <c:pt idx="141">
                  <c:v>-0.23200000000000001</c:v>
                </c:pt>
                <c:pt idx="142">
                  <c:v>-0.22800000000000001</c:v>
                </c:pt>
                <c:pt idx="143">
                  <c:v>-0.224</c:v>
                </c:pt>
                <c:pt idx="144">
                  <c:v>-0.22</c:v>
                </c:pt>
                <c:pt idx="145">
                  <c:v>-0.216</c:v>
                </c:pt>
                <c:pt idx="146">
                  <c:v>-0.21199999999999999</c:v>
                </c:pt>
                <c:pt idx="147">
                  <c:v>-0.20799999999999999</c:v>
                </c:pt>
                <c:pt idx="148">
                  <c:v>-0.20399999999999999</c:v>
                </c:pt>
                <c:pt idx="149">
                  <c:v>-0.2</c:v>
                </c:pt>
                <c:pt idx="150">
                  <c:v>-0.19600000000000001</c:v>
                </c:pt>
                <c:pt idx="151">
                  <c:v>-0.192</c:v>
                </c:pt>
                <c:pt idx="152">
                  <c:v>-0.188</c:v>
                </c:pt>
                <c:pt idx="153">
                  <c:v>-0.184</c:v>
                </c:pt>
                <c:pt idx="154">
                  <c:v>-0.18</c:v>
                </c:pt>
                <c:pt idx="155">
                  <c:v>-0.17599999999999999</c:v>
                </c:pt>
                <c:pt idx="156">
                  <c:v>-0.17199999999999999</c:v>
                </c:pt>
                <c:pt idx="157">
                  <c:v>-0.16800000000000001</c:v>
                </c:pt>
                <c:pt idx="158">
                  <c:v>-0.16400000000000001</c:v>
                </c:pt>
                <c:pt idx="159">
                  <c:v>-0.16</c:v>
                </c:pt>
                <c:pt idx="160">
                  <c:v>-0.156</c:v>
                </c:pt>
                <c:pt idx="161">
                  <c:v>-0.152</c:v>
                </c:pt>
                <c:pt idx="162">
                  <c:v>-0.14799999999999999</c:v>
                </c:pt>
                <c:pt idx="163">
                  <c:v>-0.14399999999999999</c:v>
                </c:pt>
                <c:pt idx="164">
                  <c:v>-0.14000000000000001</c:v>
                </c:pt>
                <c:pt idx="165">
                  <c:v>-0.13600000000000001</c:v>
                </c:pt>
                <c:pt idx="166">
                  <c:v>-0.13200000000000001</c:v>
                </c:pt>
                <c:pt idx="167">
                  <c:v>-0.128</c:v>
                </c:pt>
                <c:pt idx="168">
                  <c:v>-0.124</c:v>
                </c:pt>
                <c:pt idx="169">
                  <c:v>-0.12</c:v>
                </c:pt>
                <c:pt idx="170">
                  <c:v>-0.11600000000000001</c:v>
                </c:pt>
                <c:pt idx="171">
                  <c:v>-0.112</c:v>
                </c:pt>
                <c:pt idx="172">
                  <c:v>-0.108</c:v>
                </c:pt>
                <c:pt idx="173">
                  <c:v>-0.104</c:v>
                </c:pt>
                <c:pt idx="174">
                  <c:v>-0.1</c:v>
                </c:pt>
                <c:pt idx="175">
                  <c:v>-9.6000000000000002E-2</c:v>
                </c:pt>
                <c:pt idx="176">
                  <c:v>-9.1999999999999998E-2</c:v>
                </c:pt>
                <c:pt idx="177">
                  <c:v>-8.7999999999999995E-2</c:v>
                </c:pt>
                <c:pt idx="178">
                  <c:v>-8.4000000000000005E-2</c:v>
                </c:pt>
                <c:pt idx="179">
                  <c:v>-0.08</c:v>
                </c:pt>
                <c:pt idx="180">
                  <c:v>-7.5999999999999998E-2</c:v>
                </c:pt>
                <c:pt idx="181">
                  <c:v>-7.1999999999999995E-2</c:v>
                </c:pt>
                <c:pt idx="182">
                  <c:v>-6.8000000000000005E-2</c:v>
                </c:pt>
                <c:pt idx="183">
                  <c:v>-6.4000000000000001E-2</c:v>
                </c:pt>
                <c:pt idx="184">
                  <c:v>-0.06</c:v>
                </c:pt>
                <c:pt idx="185">
                  <c:v>-5.6000000000000001E-2</c:v>
                </c:pt>
                <c:pt idx="186">
                  <c:v>-5.1999999999999998E-2</c:v>
                </c:pt>
                <c:pt idx="187">
                  <c:v>-4.8000000000000001E-2</c:v>
                </c:pt>
                <c:pt idx="188">
                  <c:v>-4.3999999999999997E-2</c:v>
                </c:pt>
                <c:pt idx="189">
                  <c:v>-0.04</c:v>
                </c:pt>
                <c:pt idx="190">
                  <c:v>-3.5999999999999997E-2</c:v>
                </c:pt>
                <c:pt idx="191">
                  <c:v>-3.2000000000000001E-2</c:v>
                </c:pt>
                <c:pt idx="192">
                  <c:v>-2.8000000000000001E-2</c:v>
                </c:pt>
                <c:pt idx="193">
                  <c:v>-2.4E-2</c:v>
                </c:pt>
                <c:pt idx="194">
                  <c:v>-0.02</c:v>
                </c:pt>
                <c:pt idx="195">
                  <c:v>-1.6E-2</c:v>
                </c:pt>
                <c:pt idx="196">
                  <c:v>-1.2E-2</c:v>
                </c:pt>
                <c:pt idx="197">
                  <c:v>-8.0000000000000002E-3</c:v>
                </c:pt>
                <c:pt idx="198">
                  <c:v>-4.0000000000000001E-3</c:v>
                </c:pt>
                <c:pt idx="199">
                  <c:v>0</c:v>
                </c:pt>
                <c:pt idx="200">
                  <c:v>4.0000000000000001E-3</c:v>
                </c:pt>
                <c:pt idx="201">
                  <c:v>8.0000000000000002E-3</c:v>
                </c:pt>
                <c:pt idx="202">
                  <c:v>1.2E-2</c:v>
                </c:pt>
                <c:pt idx="203">
                  <c:v>1.6E-2</c:v>
                </c:pt>
                <c:pt idx="204">
                  <c:v>0.02</c:v>
                </c:pt>
                <c:pt idx="205">
                  <c:v>2.4E-2</c:v>
                </c:pt>
                <c:pt idx="206">
                  <c:v>2.8000000000000001E-2</c:v>
                </c:pt>
                <c:pt idx="207">
                  <c:v>3.2000000000000001E-2</c:v>
                </c:pt>
                <c:pt idx="208">
                  <c:v>3.5999999999999997E-2</c:v>
                </c:pt>
                <c:pt idx="209">
                  <c:v>0.04</c:v>
                </c:pt>
                <c:pt idx="210">
                  <c:v>4.3999999999999997E-2</c:v>
                </c:pt>
                <c:pt idx="211">
                  <c:v>4.8000000000000001E-2</c:v>
                </c:pt>
                <c:pt idx="212">
                  <c:v>5.1999999999999998E-2</c:v>
                </c:pt>
                <c:pt idx="213">
                  <c:v>5.6000000000000001E-2</c:v>
                </c:pt>
                <c:pt idx="214">
                  <c:v>0.06</c:v>
                </c:pt>
                <c:pt idx="215">
                  <c:v>6.4000000000000001E-2</c:v>
                </c:pt>
                <c:pt idx="216">
                  <c:v>6.8000000000000005E-2</c:v>
                </c:pt>
                <c:pt idx="217">
                  <c:v>7.1999999999999995E-2</c:v>
                </c:pt>
                <c:pt idx="218">
                  <c:v>7.5999999999999998E-2</c:v>
                </c:pt>
                <c:pt idx="219">
                  <c:v>0.08</c:v>
                </c:pt>
                <c:pt idx="220">
                  <c:v>8.4000000000000005E-2</c:v>
                </c:pt>
                <c:pt idx="221">
                  <c:v>8.7999999999999995E-2</c:v>
                </c:pt>
                <c:pt idx="222">
                  <c:v>9.1999999999999998E-2</c:v>
                </c:pt>
                <c:pt idx="223">
                  <c:v>9.6000000000000002E-2</c:v>
                </c:pt>
                <c:pt idx="224">
                  <c:v>0.1</c:v>
                </c:pt>
                <c:pt idx="225">
                  <c:v>0.104</c:v>
                </c:pt>
                <c:pt idx="226">
                  <c:v>0.108</c:v>
                </c:pt>
                <c:pt idx="227">
                  <c:v>0.112</c:v>
                </c:pt>
                <c:pt idx="228">
                  <c:v>0.11600000000000001</c:v>
                </c:pt>
                <c:pt idx="229">
                  <c:v>0.12</c:v>
                </c:pt>
                <c:pt idx="230">
                  <c:v>0.124</c:v>
                </c:pt>
                <c:pt idx="231">
                  <c:v>0.128</c:v>
                </c:pt>
                <c:pt idx="232">
                  <c:v>0.13200000000000001</c:v>
                </c:pt>
                <c:pt idx="233">
                  <c:v>0.13600000000000001</c:v>
                </c:pt>
                <c:pt idx="234">
                  <c:v>0.14000000000000001</c:v>
                </c:pt>
                <c:pt idx="235">
                  <c:v>0.14399999999999999</c:v>
                </c:pt>
                <c:pt idx="236">
                  <c:v>0.14799999999999999</c:v>
                </c:pt>
                <c:pt idx="237">
                  <c:v>0.152</c:v>
                </c:pt>
                <c:pt idx="238">
                  <c:v>0.156</c:v>
                </c:pt>
                <c:pt idx="239">
                  <c:v>0.16</c:v>
                </c:pt>
                <c:pt idx="240">
                  <c:v>0.16400000000000001</c:v>
                </c:pt>
                <c:pt idx="241">
                  <c:v>0.16800000000000001</c:v>
                </c:pt>
                <c:pt idx="242">
                  <c:v>0.17199999999999999</c:v>
                </c:pt>
                <c:pt idx="243">
                  <c:v>0.17599999999999999</c:v>
                </c:pt>
                <c:pt idx="244">
                  <c:v>0.18</c:v>
                </c:pt>
                <c:pt idx="245">
                  <c:v>0.184</c:v>
                </c:pt>
                <c:pt idx="246">
                  <c:v>0.188</c:v>
                </c:pt>
                <c:pt idx="247">
                  <c:v>0.192</c:v>
                </c:pt>
                <c:pt idx="248">
                  <c:v>0.19600000000000001</c:v>
                </c:pt>
                <c:pt idx="249">
                  <c:v>0.2</c:v>
                </c:pt>
                <c:pt idx="250">
                  <c:v>0.20399999999999999</c:v>
                </c:pt>
                <c:pt idx="251">
                  <c:v>0.20799999999999999</c:v>
                </c:pt>
                <c:pt idx="252">
                  <c:v>0.21199999999999999</c:v>
                </c:pt>
                <c:pt idx="253">
                  <c:v>0.216</c:v>
                </c:pt>
                <c:pt idx="254">
                  <c:v>0.22</c:v>
                </c:pt>
                <c:pt idx="255">
                  <c:v>0.224</c:v>
                </c:pt>
                <c:pt idx="256">
                  <c:v>0.22800000000000001</c:v>
                </c:pt>
                <c:pt idx="257">
                  <c:v>0.23200000000000001</c:v>
                </c:pt>
                <c:pt idx="258">
                  <c:v>0.23599999999999999</c:v>
                </c:pt>
                <c:pt idx="259">
                  <c:v>0.24</c:v>
                </c:pt>
                <c:pt idx="260">
                  <c:v>0.24399999999999999</c:v>
                </c:pt>
                <c:pt idx="261">
                  <c:v>0.248</c:v>
                </c:pt>
                <c:pt idx="262">
                  <c:v>0.252</c:v>
                </c:pt>
                <c:pt idx="263">
                  <c:v>0.25600000000000001</c:v>
                </c:pt>
                <c:pt idx="264">
                  <c:v>0.26</c:v>
                </c:pt>
                <c:pt idx="265">
                  <c:v>0.26400000000000001</c:v>
                </c:pt>
                <c:pt idx="266">
                  <c:v>0.26800000000000002</c:v>
                </c:pt>
                <c:pt idx="267">
                  <c:v>0.27200000000000002</c:v>
                </c:pt>
                <c:pt idx="268">
                  <c:v>0.27600000000000002</c:v>
                </c:pt>
                <c:pt idx="269">
                  <c:v>0.28000000000000003</c:v>
                </c:pt>
                <c:pt idx="270">
                  <c:v>0.28399999999999997</c:v>
                </c:pt>
                <c:pt idx="271">
                  <c:v>0.28799999999999998</c:v>
                </c:pt>
                <c:pt idx="272">
                  <c:v>0.29199999999999998</c:v>
                </c:pt>
                <c:pt idx="273">
                  <c:v>0.29599999999999999</c:v>
                </c:pt>
                <c:pt idx="274">
                  <c:v>0.3</c:v>
                </c:pt>
                <c:pt idx="275">
                  <c:v>0.30399999999999999</c:v>
                </c:pt>
                <c:pt idx="276">
                  <c:v>0.308</c:v>
                </c:pt>
                <c:pt idx="277">
                  <c:v>0.312</c:v>
                </c:pt>
                <c:pt idx="278">
                  <c:v>0.316</c:v>
                </c:pt>
                <c:pt idx="279">
                  <c:v>0.32</c:v>
                </c:pt>
                <c:pt idx="280">
                  <c:v>0.32400000000000001</c:v>
                </c:pt>
                <c:pt idx="281">
                  <c:v>0.32800000000000001</c:v>
                </c:pt>
                <c:pt idx="282">
                  <c:v>0.33200000000000002</c:v>
                </c:pt>
                <c:pt idx="283">
                  <c:v>0.33600000000000002</c:v>
                </c:pt>
                <c:pt idx="284">
                  <c:v>0.34</c:v>
                </c:pt>
                <c:pt idx="285">
                  <c:v>0.34399999999999997</c:v>
                </c:pt>
                <c:pt idx="286">
                  <c:v>0.34799999999999998</c:v>
                </c:pt>
                <c:pt idx="287">
                  <c:v>0.35199999999999998</c:v>
                </c:pt>
                <c:pt idx="288">
                  <c:v>0.35599999999999998</c:v>
                </c:pt>
                <c:pt idx="289">
                  <c:v>0.36</c:v>
                </c:pt>
                <c:pt idx="290">
                  <c:v>0.36399999999999999</c:v>
                </c:pt>
                <c:pt idx="291">
                  <c:v>0.36799999999999999</c:v>
                </c:pt>
                <c:pt idx="292">
                  <c:v>0.372</c:v>
                </c:pt>
                <c:pt idx="293">
                  <c:v>0.376</c:v>
                </c:pt>
                <c:pt idx="294">
                  <c:v>0.38</c:v>
                </c:pt>
                <c:pt idx="295">
                  <c:v>0.38400000000000001</c:v>
                </c:pt>
                <c:pt idx="296">
                  <c:v>0.38800000000000001</c:v>
                </c:pt>
                <c:pt idx="297">
                  <c:v>0.39200000000000002</c:v>
                </c:pt>
                <c:pt idx="298">
                  <c:v>0.39600000000000002</c:v>
                </c:pt>
                <c:pt idx="299">
                  <c:v>0.4</c:v>
                </c:pt>
              </c:numCache>
            </c:numRef>
          </c:xVal>
          <c:yVal>
            <c:numRef>
              <c:f>'MPC Solution'!$E$2:$E$1070</c:f>
              <c:numCache>
                <c:formatCode>0.00E+00</c:formatCode>
                <c:ptCount val="1069"/>
                <c:pt idx="0">
                  <c:v>-0.74099999999999999</c:v>
                </c:pt>
                <c:pt idx="1">
                  <c:v>-0.71</c:v>
                </c:pt>
                <c:pt idx="2">
                  <c:v>-0.68599999999999994</c:v>
                </c:pt>
                <c:pt idx="3">
                  <c:v>-0.66300000000000003</c:v>
                </c:pt>
                <c:pt idx="4">
                  <c:v>-0.6419999999999999</c:v>
                </c:pt>
                <c:pt idx="5">
                  <c:v>-0.623</c:v>
                </c:pt>
                <c:pt idx="6">
                  <c:v>-0.60599999999999998</c:v>
                </c:pt>
                <c:pt idx="7">
                  <c:v>-0.58899999999999997</c:v>
                </c:pt>
                <c:pt idx="8">
                  <c:v>-0.57400000000000007</c:v>
                </c:pt>
                <c:pt idx="9">
                  <c:v>-0.55899999999999994</c:v>
                </c:pt>
                <c:pt idx="10">
                  <c:v>-0.54600000000000004</c:v>
                </c:pt>
                <c:pt idx="11">
                  <c:v>-0.53400000000000003</c:v>
                </c:pt>
                <c:pt idx="12">
                  <c:v>-0.52300000000000002</c:v>
                </c:pt>
                <c:pt idx="13">
                  <c:v>-0.51100000000000001</c:v>
                </c:pt>
                <c:pt idx="14">
                  <c:v>-0.501</c:v>
                </c:pt>
                <c:pt idx="15">
                  <c:v>-0.49199999999999999</c:v>
                </c:pt>
                <c:pt idx="16">
                  <c:v>-0.48400000000000004</c:v>
                </c:pt>
                <c:pt idx="17">
                  <c:v>-0.47499999999999998</c:v>
                </c:pt>
                <c:pt idx="18">
                  <c:v>-0.46699999999999997</c:v>
                </c:pt>
                <c:pt idx="19">
                  <c:v>-0.45900000000000002</c:v>
                </c:pt>
                <c:pt idx="20">
                  <c:v>-0.45200000000000001</c:v>
                </c:pt>
                <c:pt idx="21">
                  <c:v>-0.44499999999999995</c:v>
                </c:pt>
                <c:pt idx="22">
                  <c:v>-0.438</c:v>
                </c:pt>
                <c:pt idx="23">
                  <c:v>-0.432</c:v>
                </c:pt>
                <c:pt idx="24">
                  <c:v>-0.42599999999999999</c:v>
                </c:pt>
                <c:pt idx="25">
                  <c:v>-0.41899999999999998</c:v>
                </c:pt>
                <c:pt idx="26">
                  <c:v>-0.41399999999999998</c:v>
                </c:pt>
                <c:pt idx="27">
                  <c:v>-0.40799999999999997</c:v>
                </c:pt>
                <c:pt idx="28">
                  <c:v>-0.40200000000000002</c:v>
                </c:pt>
                <c:pt idx="29">
                  <c:v>-0.39700000000000002</c:v>
                </c:pt>
                <c:pt idx="30">
                  <c:v>-0.39100000000000001</c:v>
                </c:pt>
                <c:pt idx="31">
                  <c:v>-0.38500000000000001</c:v>
                </c:pt>
                <c:pt idx="32">
                  <c:v>-0.379</c:v>
                </c:pt>
                <c:pt idx="33">
                  <c:v>-0.374</c:v>
                </c:pt>
                <c:pt idx="34">
                  <c:v>-0.36899999999999999</c:v>
                </c:pt>
                <c:pt idx="35">
                  <c:v>-0.36399999999999999</c:v>
                </c:pt>
                <c:pt idx="36">
                  <c:v>-0.35900000000000004</c:v>
                </c:pt>
                <c:pt idx="37">
                  <c:v>-0.35299999999999998</c:v>
                </c:pt>
                <c:pt idx="38">
                  <c:v>-0.34900000000000003</c:v>
                </c:pt>
                <c:pt idx="39">
                  <c:v>-0.34299999999999997</c:v>
                </c:pt>
                <c:pt idx="40">
                  <c:v>-0.33799999999999997</c:v>
                </c:pt>
                <c:pt idx="41">
                  <c:v>-0.33299999999999996</c:v>
                </c:pt>
                <c:pt idx="42">
                  <c:v>-0.32700000000000001</c:v>
                </c:pt>
                <c:pt idx="43">
                  <c:v>-0.32300000000000001</c:v>
                </c:pt>
                <c:pt idx="44">
                  <c:v>-0.318</c:v>
                </c:pt>
                <c:pt idx="45">
                  <c:v>-0.312</c:v>
                </c:pt>
                <c:pt idx="46">
                  <c:v>-0.308</c:v>
                </c:pt>
                <c:pt idx="47">
                  <c:v>-0.30299999999999999</c:v>
                </c:pt>
                <c:pt idx="48">
                  <c:v>-0.29700000000000004</c:v>
                </c:pt>
                <c:pt idx="49">
                  <c:v>-0.29299999999999998</c:v>
                </c:pt>
                <c:pt idx="50">
                  <c:v>-0.28799999999999998</c:v>
                </c:pt>
                <c:pt idx="51">
                  <c:v>-0.28399999999999997</c:v>
                </c:pt>
                <c:pt idx="52">
                  <c:v>-0.28000000000000003</c:v>
                </c:pt>
                <c:pt idx="53">
                  <c:v>-0.27500000000000002</c:v>
                </c:pt>
                <c:pt idx="54">
                  <c:v>-0.27200000000000002</c:v>
                </c:pt>
                <c:pt idx="55">
                  <c:v>-0.26800000000000002</c:v>
                </c:pt>
                <c:pt idx="56">
                  <c:v>-0.26600000000000001</c:v>
                </c:pt>
                <c:pt idx="57">
                  <c:v>-0.26300000000000001</c:v>
                </c:pt>
                <c:pt idx="58">
                  <c:v>-0.26</c:v>
                </c:pt>
                <c:pt idx="59">
                  <c:v>-0.25899999999999995</c:v>
                </c:pt>
                <c:pt idx="60">
                  <c:v>-0.25600000000000001</c:v>
                </c:pt>
                <c:pt idx="61">
                  <c:v>-0.254</c:v>
                </c:pt>
                <c:pt idx="62">
                  <c:v>-0.253</c:v>
                </c:pt>
                <c:pt idx="63">
                  <c:v>-0.252</c:v>
                </c:pt>
                <c:pt idx="64">
                  <c:v>-0.25</c:v>
                </c:pt>
                <c:pt idx="65">
                  <c:v>-0.25</c:v>
                </c:pt>
                <c:pt idx="66">
                  <c:v>-0.24900000000000003</c:v>
                </c:pt>
                <c:pt idx="67">
                  <c:v>-0.24900000000000003</c:v>
                </c:pt>
                <c:pt idx="68">
                  <c:v>-0.24900000000000003</c:v>
                </c:pt>
                <c:pt idx="69">
                  <c:v>-0.248</c:v>
                </c:pt>
                <c:pt idx="70">
                  <c:v>-0.248</c:v>
                </c:pt>
                <c:pt idx="71">
                  <c:v>-0.248</c:v>
                </c:pt>
                <c:pt idx="72">
                  <c:v>-0.248</c:v>
                </c:pt>
                <c:pt idx="73">
                  <c:v>-0.248</c:v>
                </c:pt>
                <c:pt idx="74">
                  <c:v>-0.24699999999999997</c:v>
                </c:pt>
                <c:pt idx="75">
                  <c:v>-0.24699999999999997</c:v>
                </c:pt>
                <c:pt idx="76">
                  <c:v>-0.246</c:v>
                </c:pt>
                <c:pt idx="77">
                  <c:v>-0.24400000000000002</c:v>
                </c:pt>
                <c:pt idx="78">
                  <c:v>-0.24299999999999999</c:v>
                </c:pt>
                <c:pt idx="79">
                  <c:v>-0.24</c:v>
                </c:pt>
                <c:pt idx="80">
                  <c:v>-0.23799999999999999</c:v>
                </c:pt>
                <c:pt idx="81">
                  <c:v>-0.23499999999999999</c:v>
                </c:pt>
                <c:pt idx="82">
                  <c:v>-0.23099999999999998</c:v>
                </c:pt>
                <c:pt idx="83">
                  <c:v>-0.22700000000000001</c:v>
                </c:pt>
                <c:pt idx="84">
                  <c:v>-0.223</c:v>
                </c:pt>
                <c:pt idx="85">
                  <c:v>-0.218</c:v>
                </c:pt>
                <c:pt idx="86">
                  <c:v>-0.21299999999999999</c:v>
                </c:pt>
                <c:pt idx="87">
                  <c:v>-0.20900000000000002</c:v>
                </c:pt>
                <c:pt idx="88">
                  <c:v>-0.20300000000000001</c:v>
                </c:pt>
                <c:pt idx="89">
                  <c:v>-0.19800000000000001</c:v>
                </c:pt>
                <c:pt idx="90">
                  <c:v>-0.193</c:v>
                </c:pt>
                <c:pt idx="91">
                  <c:v>-0.187</c:v>
                </c:pt>
                <c:pt idx="92">
                  <c:v>-0.182</c:v>
                </c:pt>
                <c:pt idx="93">
                  <c:v>-0.17700000000000002</c:v>
                </c:pt>
                <c:pt idx="94">
                  <c:v>-0.17200000000000001</c:v>
                </c:pt>
                <c:pt idx="95">
                  <c:v>-0.16799999999999998</c:v>
                </c:pt>
                <c:pt idx="96">
                  <c:v>-0.16400000000000001</c:v>
                </c:pt>
                <c:pt idx="97">
                  <c:v>-0.16</c:v>
                </c:pt>
                <c:pt idx="98">
                  <c:v>-0.157</c:v>
                </c:pt>
                <c:pt idx="99">
                  <c:v>-0.155</c:v>
                </c:pt>
                <c:pt idx="100">
                  <c:v>-0.153</c:v>
                </c:pt>
                <c:pt idx="101">
                  <c:v>-0.151</c:v>
                </c:pt>
                <c:pt idx="102">
                  <c:v>-0.15</c:v>
                </c:pt>
                <c:pt idx="103">
                  <c:v>-0.14899999999999999</c:v>
                </c:pt>
                <c:pt idx="104">
                  <c:v>-0.14799999999999999</c:v>
                </c:pt>
                <c:pt idx="105">
                  <c:v>-0.14799999999999999</c:v>
                </c:pt>
                <c:pt idx="106">
                  <c:v>-0.14899999999999999</c:v>
                </c:pt>
                <c:pt idx="107">
                  <c:v>-0.14899999999999999</c:v>
                </c:pt>
                <c:pt idx="108">
                  <c:v>-0.14899999999999999</c:v>
                </c:pt>
                <c:pt idx="109">
                  <c:v>-0.151</c:v>
                </c:pt>
                <c:pt idx="110">
                  <c:v>-0.15200000000000002</c:v>
                </c:pt>
                <c:pt idx="111">
                  <c:v>-0.153</c:v>
                </c:pt>
                <c:pt idx="112">
                  <c:v>-0.154</c:v>
                </c:pt>
                <c:pt idx="113">
                  <c:v>-0.154</c:v>
                </c:pt>
                <c:pt idx="114">
                  <c:v>-0.155</c:v>
                </c:pt>
                <c:pt idx="115">
                  <c:v>-0.156</c:v>
                </c:pt>
                <c:pt idx="116">
                  <c:v>-0.156</c:v>
                </c:pt>
                <c:pt idx="117">
                  <c:v>-0.156</c:v>
                </c:pt>
                <c:pt idx="118">
                  <c:v>-0.155</c:v>
                </c:pt>
                <c:pt idx="119">
                  <c:v>-0.154</c:v>
                </c:pt>
                <c:pt idx="120">
                  <c:v>-0.153</c:v>
                </c:pt>
                <c:pt idx="121">
                  <c:v>-0.15200000000000002</c:v>
                </c:pt>
                <c:pt idx="122">
                  <c:v>-0.15</c:v>
                </c:pt>
                <c:pt idx="123">
                  <c:v>-0.14899999999999999</c:v>
                </c:pt>
                <c:pt idx="124">
                  <c:v>-0.14700000000000002</c:v>
                </c:pt>
                <c:pt idx="125">
                  <c:v>-0.14499999999999999</c:v>
                </c:pt>
                <c:pt idx="126">
                  <c:v>-0.14299999999999999</c:v>
                </c:pt>
                <c:pt idx="127">
                  <c:v>-0.14100000000000001</c:v>
                </c:pt>
                <c:pt idx="128">
                  <c:v>-0.13899999999999998</c:v>
                </c:pt>
                <c:pt idx="129">
                  <c:v>-0.13799999999999998</c:v>
                </c:pt>
                <c:pt idx="130">
                  <c:v>-0.13600000000000001</c:v>
                </c:pt>
                <c:pt idx="131">
                  <c:v>-0.13500000000000001</c:v>
                </c:pt>
                <c:pt idx="132">
                  <c:v>-0.13400000000000001</c:v>
                </c:pt>
                <c:pt idx="133">
                  <c:v>-0.13300000000000001</c:v>
                </c:pt>
                <c:pt idx="134">
                  <c:v>-0.13300000000000001</c:v>
                </c:pt>
                <c:pt idx="135">
                  <c:v>-0.13300000000000001</c:v>
                </c:pt>
                <c:pt idx="136">
                  <c:v>-0.13300000000000001</c:v>
                </c:pt>
                <c:pt idx="137">
                  <c:v>-0.13300000000000001</c:v>
                </c:pt>
                <c:pt idx="138">
                  <c:v>-0.13300000000000001</c:v>
                </c:pt>
                <c:pt idx="139">
                  <c:v>-0.13400000000000001</c:v>
                </c:pt>
                <c:pt idx="140">
                  <c:v>-0.13500000000000001</c:v>
                </c:pt>
                <c:pt idx="141">
                  <c:v>-0.13600000000000001</c:v>
                </c:pt>
                <c:pt idx="142">
                  <c:v>-0.13600000000000001</c:v>
                </c:pt>
                <c:pt idx="143">
                  <c:v>-0.13699999999999998</c:v>
                </c:pt>
                <c:pt idx="144">
                  <c:v>-0.13799999999999998</c:v>
                </c:pt>
                <c:pt idx="145">
                  <c:v>-0.13799999999999998</c:v>
                </c:pt>
                <c:pt idx="146">
                  <c:v>-0.13899999999999998</c:v>
                </c:pt>
                <c:pt idx="147">
                  <c:v>-0.13899999999999998</c:v>
                </c:pt>
                <c:pt idx="148">
                  <c:v>-0.13899999999999998</c:v>
                </c:pt>
                <c:pt idx="149">
                  <c:v>-0.13799999999999998</c:v>
                </c:pt>
                <c:pt idx="150">
                  <c:v>-0.13699999999999998</c:v>
                </c:pt>
                <c:pt idx="151">
                  <c:v>-0.13600000000000001</c:v>
                </c:pt>
                <c:pt idx="152">
                  <c:v>-0.13500000000000001</c:v>
                </c:pt>
                <c:pt idx="153">
                  <c:v>-0.13300000000000001</c:v>
                </c:pt>
                <c:pt idx="154">
                  <c:v>-0.13199999999999998</c:v>
                </c:pt>
                <c:pt idx="155">
                  <c:v>-0.129</c:v>
                </c:pt>
                <c:pt idx="156">
                  <c:v>-0.128</c:v>
                </c:pt>
                <c:pt idx="157">
                  <c:v>-0.125</c:v>
                </c:pt>
                <c:pt idx="158">
                  <c:v>-0.123</c:v>
                </c:pt>
                <c:pt idx="159">
                  <c:v>-0.12</c:v>
                </c:pt>
                <c:pt idx="160">
                  <c:v>-0.11799999999999999</c:v>
                </c:pt>
                <c:pt idx="161">
                  <c:v>-0.11600000000000001</c:v>
                </c:pt>
                <c:pt idx="162">
                  <c:v>-0.114</c:v>
                </c:pt>
                <c:pt idx="163">
                  <c:v>-0.112</c:v>
                </c:pt>
                <c:pt idx="164">
                  <c:v>-0.111</c:v>
                </c:pt>
                <c:pt idx="165">
                  <c:v>-0.11</c:v>
                </c:pt>
                <c:pt idx="166">
                  <c:v>-0.109</c:v>
                </c:pt>
                <c:pt idx="167">
                  <c:v>-0.109</c:v>
                </c:pt>
                <c:pt idx="168">
                  <c:v>-0.11</c:v>
                </c:pt>
                <c:pt idx="169">
                  <c:v>-0.11</c:v>
                </c:pt>
                <c:pt idx="170">
                  <c:v>-0.112</c:v>
                </c:pt>
                <c:pt idx="171">
                  <c:v>-0.113</c:v>
                </c:pt>
                <c:pt idx="172">
                  <c:v>-0.11499999999999999</c:v>
                </c:pt>
                <c:pt idx="173">
                  <c:v>-0.11799999999999999</c:v>
                </c:pt>
                <c:pt idx="174">
                  <c:v>-0.11899999999999999</c:v>
                </c:pt>
                <c:pt idx="175">
                  <c:v>-0.12200000000000001</c:v>
                </c:pt>
                <c:pt idx="176">
                  <c:v>-0.126</c:v>
                </c:pt>
                <c:pt idx="177">
                  <c:v>-0.129</c:v>
                </c:pt>
                <c:pt idx="178">
                  <c:v>-0.13199999999999998</c:v>
                </c:pt>
                <c:pt idx="179">
                  <c:v>-0.13500000000000001</c:v>
                </c:pt>
                <c:pt idx="180">
                  <c:v>-0.13799999999999998</c:v>
                </c:pt>
                <c:pt idx="181">
                  <c:v>-0.14100000000000001</c:v>
                </c:pt>
                <c:pt idx="182">
                  <c:v>-0.14499999999999999</c:v>
                </c:pt>
                <c:pt idx="183">
                  <c:v>-0.14700000000000002</c:v>
                </c:pt>
                <c:pt idx="184">
                  <c:v>-0.15</c:v>
                </c:pt>
                <c:pt idx="185">
                  <c:v>-0.15200000000000002</c:v>
                </c:pt>
                <c:pt idx="186">
                  <c:v>-0.154</c:v>
                </c:pt>
                <c:pt idx="187">
                  <c:v>-0.156</c:v>
                </c:pt>
                <c:pt idx="188">
                  <c:v>-0.158</c:v>
                </c:pt>
                <c:pt idx="189">
                  <c:v>-0.159</c:v>
                </c:pt>
                <c:pt idx="190">
                  <c:v>-0.16</c:v>
                </c:pt>
                <c:pt idx="191">
                  <c:v>-0.161</c:v>
                </c:pt>
                <c:pt idx="192">
                  <c:v>-0.16200000000000001</c:v>
                </c:pt>
                <c:pt idx="193">
                  <c:v>-0.16299999999999998</c:v>
                </c:pt>
                <c:pt idx="194">
                  <c:v>-0.16400000000000001</c:v>
                </c:pt>
                <c:pt idx="195">
                  <c:v>-0.16500000000000001</c:v>
                </c:pt>
                <c:pt idx="196">
                  <c:v>-0.16500000000000001</c:v>
                </c:pt>
                <c:pt idx="197">
                  <c:v>-0.16600000000000001</c:v>
                </c:pt>
                <c:pt idx="198">
                  <c:v>-0.16600000000000001</c:v>
                </c:pt>
                <c:pt idx="199">
                  <c:v>-0.16600000000000001</c:v>
                </c:pt>
                <c:pt idx="200">
                  <c:v>-0.16600000000000001</c:v>
                </c:pt>
                <c:pt idx="201">
                  <c:v>-0.16600000000000001</c:v>
                </c:pt>
                <c:pt idx="202">
                  <c:v>-0.16600000000000001</c:v>
                </c:pt>
                <c:pt idx="203">
                  <c:v>-0.16500000000000001</c:v>
                </c:pt>
                <c:pt idx="204">
                  <c:v>-0.16600000000000001</c:v>
                </c:pt>
                <c:pt idx="205">
                  <c:v>-0.16500000000000001</c:v>
                </c:pt>
                <c:pt idx="206">
                  <c:v>-0.16500000000000001</c:v>
                </c:pt>
                <c:pt idx="207">
                  <c:v>-0.16500000000000001</c:v>
                </c:pt>
                <c:pt idx="208">
                  <c:v>-0.16400000000000001</c:v>
                </c:pt>
                <c:pt idx="209">
                  <c:v>-0.16500000000000001</c:v>
                </c:pt>
                <c:pt idx="210">
                  <c:v>-0.16500000000000001</c:v>
                </c:pt>
                <c:pt idx="211">
                  <c:v>-0.16500000000000001</c:v>
                </c:pt>
                <c:pt idx="212">
                  <c:v>-0.16600000000000001</c:v>
                </c:pt>
                <c:pt idx="213">
                  <c:v>-0.16700000000000001</c:v>
                </c:pt>
                <c:pt idx="214">
                  <c:v>-0.16799999999999998</c:v>
                </c:pt>
                <c:pt idx="215">
                  <c:v>-0.16899999999999998</c:v>
                </c:pt>
                <c:pt idx="216">
                  <c:v>-0.17100000000000001</c:v>
                </c:pt>
                <c:pt idx="217">
                  <c:v>-0.17200000000000001</c:v>
                </c:pt>
                <c:pt idx="218">
                  <c:v>-0.17399999999999999</c:v>
                </c:pt>
                <c:pt idx="219">
                  <c:v>-0.17700000000000002</c:v>
                </c:pt>
                <c:pt idx="220">
                  <c:v>-0.17899999999999999</c:v>
                </c:pt>
                <c:pt idx="221">
                  <c:v>-0.18099999999999999</c:v>
                </c:pt>
                <c:pt idx="222">
                  <c:v>-0.184</c:v>
                </c:pt>
                <c:pt idx="223">
                  <c:v>-0.186</c:v>
                </c:pt>
                <c:pt idx="224">
                  <c:v>-0.189</c:v>
                </c:pt>
                <c:pt idx="225">
                  <c:v>-0.191</c:v>
                </c:pt>
                <c:pt idx="226">
                  <c:v>-0.19399999999999998</c:v>
                </c:pt>
                <c:pt idx="227">
                  <c:v>-0.19700000000000001</c:v>
                </c:pt>
                <c:pt idx="228">
                  <c:v>-0.19999999999999998</c:v>
                </c:pt>
                <c:pt idx="229">
                  <c:v>-0.20200000000000001</c:v>
                </c:pt>
                <c:pt idx="230">
                  <c:v>-0.20399999999999999</c:v>
                </c:pt>
                <c:pt idx="231">
                  <c:v>-0.20599999999999999</c:v>
                </c:pt>
                <c:pt idx="232">
                  <c:v>-0.20800000000000002</c:v>
                </c:pt>
                <c:pt idx="233">
                  <c:v>-0.20900000000000002</c:v>
                </c:pt>
                <c:pt idx="234">
                  <c:v>-0.21099999999999999</c:v>
                </c:pt>
                <c:pt idx="235">
                  <c:v>-0.21199999999999999</c:v>
                </c:pt>
                <c:pt idx="236">
                  <c:v>-0.21199999999999999</c:v>
                </c:pt>
                <c:pt idx="237">
                  <c:v>-0.21299999999999999</c:v>
                </c:pt>
                <c:pt idx="238">
                  <c:v>-0.21299999999999999</c:v>
                </c:pt>
                <c:pt idx="239">
                  <c:v>-0.21400000000000002</c:v>
                </c:pt>
                <c:pt idx="240">
                  <c:v>-0.21400000000000002</c:v>
                </c:pt>
                <c:pt idx="241">
                  <c:v>-0.21400000000000002</c:v>
                </c:pt>
                <c:pt idx="242">
                  <c:v>-0.21299999999999999</c:v>
                </c:pt>
                <c:pt idx="243">
                  <c:v>-0.21400000000000002</c:v>
                </c:pt>
                <c:pt idx="244">
                  <c:v>-0.21400000000000002</c:v>
                </c:pt>
                <c:pt idx="245">
                  <c:v>-0.21400000000000002</c:v>
                </c:pt>
                <c:pt idx="246">
                  <c:v>-0.21400000000000002</c:v>
                </c:pt>
                <c:pt idx="247">
                  <c:v>-0.21400000000000002</c:v>
                </c:pt>
                <c:pt idx="248">
                  <c:v>-0.21400000000000002</c:v>
                </c:pt>
                <c:pt idx="249">
                  <c:v>-0.21400000000000002</c:v>
                </c:pt>
                <c:pt idx="250">
                  <c:v>-0.21400000000000002</c:v>
                </c:pt>
                <c:pt idx="251">
                  <c:v>-0.21400000000000002</c:v>
                </c:pt>
                <c:pt idx="252">
                  <c:v>-0.215</c:v>
                </c:pt>
                <c:pt idx="253">
                  <c:v>-0.215</c:v>
                </c:pt>
                <c:pt idx="254">
                  <c:v>-0.215</c:v>
                </c:pt>
                <c:pt idx="255">
                  <c:v>-0.215</c:v>
                </c:pt>
                <c:pt idx="256">
                  <c:v>-0.21400000000000002</c:v>
                </c:pt>
                <c:pt idx="257">
                  <c:v>-0.21400000000000002</c:v>
                </c:pt>
                <c:pt idx="258">
                  <c:v>-0.21400000000000002</c:v>
                </c:pt>
                <c:pt idx="259">
                  <c:v>-0.21400000000000002</c:v>
                </c:pt>
                <c:pt idx="260">
                  <c:v>-0.21400000000000002</c:v>
                </c:pt>
                <c:pt idx="261">
                  <c:v>-0.21400000000000002</c:v>
                </c:pt>
                <c:pt idx="262">
                  <c:v>-0.215</c:v>
                </c:pt>
                <c:pt idx="263">
                  <c:v>-0.215</c:v>
                </c:pt>
                <c:pt idx="264">
                  <c:v>-0.216</c:v>
                </c:pt>
                <c:pt idx="265">
                  <c:v>-0.217</c:v>
                </c:pt>
                <c:pt idx="266">
                  <c:v>-0.218</c:v>
                </c:pt>
                <c:pt idx="267">
                  <c:v>-0.22</c:v>
                </c:pt>
                <c:pt idx="268">
                  <c:v>-0.222</c:v>
                </c:pt>
                <c:pt idx="269">
                  <c:v>-0.22499999999999998</c:v>
                </c:pt>
                <c:pt idx="270">
                  <c:v>-0.22700000000000001</c:v>
                </c:pt>
                <c:pt idx="271">
                  <c:v>-0.23099999999999998</c:v>
                </c:pt>
                <c:pt idx="272">
                  <c:v>-0.23400000000000001</c:v>
                </c:pt>
                <c:pt idx="273">
                  <c:v>-0.23799999999999999</c:v>
                </c:pt>
                <c:pt idx="274">
                  <c:v>-0.24200000000000002</c:v>
                </c:pt>
                <c:pt idx="275">
                  <c:v>-0.246</c:v>
                </c:pt>
                <c:pt idx="276">
                  <c:v>-0.25</c:v>
                </c:pt>
                <c:pt idx="277">
                  <c:v>-0.255</c:v>
                </c:pt>
                <c:pt idx="278">
                  <c:v>-0.26100000000000001</c:v>
                </c:pt>
                <c:pt idx="279">
                  <c:v>-0.26600000000000001</c:v>
                </c:pt>
                <c:pt idx="280">
                  <c:v>-0.27200000000000002</c:v>
                </c:pt>
                <c:pt idx="281">
                  <c:v>-0.27799999999999997</c:v>
                </c:pt>
                <c:pt idx="282">
                  <c:v>-0.28399999999999997</c:v>
                </c:pt>
                <c:pt idx="283">
                  <c:v>-0.28900000000000003</c:v>
                </c:pt>
                <c:pt idx="284">
                  <c:v>-0.29499999999999998</c:v>
                </c:pt>
                <c:pt idx="285">
                  <c:v>-0.30099999999999999</c:v>
                </c:pt>
                <c:pt idx="286">
                  <c:v>-0.307</c:v>
                </c:pt>
                <c:pt idx="287">
                  <c:v>-0.312</c:v>
                </c:pt>
                <c:pt idx="288">
                  <c:v>-0.317</c:v>
                </c:pt>
                <c:pt idx="289">
                  <c:v>-0.32099999999999995</c:v>
                </c:pt>
                <c:pt idx="290">
                  <c:v>-0.32500000000000001</c:v>
                </c:pt>
                <c:pt idx="291">
                  <c:v>-0.32800000000000001</c:v>
                </c:pt>
                <c:pt idx="292">
                  <c:v>-0.33099999999999996</c:v>
                </c:pt>
                <c:pt idx="293">
                  <c:v>-0.33200000000000002</c:v>
                </c:pt>
                <c:pt idx="294">
                  <c:v>-0.33400000000000002</c:v>
                </c:pt>
                <c:pt idx="295">
                  <c:v>-0.33500000000000002</c:v>
                </c:pt>
                <c:pt idx="296">
                  <c:v>-0.33500000000000002</c:v>
                </c:pt>
                <c:pt idx="297">
                  <c:v>-0.33500000000000002</c:v>
                </c:pt>
                <c:pt idx="298">
                  <c:v>-0.33500000000000002</c:v>
                </c:pt>
                <c:pt idx="299">
                  <c:v>-0.33400000000000002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A99-4576-AEF1-EDC8C29C59B0}"/>
            </c:ext>
          </c:extLst>
        </c:ser>
        <c:ser>
          <c:idx val="1"/>
          <c:order val="1"/>
          <c:tx>
            <c:v>Ch2</c:v>
          </c:tx>
          <c:spPr>
            <a:ln w="19050" cap="rnd">
              <a:solidFill>
                <a:srgbClr val="0432FF"/>
              </a:solidFill>
              <a:round/>
            </a:ln>
            <a:effectLst/>
          </c:spPr>
          <c:marker>
            <c:symbol val="none"/>
          </c:marker>
          <c:xVal>
            <c:numRef>
              <c:f>'MPC Solution'!$D$2:$D$301</c:f>
              <c:numCache>
                <c:formatCode>General</c:formatCode>
                <c:ptCount val="300"/>
                <c:pt idx="0">
                  <c:v>-0.79600000000000004</c:v>
                </c:pt>
                <c:pt idx="1">
                  <c:v>-0.79200000000000004</c:v>
                </c:pt>
                <c:pt idx="2">
                  <c:v>-0.78800000000000003</c:v>
                </c:pt>
                <c:pt idx="3">
                  <c:v>-0.78400000000000003</c:v>
                </c:pt>
                <c:pt idx="4">
                  <c:v>-0.78</c:v>
                </c:pt>
                <c:pt idx="5">
                  <c:v>-0.77600000000000002</c:v>
                </c:pt>
                <c:pt idx="6">
                  <c:v>-0.77200000000000002</c:v>
                </c:pt>
                <c:pt idx="7">
                  <c:v>-0.76800000000000002</c:v>
                </c:pt>
                <c:pt idx="8">
                  <c:v>-0.76400000000000001</c:v>
                </c:pt>
                <c:pt idx="9">
                  <c:v>-0.76</c:v>
                </c:pt>
                <c:pt idx="10">
                  <c:v>-0.75600000000000001</c:v>
                </c:pt>
                <c:pt idx="11">
                  <c:v>-0.752</c:v>
                </c:pt>
                <c:pt idx="12">
                  <c:v>-0.748</c:v>
                </c:pt>
                <c:pt idx="13">
                  <c:v>-0.74399999999999999</c:v>
                </c:pt>
                <c:pt idx="14">
                  <c:v>-0.74</c:v>
                </c:pt>
                <c:pt idx="15">
                  <c:v>-0.73599999999999999</c:v>
                </c:pt>
                <c:pt idx="16">
                  <c:v>-0.73199999999999998</c:v>
                </c:pt>
                <c:pt idx="17">
                  <c:v>-0.72799999999999998</c:v>
                </c:pt>
                <c:pt idx="18">
                  <c:v>-0.72399999999999998</c:v>
                </c:pt>
                <c:pt idx="19">
                  <c:v>-0.72</c:v>
                </c:pt>
                <c:pt idx="20">
                  <c:v>-0.71599999999999997</c:v>
                </c:pt>
                <c:pt idx="21">
                  <c:v>-0.71199999999999997</c:v>
                </c:pt>
                <c:pt idx="22">
                  <c:v>-0.70799999999999996</c:v>
                </c:pt>
                <c:pt idx="23">
                  <c:v>-0.70399999999999996</c:v>
                </c:pt>
                <c:pt idx="24">
                  <c:v>-0.7</c:v>
                </c:pt>
                <c:pt idx="25">
                  <c:v>-0.69599999999999995</c:v>
                </c:pt>
                <c:pt idx="26">
                  <c:v>-0.69199999999999995</c:v>
                </c:pt>
                <c:pt idx="27">
                  <c:v>-0.68799999999999994</c:v>
                </c:pt>
                <c:pt idx="28">
                  <c:v>-0.68400000000000005</c:v>
                </c:pt>
                <c:pt idx="29">
                  <c:v>-0.68</c:v>
                </c:pt>
                <c:pt idx="30">
                  <c:v>-0.67600000000000005</c:v>
                </c:pt>
                <c:pt idx="31">
                  <c:v>-0.67200000000000004</c:v>
                </c:pt>
                <c:pt idx="32">
                  <c:v>-0.66800000000000004</c:v>
                </c:pt>
                <c:pt idx="33">
                  <c:v>-0.66400000000000003</c:v>
                </c:pt>
                <c:pt idx="34">
                  <c:v>-0.66</c:v>
                </c:pt>
                <c:pt idx="35">
                  <c:v>-0.65600000000000003</c:v>
                </c:pt>
                <c:pt idx="36">
                  <c:v>-0.65200000000000002</c:v>
                </c:pt>
                <c:pt idx="37">
                  <c:v>-0.64800000000000002</c:v>
                </c:pt>
                <c:pt idx="38">
                  <c:v>-0.64400000000000002</c:v>
                </c:pt>
                <c:pt idx="39">
                  <c:v>-0.64</c:v>
                </c:pt>
                <c:pt idx="40">
                  <c:v>-0.63600000000000001</c:v>
                </c:pt>
                <c:pt idx="41">
                  <c:v>-0.63200000000000001</c:v>
                </c:pt>
                <c:pt idx="42">
                  <c:v>-0.628</c:v>
                </c:pt>
                <c:pt idx="43">
                  <c:v>-0.624</c:v>
                </c:pt>
                <c:pt idx="44">
                  <c:v>-0.62</c:v>
                </c:pt>
                <c:pt idx="45">
                  <c:v>-0.61599999999999999</c:v>
                </c:pt>
                <c:pt idx="46">
                  <c:v>-0.61199999999999999</c:v>
                </c:pt>
                <c:pt idx="47">
                  <c:v>-0.60799999999999998</c:v>
                </c:pt>
                <c:pt idx="48">
                  <c:v>-0.60399999999999998</c:v>
                </c:pt>
                <c:pt idx="49">
                  <c:v>-0.6</c:v>
                </c:pt>
                <c:pt idx="50">
                  <c:v>-0.59599999999999997</c:v>
                </c:pt>
                <c:pt idx="51">
                  <c:v>-0.59199999999999997</c:v>
                </c:pt>
                <c:pt idx="52">
                  <c:v>-0.58799999999999997</c:v>
                </c:pt>
                <c:pt idx="53">
                  <c:v>-0.58399999999999996</c:v>
                </c:pt>
                <c:pt idx="54">
                  <c:v>-0.57999999999999996</c:v>
                </c:pt>
                <c:pt idx="55">
                  <c:v>-0.57599999999999996</c:v>
                </c:pt>
                <c:pt idx="56">
                  <c:v>-0.57199999999999995</c:v>
                </c:pt>
                <c:pt idx="57">
                  <c:v>-0.56799999999999995</c:v>
                </c:pt>
                <c:pt idx="58">
                  <c:v>-0.56399999999999995</c:v>
                </c:pt>
                <c:pt idx="59">
                  <c:v>-0.56000000000000005</c:v>
                </c:pt>
                <c:pt idx="60">
                  <c:v>-0.55600000000000005</c:v>
                </c:pt>
                <c:pt idx="61">
                  <c:v>-0.55200000000000005</c:v>
                </c:pt>
                <c:pt idx="62">
                  <c:v>-0.54800000000000004</c:v>
                </c:pt>
                <c:pt idx="63">
                  <c:v>-0.54400000000000004</c:v>
                </c:pt>
                <c:pt idx="64">
                  <c:v>-0.54</c:v>
                </c:pt>
                <c:pt idx="65">
                  <c:v>-0.53600000000000003</c:v>
                </c:pt>
                <c:pt idx="66">
                  <c:v>-0.53200000000000003</c:v>
                </c:pt>
                <c:pt idx="67">
                  <c:v>-0.52800000000000002</c:v>
                </c:pt>
                <c:pt idx="68">
                  <c:v>-0.52400000000000002</c:v>
                </c:pt>
                <c:pt idx="69">
                  <c:v>-0.52</c:v>
                </c:pt>
                <c:pt idx="70">
                  <c:v>-0.51600000000000001</c:v>
                </c:pt>
                <c:pt idx="71">
                  <c:v>-0.51200000000000001</c:v>
                </c:pt>
                <c:pt idx="72">
                  <c:v>-0.50800000000000001</c:v>
                </c:pt>
                <c:pt idx="73">
                  <c:v>-0.504</c:v>
                </c:pt>
                <c:pt idx="74">
                  <c:v>-0.5</c:v>
                </c:pt>
                <c:pt idx="75">
                  <c:v>-0.496</c:v>
                </c:pt>
                <c:pt idx="76">
                  <c:v>-0.49199999999999999</c:v>
                </c:pt>
                <c:pt idx="77">
                  <c:v>-0.48799999999999999</c:v>
                </c:pt>
                <c:pt idx="78">
                  <c:v>-0.48399999999999999</c:v>
                </c:pt>
                <c:pt idx="79">
                  <c:v>-0.48</c:v>
                </c:pt>
                <c:pt idx="80">
                  <c:v>-0.47599999999999998</c:v>
                </c:pt>
                <c:pt idx="81">
                  <c:v>-0.47199999999999998</c:v>
                </c:pt>
                <c:pt idx="82">
                  <c:v>-0.46800000000000003</c:v>
                </c:pt>
                <c:pt idx="83">
                  <c:v>-0.46400000000000002</c:v>
                </c:pt>
                <c:pt idx="84">
                  <c:v>-0.46</c:v>
                </c:pt>
                <c:pt idx="85">
                  <c:v>-0.45600000000000002</c:v>
                </c:pt>
                <c:pt idx="86">
                  <c:v>-0.45200000000000001</c:v>
                </c:pt>
                <c:pt idx="87">
                  <c:v>-0.44800000000000001</c:v>
                </c:pt>
                <c:pt idx="88">
                  <c:v>-0.44400000000000001</c:v>
                </c:pt>
                <c:pt idx="89">
                  <c:v>-0.44</c:v>
                </c:pt>
                <c:pt idx="90">
                  <c:v>-0.436</c:v>
                </c:pt>
                <c:pt idx="91">
                  <c:v>-0.432</c:v>
                </c:pt>
                <c:pt idx="92">
                  <c:v>-0.42799999999999999</c:v>
                </c:pt>
                <c:pt idx="93">
                  <c:v>-0.42399999999999999</c:v>
                </c:pt>
                <c:pt idx="94">
                  <c:v>-0.42</c:v>
                </c:pt>
                <c:pt idx="95">
                  <c:v>-0.41599999999999998</c:v>
                </c:pt>
                <c:pt idx="96">
                  <c:v>-0.41199999999999998</c:v>
                </c:pt>
                <c:pt idx="97">
                  <c:v>-0.40799999999999997</c:v>
                </c:pt>
                <c:pt idx="98">
                  <c:v>-0.40400000000000003</c:v>
                </c:pt>
                <c:pt idx="99">
                  <c:v>-0.4</c:v>
                </c:pt>
                <c:pt idx="100">
                  <c:v>-0.39600000000000002</c:v>
                </c:pt>
                <c:pt idx="101">
                  <c:v>-0.39200000000000002</c:v>
                </c:pt>
                <c:pt idx="102">
                  <c:v>-0.38800000000000001</c:v>
                </c:pt>
                <c:pt idx="103">
                  <c:v>-0.38400000000000001</c:v>
                </c:pt>
                <c:pt idx="104">
                  <c:v>-0.38</c:v>
                </c:pt>
                <c:pt idx="105">
                  <c:v>-0.376</c:v>
                </c:pt>
                <c:pt idx="106">
                  <c:v>-0.372</c:v>
                </c:pt>
                <c:pt idx="107">
                  <c:v>-0.36799999999999999</c:v>
                </c:pt>
                <c:pt idx="108">
                  <c:v>-0.36399999999999999</c:v>
                </c:pt>
                <c:pt idx="109">
                  <c:v>-0.36</c:v>
                </c:pt>
                <c:pt idx="110">
                  <c:v>-0.35599999999999998</c:v>
                </c:pt>
                <c:pt idx="111">
                  <c:v>-0.35199999999999998</c:v>
                </c:pt>
                <c:pt idx="112">
                  <c:v>-0.34799999999999998</c:v>
                </c:pt>
                <c:pt idx="113">
                  <c:v>-0.34399999999999997</c:v>
                </c:pt>
                <c:pt idx="114">
                  <c:v>-0.34</c:v>
                </c:pt>
                <c:pt idx="115">
                  <c:v>-0.33600000000000002</c:v>
                </c:pt>
                <c:pt idx="116">
                  <c:v>-0.33200000000000002</c:v>
                </c:pt>
                <c:pt idx="117">
                  <c:v>-0.32800000000000001</c:v>
                </c:pt>
                <c:pt idx="118">
                  <c:v>-0.32400000000000001</c:v>
                </c:pt>
                <c:pt idx="119">
                  <c:v>-0.32</c:v>
                </c:pt>
                <c:pt idx="120">
                  <c:v>-0.316</c:v>
                </c:pt>
                <c:pt idx="121">
                  <c:v>-0.312</c:v>
                </c:pt>
                <c:pt idx="122">
                  <c:v>-0.308</c:v>
                </c:pt>
                <c:pt idx="123">
                  <c:v>-0.30399999999999999</c:v>
                </c:pt>
                <c:pt idx="124">
                  <c:v>-0.3</c:v>
                </c:pt>
                <c:pt idx="125">
                  <c:v>-0.29599999999999999</c:v>
                </c:pt>
                <c:pt idx="126">
                  <c:v>-0.29199999999999998</c:v>
                </c:pt>
                <c:pt idx="127">
                  <c:v>-0.28799999999999998</c:v>
                </c:pt>
                <c:pt idx="128">
                  <c:v>-0.28399999999999997</c:v>
                </c:pt>
                <c:pt idx="129">
                  <c:v>-0.28000000000000003</c:v>
                </c:pt>
                <c:pt idx="130">
                  <c:v>-0.27600000000000002</c:v>
                </c:pt>
                <c:pt idx="131">
                  <c:v>-0.27200000000000002</c:v>
                </c:pt>
                <c:pt idx="132">
                  <c:v>-0.26800000000000002</c:v>
                </c:pt>
                <c:pt idx="133">
                  <c:v>-0.26400000000000001</c:v>
                </c:pt>
                <c:pt idx="134">
                  <c:v>-0.26</c:v>
                </c:pt>
                <c:pt idx="135">
                  <c:v>-0.25600000000000001</c:v>
                </c:pt>
                <c:pt idx="136">
                  <c:v>-0.252</c:v>
                </c:pt>
                <c:pt idx="137">
                  <c:v>-0.248</c:v>
                </c:pt>
                <c:pt idx="138">
                  <c:v>-0.24399999999999999</c:v>
                </c:pt>
                <c:pt idx="139">
                  <c:v>-0.24</c:v>
                </c:pt>
                <c:pt idx="140">
                  <c:v>-0.23599999999999999</c:v>
                </c:pt>
                <c:pt idx="141">
                  <c:v>-0.23200000000000001</c:v>
                </c:pt>
                <c:pt idx="142">
                  <c:v>-0.22800000000000001</c:v>
                </c:pt>
                <c:pt idx="143">
                  <c:v>-0.224</c:v>
                </c:pt>
                <c:pt idx="144">
                  <c:v>-0.22</c:v>
                </c:pt>
                <c:pt idx="145">
                  <c:v>-0.216</c:v>
                </c:pt>
                <c:pt idx="146">
                  <c:v>-0.21199999999999999</c:v>
                </c:pt>
                <c:pt idx="147">
                  <c:v>-0.20799999999999999</c:v>
                </c:pt>
                <c:pt idx="148">
                  <c:v>-0.20399999999999999</c:v>
                </c:pt>
                <c:pt idx="149">
                  <c:v>-0.2</c:v>
                </c:pt>
                <c:pt idx="150">
                  <c:v>-0.19600000000000001</c:v>
                </c:pt>
                <c:pt idx="151">
                  <c:v>-0.192</c:v>
                </c:pt>
                <c:pt idx="152">
                  <c:v>-0.188</c:v>
                </c:pt>
                <c:pt idx="153">
                  <c:v>-0.184</c:v>
                </c:pt>
                <c:pt idx="154">
                  <c:v>-0.18</c:v>
                </c:pt>
                <c:pt idx="155">
                  <c:v>-0.17599999999999999</c:v>
                </c:pt>
                <c:pt idx="156">
                  <c:v>-0.17199999999999999</c:v>
                </c:pt>
                <c:pt idx="157">
                  <c:v>-0.16800000000000001</c:v>
                </c:pt>
                <c:pt idx="158">
                  <c:v>-0.16400000000000001</c:v>
                </c:pt>
                <c:pt idx="159">
                  <c:v>-0.16</c:v>
                </c:pt>
                <c:pt idx="160">
                  <c:v>-0.156</c:v>
                </c:pt>
                <c:pt idx="161">
                  <c:v>-0.152</c:v>
                </c:pt>
                <c:pt idx="162">
                  <c:v>-0.14799999999999999</c:v>
                </c:pt>
                <c:pt idx="163">
                  <c:v>-0.14399999999999999</c:v>
                </c:pt>
                <c:pt idx="164">
                  <c:v>-0.14000000000000001</c:v>
                </c:pt>
                <c:pt idx="165">
                  <c:v>-0.13600000000000001</c:v>
                </c:pt>
                <c:pt idx="166">
                  <c:v>-0.13200000000000001</c:v>
                </c:pt>
                <c:pt idx="167">
                  <c:v>-0.128</c:v>
                </c:pt>
                <c:pt idx="168">
                  <c:v>-0.124</c:v>
                </c:pt>
                <c:pt idx="169">
                  <c:v>-0.12</c:v>
                </c:pt>
                <c:pt idx="170">
                  <c:v>-0.11600000000000001</c:v>
                </c:pt>
                <c:pt idx="171">
                  <c:v>-0.112</c:v>
                </c:pt>
                <c:pt idx="172">
                  <c:v>-0.108</c:v>
                </c:pt>
                <c:pt idx="173">
                  <c:v>-0.104</c:v>
                </c:pt>
                <c:pt idx="174">
                  <c:v>-0.1</c:v>
                </c:pt>
                <c:pt idx="175">
                  <c:v>-9.6000000000000002E-2</c:v>
                </c:pt>
                <c:pt idx="176">
                  <c:v>-9.1999999999999998E-2</c:v>
                </c:pt>
                <c:pt idx="177">
                  <c:v>-8.7999999999999995E-2</c:v>
                </c:pt>
                <c:pt idx="178">
                  <c:v>-8.4000000000000005E-2</c:v>
                </c:pt>
                <c:pt idx="179">
                  <c:v>-0.08</c:v>
                </c:pt>
                <c:pt idx="180">
                  <c:v>-7.5999999999999998E-2</c:v>
                </c:pt>
                <c:pt idx="181">
                  <c:v>-7.1999999999999995E-2</c:v>
                </c:pt>
                <c:pt idx="182">
                  <c:v>-6.8000000000000005E-2</c:v>
                </c:pt>
                <c:pt idx="183">
                  <c:v>-6.4000000000000001E-2</c:v>
                </c:pt>
                <c:pt idx="184">
                  <c:v>-0.06</c:v>
                </c:pt>
                <c:pt idx="185">
                  <c:v>-5.6000000000000001E-2</c:v>
                </c:pt>
                <c:pt idx="186">
                  <c:v>-5.1999999999999998E-2</c:v>
                </c:pt>
                <c:pt idx="187">
                  <c:v>-4.8000000000000001E-2</c:v>
                </c:pt>
                <c:pt idx="188">
                  <c:v>-4.3999999999999997E-2</c:v>
                </c:pt>
                <c:pt idx="189">
                  <c:v>-0.04</c:v>
                </c:pt>
                <c:pt idx="190">
                  <c:v>-3.5999999999999997E-2</c:v>
                </c:pt>
                <c:pt idx="191">
                  <c:v>-3.2000000000000001E-2</c:v>
                </c:pt>
                <c:pt idx="192">
                  <c:v>-2.8000000000000001E-2</c:v>
                </c:pt>
                <c:pt idx="193">
                  <c:v>-2.4E-2</c:v>
                </c:pt>
                <c:pt idx="194">
                  <c:v>-0.02</c:v>
                </c:pt>
                <c:pt idx="195">
                  <c:v>-1.6E-2</c:v>
                </c:pt>
                <c:pt idx="196">
                  <c:v>-1.2E-2</c:v>
                </c:pt>
                <c:pt idx="197">
                  <c:v>-8.0000000000000002E-3</c:v>
                </c:pt>
                <c:pt idx="198">
                  <c:v>-4.0000000000000001E-3</c:v>
                </c:pt>
                <c:pt idx="199">
                  <c:v>0</c:v>
                </c:pt>
                <c:pt idx="200">
                  <c:v>4.0000000000000001E-3</c:v>
                </c:pt>
                <c:pt idx="201">
                  <c:v>8.0000000000000002E-3</c:v>
                </c:pt>
                <c:pt idx="202">
                  <c:v>1.2E-2</c:v>
                </c:pt>
                <c:pt idx="203">
                  <c:v>1.6E-2</c:v>
                </c:pt>
                <c:pt idx="204">
                  <c:v>0.02</c:v>
                </c:pt>
                <c:pt idx="205">
                  <c:v>2.4E-2</c:v>
                </c:pt>
                <c:pt idx="206">
                  <c:v>2.8000000000000001E-2</c:v>
                </c:pt>
                <c:pt idx="207">
                  <c:v>3.2000000000000001E-2</c:v>
                </c:pt>
                <c:pt idx="208">
                  <c:v>3.5999999999999997E-2</c:v>
                </c:pt>
                <c:pt idx="209">
                  <c:v>0.04</c:v>
                </c:pt>
                <c:pt idx="210">
                  <c:v>4.3999999999999997E-2</c:v>
                </c:pt>
                <c:pt idx="211">
                  <c:v>4.8000000000000001E-2</c:v>
                </c:pt>
                <c:pt idx="212">
                  <c:v>5.1999999999999998E-2</c:v>
                </c:pt>
                <c:pt idx="213">
                  <c:v>5.6000000000000001E-2</c:v>
                </c:pt>
                <c:pt idx="214">
                  <c:v>0.06</c:v>
                </c:pt>
                <c:pt idx="215">
                  <c:v>6.4000000000000001E-2</c:v>
                </c:pt>
                <c:pt idx="216">
                  <c:v>6.8000000000000005E-2</c:v>
                </c:pt>
                <c:pt idx="217">
                  <c:v>7.1999999999999995E-2</c:v>
                </c:pt>
                <c:pt idx="218">
                  <c:v>7.5999999999999998E-2</c:v>
                </c:pt>
                <c:pt idx="219">
                  <c:v>0.08</c:v>
                </c:pt>
                <c:pt idx="220">
                  <c:v>8.4000000000000005E-2</c:v>
                </c:pt>
                <c:pt idx="221">
                  <c:v>8.7999999999999995E-2</c:v>
                </c:pt>
                <c:pt idx="222">
                  <c:v>9.1999999999999998E-2</c:v>
                </c:pt>
                <c:pt idx="223">
                  <c:v>9.6000000000000002E-2</c:v>
                </c:pt>
                <c:pt idx="224">
                  <c:v>0.1</c:v>
                </c:pt>
                <c:pt idx="225">
                  <c:v>0.104</c:v>
                </c:pt>
                <c:pt idx="226">
                  <c:v>0.108</c:v>
                </c:pt>
                <c:pt idx="227">
                  <c:v>0.112</c:v>
                </c:pt>
                <c:pt idx="228">
                  <c:v>0.11600000000000001</c:v>
                </c:pt>
                <c:pt idx="229">
                  <c:v>0.12</c:v>
                </c:pt>
                <c:pt idx="230">
                  <c:v>0.124</c:v>
                </c:pt>
                <c:pt idx="231">
                  <c:v>0.128</c:v>
                </c:pt>
                <c:pt idx="232">
                  <c:v>0.13200000000000001</c:v>
                </c:pt>
                <c:pt idx="233">
                  <c:v>0.13600000000000001</c:v>
                </c:pt>
                <c:pt idx="234">
                  <c:v>0.14000000000000001</c:v>
                </c:pt>
                <c:pt idx="235">
                  <c:v>0.14399999999999999</c:v>
                </c:pt>
                <c:pt idx="236">
                  <c:v>0.14799999999999999</c:v>
                </c:pt>
                <c:pt idx="237">
                  <c:v>0.152</c:v>
                </c:pt>
                <c:pt idx="238">
                  <c:v>0.156</c:v>
                </c:pt>
                <c:pt idx="239">
                  <c:v>0.16</c:v>
                </c:pt>
                <c:pt idx="240">
                  <c:v>0.16400000000000001</c:v>
                </c:pt>
                <c:pt idx="241">
                  <c:v>0.16800000000000001</c:v>
                </c:pt>
                <c:pt idx="242">
                  <c:v>0.17199999999999999</c:v>
                </c:pt>
                <c:pt idx="243">
                  <c:v>0.17599999999999999</c:v>
                </c:pt>
                <c:pt idx="244">
                  <c:v>0.18</c:v>
                </c:pt>
                <c:pt idx="245">
                  <c:v>0.184</c:v>
                </c:pt>
                <c:pt idx="246">
                  <c:v>0.188</c:v>
                </c:pt>
                <c:pt idx="247">
                  <c:v>0.192</c:v>
                </c:pt>
                <c:pt idx="248">
                  <c:v>0.19600000000000001</c:v>
                </c:pt>
                <c:pt idx="249">
                  <c:v>0.2</c:v>
                </c:pt>
                <c:pt idx="250">
                  <c:v>0.20399999999999999</c:v>
                </c:pt>
                <c:pt idx="251">
                  <c:v>0.20799999999999999</c:v>
                </c:pt>
                <c:pt idx="252">
                  <c:v>0.21199999999999999</c:v>
                </c:pt>
                <c:pt idx="253">
                  <c:v>0.216</c:v>
                </c:pt>
                <c:pt idx="254">
                  <c:v>0.22</c:v>
                </c:pt>
                <c:pt idx="255">
                  <c:v>0.224</c:v>
                </c:pt>
                <c:pt idx="256">
                  <c:v>0.22800000000000001</c:v>
                </c:pt>
                <c:pt idx="257">
                  <c:v>0.23200000000000001</c:v>
                </c:pt>
                <c:pt idx="258">
                  <c:v>0.23599999999999999</c:v>
                </c:pt>
                <c:pt idx="259">
                  <c:v>0.24</c:v>
                </c:pt>
                <c:pt idx="260">
                  <c:v>0.24399999999999999</c:v>
                </c:pt>
                <c:pt idx="261">
                  <c:v>0.248</c:v>
                </c:pt>
                <c:pt idx="262">
                  <c:v>0.252</c:v>
                </c:pt>
                <c:pt idx="263">
                  <c:v>0.25600000000000001</c:v>
                </c:pt>
                <c:pt idx="264">
                  <c:v>0.26</c:v>
                </c:pt>
                <c:pt idx="265">
                  <c:v>0.26400000000000001</c:v>
                </c:pt>
                <c:pt idx="266">
                  <c:v>0.26800000000000002</c:v>
                </c:pt>
                <c:pt idx="267">
                  <c:v>0.27200000000000002</c:v>
                </c:pt>
                <c:pt idx="268">
                  <c:v>0.27600000000000002</c:v>
                </c:pt>
                <c:pt idx="269">
                  <c:v>0.28000000000000003</c:v>
                </c:pt>
                <c:pt idx="270">
                  <c:v>0.28399999999999997</c:v>
                </c:pt>
                <c:pt idx="271">
                  <c:v>0.28799999999999998</c:v>
                </c:pt>
                <c:pt idx="272">
                  <c:v>0.29199999999999998</c:v>
                </c:pt>
                <c:pt idx="273">
                  <c:v>0.29599999999999999</c:v>
                </c:pt>
                <c:pt idx="274">
                  <c:v>0.3</c:v>
                </c:pt>
                <c:pt idx="275">
                  <c:v>0.30399999999999999</c:v>
                </c:pt>
                <c:pt idx="276">
                  <c:v>0.308</c:v>
                </c:pt>
                <c:pt idx="277">
                  <c:v>0.312</c:v>
                </c:pt>
                <c:pt idx="278">
                  <c:v>0.316</c:v>
                </c:pt>
                <c:pt idx="279">
                  <c:v>0.32</c:v>
                </c:pt>
                <c:pt idx="280">
                  <c:v>0.32400000000000001</c:v>
                </c:pt>
                <c:pt idx="281">
                  <c:v>0.32800000000000001</c:v>
                </c:pt>
                <c:pt idx="282">
                  <c:v>0.33200000000000002</c:v>
                </c:pt>
                <c:pt idx="283">
                  <c:v>0.33600000000000002</c:v>
                </c:pt>
                <c:pt idx="284">
                  <c:v>0.34</c:v>
                </c:pt>
                <c:pt idx="285">
                  <c:v>0.34399999999999997</c:v>
                </c:pt>
                <c:pt idx="286">
                  <c:v>0.34799999999999998</c:v>
                </c:pt>
                <c:pt idx="287">
                  <c:v>0.35199999999999998</c:v>
                </c:pt>
                <c:pt idx="288">
                  <c:v>0.35599999999999998</c:v>
                </c:pt>
                <c:pt idx="289">
                  <c:v>0.36</c:v>
                </c:pt>
                <c:pt idx="290">
                  <c:v>0.36399999999999999</c:v>
                </c:pt>
                <c:pt idx="291">
                  <c:v>0.36799999999999999</c:v>
                </c:pt>
                <c:pt idx="292">
                  <c:v>0.372</c:v>
                </c:pt>
                <c:pt idx="293">
                  <c:v>0.376</c:v>
                </c:pt>
                <c:pt idx="294">
                  <c:v>0.38</c:v>
                </c:pt>
                <c:pt idx="295">
                  <c:v>0.38400000000000001</c:v>
                </c:pt>
                <c:pt idx="296">
                  <c:v>0.38800000000000001</c:v>
                </c:pt>
                <c:pt idx="297">
                  <c:v>0.39200000000000002</c:v>
                </c:pt>
                <c:pt idx="298">
                  <c:v>0.39600000000000002</c:v>
                </c:pt>
                <c:pt idx="299">
                  <c:v>0.4</c:v>
                </c:pt>
              </c:numCache>
            </c:numRef>
          </c:xVal>
          <c:yVal>
            <c:numRef>
              <c:f>'MPC Solution'!$F$2:$F$301</c:f>
              <c:numCache>
                <c:formatCode>0.00E+00</c:formatCode>
                <c:ptCount val="300"/>
                <c:pt idx="0">
                  <c:v>-0.79400000000000004</c:v>
                </c:pt>
                <c:pt idx="1">
                  <c:v>-0.76500000000000001</c:v>
                </c:pt>
                <c:pt idx="2">
                  <c:v>-0.74099999999999999</c:v>
                </c:pt>
                <c:pt idx="3">
                  <c:v>-0.71800000000000008</c:v>
                </c:pt>
                <c:pt idx="4">
                  <c:v>-0.69800000000000006</c:v>
                </c:pt>
                <c:pt idx="5">
                  <c:v>-0.67999999999999994</c:v>
                </c:pt>
                <c:pt idx="6">
                  <c:v>-0.66300000000000003</c:v>
                </c:pt>
                <c:pt idx="7">
                  <c:v>-0.64600000000000002</c:v>
                </c:pt>
                <c:pt idx="8">
                  <c:v>-0.63300000000000001</c:v>
                </c:pt>
                <c:pt idx="9">
                  <c:v>-0.61899999999999999</c:v>
                </c:pt>
                <c:pt idx="10">
                  <c:v>-0.60599999999999998</c:v>
                </c:pt>
                <c:pt idx="11">
                  <c:v>-0.59400000000000008</c:v>
                </c:pt>
                <c:pt idx="12">
                  <c:v>-0.58299999999999996</c:v>
                </c:pt>
                <c:pt idx="13">
                  <c:v>-0.57199999999999995</c:v>
                </c:pt>
                <c:pt idx="14">
                  <c:v>-0.56199999999999994</c:v>
                </c:pt>
                <c:pt idx="15">
                  <c:v>-0.55100000000000005</c:v>
                </c:pt>
                <c:pt idx="16">
                  <c:v>-0.54199999999999993</c:v>
                </c:pt>
                <c:pt idx="17">
                  <c:v>-0.53300000000000003</c:v>
                </c:pt>
                <c:pt idx="18">
                  <c:v>-0.52499999999999991</c:v>
                </c:pt>
                <c:pt idx="19">
                  <c:v>-0.51700000000000002</c:v>
                </c:pt>
                <c:pt idx="20">
                  <c:v>-0.51</c:v>
                </c:pt>
                <c:pt idx="21">
                  <c:v>-0.503</c:v>
                </c:pt>
                <c:pt idx="22">
                  <c:v>-0.496</c:v>
                </c:pt>
                <c:pt idx="23">
                  <c:v>-0.49</c:v>
                </c:pt>
                <c:pt idx="24">
                  <c:v>-0.48400000000000004</c:v>
                </c:pt>
                <c:pt idx="25">
                  <c:v>-0.47700000000000004</c:v>
                </c:pt>
                <c:pt idx="26">
                  <c:v>-0.47100000000000003</c:v>
                </c:pt>
                <c:pt idx="27">
                  <c:v>-0.46499999999999997</c:v>
                </c:pt>
                <c:pt idx="28">
                  <c:v>-0.45900000000000002</c:v>
                </c:pt>
                <c:pt idx="29">
                  <c:v>-0.45300000000000001</c:v>
                </c:pt>
                <c:pt idx="30">
                  <c:v>-0.44800000000000001</c:v>
                </c:pt>
                <c:pt idx="31">
                  <c:v>-0.443</c:v>
                </c:pt>
                <c:pt idx="32">
                  <c:v>-0.438</c:v>
                </c:pt>
                <c:pt idx="33">
                  <c:v>-0.43300000000000005</c:v>
                </c:pt>
                <c:pt idx="34">
                  <c:v>-0.42800000000000005</c:v>
                </c:pt>
                <c:pt idx="35">
                  <c:v>-0.42300000000000004</c:v>
                </c:pt>
                <c:pt idx="36">
                  <c:v>-0.41800000000000004</c:v>
                </c:pt>
                <c:pt idx="37">
                  <c:v>-0.41199999999999998</c:v>
                </c:pt>
                <c:pt idx="38">
                  <c:v>-0.40699999999999997</c:v>
                </c:pt>
                <c:pt idx="39">
                  <c:v>-0.40200000000000002</c:v>
                </c:pt>
                <c:pt idx="40">
                  <c:v>-0.39600000000000002</c:v>
                </c:pt>
                <c:pt idx="41">
                  <c:v>-0.39100000000000001</c:v>
                </c:pt>
                <c:pt idx="42">
                  <c:v>-0.38600000000000001</c:v>
                </c:pt>
                <c:pt idx="43">
                  <c:v>-0.38200000000000001</c:v>
                </c:pt>
                <c:pt idx="44">
                  <c:v>-0.377</c:v>
                </c:pt>
                <c:pt idx="45">
                  <c:v>-0.372</c:v>
                </c:pt>
                <c:pt idx="46">
                  <c:v>-0.36799999999999999</c:v>
                </c:pt>
                <c:pt idx="47">
                  <c:v>-0.36399999999999999</c:v>
                </c:pt>
                <c:pt idx="48">
                  <c:v>-0.35900000000000004</c:v>
                </c:pt>
                <c:pt idx="49">
                  <c:v>-0.35499999999999998</c:v>
                </c:pt>
                <c:pt idx="50">
                  <c:v>-0.35099999999999998</c:v>
                </c:pt>
                <c:pt idx="51">
                  <c:v>-0.34700000000000003</c:v>
                </c:pt>
                <c:pt idx="52">
                  <c:v>-0.34299999999999997</c:v>
                </c:pt>
                <c:pt idx="53">
                  <c:v>-0.33900000000000002</c:v>
                </c:pt>
                <c:pt idx="54">
                  <c:v>-0.33599999999999997</c:v>
                </c:pt>
                <c:pt idx="55">
                  <c:v>-0.33299999999999996</c:v>
                </c:pt>
                <c:pt idx="56">
                  <c:v>-0.33</c:v>
                </c:pt>
                <c:pt idx="57">
                  <c:v>-0.32700000000000001</c:v>
                </c:pt>
                <c:pt idx="58">
                  <c:v>-0.32500000000000001</c:v>
                </c:pt>
                <c:pt idx="59">
                  <c:v>-0.32200000000000001</c:v>
                </c:pt>
                <c:pt idx="60">
                  <c:v>-0.32099999999999995</c:v>
                </c:pt>
                <c:pt idx="61">
                  <c:v>-0.31900000000000001</c:v>
                </c:pt>
                <c:pt idx="62">
                  <c:v>-0.318</c:v>
                </c:pt>
                <c:pt idx="63">
                  <c:v>-0.317</c:v>
                </c:pt>
                <c:pt idx="64">
                  <c:v>-0.315</c:v>
                </c:pt>
                <c:pt idx="65">
                  <c:v>-0.315</c:v>
                </c:pt>
                <c:pt idx="66">
                  <c:v>-0.314</c:v>
                </c:pt>
                <c:pt idx="67">
                  <c:v>-0.314</c:v>
                </c:pt>
                <c:pt idx="68">
                  <c:v>-0.314</c:v>
                </c:pt>
                <c:pt idx="69">
                  <c:v>-0.314</c:v>
                </c:pt>
                <c:pt idx="70">
                  <c:v>-0.314</c:v>
                </c:pt>
                <c:pt idx="71">
                  <c:v>-0.314</c:v>
                </c:pt>
                <c:pt idx="72">
                  <c:v>-0.314</c:v>
                </c:pt>
                <c:pt idx="73">
                  <c:v>-0.314</c:v>
                </c:pt>
                <c:pt idx="74">
                  <c:v>-0.314</c:v>
                </c:pt>
                <c:pt idx="75">
                  <c:v>-0.313</c:v>
                </c:pt>
                <c:pt idx="76">
                  <c:v>-0.312</c:v>
                </c:pt>
                <c:pt idx="77">
                  <c:v>-0.311</c:v>
                </c:pt>
                <c:pt idx="78">
                  <c:v>-0.309</c:v>
                </c:pt>
                <c:pt idx="79">
                  <c:v>-0.308</c:v>
                </c:pt>
                <c:pt idx="80">
                  <c:v>-0.30499999999999999</c:v>
                </c:pt>
                <c:pt idx="81">
                  <c:v>-0.30299999999999999</c:v>
                </c:pt>
                <c:pt idx="82">
                  <c:v>-0.29900000000000004</c:v>
                </c:pt>
                <c:pt idx="83">
                  <c:v>-0.29499999999999998</c:v>
                </c:pt>
                <c:pt idx="84">
                  <c:v>-0.29099999999999998</c:v>
                </c:pt>
                <c:pt idx="85">
                  <c:v>-0.28700000000000003</c:v>
                </c:pt>
                <c:pt idx="86">
                  <c:v>-0.28299999999999997</c:v>
                </c:pt>
                <c:pt idx="87">
                  <c:v>-0.27799999999999997</c:v>
                </c:pt>
                <c:pt idx="88">
                  <c:v>-0.27300000000000002</c:v>
                </c:pt>
                <c:pt idx="89">
                  <c:v>-0.26800000000000002</c:v>
                </c:pt>
                <c:pt idx="90">
                  <c:v>-0.26300000000000001</c:v>
                </c:pt>
                <c:pt idx="91">
                  <c:v>-0.25800000000000001</c:v>
                </c:pt>
                <c:pt idx="92">
                  <c:v>-0.253</c:v>
                </c:pt>
                <c:pt idx="93">
                  <c:v>-0.24699999999999997</c:v>
                </c:pt>
                <c:pt idx="94">
                  <c:v>-0.24299999999999999</c:v>
                </c:pt>
                <c:pt idx="95">
                  <c:v>-0.23900000000000002</c:v>
                </c:pt>
                <c:pt idx="96">
                  <c:v>-0.23499999999999999</c:v>
                </c:pt>
                <c:pt idx="97">
                  <c:v>-0.23099999999999998</c:v>
                </c:pt>
                <c:pt idx="98">
                  <c:v>-0.22800000000000001</c:v>
                </c:pt>
                <c:pt idx="99">
                  <c:v>-0.22600000000000001</c:v>
                </c:pt>
                <c:pt idx="100">
                  <c:v>-0.223</c:v>
                </c:pt>
                <c:pt idx="101">
                  <c:v>-0.222</c:v>
                </c:pt>
                <c:pt idx="102">
                  <c:v>-0.221</c:v>
                </c:pt>
                <c:pt idx="103">
                  <c:v>-0.22</c:v>
                </c:pt>
                <c:pt idx="104">
                  <c:v>-0.22</c:v>
                </c:pt>
                <c:pt idx="105">
                  <c:v>-0.219</c:v>
                </c:pt>
                <c:pt idx="106">
                  <c:v>-0.22</c:v>
                </c:pt>
                <c:pt idx="107">
                  <c:v>-0.22</c:v>
                </c:pt>
                <c:pt idx="108">
                  <c:v>-0.221</c:v>
                </c:pt>
                <c:pt idx="109">
                  <c:v>-0.222</c:v>
                </c:pt>
                <c:pt idx="110">
                  <c:v>-0.222</c:v>
                </c:pt>
                <c:pt idx="111">
                  <c:v>-0.223</c:v>
                </c:pt>
                <c:pt idx="112">
                  <c:v>-0.224</c:v>
                </c:pt>
                <c:pt idx="113">
                  <c:v>-0.22499999999999998</c:v>
                </c:pt>
                <c:pt idx="114">
                  <c:v>-0.22499999999999998</c:v>
                </c:pt>
                <c:pt idx="115">
                  <c:v>-0.22600000000000001</c:v>
                </c:pt>
                <c:pt idx="116">
                  <c:v>-0.22600000000000001</c:v>
                </c:pt>
                <c:pt idx="117">
                  <c:v>-0.22600000000000001</c:v>
                </c:pt>
                <c:pt idx="118">
                  <c:v>-0.22499999999999998</c:v>
                </c:pt>
                <c:pt idx="119">
                  <c:v>-0.22499999999999998</c:v>
                </c:pt>
                <c:pt idx="120">
                  <c:v>-0.223</c:v>
                </c:pt>
                <c:pt idx="121">
                  <c:v>-0.222</c:v>
                </c:pt>
                <c:pt idx="122">
                  <c:v>-0.22</c:v>
                </c:pt>
                <c:pt idx="123">
                  <c:v>-0.218</c:v>
                </c:pt>
                <c:pt idx="124">
                  <c:v>-0.216</c:v>
                </c:pt>
                <c:pt idx="125">
                  <c:v>-0.21400000000000002</c:v>
                </c:pt>
                <c:pt idx="126">
                  <c:v>-0.21199999999999999</c:v>
                </c:pt>
                <c:pt idx="127">
                  <c:v>-0.21099999999999999</c:v>
                </c:pt>
                <c:pt idx="128">
                  <c:v>-0.20900000000000002</c:v>
                </c:pt>
                <c:pt idx="129">
                  <c:v>-0.20699999999999999</c:v>
                </c:pt>
                <c:pt idx="130">
                  <c:v>-0.20499999999999999</c:v>
                </c:pt>
                <c:pt idx="131">
                  <c:v>-0.20300000000000001</c:v>
                </c:pt>
                <c:pt idx="132">
                  <c:v>-0.20300000000000001</c:v>
                </c:pt>
                <c:pt idx="133">
                  <c:v>-0.20200000000000001</c:v>
                </c:pt>
                <c:pt idx="134">
                  <c:v>-0.20100000000000001</c:v>
                </c:pt>
                <c:pt idx="135">
                  <c:v>-0.20100000000000001</c:v>
                </c:pt>
                <c:pt idx="136">
                  <c:v>-0.20100000000000001</c:v>
                </c:pt>
                <c:pt idx="137">
                  <c:v>-0.20100000000000001</c:v>
                </c:pt>
                <c:pt idx="138">
                  <c:v>-0.20100000000000001</c:v>
                </c:pt>
                <c:pt idx="139">
                  <c:v>-0.20200000000000001</c:v>
                </c:pt>
                <c:pt idx="140">
                  <c:v>-0.20300000000000001</c:v>
                </c:pt>
                <c:pt idx="141">
                  <c:v>-0.20300000000000001</c:v>
                </c:pt>
                <c:pt idx="142">
                  <c:v>-0.20399999999999999</c:v>
                </c:pt>
                <c:pt idx="143">
                  <c:v>-0.20399999999999999</c:v>
                </c:pt>
                <c:pt idx="144">
                  <c:v>-0.20499999999999999</c:v>
                </c:pt>
                <c:pt idx="145">
                  <c:v>-0.20499999999999999</c:v>
                </c:pt>
                <c:pt idx="146">
                  <c:v>-0.20499999999999999</c:v>
                </c:pt>
                <c:pt idx="147">
                  <c:v>-0.20599999999999999</c:v>
                </c:pt>
                <c:pt idx="148">
                  <c:v>-0.20499999999999999</c:v>
                </c:pt>
                <c:pt idx="149">
                  <c:v>-0.20499999999999999</c:v>
                </c:pt>
                <c:pt idx="150">
                  <c:v>-0.20399999999999999</c:v>
                </c:pt>
                <c:pt idx="151">
                  <c:v>-0.20300000000000001</c:v>
                </c:pt>
                <c:pt idx="152">
                  <c:v>-0.20100000000000001</c:v>
                </c:pt>
                <c:pt idx="153">
                  <c:v>-0.19999999999999998</c:v>
                </c:pt>
                <c:pt idx="154">
                  <c:v>-0.19800000000000001</c:v>
                </c:pt>
                <c:pt idx="155">
                  <c:v>-0.19600000000000001</c:v>
                </c:pt>
                <c:pt idx="156">
                  <c:v>-0.19399999999999998</c:v>
                </c:pt>
                <c:pt idx="157">
                  <c:v>-0.192</c:v>
                </c:pt>
                <c:pt idx="158">
                  <c:v>-0.189</c:v>
                </c:pt>
                <c:pt idx="159">
                  <c:v>-0.187</c:v>
                </c:pt>
                <c:pt idx="160">
                  <c:v>-0.184</c:v>
                </c:pt>
                <c:pt idx="161">
                  <c:v>-0.182</c:v>
                </c:pt>
                <c:pt idx="162">
                  <c:v>-0.18</c:v>
                </c:pt>
                <c:pt idx="163">
                  <c:v>-0.17800000000000002</c:v>
                </c:pt>
                <c:pt idx="164">
                  <c:v>-0.17700000000000002</c:v>
                </c:pt>
                <c:pt idx="165">
                  <c:v>-0.17599999999999999</c:v>
                </c:pt>
                <c:pt idx="166">
                  <c:v>-0.17499999999999999</c:v>
                </c:pt>
                <c:pt idx="167">
                  <c:v>-0.17499999999999999</c:v>
                </c:pt>
                <c:pt idx="168">
                  <c:v>-0.17499999999999999</c:v>
                </c:pt>
                <c:pt idx="169">
                  <c:v>-0.17499999999999999</c:v>
                </c:pt>
                <c:pt idx="170">
                  <c:v>-0.17599999999999999</c:v>
                </c:pt>
                <c:pt idx="171">
                  <c:v>-0.17800000000000002</c:v>
                </c:pt>
                <c:pt idx="172">
                  <c:v>-0.17899999999999999</c:v>
                </c:pt>
                <c:pt idx="173">
                  <c:v>-0.182</c:v>
                </c:pt>
                <c:pt idx="174">
                  <c:v>-0.184</c:v>
                </c:pt>
                <c:pt idx="175">
                  <c:v>-0.187</c:v>
                </c:pt>
                <c:pt idx="176">
                  <c:v>-0.19</c:v>
                </c:pt>
                <c:pt idx="177">
                  <c:v>-0.193</c:v>
                </c:pt>
                <c:pt idx="178">
                  <c:v>-0.19600000000000001</c:v>
                </c:pt>
                <c:pt idx="179">
                  <c:v>-0.19899999999999998</c:v>
                </c:pt>
                <c:pt idx="180">
                  <c:v>-0.20200000000000001</c:v>
                </c:pt>
                <c:pt idx="181">
                  <c:v>-0.20599999999999999</c:v>
                </c:pt>
                <c:pt idx="182">
                  <c:v>-0.20800000000000002</c:v>
                </c:pt>
                <c:pt idx="183">
                  <c:v>-0.21</c:v>
                </c:pt>
                <c:pt idx="184">
                  <c:v>-0.21299999999999999</c:v>
                </c:pt>
                <c:pt idx="185">
                  <c:v>-0.215</c:v>
                </c:pt>
                <c:pt idx="186">
                  <c:v>-0.217</c:v>
                </c:pt>
                <c:pt idx="187">
                  <c:v>-0.219</c:v>
                </c:pt>
                <c:pt idx="188">
                  <c:v>-0.22</c:v>
                </c:pt>
                <c:pt idx="189">
                  <c:v>-0.221</c:v>
                </c:pt>
                <c:pt idx="190">
                  <c:v>-0.223</c:v>
                </c:pt>
                <c:pt idx="191">
                  <c:v>-0.224</c:v>
                </c:pt>
                <c:pt idx="192">
                  <c:v>-0.22499999999999998</c:v>
                </c:pt>
                <c:pt idx="193">
                  <c:v>-0.22600000000000001</c:v>
                </c:pt>
                <c:pt idx="194">
                  <c:v>-0.22600000000000001</c:v>
                </c:pt>
                <c:pt idx="195">
                  <c:v>-0.22700000000000001</c:v>
                </c:pt>
                <c:pt idx="196">
                  <c:v>-0.22800000000000001</c:v>
                </c:pt>
                <c:pt idx="197">
                  <c:v>-0.22800000000000001</c:v>
                </c:pt>
                <c:pt idx="198">
                  <c:v>-0.22800000000000001</c:v>
                </c:pt>
                <c:pt idx="199">
                  <c:v>-0.22900000000000001</c:v>
                </c:pt>
                <c:pt idx="200">
                  <c:v>-0.22800000000000001</c:v>
                </c:pt>
                <c:pt idx="201">
                  <c:v>-0.22900000000000001</c:v>
                </c:pt>
                <c:pt idx="202">
                  <c:v>-0.22900000000000001</c:v>
                </c:pt>
                <c:pt idx="203">
                  <c:v>-0.22900000000000001</c:v>
                </c:pt>
                <c:pt idx="204">
                  <c:v>-0.22800000000000001</c:v>
                </c:pt>
                <c:pt idx="205">
                  <c:v>-0.22800000000000001</c:v>
                </c:pt>
                <c:pt idx="206">
                  <c:v>-0.22800000000000001</c:v>
                </c:pt>
                <c:pt idx="207">
                  <c:v>-0.22800000000000001</c:v>
                </c:pt>
                <c:pt idx="208">
                  <c:v>-0.22800000000000001</c:v>
                </c:pt>
                <c:pt idx="209">
                  <c:v>-0.22800000000000001</c:v>
                </c:pt>
                <c:pt idx="210">
                  <c:v>-0.22800000000000001</c:v>
                </c:pt>
                <c:pt idx="211">
                  <c:v>-0.22900000000000001</c:v>
                </c:pt>
                <c:pt idx="212">
                  <c:v>-0.22900000000000001</c:v>
                </c:pt>
                <c:pt idx="213">
                  <c:v>-0.22999999999999998</c:v>
                </c:pt>
                <c:pt idx="214">
                  <c:v>-0.23099999999999998</c:v>
                </c:pt>
                <c:pt idx="215">
                  <c:v>-0.23200000000000001</c:v>
                </c:pt>
                <c:pt idx="216">
                  <c:v>-0.23400000000000001</c:v>
                </c:pt>
                <c:pt idx="217">
                  <c:v>-0.23599999999999999</c:v>
                </c:pt>
                <c:pt idx="218">
                  <c:v>-0.23799999999999999</c:v>
                </c:pt>
                <c:pt idx="219">
                  <c:v>-0.24</c:v>
                </c:pt>
                <c:pt idx="220">
                  <c:v>-0.24200000000000002</c:v>
                </c:pt>
                <c:pt idx="221">
                  <c:v>-0.245</c:v>
                </c:pt>
                <c:pt idx="222">
                  <c:v>-0.24699999999999997</c:v>
                </c:pt>
                <c:pt idx="223">
                  <c:v>-0.25</c:v>
                </c:pt>
                <c:pt idx="224">
                  <c:v>-0.252</c:v>
                </c:pt>
                <c:pt idx="225">
                  <c:v>-0.255</c:v>
                </c:pt>
                <c:pt idx="226">
                  <c:v>-0.25800000000000001</c:v>
                </c:pt>
                <c:pt idx="227">
                  <c:v>-0.26</c:v>
                </c:pt>
                <c:pt idx="228">
                  <c:v>-0.26300000000000001</c:v>
                </c:pt>
                <c:pt idx="229">
                  <c:v>-0.26500000000000001</c:v>
                </c:pt>
                <c:pt idx="230">
                  <c:v>-0.26800000000000002</c:v>
                </c:pt>
                <c:pt idx="231">
                  <c:v>-0.27</c:v>
                </c:pt>
                <c:pt idx="232">
                  <c:v>-0.27200000000000002</c:v>
                </c:pt>
                <c:pt idx="233">
                  <c:v>-0.27300000000000002</c:v>
                </c:pt>
                <c:pt idx="234">
                  <c:v>-0.27399999999999997</c:v>
                </c:pt>
                <c:pt idx="235">
                  <c:v>-0.27599999999999997</c:v>
                </c:pt>
                <c:pt idx="236">
                  <c:v>-0.27599999999999997</c:v>
                </c:pt>
                <c:pt idx="237">
                  <c:v>-0.27700000000000002</c:v>
                </c:pt>
                <c:pt idx="238">
                  <c:v>-0.27700000000000002</c:v>
                </c:pt>
                <c:pt idx="239">
                  <c:v>-0.27799999999999997</c:v>
                </c:pt>
                <c:pt idx="240">
                  <c:v>-0.27799999999999997</c:v>
                </c:pt>
                <c:pt idx="241">
                  <c:v>-0.27799999999999997</c:v>
                </c:pt>
                <c:pt idx="242">
                  <c:v>-0.27799999999999997</c:v>
                </c:pt>
                <c:pt idx="243">
                  <c:v>-0.27899999999999997</c:v>
                </c:pt>
                <c:pt idx="244">
                  <c:v>-0.27899999999999997</c:v>
                </c:pt>
                <c:pt idx="245">
                  <c:v>-0.27799999999999997</c:v>
                </c:pt>
                <c:pt idx="246">
                  <c:v>-0.27899999999999997</c:v>
                </c:pt>
                <c:pt idx="247">
                  <c:v>-0.27899999999999997</c:v>
                </c:pt>
                <c:pt idx="248">
                  <c:v>-0.27899999999999997</c:v>
                </c:pt>
                <c:pt idx="249">
                  <c:v>-0.27899999999999997</c:v>
                </c:pt>
                <c:pt idx="250">
                  <c:v>-0.27899999999999997</c:v>
                </c:pt>
                <c:pt idx="251">
                  <c:v>-0.28000000000000003</c:v>
                </c:pt>
                <c:pt idx="252">
                  <c:v>-0.28000000000000003</c:v>
                </c:pt>
                <c:pt idx="253">
                  <c:v>-0.28000000000000003</c:v>
                </c:pt>
                <c:pt idx="254">
                  <c:v>-0.28000000000000003</c:v>
                </c:pt>
                <c:pt idx="255">
                  <c:v>-0.28000000000000003</c:v>
                </c:pt>
                <c:pt idx="256">
                  <c:v>-0.28000000000000003</c:v>
                </c:pt>
                <c:pt idx="257">
                  <c:v>-0.28099999999999997</c:v>
                </c:pt>
                <c:pt idx="258">
                  <c:v>-0.28099999999999997</c:v>
                </c:pt>
                <c:pt idx="259">
                  <c:v>-0.28000000000000003</c:v>
                </c:pt>
                <c:pt idx="260">
                  <c:v>-0.28099999999999997</c:v>
                </c:pt>
                <c:pt idx="261">
                  <c:v>-0.28099999999999997</c:v>
                </c:pt>
                <c:pt idx="262">
                  <c:v>-0.28099999999999997</c:v>
                </c:pt>
                <c:pt idx="263">
                  <c:v>-0.28200000000000003</c:v>
                </c:pt>
                <c:pt idx="264">
                  <c:v>-0.28299999999999997</c:v>
                </c:pt>
                <c:pt idx="265">
                  <c:v>-0.28399999999999997</c:v>
                </c:pt>
                <c:pt idx="266">
                  <c:v>-0.28599999999999998</c:v>
                </c:pt>
                <c:pt idx="267">
                  <c:v>-0.28700000000000003</c:v>
                </c:pt>
                <c:pt idx="268">
                  <c:v>-0.28900000000000003</c:v>
                </c:pt>
                <c:pt idx="269">
                  <c:v>-0.29200000000000004</c:v>
                </c:pt>
                <c:pt idx="270">
                  <c:v>-0.29499999999999998</c:v>
                </c:pt>
                <c:pt idx="271">
                  <c:v>-0.29799999999999999</c:v>
                </c:pt>
                <c:pt idx="272">
                  <c:v>-0.30199999999999999</c:v>
                </c:pt>
                <c:pt idx="273">
                  <c:v>-0.30599999999999999</c:v>
                </c:pt>
                <c:pt idx="274">
                  <c:v>-0.31</c:v>
                </c:pt>
                <c:pt idx="275">
                  <c:v>-0.314</c:v>
                </c:pt>
                <c:pt idx="276">
                  <c:v>-0.318</c:v>
                </c:pt>
                <c:pt idx="277">
                  <c:v>-0.32300000000000001</c:v>
                </c:pt>
                <c:pt idx="278">
                  <c:v>-0.32900000000000001</c:v>
                </c:pt>
                <c:pt idx="279">
                  <c:v>-0.33400000000000002</c:v>
                </c:pt>
                <c:pt idx="280">
                  <c:v>-0.33999999999999997</c:v>
                </c:pt>
                <c:pt idx="281">
                  <c:v>-0.34599999999999997</c:v>
                </c:pt>
                <c:pt idx="282">
                  <c:v>-0.35199999999999998</c:v>
                </c:pt>
                <c:pt idx="283">
                  <c:v>-0.35799999999999998</c:v>
                </c:pt>
                <c:pt idx="284">
                  <c:v>-0.36399999999999999</c:v>
                </c:pt>
                <c:pt idx="285">
                  <c:v>-0.37</c:v>
                </c:pt>
                <c:pt idx="286">
                  <c:v>-0.375</c:v>
                </c:pt>
                <c:pt idx="287">
                  <c:v>-0.38100000000000001</c:v>
                </c:pt>
                <c:pt idx="288">
                  <c:v>-0.38500000000000001</c:v>
                </c:pt>
                <c:pt idx="289">
                  <c:v>-0.39</c:v>
                </c:pt>
                <c:pt idx="290">
                  <c:v>-0.39400000000000002</c:v>
                </c:pt>
                <c:pt idx="291">
                  <c:v>-0.39799999999999996</c:v>
                </c:pt>
                <c:pt idx="292">
                  <c:v>-0.39999999999999997</c:v>
                </c:pt>
                <c:pt idx="293">
                  <c:v>-0.40200000000000002</c:v>
                </c:pt>
                <c:pt idx="294">
                  <c:v>-0.40400000000000003</c:v>
                </c:pt>
                <c:pt idx="295">
                  <c:v>-0.40499999999999997</c:v>
                </c:pt>
                <c:pt idx="296">
                  <c:v>-0.40600000000000003</c:v>
                </c:pt>
                <c:pt idx="297">
                  <c:v>-0.40499999999999997</c:v>
                </c:pt>
                <c:pt idx="298">
                  <c:v>-0.40600000000000003</c:v>
                </c:pt>
                <c:pt idx="299">
                  <c:v>-0.40499999999999997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A99-4576-AEF1-EDC8C29C59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4893600"/>
        <c:axId val="844895248"/>
      </c:scatterChart>
      <c:valAx>
        <c:axId val="844893600"/>
        <c:scaling>
          <c:orientation val="maxMin"/>
          <c:max val="0.4"/>
          <c:min val="-0.8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Potential (V)</a:t>
                </a:r>
              </a:p>
            </c:rich>
          </c:tx>
          <c:layout>
            <c:manualLayout>
              <c:xMode val="edge"/>
              <c:yMode val="edge"/>
              <c:x val="0.4076767793731666"/>
              <c:y val="0.890781390192511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5248"/>
        <c:crossesAt val="-5"/>
        <c:crossBetween val="midCat"/>
        <c:majorUnit val="0.2"/>
      </c:valAx>
      <c:valAx>
        <c:axId val="84489524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Current (µA)</a:t>
                </a:r>
              </a:p>
            </c:rich>
          </c:tx>
          <c:layout>
            <c:manualLayout>
              <c:xMode val="edge"/>
              <c:yMode val="edge"/>
              <c:x val="0"/>
              <c:y val="9.435707997922707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in"/>
        <c:minorTickMark val="none"/>
        <c:tickLblPos val="high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44893600"/>
        <c:crossesAt val="1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08CDC13-FF64-C896-5233-F691DE4768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F9642B-64E1-BB65-ED89-4351D53A92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E253F-964B-44B0-BFBA-F78D558D622A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80120D-D89E-F417-AD6B-E0C38B490A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7F08CE-C245-FF1D-5D8E-28884D066F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DE2C1-E4A6-407F-8647-99ADCD733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881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6AE25-4F7E-42BC-A7A2-63ADFEBCD1F6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3938" y="1162050"/>
            <a:ext cx="24225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4971B-0E36-491B-82E1-5DDB2898E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26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72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5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72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15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971B-0E36-491B-82E1-5DDB2898E23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013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146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D546D-35C8-441B-A942-FAABFF8DCF08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46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990A9-42D6-48C6-ADAE-20E3E6AB05EE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5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8D4C-9EE3-46EE-850B-C10045EE2101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9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4506-55B3-4EEC-B4B4-432E86C67C2A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240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71DBC96-5FF5-4847-9B58-AC86AE3FB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7728-BCB5-4ADC-816E-72A6AADE4BE5}" type="datetime1">
              <a:rPr lang="en-US" smtClean="0"/>
              <a:t>8/9/2023</a:t>
            </a:fld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67C0D704-7E1D-47F4-B581-3269F46D7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06A20E1E-A585-4A5F-94D6-DF2054ED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6AD49-0A6C-4477-A503-22E0635CF4BF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1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2BE16-4720-4949-8F0A-E5A768C31CCA}" type="datetime1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68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0CC1C-545F-466E-9FA6-183085FD94C5}" type="datetime1">
              <a:rPr lang="en-US" smtClean="0"/>
              <a:t>8/9/2023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16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F8481-A71F-487B-8889-B67A0D192621}" type="datetime1">
              <a:rPr lang="en-US" smtClean="0"/>
              <a:t>8/9/2023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02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97EB8-1C85-4404-A68B-6CF4A8EA6CCE}" type="datetime1">
              <a:rPr lang="en-US" smtClean="0"/>
              <a:t>8/9/2023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93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65DA-9A5E-4DF3-8DC4-A94EA97883C6}" type="datetime1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80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5E15-E6FF-4B63-B807-7D7200E7905F}" type="datetime1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34403-E6AF-9B44-8A22-D75A397E6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3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D40C0-B33F-4692-A63C-5324646398C8}" type="datetime1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92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hdr="0" ftr="0" dt="0"/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leopold@richmond.edu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99894"/>
            <a:ext cx="7315200" cy="9056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Supporting Information</a:t>
            </a:r>
            <a:endParaRPr lang="en-US" sz="1200" b="1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Mechanistic Elucidation of Nanomaterial-Enhanced First-Generation Biosensors Using Probe Voltammetry of an Enzymatic Reaction</a:t>
            </a:r>
            <a:endParaRPr lang="en-US" sz="18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0" marR="0">
              <a:lnSpc>
                <a:spcPts val="13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</a:p>
          <a:p>
            <a:pPr marL="0" marR="0">
              <a:lnSpc>
                <a:spcPts val="13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Ann H. Wemple, Jamie S. Kaplan and Michael C. Leopold * </a:t>
            </a: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endParaRPr lang="en-US" sz="18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Department of Chemistry, Gottwald Center for the Sciences, University of Richmond, Richmond, Virginia 23173, United States</a:t>
            </a: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i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*</a:t>
            </a:r>
            <a:r>
              <a:rPr lang="en-US" sz="1200" i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Correspondence Author: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mleopold@richmond.edu</a:t>
            </a:r>
            <a:endParaRPr lang="en-US" sz="1200" i="1" kern="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endParaRPr lang="en-US" sz="1200" i="1" kern="1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endParaRPr lang="en-US" sz="1200" i="1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Table of Contents:</a:t>
            </a:r>
          </a:p>
          <a:p>
            <a:pPr marL="0" marR="0" indent="0">
              <a:lnSpc>
                <a:spcPts val="1000"/>
              </a:lnSpc>
              <a:spcBef>
                <a:spcPts val="0"/>
              </a:spcBef>
              <a:spcAft>
                <a:spcPts val="0"/>
              </a:spcAft>
            </a:pPr>
            <a:endParaRPr lang="en-US" sz="1200" kern="1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I-t curves and calibration curve examples of signal enhancement of a CNT-modified electrode, p.  S2 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Typical electrochemical parameters for sweep voltammetry techniques used in the study (DPV, SWV), p. S3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Schematic of xanthine metabolism enzymatic reaction and its electroactive products, p. S4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Sweep voltammetry (CV, DPV, SWV) of a mixture of XAN, HXAN, and UA at a GCE interface, p. S5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Amperometric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I-t analysis analogous to Figure 2 in reverse order of injections at Pt vs GCE electrodes, p. S6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Cyclic voltammetry of 10 mM H2O2 at a bare platinum electrode (with CAT injection), p. S7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DPV taken of GCEs modified with C6-MPC doped HMTES xerogels (without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XOx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at films with and without the PU capping layer after exposure to 200 µM XAN, p S8 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DPV scans over time shown in Figure 4 but also including scans taken &gt;= 1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hr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after </a:t>
            </a:r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</a:rPr>
              <a:t>XAN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injection (GCEs modified with C6-MPC doped HMTES xerogels (with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XOx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with and without the PU capping layer), p. S9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Amperometric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I-t analysis during injection of XAN and CAT in an unstirred solution (Figure 5A), p. S10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SWV over time for C6-MPC doped HMTES system with and without PU (Figure 6) including scans taken after the addition of CAT, p. S11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DPV scans of C6 MPC in solution and embedded in HMTES xerogels, p. S12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Sweep voltammetry (CV, SWV) of a mixture of XAN, HXAN, and UA at a Pt/COOH-SWCNT (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Nafion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) / HMTES system with and without PU outer layer, p. S13</a:t>
            </a: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Amperometric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I-t analysis to determine optimal potential to apply to Pt/COOH-SWCNT (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Nafion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) systems to gain selectivity and sensitivity toward H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oxidation, p. S14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▪ SWV over time for Pt / SWCNT-COOH / HMTES (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XOx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) system with and without PU (Figure 7) including scans taken after the addition of either H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or CAT, p. S15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en-US" sz="1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Aft>
                <a:spcPts val="600"/>
              </a:spcAft>
            </a:pPr>
            <a:endParaRPr lang="en-US" sz="1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B07BA0-8F1D-4A46-9F38-83348A819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435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C77511F-1879-C2C4-AD22-07528A9259F8}"/>
              </a:ext>
            </a:extLst>
          </p:cNvPr>
          <p:cNvSpPr txBox="1"/>
          <p:nvPr/>
        </p:nvSpPr>
        <p:spPr>
          <a:xfrm>
            <a:off x="361507" y="4840944"/>
            <a:ext cx="70493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Figure S7. (A)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Amperometric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I-t curves of platinum electrodes in quiescent (quiet or unstirred)</a:t>
            </a:r>
            <a:r>
              <a:rPr lang="en-US" sz="1200" i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PBS (10 mM; pH 7) held at +0.375 V and modified with C6 MPC-doped HMTES xerogels (with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XOx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with (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a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and without (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b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PU capping layers, along with PU only-modified (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c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and bare platinum (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electrodes during 100 µ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L injection of 40 mM XAN at 1200 seconds and 100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µ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L injection of CAT enzyme (10 mg/mL) at 2100 seconds.</a:t>
            </a:r>
            <a:endParaRPr lang="en-US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599688-7BFB-BDE2-1732-985775BA43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40"/>
          <a:stretch/>
        </p:blipFill>
        <p:spPr>
          <a:xfrm>
            <a:off x="189861" y="333756"/>
            <a:ext cx="7316724" cy="446820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390DF2-3BD0-B4A8-C9B8-902AEA70B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355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wave&#10;&#10;Description automatically generated">
            <a:extLst>
              <a:ext uri="{FF2B5EF4-FFF2-40B4-BE49-F238E27FC236}">
                <a16:creationId xmlns:a16="http://schemas.microsoft.com/office/drawing/2014/main" id="{9811B366-91C6-3817-C095-4C28BA3920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0" y="4555077"/>
            <a:ext cx="6824134" cy="3851794"/>
          </a:xfrm>
          <a:prstGeom prst="rect">
            <a:avLst/>
          </a:prstGeom>
        </p:spPr>
      </p:pic>
      <p:pic>
        <p:nvPicPr>
          <p:cNvPr id="4" name="Picture 3" descr="A graph of a wave&#10;&#10;Description automatically generated">
            <a:extLst>
              <a:ext uri="{FF2B5EF4-FFF2-40B4-BE49-F238E27FC236}">
                <a16:creationId xmlns:a16="http://schemas.microsoft.com/office/drawing/2014/main" id="{61807056-04EE-E8B4-7F20-E40D873C6D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1" y="112556"/>
            <a:ext cx="6824133" cy="46291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DB671D-869E-BBDB-1E62-BAC079D9F84C}"/>
              </a:ext>
            </a:extLst>
          </p:cNvPr>
          <p:cNvSpPr txBox="1"/>
          <p:nvPr/>
        </p:nvSpPr>
        <p:spPr>
          <a:xfrm>
            <a:off x="48045" y="0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13C307-8FC1-522B-B5AC-D36CBCA691BD}"/>
              </a:ext>
            </a:extLst>
          </p:cNvPr>
          <p:cNvSpPr txBox="1"/>
          <p:nvPr/>
        </p:nvSpPr>
        <p:spPr>
          <a:xfrm>
            <a:off x="7087" y="4522020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800" dirty="0"/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D8D58B95-14A7-B0F7-C66B-335C83F1873D}"/>
              </a:ext>
            </a:extLst>
          </p:cNvPr>
          <p:cNvSpPr txBox="1"/>
          <p:nvPr/>
        </p:nvSpPr>
        <p:spPr>
          <a:xfrm>
            <a:off x="239889" y="8466091"/>
            <a:ext cx="7268493" cy="746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Figure S8.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SWV results over time before (- - - - ) and after injection of XAN (200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µ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M) at C6 MPC-doped HMTES (with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XOx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modified platinum electrodes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(A)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with and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(B)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without the PU capping layer (as shown in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Figure 6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with SWV taken initially (bold dotted, red) and after several scans (bold solid, red) of CAT included.  </a:t>
            </a:r>
            <a:r>
              <a:rPr lang="en-US" sz="1200" b="1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US" sz="14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071A81E-EFBA-7648-3DA0-80931F859F14}"/>
              </a:ext>
            </a:extLst>
          </p:cNvPr>
          <p:cNvCxnSpPr>
            <a:cxnSpLocks/>
          </p:cNvCxnSpPr>
          <p:nvPr/>
        </p:nvCxnSpPr>
        <p:spPr>
          <a:xfrm>
            <a:off x="2690282" y="6849712"/>
            <a:ext cx="0" cy="781577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EF29EC0-6784-CABE-FC43-0B77C4876B91}"/>
              </a:ext>
            </a:extLst>
          </p:cNvPr>
          <p:cNvCxnSpPr>
            <a:cxnSpLocks/>
          </p:cNvCxnSpPr>
          <p:nvPr/>
        </p:nvCxnSpPr>
        <p:spPr>
          <a:xfrm>
            <a:off x="2690282" y="2822222"/>
            <a:ext cx="0" cy="638973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F4FEB9E-0DBC-60B0-7E96-AEFC12204BC7}"/>
              </a:ext>
            </a:extLst>
          </p:cNvPr>
          <p:cNvCxnSpPr>
            <a:cxnSpLocks/>
          </p:cNvCxnSpPr>
          <p:nvPr/>
        </p:nvCxnSpPr>
        <p:spPr>
          <a:xfrm>
            <a:off x="3242733" y="3180345"/>
            <a:ext cx="0" cy="270933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tailEnd type="arrow" w="lg" len="lg"/>
          </a:ln>
          <a:effectLst>
            <a:glow rad="127000">
              <a:schemeClr val="bg1"/>
            </a:glo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F5459E9-C96C-29E0-AD62-9FBA0B7C5401}"/>
              </a:ext>
            </a:extLst>
          </p:cNvPr>
          <p:cNvCxnSpPr>
            <a:cxnSpLocks/>
          </p:cNvCxnSpPr>
          <p:nvPr/>
        </p:nvCxnSpPr>
        <p:spPr>
          <a:xfrm flipV="1">
            <a:off x="1724377" y="7188984"/>
            <a:ext cx="0" cy="244033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tailEnd type="arrow" w="lg" len="lg"/>
          </a:ln>
          <a:effectLst>
            <a:glow rad="127000">
              <a:schemeClr val="bg1"/>
            </a:glo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62008B1B-689A-E43C-B2F0-33C009053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87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69572F0-01BF-8836-A012-7AFA656773B8}"/>
              </a:ext>
            </a:extLst>
          </p:cNvPr>
          <p:cNvSpPr txBox="1"/>
          <p:nvPr/>
        </p:nvSpPr>
        <p:spPr>
          <a:xfrm>
            <a:off x="474369" y="8767309"/>
            <a:ext cx="7111305" cy="7784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Figure S9. 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DPV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results showing quantized double layer (QDL) charging peaks (interparticle electronic communication) of fractionated C6 MPCs in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(A)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solution (0.1 M TBAP in CH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Cl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);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(B)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HMTES xerogel (150 mM PBS; pH 7); and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(C)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HMTES xerogel (0.2 M TBAP in in CH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Cl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).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US" sz="1100" b="1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895C2412-AED5-8940-A259-79830B75DFA2}"/>
              </a:ext>
            </a:extLst>
          </p:cNvPr>
          <p:cNvSpPr txBox="1"/>
          <p:nvPr/>
        </p:nvSpPr>
        <p:spPr>
          <a:xfrm>
            <a:off x="150223" y="14592"/>
            <a:ext cx="433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20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E1391A3-3900-0843-8D05-EB19C0BEB1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848655"/>
              </p:ext>
            </p:extLst>
          </p:nvPr>
        </p:nvGraphicFramePr>
        <p:xfrm>
          <a:off x="755475" y="2978025"/>
          <a:ext cx="6549094" cy="3073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276490D-A6DF-C04A-98D1-DB0E490857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869836"/>
              </p:ext>
            </p:extLst>
          </p:nvPr>
        </p:nvGraphicFramePr>
        <p:xfrm>
          <a:off x="755475" y="5693312"/>
          <a:ext cx="6660340" cy="3094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E770722D-6A13-0845-9088-CC8A660D19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777994"/>
              </p:ext>
            </p:extLst>
          </p:nvPr>
        </p:nvGraphicFramePr>
        <p:xfrm>
          <a:off x="755475" y="85799"/>
          <a:ext cx="6755075" cy="2892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88E7CC51-72BD-8F3E-ECAF-4CDC400AF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44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B5435C-52EF-3A0C-7316-BDE6C8BA2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27" y="-311778"/>
            <a:ext cx="7138326" cy="47036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E66594-6232-6986-E24B-192D6BC007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547" y="4084832"/>
            <a:ext cx="7359306" cy="46224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6C7CBB-7B5A-8D87-DFA4-C84945746CDF}"/>
              </a:ext>
            </a:extLst>
          </p:cNvPr>
          <p:cNvSpPr txBox="1"/>
          <p:nvPr/>
        </p:nvSpPr>
        <p:spPr>
          <a:xfrm>
            <a:off x="0" y="110118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AB91E8-FFBD-6C14-9F63-578819BA9F7B}"/>
              </a:ext>
            </a:extLst>
          </p:cNvPr>
          <p:cNvSpPr txBox="1"/>
          <p:nvPr/>
        </p:nvSpPr>
        <p:spPr>
          <a:xfrm>
            <a:off x="0" y="4180366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0297A-A647-0E99-5F0B-0FB540D83A45}"/>
              </a:ext>
            </a:extLst>
          </p:cNvPr>
          <p:cNvSpPr txBox="1"/>
          <p:nvPr/>
        </p:nvSpPr>
        <p:spPr>
          <a:xfrm>
            <a:off x="361507" y="8707272"/>
            <a:ext cx="70493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b="1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igure S10.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Sweep voltammetry results including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(A)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CV and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(B)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SWV showing voltammetry of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0.25 mM mixture of HXAN, XAN, and UA (10 mM PBS; pH 7) at bare and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Pt/COOH-SWCNT (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Nafion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)/HMTES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systemd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with and without PU outer layer.</a:t>
            </a:r>
          </a:p>
          <a:p>
            <a:pPr algn="just"/>
            <a:endParaRPr lang="en-US" sz="12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6579E446-5D8B-E0E9-B0D5-EAA2D525D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83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E71F59-1FD6-AB01-7151-D2889F664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9103"/>
            <a:ext cx="7772400" cy="40399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9E143D-7E17-B058-9A09-58C5F2EEA7EF}"/>
              </a:ext>
            </a:extLst>
          </p:cNvPr>
          <p:cNvSpPr txBox="1"/>
          <p:nvPr/>
        </p:nvSpPr>
        <p:spPr>
          <a:xfrm>
            <a:off x="293511" y="5326861"/>
            <a:ext cx="72754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b="1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igure S11.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Representative I-t curve for platinum electrode modified with SWCNT-COOH (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Nafion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), held at +0.30 V and immersed in PBS (10 mM; pH 7) during 20 µL injections of 10 mM 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H</a:t>
            </a:r>
            <a:r>
              <a:rPr lang="en-US" sz="12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and UA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, resulting in 100 µM solutions of each species.  Results like this example were used to determine that these modified electrodes, when held at +0.3V, would be selective for 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H</a:t>
            </a:r>
            <a:r>
              <a:rPr lang="en-US" sz="12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sz="1200" kern="100" dirty="0" err="1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sensivity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.</a:t>
            </a:r>
            <a:endParaRPr lang="en-US" sz="12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011865-F1EC-54AA-FF3E-FCBCCDC6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148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>
            <a:extLst>
              <a:ext uri="{FF2B5EF4-FFF2-40B4-BE49-F238E27FC236}">
                <a16:creationId xmlns:a16="http://schemas.microsoft.com/office/drawing/2014/main" id="{779C4AF5-EAE2-DADC-4799-CBD3A210E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" y="3912457"/>
            <a:ext cx="7564752" cy="459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C5EC0F7-8B7E-FA16-109E-C3EBED3699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" t="10918"/>
          <a:stretch/>
        </p:blipFill>
        <p:spPr bwMode="auto">
          <a:xfrm>
            <a:off x="32312" y="62904"/>
            <a:ext cx="7682018" cy="387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CB03A5-B4B3-7D1F-BA03-3B316154F40E}"/>
              </a:ext>
            </a:extLst>
          </p:cNvPr>
          <p:cNvSpPr txBox="1"/>
          <p:nvPr/>
        </p:nvSpPr>
        <p:spPr>
          <a:xfrm>
            <a:off x="6877770" y="228714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320849-CC7A-A066-15E2-89F5073E5A4E}"/>
              </a:ext>
            </a:extLst>
          </p:cNvPr>
          <p:cNvSpPr txBox="1"/>
          <p:nvPr/>
        </p:nvSpPr>
        <p:spPr>
          <a:xfrm>
            <a:off x="6864085" y="4525285"/>
            <a:ext cx="595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800" dirty="0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9F6FE072-EC91-E407-40D0-3FDDFF23BB3B}"/>
              </a:ext>
            </a:extLst>
          </p:cNvPr>
          <p:cNvSpPr txBox="1"/>
          <p:nvPr/>
        </p:nvSpPr>
        <p:spPr>
          <a:xfrm>
            <a:off x="251953" y="8771985"/>
            <a:ext cx="7268493" cy="746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Figure S12. 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SWV results over time before (</a:t>
            </a: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- - - -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) and after injection of XAN (200 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µ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M) at HMTES (with </a:t>
            </a:r>
            <a:r>
              <a:rPr lang="en-US" sz="1100" kern="100" dirty="0" err="1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XOx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SWCNT-COOH modified platinum electrodes </a:t>
            </a: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(A)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with and </a:t>
            </a: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(B)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without the PU capping layer (as shown in </a:t>
            </a: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Figure 6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</a:t>
            </a:r>
            <a:r>
              <a:rPr lang="en-US" sz="11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with SWV taken initially (</a:t>
            </a:r>
            <a:r>
              <a:rPr lang="en-US" sz="11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bold dotted, red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and after several scans (</a:t>
            </a:r>
            <a:r>
              <a:rPr lang="en-US" sz="11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bold solid, red</a:t>
            </a:r>
            <a:r>
              <a:rPr lang="en-US" sz="11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) of CAT included.  </a:t>
            </a:r>
            <a:r>
              <a:rPr lang="en-US" sz="1100" b="1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Note:</a:t>
            </a:r>
            <a:r>
              <a:rPr lang="en-US" sz="1100" b="1" kern="100" dirty="0">
                <a:solidFill>
                  <a:srgbClr val="0066FF"/>
                </a:solidFill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Blue traces </a:t>
            </a:r>
            <a:r>
              <a:rPr lang="en-US" sz="1100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are after injection of standardized H</a:t>
            </a:r>
            <a:r>
              <a:rPr lang="en-US" sz="11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100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O</a:t>
            </a:r>
            <a:r>
              <a:rPr lang="en-US" sz="1100" kern="100" baseline="-250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sz="1100" kern="100" dirty="0">
                <a:latin typeface="Calibri" panose="020F050202020403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endParaRPr lang="en-US" sz="11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564BBA4-B18E-E692-E3C2-D725F926B6DE}"/>
              </a:ext>
            </a:extLst>
          </p:cNvPr>
          <p:cNvCxnSpPr>
            <a:cxnSpLocks/>
          </p:cNvCxnSpPr>
          <p:nvPr/>
        </p:nvCxnSpPr>
        <p:spPr>
          <a:xfrm>
            <a:off x="5032834" y="6210219"/>
            <a:ext cx="0" cy="1005840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38F8B0B-48B4-BDF9-7892-BAFD082EF69E}"/>
              </a:ext>
            </a:extLst>
          </p:cNvPr>
          <p:cNvCxnSpPr>
            <a:cxnSpLocks/>
          </p:cNvCxnSpPr>
          <p:nvPr/>
        </p:nvCxnSpPr>
        <p:spPr>
          <a:xfrm flipV="1">
            <a:off x="4427114" y="6465181"/>
            <a:ext cx="0" cy="542819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tailEnd type="arrow" w="lg" len="lg"/>
          </a:ln>
          <a:effectLst>
            <a:glow rad="127000">
              <a:schemeClr val="bg1"/>
            </a:glo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9099592-A3E5-D893-BD44-BB216966EF4B}"/>
              </a:ext>
            </a:extLst>
          </p:cNvPr>
          <p:cNvCxnSpPr>
            <a:cxnSpLocks/>
          </p:cNvCxnSpPr>
          <p:nvPr/>
        </p:nvCxnSpPr>
        <p:spPr>
          <a:xfrm>
            <a:off x="4916924" y="1997334"/>
            <a:ext cx="0" cy="731520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AFEDBA48-B6B3-5C95-BB7E-23DB0954C2A8}"/>
              </a:ext>
            </a:extLst>
          </p:cNvPr>
          <p:cNvCxnSpPr>
            <a:cxnSpLocks/>
          </p:cNvCxnSpPr>
          <p:nvPr/>
        </p:nvCxnSpPr>
        <p:spPr>
          <a:xfrm flipV="1">
            <a:off x="4682543" y="1387292"/>
            <a:ext cx="0" cy="1239999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tailEnd type="arrow" w="lg" len="lg"/>
          </a:ln>
          <a:effectLst>
            <a:glow rad="127000">
              <a:schemeClr val="bg1"/>
            </a:glo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09D57A6-8E5B-3F59-6388-067A9172D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268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DAA774-4BA0-F76D-DD2E-A5AA8225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S</a:t>
            </a:r>
            <a:fld id="{0DD34403-E6AF-9B44-8A22-D75A397E655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D1C144-7CDB-0186-CED3-A9249945F898}"/>
              </a:ext>
            </a:extLst>
          </p:cNvPr>
          <p:cNvSpPr txBox="1"/>
          <p:nvPr/>
        </p:nvSpPr>
        <p:spPr>
          <a:xfrm>
            <a:off x="495390" y="7335603"/>
            <a:ext cx="6781620" cy="7386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Figure S1. 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Representative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(A)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I-t curves and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en-US" sz="1200" b="1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B) </a:t>
            </a:r>
            <a:r>
              <a:rPr lang="en-US" sz="1200" kern="1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corresponding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corresponding calibration curves showing the effect of XAN response at platinum electrodes (+0.65V) modified with and without SWCNT-COOH (CNT) within a HMTES xerogel layers and capped with PU (Figure 1 – Scheme 1A, b). </a:t>
            </a:r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</a:rPr>
              <a:t>Note: Error bars represent standard error (n = 3).</a:t>
            </a:r>
            <a:endParaRPr lang="en-US" sz="12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5F8661-A74D-3C24-5EEC-49146F2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7" y="301570"/>
            <a:ext cx="6848856" cy="690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94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D06A1D-8EA5-9C67-05E1-4C2E0221138A}"/>
              </a:ext>
            </a:extLst>
          </p:cNvPr>
          <p:cNvSpPr txBox="1"/>
          <p:nvPr/>
        </p:nvSpPr>
        <p:spPr>
          <a:xfrm>
            <a:off x="344510" y="746975"/>
            <a:ext cx="6508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Typical (Example) Electrochemical Parameters of CH Instruments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Potentiostats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for Sweep Voltammetry Techniques: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EF3E7-BADA-8D9A-69DD-027E03D266FA}"/>
              </a:ext>
            </a:extLst>
          </p:cNvPr>
          <p:cNvSpPr txBox="1"/>
          <p:nvPr/>
        </p:nvSpPr>
        <p:spPr>
          <a:xfrm>
            <a:off x="344510" y="2086378"/>
            <a:ext cx="70833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Cycli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 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Voltammetry: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High E (V) 1.4; Low E (V) -0.2; Initial Scan Polarity Positive; Scan Rate (V/s) 0.1; Sample Interval (V) 0.001; Quiet Time (s) 2; Sensitivity (A/V) 1e-005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DPV: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Initial E (V) -0.2; Finial (V) 1.4; Increase E (V) 0.004; Amplitude (V) 0.05; Pulse Width (s) 0.05; Sampling Width (s) 0.0167; Pulse Period (s) 0.5; Quiet Time (s) 2; Sensitivity (A/V) 1e-005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SWV: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Initial E (V) -0.2; Final E (V) 1.4; Increase E (V) 0.004; Amplitude (V) 0.025; Frequency (Hz) 15; Quiet Time (s) 2; Sensitivity (A/V) 1e-005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E10234FA-0C6C-FDE4-9352-44C1D01D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838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6AE2367-5831-48AB-B351-17290B634EE4}"/>
              </a:ext>
            </a:extLst>
          </p:cNvPr>
          <p:cNvSpPr txBox="1"/>
          <p:nvPr/>
        </p:nvSpPr>
        <p:spPr>
          <a:xfrm>
            <a:off x="457200" y="5029200"/>
            <a:ext cx="6858000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Scheme S1. 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Schematic illustration of xanthine metabolism reaction using the enzyme xanthine oxidase (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XOx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) in the presence of oxygen to produce uric acid and H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2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, both of which are electrochemically active depending on the potentials applied and the type of electrode interface (i.e., Pt vs. GCE).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89B9A2D-D25D-A807-8C6B-D0C5C9852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77" y="200234"/>
            <a:ext cx="6749796" cy="4536948"/>
          </a:xfrm>
          <a:prstGeom prst="rect">
            <a:avLst/>
          </a:prstGeom>
        </p:spPr>
      </p:pic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1E935BE8-2157-8089-17D2-C443B2D57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6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6AE2367-5831-48AB-B351-17290B634EE4}"/>
              </a:ext>
            </a:extLst>
          </p:cNvPr>
          <p:cNvSpPr txBox="1"/>
          <p:nvPr/>
        </p:nvSpPr>
        <p:spPr>
          <a:xfrm>
            <a:off x="5328863" y="2574847"/>
            <a:ext cx="2124560" cy="20313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Figure S2.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Voltammograms generated at an unmodified (bare) GCE in a 0.25 M solution mixture of HXAN, XAN, and UA in PBS (10 mM; pH 7) including </a:t>
            </a: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(A)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cyclic voltammetry (CV), </a:t>
            </a: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(B)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differential pulse voltammetry (DPV), </a:t>
            </a: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(C)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square wave voltammetry (SWV). Note: typical parameters are shown on page S2.</a:t>
            </a: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7E111A-A1AD-8400-8D2A-7FC376052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03" y="0"/>
            <a:ext cx="5061489" cy="2879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B70566-58AC-8423-3855-5C38E6C61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77" y="2834177"/>
            <a:ext cx="5065776" cy="26177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708669-E409-E330-EC0A-9BE1BAB47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189" y="5518471"/>
            <a:ext cx="5065776" cy="26599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CE4BDF0-F199-2814-956A-58503BBCF1AB}"/>
              </a:ext>
            </a:extLst>
          </p:cNvPr>
          <p:cNvSpPr txBox="1"/>
          <p:nvPr/>
        </p:nvSpPr>
        <p:spPr>
          <a:xfrm>
            <a:off x="0" y="54328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91766-6F37-E8F8-0C68-BA0DA8717C2B}"/>
              </a:ext>
            </a:extLst>
          </p:cNvPr>
          <p:cNvSpPr txBox="1"/>
          <p:nvPr/>
        </p:nvSpPr>
        <p:spPr>
          <a:xfrm>
            <a:off x="-13805" y="2933791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ACD70C-CE6D-1FB2-7B13-2D7FBD0E9EBB}"/>
              </a:ext>
            </a:extLst>
          </p:cNvPr>
          <p:cNvSpPr txBox="1"/>
          <p:nvPr/>
        </p:nvSpPr>
        <p:spPr>
          <a:xfrm>
            <a:off x="-13805" y="5613199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2000" dirty="0"/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051F86FE-C008-3E9D-1249-C083EEA65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83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80AD4D-7CB3-C0FF-EDA3-474932552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5176"/>
            <a:ext cx="7368363" cy="46056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49F1E2-E2C3-88A9-8A7C-A3E3722CE1A8}"/>
              </a:ext>
            </a:extLst>
          </p:cNvPr>
          <p:cNvSpPr txBox="1"/>
          <p:nvPr/>
        </p:nvSpPr>
        <p:spPr>
          <a:xfrm>
            <a:off x="586743" y="8535737"/>
            <a:ext cx="6781620" cy="126957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Figure S3.  (A)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Representative I-t curves for clean (unmodified) platinum (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top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) and glassy carbon (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bottom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) electrodes, held at +0.65 V and monitored for oxidative (i.e., anodic) current during standardized 20 µL injections of 10 mM individual, 2 component, or 4-component mixtures of electroactive species, resulting in 100 µM solutions in 10 mM PBS (pH 7) bulk solution; Note: I-t curve at Pt (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top trace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) is offset +10 µA for clarity.  Note: Injection order is reversed from Figure 2; </a:t>
            </a:r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(B)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Summary bar graph of anodic current measured for UA and 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at unmodified Pt and GCE.  </a:t>
            </a:r>
            <a:endParaRPr lang="en-US" sz="12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algn="just"/>
            <a:endParaRPr lang="en-US" sz="105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756A13-1D1A-1D81-3E27-C1319C73B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3ED5F4-721D-68A3-6570-D7BA4BA7AE1E}"/>
              </a:ext>
            </a:extLst>
          </p:cNvPr>
          <p:cNvSpPr txBox="1"/>
          <p:nvPr/>
        </p:nvSpPr>
        <p:spPr>
          <a:xfrm>
            <a:off x="7084456" y="195176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ABE895-9461-19FF-E42E-6E2F3EEE802B}"/>
              </a:ext>
            </a:extLst>
          </p:cNvPr>
          <p:cNvSpPr txBox="1"/>
          <p:nvPr/>
        </p:nvSpPr>
        <p:spPr>
          <a:xfrm>
            <a:off x="7084456" y="5052207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0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748D3FE-6D5E-D7B6-DC6E-8B5F97937BC4}"/>
              </a:ext>
            </a:extLst>
          </p:cNvPr>
          <p:cNvCxnSpPr>
            <a:cxnSpLocks/>
          </p:cNvCxnSpPr>
          <p:nvPr/>
        </p:nvCxnSpPr>
        <p:spPr>
          <a:xfrm>
            <a:off x="2228045" y="3938787"/>
            <a:ext cx="274320" cy="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3806F8-87D6-B6C6-7726-BAB3F8F3F8BC}"/>
              </a:ext>
            </a:extLst>
          </p:cNvPr>
          <p:cNvCxnSpPr>
            <a:cxnSpLocks/>
          </p:cNvCxnSpPr>
          <p:nvPr/>
        </p:nvCxnSpPr>
        <p:spPr>
          <a:xfrm>
            <a:off x="1259983" y="3925909"/>
            <a:ext cx="27432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FC74A257-0547-D387-7064-3AA7807C44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500" y="4912407"/>
            <a:ext cx="4974105" cy="35798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1BAC6A3-99B8-612B-5F59-2ABE638B9541}"/>
              </a:ext>
            </a:extLst>
          </p:cNvPr>
          <p:cNvSpPr txBox="1"/>
          <p:nvPr/>
        </p:nvSpPr>
        <p:spPr>
          <a:xfrm>
            <a:off x="2807594" y="8166405"/>
            <a:ext cx="7008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08EE11-21CB-A775-9704-F139EC3B64EC}"/>
              </a:ext>
            </a:extLst>
          </p:cNvPr>
          <p:cNvSpPr txBox="1"/>
          <p:nvPr/>
        </p:nvSpPr>
        <p:spPr>
          <a:xfrm>
            <a:off x="5046371" y="8234451"/>
            <a:ext cx="50526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UA</a:t>
            </a:r>
            <a:endParaRPr lang="en-US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034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A0E1E6-3EC1-B822-28D8-3DBACFE85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FF359-E3BA-D58C-C738-68084B47767F}"/>
              </a:ext>
            </a:extLst>
          </p:cNvPr>
          <p:cNvSpPr txBox="1"/>
          <p:nvPr/>
        </p:nvSpPr>
        <p:spPr>
          <a:xfrm>
            <a:off x="586743" y="5245865"/>
            <a:ext cx="6781620" cy="90024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Figure S4.  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Cyclic voltammetry of 10 mM PBS (pH 7) before and after the addition of 10 mM 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to solution; the addition of  1 mL of catalase enzyme (CAT) at 1 mg/mL causes the voltametric peaks of 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to disappear.  Note: 10 mM H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</a:t>
            </a:r>
            <a:r>
              <a:rPr lang="en-US" sz="1200" kern="100" baseline="-250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2</a:t>
            </a:r>
            <a:r>
              <a:rPr lang="en-US" sz="1200" kern="10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is a very high concentration of compared to that produced by an enzymatic reaction. </a:t>
            </a:r>
            <a:endParaRPr lang="en-US" sz="1200" kern="100" baseline="-250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algn="just"/>
            <a:endParaRPr lang="en-US" sz="1200" b="1" kern="100" dirty="0"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algn="just"/>
            <a:endParaRPr lang="en-US" sz="105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9D6AF689-2087-ED53-88F0-4FFAC7F09C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603156"/>
              </p:ext>
            </p:extLst>
          </p:nvPr>
        </p:nvGraphicFramePr>
        <p:xfrm>
          <a:off x="586743" y="1738488"/>
          <a:ext cx="6591300" cy="364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8370F8D-935B-2AE6-8411-C61C9B256D53}"/>
              </a:ext>
            </a:extLst>
          </p:cNvPr>
          <p:cNvSpPr txBox="1"/>
          <p:nvPr/>
        </p:nvSpPr>
        <p:spPr>
          <a:xfrm>
            <a:off x="2336800" y="2494844"/>
            <a:ext cx="6801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CAT</a:t>
            </a:r>
          </a:p>
        </p:txBody>
      </p:sp>
    </p:spTree>
    <p:extLst>
      <p:ext uri="{BB962C8B-B14F-4D97-AF65-F5344CB8AC3E}">
        <p14:creationId xmlns:p14="http://schemas.microsoft.com/office/powerpoint/2010/main" val="146989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06D8A-A42F-F2EC-CE8C-662CE83D1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8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7CFDBC-3EC7-49B7-BE6C-A90AA77FD78B}"/>
              </a:ext>
            </a:extLst>
          </p:cNvPr>
          <p:cNvSpPr txBox="1"/>
          <p:nvPr/>
        </p:nvSpPr>
        <p:spPr>
          <a:xfrm>
            <a:off x="619758" y="5544596"/>
            <a:ext cx="6781620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Figure S5.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DPV taken at 0 minutes (</a:t>
            </a:r>
            <a:r>
              <a:rPr lang="en-US" sz="1200" i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dashed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trace) and 90 minutes  after exposure to 200 µM XAN (10 mM PBS; pH 7) at GCEs modified with C6-MPC doped HMTES xerogels (without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XOx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at films with and without the PU capping layer.. </a:t>
            </a:r>
            <a:endParaRPr lang="en-US" sz="8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8DF86C-516B-9912-ACF6-7EDB878C4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6957"/>
            <a:ext cx="7772400" cy="423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3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DDFF13-FC85-4AD4-8798-B736DCFCA3F4}"/>
              </a:ext>
            </a:extLst>
          </p:cNvPr>
          <p:cNvSpPr txBox="1"/>
          <p:nvPr/>
        </p:nvSpPr>
        <p:spPr>
          <a:xfrm>
            <a:off x="926301" y="769799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7782E7-7B53-5B10-D6EC-C06517296B75}"/>
              </a:ext>
            </a:extLst>
          </p:cNvPr>
          <p:cNvSpPr txBox="1"/>
          <p:nvPr/>
        </p:nvSpPr>
        <p:spPr>
          <a:xfrm>
            <a:off x="926302" y="4018041"/>
            <a:ext cx="5954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0135C6-52F3-9A55-AAAA-1BD976C93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780" y="805218"/>
            <a:ext cx="5305924" cy="3414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622DCD-047F-2622-3D79-DA6256071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780" y="4134178"/>
            <a:ext cx="5309475" cy="341722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81F3407-2DB5-EB05-6D85-296436D5C91E}"/>
              </a:ext>
            </a:extLst>
          </p:cNvPr>
          <p:cNvCxnSpPr>
            <a:cxnSpLocks/>
          </p:cNvCxnSpPr>
          <p:nvPr/>
        </p:nvCxnSpPr>
        <p:spPr>
          <a:xfrm flipH="1">
            <a:off x="4661707" y="1081665"/>
            <a:ext cx="42532" cy="2512840"/>
          </a:xfrm>
          <a:prstGeom prst="straightConnector1">
            <a:avLst/>
          </a:prstGeom>
          <a:ln w="22225">
            <a:solidFill>
              <a:srgbClr val="FF0000"/>
            </a:solidFill>
            <a:prstDash val="dash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BE85193-FE64-7DEB-54B3-920EC83691E3}"/>
              </a:ext>
            </a:extLst>
          </p:cNvPr>
          <p:cNvCxnSpPr>
            <a:cxnSpLocks/>
          </p:cNvCxnSpPr>
          <p:nvPr/>
        </p:nvCxnSpPr>
        <p:spPr>
          <a:xfrm>
            <a:off x="4704239" y="4418151"/>
            <a:ext cx="0" cy="1426896"/>
          </a:xfrm>
          <a:prstGeom prst="straightConnector1">
            <a:avLst/>
          </a:prstGeom>
          <a:ln w="22225">
            <a:solidFill>
              <a:srgbClr val="FF0000"/>
            </a:solidFill>
            <a:prstDash val="dash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5E7C3C3-A6E7-0F92-38BA-FD2E8315D856}"/>
              </a:ext>
            </a:extLst>
          </p:cNvPr>
          <p:cNvSpPr txBox="1"/>
          <p:nvPr/>
        </p:nvSpPr>
        <p:spPr>
          <a:xfrm>
            <a:off x="4420318" y="3194395"/>
            <a:ext cx="1414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1CEC2B-03A5-4512-147A-3841724E577B}"/>
              </a:ext>
            </a:extLst>
          </p:cNvPr>
          <p:cNvSpPr txBox="1"/>
          <p:nvPr/>
        </p:nvSpPr>
        <p:spPr>
          <a:xfrm>
            <a:off x="4420318" y="5982237"/>
            <a:ext cx="1414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965049-1ADD-3242-4264-0F3B43AB2D82}"/>
              </a:ext>
            </a:extLst>
          </p:cNvPr>
          <p:cNvSpPr txBox="1"/>
          <p:nvPr/>
        </p:nvSpPr>
        <p:spPr>
          <a:xfrm>
            <a:off x="2243384" y="6382347"/>
            <a:ext cx="1414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XAN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02DD15B-0E47-561B-DB1E-1AA75C2E8BDB}"/>
              </a:ext>
            </a:extLst>
          </p:cNvPr>
          <p:cNvCxnSpPr>
            <a:cxnSpLocks/>
          </p:cNvCxnSpPr>
          <p:nvPr/>
        </p:nvCxnSpPr>
        <p:spPr>
          <a:xfrm>
            <a:off x="3551215" y="4418151"/>
            <a:ext cx="0" cy="2511417"/>
          </a:xfrm>
          <a:prstGeom prst="straightConnector1">
            <a:avLst/>
          </a:prstGeom>
          <a:ln w="22225">
            <a:solidFill>
              <a:schemeClr val="tx1"/>
            </a:solidFill>
            <a:prstDash val="dash"/>
            <a:tailEnd type="arrow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8EAC17D-7FA1-303A-6246-1C26C9B15F17}"/>
              </a:ext>
            </a:extLst>
          </p:cNvPr>
          <p:cNvSpPr txBox="1"/>
          <p:nvPr/>
        </p:nvSpPr>
        <p:spPr>
          <a:xfrm>
            <a:off x="645516" y="7630974"/>
            <a:ext cx="6781620" cy="7386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Figure S6.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Sequential DPV scans over time before (</a:t>
            </a:r>
            <a:r>
              <a:rPr lang="en-US" sz="1200" i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dashed 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trace) and after (</a:t>
            </a:r>
            <a:r>
              <a:rPr lang="en-US" sz="1200" i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solid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traces) exposure to 200 µM XAN (10 mM PBS; pH 7) at GCEs modified with C6-MPC doped HMTES xerogels (with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XOx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) either 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(A)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with or </a:t>
            </a:r>
            <a:r>
              <a:rPr lang="en-US" sz="1200" b="1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(B)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without the PU capping layer; result as in Figure 4 but includes voltammograms taken &gt; 1 </a:t>
            </a:r>
            <a:r>
              <a:rPr lang="en-US" sz="1200" dirty="0" err="1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hr</a:t>
            </a:r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 after initial XAN injection. </a:t>
            </a:r>
            <a:endParaRPr lang="en-US" sz="8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B8093BD6-2ADD-9FC3-62C2-D0A72C398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74032" y="9457840"/>
            <a:ext cx="1748790" cy="535517"/>
          </a:xfrm>
        </p:spPr>
        <p:txBody>
          <a:bodyPr/>
          <a:lstStyle/>
          <a:p>
            <a:r>
              <a:rPr lang="en-US" dirty="0"/>
              <a:t>S</a:t>
            </a:r>
            <a:fld id="{0DD34403-E6AF-9B44-8A22-D75A397E655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116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000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1680</Words>
  <Application>Microsoft Office PowerPoint</Application>
  <PresentationFormat>Custom</PresentationFormat>
  <Paragraphs>102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Leopold, Leo</dc:creator>
  <cp:lastModifiedBy>MDPI</cp:lastModifiedBy>
  <cp:revision>789</cp:revision>
  <cp:lastPrinted>2023-07-11T20:20:05Z</cp:lastPrinted>
  <dcterms:created xsi:type="dcterms:W3CDTF">2018-07-11T13:19:33Z</dcterms:created>
  <dcterms:modified xsi:type="dcterms:W3CDTF">2023-08-09T06:24:00Z</dcterms:modified>
</cp:coreProperties>
</file>