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1407FA-381E-4F62-A0A8-4305443B7E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89E056-38DD-4E64-BA6A-09AC71B9C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7D1809-1DB7-4878-854B-728E479B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2ECD3E-3CFF-4D11-BFFE-2CA1271F0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3B6487-2D4F-4BBD-ABBC-0897D7D4E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97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116274-A3F2-46E8-AC57-86BC889BD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CD71677-A28D-45BF-A16A-A11B7256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725A1A-12BB-470F-BF25-564450D39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6E2D5B-29A6-47E2-93E7-DA996C9DA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A425CF-1880-4FE3-8EEA-CB21C6CB1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4157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F1D3025-B484-4EAB-8C31-8C157802F4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6BAAB86-53AB-47F2-9076-8CCC479D9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E679CF-7E17-4C37-A623-0D03EFB0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A6CF9A-25EE-4B96-B069-96C82419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540EC8-1E68-4ECC-A5B2-44EB94F4E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13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772E4B-028C-4BE7-8359-21686EE0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775BA2-8B47-4E1D-A67E-5B557D7D8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175C18-EFDD-42CD-AFF5-5DCC6E6F8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8EF1B3-BB1E-45A1-85EB-EB2491F0D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1D3FA1-520B-4BCF-8CA4-AECADABC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809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614595-7A3B-4BEB-A843-EB3B480AE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5C41C7-5C5E-4838-8C21-608AA8B60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4508A0-8481-479D-A549-720596371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F62BA7-8617-49A2-A990-F0C0429E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D8CBBF-9A8B-478C-B149-316DA96C1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735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12A974-943F-4849-80A0-ACEE02080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5DBBA6-4A0C-4D92-A2DE-894AF544F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4211997-0526-4495-83D2-DFBEEDD8C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52D263-1027-4A09-8AE2-1E971F13F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127309-B4DC-42E4-A4E9-D23043F5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102024A-1F2E-4858-9917-38C8A2AA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775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74BB8B-21D2-4D8F-BFF4-50392F74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843F53-3D7E-43DD-A47E-D859898BB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6FA32D-5531-46C0-9F2D-909E8EE99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EF84A03-5D25-4CBF-BEFF-13B2C8638F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89ABAB0-DCC1-42F3-9DFE-FBEC1C5326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C27A6DD-D202-4044-8C92-9A2F6DD1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C27AE97-45E4-4FD1-9A27-A7F7C36DD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4FC68D1-97D5-41E1-AA46-2B9474A09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05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074024-7E78-42F8-8FB6-8BDB49A1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6BD0304-D6BF-4D6D-B0A9-74099365B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C3810E-87E8-4D2A-A7F0-070A42059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55C1E1-3540-4CB3-974B-402E47045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24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6099D12-0F98-4133-9B2E-A39FA0A84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5970E69-34ED-421E-8BAC-24A50DDE6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DF70540-5F2A-4EFD-8FF4-FE7C1947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886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711A35-2713-4AA0-B13E-32F6AB6F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6E013A-4027-4914-8A7B-EEA6807C9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0736315-971A-48FE-877D-58F6F1624C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C9F4ADD-B471-463E-A25C-BA92EFE94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3643924-05E6-4877-ABB3-7228E9FA6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450C9A-FEDC-44B7-A529-A82FEDA7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891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22D243-2251-48F5-96B2-42DD506B9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5C6F692-0EB8-4D09-8EED-72A5740EC8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ACDBAC2-C657-49AE-A317-29FF4C4000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479123-AB0B-413F-918E-66E8686E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D34455D-D3DE-4AAC-BBA6-891A1190E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A603DC-FF69-45B4-B332-BEF70CEAE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636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22D7019-84EF-4889-BEE3-91A17D482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07F6BE-3A7A-4953-ADBC-29086C21E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5C72BF-7B73-40E3-91CE-297F71D26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8A1B6-2093-4124-9C8C-44E1C1C7046B}" type="datetimeFigureOut">
              <a:rPr lang="es-ES" smtClean="0"/>
              <a:t>15/03/2021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5E9D53-2F94-4405-8807-5E306CF3B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2EF815-257D-43F8-9D8D-D35F82333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F2DA-310B-403B-A629-3FB78DC8C4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731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B0FACB05-4726-4279-8D4F-C8C70D96C4C8}"/>
              </a:ext>
            </a:extLst>
          </p:cNvPr>
          <p:cNvGrpSpPr/>
          <p:nvPr/>
        </p:nvGrpSpPr>
        <p:grpSpPr>
          <a:xfrm>
            <a:off x="2835450" y="1317070"/>
            <a:ext cx="6094602" cy="3795749"/>
            <a:chOff x="2835450" y="1317070"/>
            <a:chExt cx="6094602" cy="3795749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9108BD15-F56E-4E96-B8BD-D5026467DC28}"/>
                </a:ext>
              </a:extLst>
            </p:cNvPr>
            <p:cNvGrpSpPr/>
            <p:nvPr/>
          </p:nvGrpSpPr>
          <p:grpSpPr>
            <a:xfrm>
              <a:off x="2908369" y="1317070"/>
              <a:ext cx="5954571" cy="3195585"/>
              <a:chOff x="876844" y="759823"/>
              <a:chExt cx="9809118" cy="5338354"/>
            </a:xfrm>
          </p:grpSpPr>
          <p:pic>
            <p:nvPicPr>
              <p:cNvPr id="7" name="Imagen 6" descr="Imagen que contiene interior, tabla, cerca, naranja&#10;&#10;Descripción generada automáticamente">
                <a:extLst>
                  <a:ext uri="{FF2B5EF4-FFF2-40B4-BE49-F238E27FC236}">
                    <a16:creationId xmlns:a16="http://schemas.microsoft.com/office/drawing/2014/main" id="{28C7ACFB-3814-4581-AFF8-ED77EF5594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159" r="4000"/>
              <a:stretch/>
            </p:blipFill>
            <p:spPr>
              <a:xfrm rot="5400000">
                <a:off x="779417" y="857250"/>
                <a:ext cx="5338354" cy="514350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pic>
            <p:nvPicPr>
              <p:cNvPr id="9" name="Imagen 8" descr="Imagen que contiene alimentos, tabla, tazón, cerca&#10;&#10;Descripción generada automáticamente">
                <a:extLst>
                  <a:ext uri="{FF2B5EF4-FFF2-40B4-BE49-F238E27FC236}">
                    <a16:creationId xmlns:a16="http://schemas.microsoft.com/office/drawing/2014/main" id="{91736186-9B1F-4B52-814B-7A7EC09F9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014902" y="1427117"/>
                <a:ext cx="5338354" cy="4003766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</p:grp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1F75131-7F08-421F-AECC-B3393FCD41D9}"/>
                </a:ext>
              </a:extLst>
            </p:cNvPr>
            <p:cNvSpPr txBox="1"/>
            <p:nvPr/>
          </p:nvSpPr>
          <p:spPr>
            <a:xfrm>
              <a:off x="2835450" y="4512655"/>
              <a:ext cx="6094602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800"/>
                </a:spcAft>
              </a:pPr>
              <a:r>
                <a:rPr lang="en-GB" sz="1100" b="1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</a:t>
              </a:r>
              <a:r>
                <a:rPr lang="en-GB" sz="1100" b="1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S1</a:t>
              </a:r>
              <a:r>
                <a:rPr lang="en-GB" sz="1100" b="1" dirty="0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r>
                <a:rPr lang="en-GB" sz="1100" dirty="0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1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Phenotypic detection of </a:t>
              </a:r>
              <a:r>
                <a:rPr lang="en-GB" sz="1100" i="1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cfi</a:t>
              </a:r>
              <a:r>
                <a:rPr lang="en-GB" sz="11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 in </a:t>
              </a:r>
              <a:r>
                <a:rPr lang="en-GB" sz="1100" i="1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B. fragilis </a:t>
              </a:r>
              <a:r>
                <a:rPr lang="en-GB" sz="11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CNM20180471 with the meropenem–EDTA (left, negative) and imipenem–EDTA (right, positive) double-ended </a:t>
              </a:r>
              <a:r>
                <a:rPr lang="en-GB" sz="1100" dirty="0" smtClean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E-tests</a:t>
              </a:r>
              <a:r>
                <a:rPr lang="en-GB" sz="1100" dirty="0">
                  <a:effectLst/>
                  <a:latin typeface="Palatino Linotype" panose="0204050205050503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 </a:t>
              </a:r>
              <a:endParaRPr lang="es-ES" sz="11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5580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sylvia v</dc:creator>
  <cp:lastModifiedBy>Sylvia Valdezate Ramos</cp:lastModifiedBy>
  <cp:revision>6</cp:revision>
  <dcterms:created xsi:type="dcterms:W3CDTF">2020-08-05T10:29:10Z</dcterms:created>
  <dcterms:modified xsi:type="dcterms:W3CDTF">2021-03-15T10:35:42Z</dcterms:modified>
</cp:coreProperties>
</file>