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12ED99C-5E62-4F85-B7B7-4F5F46EE8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0EAC89D4-B405-459F-BDD5-4D62FB7A23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24A82F-4513-4501-A5B0-EB401AF84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5EA7B44-1BB5-4256-904E-208D3553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3680779-05D8-435F-A88F-B1B13ECEB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88378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B809FF5-164C-4266-BDA0-6253249349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3D2855F-DD88-49E4-A5ED-FB6417A90B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DA10AB6-C71A-4328-988D-0484734CD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31BCFD5-E9DB-49E6-9B16-9FE7203C1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5B17730-9558-4837-A7FA-445BA7B8C0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65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37E866B-F850-4B8E-BD60-B2498D228C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5CCD4C11-4162-4AE8-AE80-0C2A37CAE7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42E54D-0126-4CE3-A21B-6CCE768C28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75C8788-795D-470C-A3DB-3AB64EEE8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3BCE5AE-E3F5-478E-9A2E-539E46AF1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937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2FF90D3-891B-4DEC-941D-9EBA8FF77E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584D29C-5A08-4035-80A5-39CBC93C0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79A375B-E2A7-491B-9677-1FFC25396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1798DBD-161E-4020-A11C-22B1EB50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F6E88A7-86D4-4B29-950F-251A94217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65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4F4604F-72ED-4049-B49C-A79705E0B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07B6BD9-A46A-4D28-B6B8-D61813087A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8938AC1-3D2E-49A9-B19E-1DC35562A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805C75D6-DA17-44A5-B5A5-BCDB8EE34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B949B5-1909-4CEB-90AC-E9B40F076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0681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8DB9AD4-4E9A-47EE-A341-FCACB37E2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8FBD45-66DE-4BC0-AC56-1EE538B5A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DFA663D-720F-44F6-9E56-82BB6BFD6B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EA08B3F-8551-4BE5-918A-120E265DE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ABC7B9F-E072-405F-A7A0-387AFD1702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4B3DA57-26ED-4A26-BCBE-4099F483D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5229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C5A44B6-09B1-4FCD-A566-C0B01D02D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E3DE12E-31F3-456D-A0BB-95BE7424AC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8F9C6A9-737A-4D9E-B238-A3395867EA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A8185FAE-F573-4AC4-ADD6-2860414569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CADF8E4-40C7-4ABA-975F-BDD42D8595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40A56EC1-8AF0-41DA-A1A1-34CE4C7EE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176A1DD-C607-4846-82E5-F9D2554D3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F15BE3C3-76DE-408E-B437-FFF123B57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296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E9DEAC8-B2CC-41EF-87B1-9914EE3174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6A2957CA-D6FC-492C-A30D-E45C4C89D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C3BCD863-C649-4ED9-A9B1-3FA6D3600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94DCFF54-4E77-4AC5-B6C5-176EDB5AE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48936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0E2A170-2652-48A3-8154-2C2E319B1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458126DE-A98E-4B4F-BB36-92BED4D64E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BAF1305C-5622-49E4-B67F-D75BCCCFB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42843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03F524A-8446-42D8-B2AD-AFCBF37382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AE6F89B-0589-4674-9981-13CC929F51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5BADB6D-D917-4E74-94FC-47B14EA4D0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A679D9B2-64A3-4EBE-9AE5-46E516667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47182614-CA41-4CA4-A4FD-1F73531C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0A2701C-7F8A-4513-B966-E3268A24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56006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499A1A2-2258-4796-BDCB-8E392FB545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3738A3B4-C555-4A22-A543-1477044DD3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5C185E6-ECE5-498F-89A7-CAAEAF68D8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795DD14-16A1-41CF-B7EF-2E81753A7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826C4A0-2933-4E32-B030-2150696D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8A3BEFF-AC42-49C4-BC52-74C5983BD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041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E00FF624-7B3E-4DA1-9B53-87B9F78A8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4801C8-1B2A-4196-86F7-E8A7A94C6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C1A5E3F-1A27-4613-BF61-F1B06986949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1CF94-9A0D-4E25-B4E5-D773CE4B6D68}" type="datetimeFigureOut">
              <a:rPr lang="ko-KR" altLang="en-US" smtClean="0"/>
              <a:t>2023-01-17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FB4421D-08D0-42F0-B95D-C64EE0B850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C4B3ADA-3CEC-4E4D-AB96-2A337C761E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E6999-17E4-4C53-A073-8783E88BCC7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22145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C583F21-4897-4F1E-B6E7-66CA840A1542}"/>
              </a:ext>
            </a:extLst>
          </p:cNvPr>
          <p:cNvSpPr txBox="1"/>
          <p:nvPr/>
        </p:nvSpPr>
        <p:spPr>
          <a:xfrm>
            <a:off x="328674" y="754187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A</a:t>
            </a:r>
            <a:endParaRPr lang="ko-KR" alt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BC44174-B12F-4428-8145-890ED06363B5}"/>
              </a:ext>
            </a:extLst>
          </p:cNvPr>
          <p:cNvSpPr txBox="1"/>
          <p:nvPr/>
        </p:nvSpPr>
        <p:spPr>
          <a:xfrm>
            <a:off x="4325105" y="754187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B</a:t>
            </a:r>
            <a:endParaRPr lang="ko-KR" alt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EBDF5C-4122-4E03-B84F-2830710704C4}"/>
              </a:ext>
            </a:extLst>
          </p:cNvPr>
          <p:cNvSpPr txBox="1"/>
          <p:nvPr/>
        </p:nvSpPr>
        <p:spPr>
          <a:xfrm>
            <a:off x="8307108" y="754187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C</a:t>
            </a:r>
            <a:endParaRPr lang="ko-KR" altLang="en-US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E9CAA14-F3B2-4BB2-825D-BEFA4615D874}"/>
              </a:ext>
            </a:extLst>
          </p:cNvPr>
          <p:cNvSpPr txBox="1"/>
          <p:nvPr/>
        </p:nvSpPr>
        <p:spPr>
          <a:xfrm>
            <a:off x="230820" y="4265915"/>
            <a:ext cx="117285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Figure S1. Changing pattern of the use of total antibacterial agents in hospitals during the COVID-19 pandemic</a:t>
            </a:r>
          </a:p>
          <a:p>
            <a:endParaRPr lang="en-US" altLang="ko-KR" dirty="0"/>
          </a:p>
          <a:p>
            <a:pPr marL="342900" indent="-342900">
              <a:buAutoNum type="alphaUcPeriod"/>
            </a:pPr>
            <a:r>
              <a:rPr lang="en-US" altLang="ko-KR" dirty="0"/>
              <a:t>Total hospital   </a:t>
            </a:r>
          </a:p>
          <a:p>
            <a:pPr marL="342900" indent="-342900">
              <a:buAutoNum type="alphaUcPeriod"/>
            </a:pPr>
            <a:r>
              <a:rPr lang="en-US" altLang="ko-KR" dirty="0"/>
              <a:t>COVID-19 patient-management hospitals, the total number of COVID-19 patients in the bottom 10%</a:t>
            </a:r>
          </a:p>
          <a:p>
            <a:r>
              <a:rPr lang="en-US" altLang="ko-KR" dirty="0"/>
              <a:t>C.  COVID-19 patient-management hospitals, the total number of COVID-19 patients in the top 10%</a:t>
            </a:r>
          </a:p>
          <a:p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0820" y="1123519"/>
            <a:ext cx="3445304" cy="2388325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3187" y="1123519"/>
            <a:ext cx="3671464" cy="2388325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0436" y="1123519"/>
            <a:ext cx="3623637" cy="239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380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5FE30199-A390-48D7-9C07-FB6C9C7E4F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03" y="911608"/>
            <a:ext cx="3924510" cy="2813603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7F53481C-2123-433B-8634-8AFA0FB29C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1535" y="911608"/>
            <a:ext cx="3924510" cy="2906258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D93BB1EE-CF98-4E90-90E9-EF0EBF8FEC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09109" y="911608"/>
            <a:ext cx="3921088" cy="289312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85AE28C-7568-4491-BF25-2EEB3C2786A2}"/>
              </a:ext>
            </a:extLst>
          </p:cNvPr>
          <p:cNvSpPr txBox="1"/>
          <p:nvPr/>
        </p:nvSpPr>
        <p:spPr>
          <a:xfrm>
            <a:off x="328674" y="542276"/>
            <a:ext cx="34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A</a:t>
            </a:r>
            <a:endParaRPr lang="ko-KR" altLang="en-US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00A56B-0F0C-4F74-BEF7-AEB262CA609F}"/>
              </a:ext>
            </a:extLst>
          </p:cNvPr>
          <p:cNvSpPr txBox="1"/>
          <p:nvPr/>
        </p:nvSpPr>
        <p:spPr>
          <a:xfrm>
            <a:off x="4325105" y="54227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B</a:t>
            </a:r>
            <a:endParaRPr lang="ko-KR" altLang="en-US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A44E9B-4A8A-4865-A6EB-7A4A33FA7A69}"/>
              </a:ext>
            </a:extLst>
          </p:cNvPr>
          <p:cNvSpPr txBox="1"/>
          <p:nvPr/>
        </p:nvSpPr>
        <p:spPr>
          <a:xfrm>
            <a:off x="8307108" y="542276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C</a:t>
            </a:r>
            <a:endParaRPr lang="ko-KR" altLang="en-US" b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DFCBB97-CD33-4C69-8FB7-3B7E49EA4D4C}"/>
              </a:ext>
            </a:extLst>
          </p:cNvPr>
          <p:cNvSpPr txBox="1"/>
          <p:nvPr/>
        </p:nvSpPr>
        <p:spPr>
          <a:xfrm>
            <a:off x="230820" y="4265915"/>
            <a:ext cx="117285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Figure S2. Changing pattern of the use of total antibacterial agents for patients with pneumonia or COVID-19 during the COVID-19 pandemic</a:t>
            </a:r>
          </a:p>
          <a:p>
            <a:endParaRPr lang="en-US" altLang="ko-KR" dirty="0"/>
          </a:p>
          <a:p>
            <a:pPr marL="342900" indent="-342900">
              <a:buAutoNum type="alphaUcPeriod"/>
            </a:pPr>
            <a:r>
              <a:rPr lang="en-US" altLang="ko-KR" dirty="0"/>
              <a:t>Pneumonia</a:t>
            </a:r>
          </a:p>
          <a:p>
            <a:pPr marL="342900" indent="-342900">
              <a:buAutoNum type="alphaUcPeriod"/>
            </a:pPr>
            <a:r>
              <a:rPr lang="en-US" altLang="ko-KR" dirty="0"/>
              <a:t>Severe COVID-19</a:t>
            </a:r>
          </a:p>
          <a:p>
            <a:r>
              <a:rPr lang="en-US" altLang="ko-KR" dirty="0"/>
              <a:t>C.  Mild to moderate COVID-19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784627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89</Words>
  <Application>Microsoft Office PowerPoint</Application>
  <PresentationFormat>와이드스크린</PresentationFormat>
  <Paragraphs>16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5" baseType="lpstr">
      <vt:lpstr>맑은 고딕</vt:lpstr>
      <vt:lpstr>Arial</vt:lpstr>
      <vt:lpstr>Office 테마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봉영 김</dc:creator>
  <cp:lastModifiedBy>Windows User</cp:lastModifiedBy>
  <cp:revision>10</cp:revision>
  <dcterms:created xsi:type="dcterms:W3CDTF">2022-01-01T10:28:18Z</dcterms:created>
  <dcterms:modified xsi:type="dcterms:W3CDTF">2023-01-17T05:08:49Z</dcterms:modified>
</cp:coreProperties>
</file>