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7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37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79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109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47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391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613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75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62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643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389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63B70-DE66-9441-882F-EE77919A714F}" type="datetimeFigureOut">
              <a:rPr lang="de-DE" smtClean="0"/>
              <a:t>19.12.21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5A414-DD4A-CC4C-803B-5FA43C86B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91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beta-Actin_L6-Zellen_181120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72" y="3401197"/>
            <a:ext cx="4076701" cy="2925862"/>
          </a:xfrm>
          <a:prstGeom prst="rect">
            <a:avLst/>
          </a:prstGeom>
        </p:spPr>
      </p:pic>
      <p:pic>
        <p:nvPicPr>
          <p:cNvPr id="5" name="Bild 4" descr="Bild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803" y="122754"/>
            <a:ext cx="4322196" cy="312753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091565" y="4621154"/>
            <a:ext cx="25882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Palatino Linotype"/>
                <a:cs typeface="Palatino Linotype"/>
              </a:rPr>
              <a:t>Figure  2S</a:t>
            </a:r>
            <a:r>
              <a:rPr lang="en-US" sz="1200" b="1" dirty="0">
                <a:latin typeface="Palatino Linotype"/>
                <a:cs typeface="Palatino Linotype"/>
              </a:rPr>
              <a:t>: Western blots used in the manuscript. </a:t>
            </a:r>
            <a:r>
              <a:rPr lang="en-US" sz="1200" dirty="0">
                <a:latin typeface="Palatino Linotype"/>
                <a:cs typeface="Palatino Linotype"/>
              </a:rPr>
              <a:t>Upper panel: detection of myogenin. Lower panel: detection of beta actin. The concentrations of T and peptides in the lower </a:t>
            </a:r>
            <a:r>
              <a:rPr lang="en-US" sz="1200" dirty="0" err="1">
                <a:latin typeface="Palatino Linotype"/>
                <a:cs typeface="Palatino Linotype"/>
              </a:rPr>
              <a:t>pannel</a:t>
            </a:r>
            <a:r>
              <a:rPr lang="en-US" sz="1200" dirty="0">
                <a:latin typeface="Palatino Linotype"/>
                <a:cs typeface="Palatino Linotype"/>
              </a:rPr>
              <a:t> are the same as above</a:t>
            </a:r>
          </a:p>
        </p:txBody>
      </p:sp>
    </p:spTree>
    <p:extLst>
      <p:ext uri="{BB962C8B-B14F-4D97-AF65-F5344CB8AC3E}">
        <p14:creationId xmlns:p14="http://schemas.microsoft.com/office/powerpoint/2010/main" val="216158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Macintosh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Palatino Linotype</vt:lpstr>
      <vt:lpstr>Office-Design</vt:lpstr>
      <vt:lpstr>PowerPoint-Präsentation</vt:lpstr>
    </vt:vector>
  </TitlesOfParts>
  <Company>Justus-Liebig-Universität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Georgios Scheiner-Bobis</dc:creator>
  <cp:lastModifiedBy>EAM</cp:lastModifiedBy>
  <cp:revision>6</cp:revision>
  <dcterms:created xsi:type="dcterms:W3CDTF">2021-11-23T10:50:50Z</dcterms:created>
  <dcterms:modified xsi:type="dcterms:W3CDTF">2021-12-19T13:12:30Z</dcterms:modified>
</cp:coreProperties>
</file>