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93" d="100"/>
          <a:sy n="93" d="100"/>
        </p:scale>
        <p:origin x="3408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384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509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994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14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00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338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763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394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36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85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026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59B33-C6A7-CA4C-B8B2-EE49094D116D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0999E-46A7-1543-83A4-A0A8E4A0FE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806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663459" y="7981719"/>
            <a:ext cx="5840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effectLst/>
                <a:latin typeface="Palatino Linotype"/>
                <a:ea typeface="Calibri"/>
                <a:cs typeface="Palatino Linotype"/>
              </a:rPr>
              <a:t>Figure</a:t>
            </a:r>
            <a:r>
              <a:rPr lang="de-DE" sz="1200" b="1">
                <a:effectLst/>
                <a:latin typeface="Palatino Linotype"/>
                <a:ea typeface="Calibri"/>
                <a:cs typeface="Palatino Linotype"/>
              </a:rPr>
              <a:t> S3: </a:t>
            </a:r>
            <a:r>
              <a:rPr lang="de-DE" sz="1200" b="1" dirty="0">
                <a:effectLst/>
                <a:latin typeface="Palatino Linotype"/>
                <a:ea typeface="Calibri"/>
                <a:cs typeface="Palatino Linotype"/>
              </a:rPr>
              <a:t>Alizarin </a:t>
            </a:r>
            <a:r>
              <a:rPr lang="de-DE" sz="1200" b="1" dirty="0" err="1">
                <a:effectLst/>
                <a:latin typeface="Palatino Linotype"/>
                <a:ea typeface="Calibri"/>
                <a:cs typeface="Palatino Linotype"/>
              </a:rPr>
              <a:t>Red</a:t>
            </a:r>
            <a:r>
              <a:rPr lang="de-DE" sz="1200" b="1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b="1" dirty="0" err="1">
                <a:effectLst/>
                <a:latin typeface="Palatino Linotype"/>
                <a:ea typeface="Calibri"/>
                <a:cs typeface="Palatino Linotype"/>
              </a:rPr>
              <a:t>staining</a:t>
            </a:r>
            <a:r>
              <a:rPr lang="de-DE" sz="1200" b="1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b="1" dirty="0" err="1">
                <a:effectLst/>
                <a:latin typeface="Palatino Linotype"/>
                <a:ea typeface="Calibri"/>
                <a:cs typeface="Palatino Linotype"/>
              </a:rPr>
              <a:t>of</a:t>
            </a:r>
            <a:r>
              <a:rPr lang="de-DE" sz="1200" b="1" dirty="0">
                <a:effectLst/>
                <a:latin typeface="Palatino Linotype"/>
                <a:ea typeface="Calibri"/>
                <a:cs typeface="Palatino Linotype"/>
              </a:rPr>
              <a:t> osteoblastic SAOS-2 </a:t>
            </a:r>
            <a:r>
              <a:rPr lang="de-DE" sz="1200" b="1" dirty="0" err="1">
                <a:effectLst/>
                <a:latin typeface="Palatino Linotype"/>
                <a:ea typeface="Calibri"/>
                <a:cs typeface="Palatino Linotype"/>
              </a:rPr>
              <a:t>cells</a:t>
            </a:r>
            <a:r>
              <a:rPr lang="de-DE" sz="1200" b="1" dirty="0">
                <a:effectLst/>
                <a:latin typeface="Palatino Linotype"/>
                <a:ea typeface="Calibri"/>
                <a:cs typeface="Palatino Linotype"/>
              </a:rPr>
              <a:t>.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Red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color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indicates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the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mineralization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process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. </a:t>
            </a:r>
            <a:r>
              <a:rPr lang="de-DE" sz="1200" b="1" dirty="0">
                <a:effectLst/>
                <a:latin typeface="Palatino Linotype"/>
                <a:ea typeface="Calibri"/>
                <a:cs typeface="Palatino Linotype"/>
              </a:rPr>
              <a:t>(A)-(D):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After 4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days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of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treatment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with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vehicle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,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testosterone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, Pep-1,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or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Pep-2,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respectively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. </a:t>
            </a:r>
            <a:r>
              <a:rPr lang="de-DE" sz="1200" b="1" dirty="0">
                <a:effectLst/>
                <a:latin typeface="Palatino Linotype"/>
                <a:ea typeface="Calibri"/>
                <a:cs typeface="Palatino Linotype"/>
              </a:rPr>
              <a:t>(E)-(H):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After 11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days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of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treatment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with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vehicle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,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testosterone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, Pep-1,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or</a:t>
            </a:r>
            <a:r>
              <a:rPr lang="de-DE" sz="1200" dirty="0">
                <a:effectLst/>
                <a:latin typeface="Palatino Linotype"/>
                <a:ea typeface="Calibri"/>
                <a:cs typeface="Palatino Linotype"/>
              </a:rPr>
              <a:t> Pep-2, </a:t>
            </a:r>
            <a:r>
              <a:rPr lang="de-DE" sz="1200" dirty="0" err="1">
                <a:effectLst/>
                <a:latin typeface="Palatino Linotype"/>
                <a:ea typeface="Calibri"/>
                <a:cs typeface="Palatino Linotype"/>
              </a:rPr>
              <a:t>respectively</a:t>
            </a:r>
            <a:r>
              <a:rPr lang="de-DE" sz="1200" dirty="0">
                <a:effectLst/>
                <a:latin typeface="Palatino Linotype"/>
                <a:cs typeface="Palatino Linotype"/>
              </a:rPr>
              <a:t> </a:t>
            </a:r>
            <a:endParaRPr lang="de-DE" sz="1200" dirty="0">
              <a:latin typeface="Palatino Linotype"/>
              <a:cs typeface="Palatino Linotype"/>
            </a:endParaRPr>
          </a:p>
        </p:txBody>
      </p:sp>
      <p:pic>
        <p:nvPicPr>
          <p:cNvPr id="13" name="Bild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460" y="334099"/>
            <a:ext cx="5269876" cy="3643070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553" y="4201567"/>
            <a:ext cx="5233783" cy="358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99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Macintosh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Palatino Linotype</vt:lpstr>
      <vt:lpstr>Office-Design</vt:lpstr>
      <vt:lpstr>PowerPoint-Präsentation</vt:lpstr>
    </vt:vector>
  </TitlesOfParts>
  <Company>Justus-Liebig-Universität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Georgios Scheiner-Bobis</dc:creator>
  <cp:lastModifiedBy>EAM</cp:lastModifiedBy>
  <cp:revision>6</cp:revision>
  <dcterms:created xsi:type="dcterms:W3CDTF">2021-11-23T11:09:17Z</dcterms:created>
  <dcterms:modified xsi:type="dcterms:W3CDTF">2021-12-19T13:12:16Z</dcterms:modified>
</cp:coreProperties>
</file>