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13" d="100"/>
          <a:sy n="113" d="100"/>
        </p:scale>
        <p:origin x="-160" y="-10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A5C68-FA8E-7345-BAB3-8E9294E512B9}" type="datetimeFigureOut">
              <a:rPr lang="de-DE" smtClean="0"/>
              <a:t>23.11.21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477F9-8A62-2843-BDE4-195A3554D8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3349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A5C68-FA8E-7345-BAB3-8E9294E512B9}" type="datetimeFigureOut">
              <a:rPr lang="de-DE" smtClean="0"/>
              <a:t>23.11.21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477F9-8A62-2843-BDE4-195A3554D8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6677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A5C68-FA8E-7345-BAB3-8E9294E512B9}" type="datetimeFigureOut">
              <a:rPr lang="de-DE" smtClean="0"/>
              <a:t>23.11.21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477F9-8A62-2843-BDE4-195A3554D8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3278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A5C68-FA8E-7345-BAB3-8E9294E512B9}" type="datetimeFigureOut">
              <a:rPr lang="de-DE" smtClean="0"/>
              <a:t>23.11.21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477F9-8A62-2843-BDE4-195A3554D8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597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A5C68-FA8E-7345-BAB3-8E9294E512B9}" type="datetimeFigureOut">
              <a:rPr lang="de-DE" smtClean="0"/>
              <a:t>23.11.21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477F9-8A62-2843-BDE4-195A3554D8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2097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A5C68-FA8E-7345-BAB3-8E9294E512B9}" type="datetimeFigureOut">
              <a:rPr lang="de-DE" smtClean="0"/>
              <a:t>23.11.21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477F9-8A62-2843-BDE4-195A3554D8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0891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A5C68-FA8E-7345-BAB3-8E9294E512B9}" type="datetimeFigureOut">
              <a:rPr lang="de-DE" smtClean="0"/>
              <a:t>23.11.21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477F9-8A62-2843-BDE4-195A3554D8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0870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A5C68-FA8E-7345-BAB3-8E9294E512B9}" type="datetimeFigureOut">
              <a:rPr lang="de-DE" smtClean="0"/>
              <a:t>23.11.21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477F9-8A62-2843-BDE4-195A3554D8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2557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A5C68-FA8E-7345-BAB3-8E9294E512B9}" type="datetimeFigureOut">
              <a:rPr lang="de-DE" smtClean="0"/>
              <a:t>23.11.21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477F9-8A62-2843-BDE4-195A3554D8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3406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A5C68-FA8E-7345-BAB3-8E9294E512B9}" type="datetimeFigureOut">
              <a:rPr lang="de-DE" smtClean="0"/>
              <a:t>23.11.21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477F9-8A62-2843-BDE4-195A3554D8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8588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A5C68-FA8E-7345-BAB3-8E9294E512B9}" type="datetimeFigureOut">
              <a:rPr lang="de-DE" smtClean="0"/>
              <a:t>23.11.21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477F9-8A62-2843-BDE4-195A3554D8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2274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A5C68-FA8E-7345-BAB3-8E9294E512B9}" type="datetimeFigureOut">
              <a:rPr lang="de-DE" smtClean="0"/>
              <a:t>23.11.21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477F9-8A62-2843-BDE4-195A3554D8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5448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="" xmlns:a16="http://schemas.microsoft.com/office/drawing/2014/main" id="{25223896-5EF3-E64C-A99B-F92B1E62D4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610492" y="-1063839"/>
            <a:ext cx="4685016" cy="8085431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="" xmlns:a16="http://schemas.microsoft.com/office/drawing/2014/main" id="{46CEA955-EBE0-0E4D-9343-CBA0C759015B}"/>
              </a:ext>
            </a:extLst>
          </p:cNvPr>
          <p:cNvSpPr txBox="1"/>
          <p:nvPr/>
        </p:nvSpPr>
        <p:spPr>
          <a:xfrm>
            <a:off x="300829" y="5588968"/>
            <a:ext cx="104555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latin typeface="Palatino Linotype"/>
                <a:cs typeface="Palatino Linotype"/>
              </a:rPr>
              <a:t>FIGURE </a:t>
            </a:r>
            <a:r>
              <a:rPr lang="de-DE" sz="1200" b="1" dirty="0" smtClean="0">
                <a:latin typeface="Palatino Linotype"/>
                <a:cs typeface="Palatino Linotype"/>
              </a:rPr>
              <a:t>1S</a:t>
            </a:r>
            <a:r>
              <a:rPr lang="en-US" sz="1200" b="1" dirty="0" smtClean="0">
                <a:latin typeface="Palatino Linotype"/>
                <a:cs typeface="Palatino Linotype"/>
              </a:rPr>
              <a:t>: </a:t>
            </a:r>
            <a:r>
              <a:rPr lang="en-US" sz="1200" dirty="0">
                <a:latin typeface="Palatino Linotype"/>
                <a:cs typeface="Palatino Linotype"/>
              </a:rPr>
              <a:t>Scheme of </a:t>
            </a:r>
            <a:r>
              <a:rPr lang="en-US" sz="1200" dirty="0" err="1">
                <a:latin typeface="Palatino Linotype"/>
                <a:cs typeface="Palatino Linotype"/>
              </a:rPr>
              <a:t>tetrapeptide</a:t>
            </a:r>
            <a:r>
              <a:rPr lang="en-US" sz="1200" dirty="0">
                <a:latin typeface="Palatino Linotype"/>
                <a:cs typeface="Palatino Linotype"/>
              </a:rPr>
              <a:t> synthesis. Shown is the synthesis of PQTG as representative example for all tetrapeptides. </a:t>
            </a:r>
            <a:endParaRPr lang="en-US" sz="1200" dirty="0" smtClean="0">
              <a:latin typeface="Palatino Linotype"/>
              <a:cs typeface="Palatino Linotype"/>
            </a:endParaRPr>
          </a:p>
          <a:p>
            <a:r>
              <a:rPr lang="en-US" sz="1200" dirty="0" smtClean="0">
                <a:latin typeface="Palatino Linotype"/>
                <a:cs typeface="Palatino Linotype"/>
              </a:rPr>
              <a:t>Yields </a:t>
            </a:r>
            <a:r>
              <a:rPr lang="en-US" sz="1200" dirty="0">
                <a:latin typeface="Palatino Linotype"/>
                <a:cs typeface="Palatino Linotype"/>
              </a:rPr>
              <a:t>are given for HPLC purified final products. </a:t>
            </a:r>
            <a:endParaRPr lang="de-DE" sz="1200" dirty="0">
              <a:latin typeface="Palatino Linotype"/>
              <a:cs typeface="Palatino Linotype"/>
            </a:endParaRPr>
          </a:p>
          <a:p>
            <a:endParaRPr lang="de-DE" sz="1200" dirty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17551221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30</Words>
  <Application>Microsoft Macintosh PowerPoint</Application>
  <PresentationFormat>A4-Papier (210x297 mm)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 Office User</dc:creator>
  <cp:lastModifiedBy>Georgios Scheiner-Bobis</cp:lastModifiedBy>
  <cp:revision>10</cp:revision>
  <dcterms:created xsi:type="dcterms:W3CDTF">2021-03-11T09:21:28Z</dcterms:created>
  <dcterms:modified xsi:type="dcterms:W3CDTF">2021-11-23T11:20:03Z</dcterms:modified>
</cp:coreProperties>
</file>