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23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5624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1524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140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657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597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398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757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279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849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045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E51E5-DDBE-49FB-9BC4-33717F353371}" type="datetimeFigureOut">
              <a:rPr lang="en-AU" smtClean="0"/>
              <a:t>18/09/2023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581F4-70A7-4785-87AE-FA45B21AA5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699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 rot="19243990">
            <a:off x="4798934" y="3043953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CD28null </a:t>
            </a:r>
            <a:r>
              <a:rPr lang="en-AU" sz="1200" b="1" dirty="0" err="1"/>
              <a:t>unstim</a:t>
            </a:r>
            <a:endParaRPr lang="en-AU" sz="1200" b="1" dirty="0"/>
          </a:p>
        </p:txBody>
      </p:sp>
      <p:sp>
        <p:nvSpPr>
          <p:cNvPr id="14" name="TextBox 13"/>
          <p:cNvSpPr txBox="1"/>
          <p:nvPr/>
        </p:nvSpPr>
        <p:spPr>
          <a:xfrm rot="19243990">
            <a:off x="5307333" y="3043953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CD28pos </a:t>
            </a:r>
            <a:r>
              <a:rPr lang="en-AU" sz="1200" b="1" dirty="0" err="1"/>
              <a:t>unstim</a:t>
            </a:r>
            <a:endParaRPr lang="en-AU" sz="1200" b="1" dirty="0"/>
          </a:p>
        </p:txBody>
      </p:sp>
      <p:sp>
        <p:nvSpPr>
          <p:cNvPr id="15" name="TextBox 14"/>
          <p:cNvSpPr txBox="1"/>
          <p:nvPr/>
        </p:nvSpPr>
        <p:spPr>
          <a:xfrm rot="19243990">
            <a:off x="5807046" y="3043953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CD28null Stimulated</a:t>
            </a:r>
          </a:p>
        </p:txBody>
      </p:sp>
      <p:sp>
        <p:nvSpPr>
          <p:cNvPr id="16" name="TextBox 15"/>
          <p:cNvSpPr txBox="1"/>
          <p:nvPr/>
        </p:nvSpPr>
        <p:spPr>
          <a:xfrm rot="19243990">
            <a:off x="6337781" y="3043953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CD28pos Stimulated</a:t>
            </a:r>
          </a:p>
        </p:txBody>
      </p:sp>
      <p:sp>
        <p:nvSpPr>
          <p:cNvPr id="17" name="TextBox 16"/>
          <p:cNvSpPr txBox="1"/>
          <p:nvPr/>
        </p:nvSpPr>
        <p:spPr>
          <a:xfrm rot="19243990">
            <a:off x="1675911" y="3007298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CD28null </a:t>
            </a:r>
            <a:r>
              <a:rPr lang="en-AU" sz="1200" b="1" dirty="0" err="1"/>
              <a:t>unstim</a:t>
            </a:r>
            <a:endParaRPr lang="en-AU" sz="1200" b="1" dirty="0"/>
          </a:p>
        </p:txBody>
      </p:sp>
      <p:sp>
        <p:nvSpPr>
          <p:cNvPr id="18" name="TextBox 17"/>
          <p:cNvSpPr txBox="1"/>
          <p:nvPr/>
        </p:nvSpPr>
        <p:spPr>
          <a:xfrm rot="19243990">
            <a:off x="2184310" y="3007298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CD28pos </a:t>
            </a:r>
            <a:r>
              <a:rPr lang="en-AU" sz="1200" b="1" dirty="0" err="1"/>
              <a:t>unstim</a:t>
            </a:r>
            <a:endParaRPr lang="en-AU" sz="1200" b="1" dirty="0"/>
          </a:p>
        </p:txBody>
      </p:sp>
      <p:sp>
        <p:nvSpPr>
          <p:cNvPr id="19" name="TextBox 18"/>
          <p:cNvSpPr txBox="1"/>
          <p:nvPr/>
        </p:nvSpPr>
        <p:spPr>
          <a:xfrm rot="19243990">
            <a:off x="2710702" y="3007298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CD28null Stimulated</a:t>
            </a:r>
          </a:p>
        </p:txBody>
      </p:sp>
      <p:sp>
        <p:nvSpPr>
          <p:cNvPr id="20" name="TextBox 19"/>
          <p:cNvSpPr txBox="1"/>
          <p:nvPr/>
        </p:nvSpPr>
        <p:spPr>
          <a:xfrm rot="19243990">
            <a:off x="3214758" y="3007298"/>
            <a:ext cx="1918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CD28pos Stimulated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3476" y="980728"/>
            <a:ext cx="7162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/>
              <a:t>Figure s1: the original image of figure 4 (A).</a:t>
            </a:r>
          </a:p>
          <a:p>
            <a:r>
              <a:rPr lang="en-AU" sz="1400" b="1" dirty="0"/>
              <a:t>Greg’s T-cell isolates: Western analysis on 1</a:t>
            </a:r>
            <a:r>
              <a:rPr lang="en-AU" sz="1400" b="1" baseline="30000" dirty="0"/>
              <a:t>st</a:t>
            </a:r>
            <a:r>
              <a:rPr lang="en-AU" sz="1400" b="1" dirty="0"/>
              <a:t> March, 2017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78799" y="2185119"/>
            <a:ext cx="155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/>
              <a:t>7.5 </a:t>
            </a:r>
            <a:r>
              <a:rPr lang="en-AU" sz="1400" b="1" dirty="0" err="1"/>
              <a:t>ug</a:t>
            </a:r>
            <a:r>
              <a:rPr lang="en-AU" sz="1400" b="1" dirty="0"/>
              <a:t> protein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06863" y="2337519"/>
            <a:ext cx="155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/>
              <a:t>15 </a:t>
            </a:r>
            <a:r>
              <a:rPr lang="en-AU" sz="1400" b="1" dirty="0" err="1"/>
              <a:t>ug</a:t>
            </a:r>
            <a:r>
              <a:rPr lang="en-AU" sz="1400" b="1" dirty="0"/>
              <a:t> protein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47664" y="3727673"/>
            <a:ext cx="5448300" cy="1933575"/>
            <a:chOff x="1547664" y="3727673"/>
            <a:chExt cx="5448300" cy="19335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3727673"/>
              <a:ext cx="5448300" cy="193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4339" y="4573804"/>
              <a:ext cx="5314950" cy="397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1931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45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SA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Roscioli, Eugene (QEH)</dc:creator>
  <cp:lastModifiedBy>Josie Lu</cp:lastModifiedBy>
  <cp:revision>14</cp:revision>
  <cp:lastPrinted>2017-03-01T22:50:05Z</cp:lastPrinted>
  <dcterms:created xsi:type="dcterms:W3CDTF">2017-03-01T03:43:22Z</dcterms:created>
  <dcterms:modified xsi:type="dcterms:W3CDTF">2023-09-18T02:07:57Z</dcterms:modified>
</cp:coreProperties>
</file>