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64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8072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2222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182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09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8112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70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6410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1457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4598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571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514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78062-CE92-4448-B7DB-F2F15DEC65DC}" type="datetimeFigureOut">
              <a:rPr lang="ko-KR" altLang="en-US" smtClean="0"/>
              <a:t>2020-11-23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F434F-B763-4A89-AFE0-296E4E1A1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8474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6A9265-D789-4C94-9DF6-D12AE0E69A6A}"/>
              </a:ext>
            </a:extLst>
          </p:cNvPr>
          <p:cNvSpPr txBox="1"/>
          <p:nvPr/>
        </p:nvSpPr>
        <p:spPr>
          <a:xfrm>
            <a:off x="263073" y="144265"/>
            <a:ext cx="3502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S1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1DAE42E-942B-4F07-A80E-E852EAC18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604"/>
            <a:ext cx="12192000" cy="567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64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E56A9265-D789-4C94-9DF6-D12AE0E69A6A}"/>
              </a:ext>
            </a:extLst>
          </p:cNvPr>
          <p:cNvSpPr txBox="1"/>
          <p:nvPr/>
        </p:nvSpPr>
        <p:spPr>
          <a:xfrm>
            <a:off x="263073" y="144265"/>
            <a:ext cx="3502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S2A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523575" y="1643990"/>
            <a:ext cx="4883188" cy="3724766"/>
            <a:chOff x="3523575" y="1643990"/>
            <a:chExt cx="4883188" cy="3724766"/>
          </a:xfrm>
        </p:grpSpPr>
        <p:grpSp>
          <p:nvGrpSpPr>
            <p:cNvPr id="2" name="그룹 1"/>
            <p:cNvGrpSpPr/>
            <p:nvPr/>
          </p:nvGrpSpPr>
          <p:grpSpPr>
            <a:xfrm>
              <a:off x="3523575" y="1643990"/>
              <a:ext cx="4340995" cy="3724766"/>
              <a:chOff x="3523575" y="1643990"/>
              <a:chExt cx="4340995" cy="3724766"/>
            </a:xfrm>
          </p:grpSpPr>
          <p:cxnSp>
            <p:nvCxnSpPr>
              <p:cNvPr id="12" name="직선 연결선 11"/>
              <p:cNvCxnSpPr/>
              <p:nvPr/>
            </p:nvCxnSpPr>
            <p:spPr>
              <a:xfrm>
                <a:off x="7281695" y="5368756"/>
                <a:ext cx="582875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/>
              <p:cNvCxnSpPr/>
              <p:nvPr/>
            </p:nvCxnSpPr>
            <p:spPr>
              <a:xfrm>
                <a:off x="4960732" y="5368756"/>
                <a:ext cx="582875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그룹 34"/>
              <p:cNvGrpSpPr/>
              <p:nvPr/>
            </p:nvGrpSpPr>
            <p:grpSpPr>
              <a:xfrm>
                <a:off x="3557843" y="1643990"/>
                <a:ext cx="4256948" cy="3516289"/>
                <a:chOff x="3557843" y="1643990"/>
                <a:chExt cx="4256948" cy="3516289"/>
              </a:xfrm>
            </p:grpSpPr>
            <p:grpSp>
              <p:nvGrpSpPr>
                <p:cNvPr id="26" name="그룹 25"/>
                <p:cNvGrpSpPr/>
                <p:nvPr/>
              </p:nvGrpSpPr>
              <p:grpSpPr>
                <a:xfrm>
                  <a:off x="3557843" y="1643990"/>
                  <a:ext cx="4256948" cy="3516289"/>
                  <a:chOff x="3557843" y="1643990"/>
                  <a:chExt cx="4256948" cy="3516289"/>
                </a:xfrm>
              </p:grpSpPr>
              <p:grpSp>
                <p:nvGrpSpPr>
                  <p:cNvPr id="15" name="그룹 14"/>
                  <p:cNvGrpSpPr/>
                  <p:nvPr/>
                </p:nvGrpSpPr>
                <p:grpSpPr>
                  <a:xfrm>
                    <a:off x="3559902" y="1643991"/>
                    <a:ext cx="2105097" cy="1730977"/>
                    <a:chOff x="3493398" y="1643991"/>
                    <a:chExt cx="2105097" cy="1730977"/>
                  </a:xfrm>
                </p:grpSpPr>
                <p:pic>
                  <p:nvPicPr>
                    <p:cNvPr id="3" name="그림 2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 rot="5400000" flipH="1">
                      <a:off x="3680458" y="1456931"/>
                      <a:ext cx="1730977" cy="2105097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5" name="직사각형 4"/>
                    <p:cNvSpPr/>
                    <p:nvPr/>
                  </p:nvSpPr>
                  <p:spPr>
                    <a:xfrm>
                      <a:off x="4845000" y="2244769"/>
                      <a:ext cx="597058" cy="407911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맑은 고딕" panose="020F0502020204030204"/>
                        <a:ea typeface="맑은 고딕" panose="020B0503020000020004" pitchFamily="50" charset="-127"/>
                        <a:cs typeface="+mn-cs"/>
                      </a:endParaRPr>
                    </a:p>
                  </p:txBody>
                </p:sp>
                <p:cxnSp>
                  <p:nvCxnSpPr>
                    <p:cNvPr id="7" name="직선 연결선 6"/>
                    <p:cNvCxnSpPr/>
                    <p:nvPr/>
                  </p:nvCxnSpPr>
                  <p:spPr>
                    <a:xfrm>
                      <a:off x="5100887" y="3324871"/>
                      <a:ext cx="451491" cy="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4" name="그룹 13"/>
                  <p:cNvGrpSpPr/>
                  <p:nvPr/>
                </p:nvGrpSpPr>
                <p:grpSpPr>
                  <a:xfrm>
                    <a:off x="5710583" y="1643990"/>
                    <a:ext cx="2104208" cy="1730978"/>
                    <a:chOff x="5660705" y="1643990"/>
                    <a:chExt cx="2104208" cy="1730978"/>
                  </a:xfrm>
                </p:grpSpPr>
                <p:pic>
                  <p:nvPicPr>
                    <p:cNvPr id="4" name="그림 3"/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 flipH="1" flipV="1">
                      <a:off x="5660705" y="1643990"/>
                      <a:ext cx="2104208" cy="1730978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" name="직사각형 5"/>
                    <p:cNvSpPr/>
                    <p:nvPr/>
                  </p:nvSpPr>
                  <p:spPr>
                    <a:xfrm>
                      <a:off x="6875560" y="2411326"/>
                      <a:ext cx="751149" cy="407347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맑은 고딕" panose="020F0502020204030204"/>
                        <a:ea typeface="맑은 고딕" panose="020B0503020000020004" pitchFamily="50" charset="-127"/>
                        <a:cs typeface="+mn-cs"/>
                      </a:endParaRPr>
                    </a:p>
                  </p:txBody>
                </p:sp>
                <p:cxnSp>
                  <p:nvCxnSpPr>
                    <p:cNvPr id="8" name="직선 연결선 7"/>
                    <p:cNvCxnSpPr/>
                    <p:nvPr/>
                  </p:nvCxnSpPr>
                  <p:spPr>
                    <a:xfrm>
                      <a:off x="7261143" y="3324871"/>
                      <a:ext cx="451491" cy="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3557843" y="4929447"/>
                    <a:ext cx="325730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rPr>
                      <a:t>Lu</a:t>
                    </a:r>
                    <a:endParaRPr kumimoji="0" lang="ko-KR" altLang="en-US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17" name="그룹 16"/>
                  <p:cNvGrpSpPr/>
                  <p:nvPr/>
                </p:nvGrpSpPr>
                <p:grpSpPr>
                  <a:xfrm>
                    <a:off x="3557844" y="3531348"/>
                    <a:ext cx="2107156" cy="1604423"/>
                    <a:chOff x="785056" y="423883"/>
                    <a:chExt cx="2136579" cy="1604423"/>
                  </a:xfrm>
                </p:grpSpPr>
                <p:pic>
                  <p:nvPicPr>
                    <p:cNvPr id="18" name="그림 17"/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 rot="5400000" flipH="1">
                      <a:off x="1051134" y="157805"/>
                      <a:ext cx="1604423" cy="2136579"/>
                    </a:xfrm>
                    <a:prstGeom prst="rect">
                      <a:avLst/>
                    </a:prstGeom>
                  </p:spPr>
                </p:pic>
                <p:cxnSp>
                  <p:nvCxnSpPr>
                    <p:cNvPr id="19" name="직선 연결선 18"/>
                    <p:cNvCxnSpPr/>
                    <p:nvPr/>
                  </p:nvCxnSpPr>
                  <p:spPr>
                    <a:xfrm>
                      <a:off x="2253211" y="1982726"/>
                      <a:ext cx="582875" cy="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0" name="그룹 19"/>
                  <p:cNvGrpSpPr/>
                  <p:nvPr/>
                </p:nvGrpSpPr>
                <p:grpSpPr>
                  <a:xfrm>
                    <a:off x="5728442" y="3531010"/>
                    <a:ext cx="2086349" cy="1604762"/>
                    <a:chOff x="3084265" y="423544"/>
                    <a:chExt cx="2136128" cy="1604762"/>
                  </a:xfrm>
                </p:grpSpPr>
                <p:pic>
                  <p:nvPicPr>
                    <p:cNvPr id="21" name="그림 20"/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 flipH="1" flipV="1">
                      <a:off x="3084265" y="423544"/>
                      <a:ext cx="2136128" cy="1604762"/>
                    </a:xfrm>
                    <a:prstGeom prst="rect">
                      <a:avLst/>
                    </a:prstGeom>
                  </p:spPr>
                </p:pic>
                <p:cxnSp>
                  <p:nvCxnSpPr>
                    <p:cNvPr id="22" name="직선 연결선 21"/>
                    <p:cNvCxnSpPr/>
                    <p:nvPr/>
                  </p:nvCxnSpPr>
                  <p:spPr>
                    <a:xfrm>
                      <a:off x="4574174" y="1982726"/>
                      <a:ext cx="582875" cy="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3557845" y="4829694"/>
                    <a:ext cx="325730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rPr>
                      <a:t>Lu</a:t>
                    </a:r>
                    <a:endParaRPr kumimoji="0" lang="ko-KR" altLang="en-US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3607721" y="4465631"/>
                    <a:ext cx="325730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l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ko-KR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rPr>
                      <a:t>Ep</a:t>
                    </a:r>
                    <a:endParaRPr kumimoji="0" lang="ko-KR" altLang="en-US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27" name="TextBox 26"/>
                <p:cNvSpPr txBox="1"/>
                <p:nvPr/>
              </p:nvSpPr>
              <p:spPr>
                <a:xfrm>
                  <a:off x="3657586" y="4132163"/>
                  <a:ext cx="33214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Ch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933451" y="3850013"/>
                  <a:ext cx="325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Co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4611422" y="4362995"/>
                  <a:ext cx="35779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Lm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5052664" y="3957116"/>
                  <a:ext cx="36420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Cm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5252169" y="3850013"/>
                  <a:ext cx="325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Ed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5870739" y="4079352"/>
                  <a:ext cx="325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Lu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6154072" y="3829750"/>
                  <a:ext cx="325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Ep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6605545" y="3829033"/>
                  <a:ext cx="33214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맑은 고딕" panose="020B0503020000020004" pitchFamily="50" charset="-127"/>
                      <a:cs typeface="Times New Roman" panose="02020603050405020304" pitchFamily="18" charset="0"/>
                    </a:rPr>
                    <a:t>Ch</a:t>
                  </a:r>
                  <a:endParaRPr kumimoji="0" lang="ko-KR" altLang="en-US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3537108" y="1643990"/>
                <a:ext cx="26802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A</a:t>
                </a:r>
                <a:endParaRPr kumimoji="0" lang="ko-KR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523575" y="3537151"/>
                <a:ext cx="30649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A’</a:t>
                </a:r>
                <a:endParaRPr kumimoji="0" lang="ko-KR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705033" y="1643990"/>
                <a:ext cx="26161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B</a:t>
                </a:r>
                <a:endParaRPr kumimoji="0" lang="ko-KR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718693" y="3531010"/>
                <a:ext cx="30008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B’</a:t>
                </a:r>
                <a:endParaRPr kumimoji="0" lang="ko-KR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802184" y="2340202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x40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811728" y="4152980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x200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27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1151365" y="679630"/>
            <a:ext cx="10681341" cy="5859973"/>
            <a:chOff x="1151365" y="679630"/>
            <a:chExt cx="10681341" cy="5859973"/>
          </a:xfrm>
        </p:grpSpPr>
        <p:graphicFrame>
          <p:nvGraphicFramePr>
            <p:cNvPr id="4" name="개체 3"/>
            <p:cNvGraphicFramePr>
              <a:graphicFrameLocks noChangeAspect="1"/>
            </p:cNvGraphicFramePr>
            <p:nvPr/>
          </p:nvGraphicFramePr>
          <p:xfrm>
            <a:off x="1683697" y="1185277"/>
            <a:ext cx="3383003" cy="2675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Image" r:id="rId3" imgW="16863480" imgH="13307760" progId="Photoshop.Image.13">
                    <p:embed/>
                  </p:oleObj>
                </mc:Choice>
                <mc:Fallback>
                  <p:oleObj name="Image" r:id="rId3" imgW="16863480" imgH="13307760" progId="Photoshop.Image.13">
                    <p:embed/>
                    <p:pic>
                      <p:nvPicPr>
                        <p:cNvPr id="4" name="개체 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83697" y="1185277"/>
                          <a:ext cx="3383003" cy="2675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개체 4"/>
            <p:cNvGraphicFramePr>
              <a:graphicFrameLocks noChangeAspect="1"/>
            </p:cNvGraphicFramePr>
            <p:nvPr/>
          </p:nvGraphicFramePr>
          <p:xfrm>
            <a:off x="5066700" y="1185277"/>
            <a:ext cx="3383003" cy="2675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Image" r:id="rId5" imgW="16863480" imgH="13307760" progId="Photoshop.Image.13">
                    <p:embed/>
                  </p:oleObj>
                </mc:Choice>
                <mc:Fallback>
                  <p:oleObj name="Image" r:id="rId5" imgW="16863480" imgH="13307760" progId="Photoshop.Image.13">
                    <p:embed/>
                    <p:pic>
                      <p:nvPicPr>
                        <p:cNvPr id="5" name="개체 4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066700" y="1185277"/>
                          <a:ext cx="3383003" cy="2675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개체 5"/>
            <p:cNvGraphicFramePr>
              <a:graphicFrameLocks noChangeAspect="1"/>
            </p:cNvGraphicFramePr>
            <p:nvPr/>
          </p:nvGraphicFramePr>
          <p:xfrm>
            <a:off x="8449703" y="1192547"/>
            <a:ext cx="3383003" cy="26759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Image" r:id="rId7" imgW="16863480" imgH="13307760" progId="Photoshop.Image.13">
                    <p:embed/>
                  </p:oleObj>
                </mc:Choice>
                <mc:Fallback>
                  <p:oleObj name="Image" r:id="rId7" imgW="16863480" imgH="13307760" progId="Photoshop.Image.13">
                    <p:embed/>
                    <p:pic>
                      <p:nvPicPr>
                        <p:cNvPr id="6" name="개체 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449703" y="1192547"/>
                          <a:ext cx="3383003" cy="267599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개체 6"/>
            <p:cNvGraphicFramePr>
              <a:graphicFrameLocks noChangeAspect="1"/>
            </p:cNvGraphicFramePr>
            <p:nvPr/>
          </p:nvGraphicFramePr>
          <p:xfrm>
            <a:off x="1683697" y="3861271"/>
            <a:ext cx="3383003" cy="2675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Image" r:id="rId9" imgW="16863480" imgH="13307760" progId="Photoshop.Image.13">
                    <p:embed/>
                  </p:oleObj>
                </mc:Choice>
                <mc:Fallback>
                  <p:oleObj name="Image" r:id="rId9" imgW="16863480" imgH="13307760" progId="Photoshop.Image.13">
                    <p:embed/>
                    <p:pic>
                      <p:nvPicPr>
                        <p:cNvPr id="7" name="개체 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83697" y="3861271"/>
                          <a:ext cx="3383003" cy="2675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개체 7"/>
            <p:cNvGraphicFramePr>
              <a:graphicFrameLocks noChangeAspect="1"/>
            </p:cNvGraphicFramePr>
            <p:nvPr/>
          </p:nvGraphicFramePr>
          <p:xfrm>
            <a:off x="5066700" y="3861271"/>
            <a:ext cx="3383003" cy="2675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name="Image" r:id="rId11" imgW="16863480" imgH="13307760" progId="Photoshop.Image.13">
                    <p:embed/>
                  </p:oleObj>
                </mc:Choice>
                <mc:Fallback>
                  <p:oleObj name="Image" r:id="rId11" imgW="16863480" imgH="13307760" progId="Photoshop.Image.13">
                    <p:embed/>
                    <p:pic>
                      <p:nvPicPr>
                        <p:cNvPr id="8" name="개체 7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066700" y="3861271"/>
                          <a:ext cx="3383003" cy="2675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개체 8"/>
            <p:cNvGraphicFramePr>
              <a:graphicFrameLocks noChangeAspect="1"/>
            </p:cNvGraphicFramePr>
            <p:nvPr/>
          </p:nvGraphicFramePr>
          <p:xfrm>
            <a:off x="8449703" y="3863609"/>
            <a:ext cx="3383003" cy="26759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" name="Image" r:id="rId13" imgW="16863480" imgH="13307760" progId="Photoshop.Image.13">
                    <p:embed/>
                  </p:oleObj>
                </mc:Choice>
                <mc:Fallback>
                  <p:oleObj name="Image" r:id="rId13" imgW="16863480" imgH="13307760" progId="Photoshop.Image.13">
                    <p:embed/>
                    <p:pic>
                      <p:nvPicPr>
                        <p:cNvPr id="9" name="개체 8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449703" y="3863609"/>
                          <a:ext cx="3383003" cy="267599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직선 연결선 10"/>
            <p:cNvCxnSpPr/>
            <p:nvPr/>
          </p:nvCxnSpPr>
          <p:spPr>
            <a:xfrm>
              <a:off x="1683697" y="1044510"/>
              <a:ext cx="10062187" cy="155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765049" y="686261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DAPI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3" name="직선 연결선 12"/>
            <p:cNvCxnSpPr/>
            <p:nvPr/>
          </p:nvCxnSpPr>
          <p:spPr>
            <a:xfrm>
              <a:off x="1527379" y="1290856"/>
              <a:ext cx="0" cy="513381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16200000">
              <a:off x="980805" y="2392678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Head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1066362" y="5078326"/>
              <a:ext cx="56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Tail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592970" y="679630"/>
              <a:ext cx="22429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Pex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-</a:t>
              </a:r>
              <a:r>
                <a:rPr kumimoji="0" lang="en-US" altLang="ko-KR" sz="18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ADAR</a:t>
              </a: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 antisense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602496" y="684876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Merged</a:t>
              </a:r>
              <a:endPara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228705" y="3178850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Ep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819573" y="1784040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Ed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845055" y="2127349"/>
              <a:ext cx="36420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Cm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53612" y="2757046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Lm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548023" y="2896042"/>
              <a:ext cx="3289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Ch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209257" y="5195760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Ep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880731" y="4561999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Ed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126945" y="4756732"/>
              <a:ext cx="36420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Cm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549218" y="5538420"/>
              <a:ext cx="32893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Ch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228705" y="6008494"/>
              <a:ext cx="3577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Lm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424159" y="3125590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Bc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45031" y="1873138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Bc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981604" y="2612007"/>
              <a:ext cx="29367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Pt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626480" y="2725783"/>
              <a:ext cx="32573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Co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844141" y="5577837"/>
              <a:ext cx="31290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rPr>
                <a:t>Bc</a:t>
              </a:r>
              <a:endParaRPr kumimoji="0" lang="ko-KR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56A9265-D789-4C94-9DF6-D12AE0E69A6A}"/>
              </a:ext>
            </a:extLst>
          </p:cNvPr>
          <p:cNvSpPr txBox="1"/>
          <p:nvPr/>
        </p:nvSpPr>
        <p:spPr>
          <a:xfrm>
            <a:off x="263073" y="144265"/>
            <a:ext cx="3502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S2B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243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46</Words>
  <Application>Microsoft Office PowerPoint</Application>
  <PresentationFormat>와이드스크린</PresentationFormat>
  <Paragraphs>40</Paragraphs>
  <Slides>3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Arial</vt:lpstr>
      <vt:lpstr>Times New Roman</vt:lpstr>
      <vt:lpstr>맑은 고딕</vt:lpstr>
      <vt:lpstr>Office 테마</vt:lpstr>
      <vt:lpstr>Image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Tony Dae Oh PARK</dc:creator>
  <cp:lastModifiedBy>Cho Sung-Jin</cp:lastModifiedBy>
  <cp:revision>10</cp:revision>
  <dcterms:created xsi:type="dcterms:W3CDTF">2020-09-15T00:55:23Z</dcterms:created>
  <dcterms:modified xsi:type="dcterms:W3CDTF">2020-11-23T01:41:10Z</dcterms:modified>
</cp:coreProperties>
</file>