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9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65" d="100"/>
          <a:sy n="65" d="100"/>
        </p:scale>
        <p:origin x="87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32207-263A-FA01-5ECD-5599B99045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52B98A-9A08-591F-BE84-025862B3F5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D409AB-90A6-A640-7723-DB02ACDCD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CE1C8-E3E3-4346-B520-831E1C87BB1F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CCAF47-7101-956F-C228-53125AEBB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BF4194-4764-F446-5692-E171AF7A9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F9AAE-CE8D-F245-9740-DB16433C4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633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8380D-64E6-953F-2FC0-7D1FCDF66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A06631-5142-F0AA-00A9-B5EB88FA54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505BB0-BAED-04AE-E985-A6E0E56D1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CE1C8-E3E3-4346-B520-831E1C87BB1F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5904D-52A0-BCE1-217E-07BA8224E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CC8218-81C0-2F72-8A17-F91EE278C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F9AAE-CE8D-F245-9740-DB16433C4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030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51B027A-81F9-73C2-4118-A5CE87A34B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D9EECC-D1CB-1698-5AAE-3019BEAB30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BF9586-FA94-137C-086F-7FA7B58B3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CE1C8-E3E3-4346-B520-831E1C87BB1F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75045D-5C8D-F30E-96BC-39FA7B2EC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4C83AB-86D2-6405-448E-FBB6ED5F6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F9AAE-CE8D-F245-9740-DB16433C4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000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28C03-5C88-8F3D-968C-505D53886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160A-DB73-DE8F-CAA5-A6EBFB2073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FBC6AC-7D2D-E7D6-E585-A2B866220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CE1C8-E3E3-4346-B520-831E1C87BB1F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EBC734-D663-1A7B-3F46-AF7F33821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BE2CFB-F004-13AC-910B-5EE8544B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F9AAE-CE8D-F245-9740-DB16433C4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661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1669E-BF4E-4794-4495-9856D1E95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78F4B8-E64D-75B8-0E70-2BDFF75727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5E1834-6E7F-0CBB-630E-DC72A3514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CE1C8-E3E3-4346-B520-831E1C87BB1F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5B2A1-B27C-B1A1-D73F-E9D482DB0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F9CD8F-6D3F-BA4D-7D76-AD3AAD7AE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F9AAE-CE8D-F245-9740-DB16433C4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099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BF9893-D168-57EB-BE00-9D833CE42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E7734-3564-CCE8-DFFF-B28D738DB9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E1EE67-F20F-7152-3E42-35214B4205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1235BC-727B-9714-C6A9-B8C4B426A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CE1C8-E3E3-4346-B520-831E1C87BB1F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C27D66-BC7D-2B15-E796-90BACA38D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BAD1D0-E7D2-D806-93AA-B2AAB3B7E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F9AAE-CE8D-F245-9740-DB16433C4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651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E29F8-1D44-7336-3CA2-A2DA9544B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D19548-F665-9ED7-DA7B-38A6D4A62B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F02179-E812-3AF5-9217-4E3DEAD4E2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8609A6-7C2B-21F9-80A5-41B915C701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DE9711-2E87-D100-3825-684C932F27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727846-9E29-24B9-42BB-1EF016F0D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CE1C8-E3E3-4346-B520-831E1C87BB1F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2E2E41-0A0C-0C97-9FC1-50E883C99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CD243E-53DD-BCD1-53E0-BBAC71227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F9AAE-CE8D-F245-9740-DB16433C4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40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1D27AD-E233-03CF-2A5B-EC1E4EEF8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BB970D-B637-6AF1-ADB4-FDF19FA19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CE1C8-E3E3-4346-B520-831E1C87BB1F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010106-40B5-B319-8366-B4910947B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647E02-3F60-D1E3-A36F-33A5B68D9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F9AAE-CE8D-F245-9740-DB16433C4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871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97BDEE-C5EB-26A1-52BE-4348F2817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CE1C8-E3E3-4346-B520-831E1C87BB1F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6900F4-0ADD-A5C3-FFB0-FDE0F49BA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DC2DE3-2A5C-284F-3595-3282AFC9F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F9AAE-CE8D-F245-9740-DB16433C4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333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BC1B2-A7EC-2AF9-40D9-F3BFDC618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C7EBD2-BCF6-F682-4AD1-D9D66CA203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76DB81-1A10-710D-3158-7CEA32A7BA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BDC59-1A6B-65FF-02E0-2A2072215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CE1C8-E3E3-4346-B520-831E1C87BB1F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6C347A-0CD8-3FEA-7FFA-A8F0BA488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D72D0E-7C74-40BD-FFA6-CF78A2296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F9AAE-CE8D-F245-9740-DB16433C4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030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E8CD2-1943-136A-DE1B-48F3584F7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DFEC55-7F4C-9F2E-323C-721BD97290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8CB0C7-2053-3F21-D650-3C906EDCBD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992C57-A955-FAC0-5D67-720F806BE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CE1C8-E3E3-4346-B520-831E1C87BB1F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59574B-9A8C-1E02-941A-BDF1127C2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632A77-EDA3-AB1A-91AF-CF4818F7C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F9AAE-CE8D-F245-9740-DB16433C4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987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B45643-15F0-6E85-921F-0E21C7772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028B37-7CF1-E9A6-6500-CD7048C421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208474-AC1E-5056-9E6B-0382464F67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CE1C8-E3E3-4346-B520-831E1C87BB1F}" type="datetimeFigureOut">
              <a:rPr lang="en-US" smtClean="0"/>
              <a:t>10/2/2024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766A0D-2369-EBC3-AF7C-ED73E9870D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73593C-96C0-10F8-AF84-78796E94E4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F9AAE-CE8D-F245-9740-DB16433C4E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529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BB8D772-DC0B-1CC5-055D-5317A03765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67268" y="5961063"/>
            <a:ext cx="12192000" cy="602166"/>
          </a:xfrm>
        </p:spPr>
        <p:txBody>
          <a:bodyPr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Figure 1.  A Twenty-six years old female (A) before placebo sessions (A), after 6 months of the last session .[Copyright: ©2024 Albakaa et al.]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3BBA16F-5D55-A7CE-3419-A9F5CAE009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899" y="672311"/>
            <a:ext cx="9673665" cy="528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07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BB8D772-DC0B-1CC5-055D-5317A03765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67268" y="5961063"/>
            <a:ext cx="12192000" cy="602166"/>
          </a:xfrm>
        </p:spPr>
        <p:txBody>
          <a:bodyPr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Figure 2.  A Twenty-two years old female (A) before placebo sessions (A), after 6 months of the last session .[Copyright: ©2024 Albakaa et al.]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D75FBE2-B4FD-E345-070B-B577537722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566" y="495925"/>
            <a:ext cx="9928867" cy="546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31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BB8D772-DC0B-1CC5-055D-5317A03765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67268" y="5961063"/>
            <a:ext cx="12192000" cy="602166"/>
          </a:xfrm>
        </p:spPr>
        <p:txBody>
          <a:bodyPr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Figure 1.  An Eighteen years old male (A) before placebo sessions (A), after 6 months of the last session .[Copyright: ©2024 Albakaa et al.]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38782B-5A88-5312-E569-912B0C4827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586" y="294771"/>
            <a:ext cx="10448303" cy="536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8210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102</Words>
  <Application>Microsoft Office PowerPoint</Application>
  <PresentationFormat>Widescreen</PresentationFormat>
  <Paragraphs>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Fatima Khalaf</cp:lastModifiedBy>
  <cp:revision>3</cp:revision>
  <dcterms:created xsi:type="dcterms:W3CDTF">2024-08-15T08:01:25Z</dcterms:created>
  <dcterms:modified xsi:type="dcterms:W3CDTF">2024-10-02T10:09:19Z</dcterms:modified>
</cp:coreProperties>
</file>