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170"/>
  </p:normalViewPr>
  <p:slideViewPr>
    <p:cSldViewPr snapToGrid="0" snapToObjects="1">
      <p:cViewPr varScale="1">
        <p:scale>
          <a:sx n="89" d="100"/>
          <a:sy n="89" d="100"/>
        </p:scale>
        <p:origin x="3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7295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809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754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208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505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195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690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783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835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199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14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DA211-036C-E44D-A317-450140E54C64}" type="datetimeFigureOut">
              <a:rPr lang="en-CA" smtClean="0"/>
              <a:t>2020-06-25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0DAA4-2050-904E-917E-07E26858DF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763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7C6A17-9DC6-0B44-833B-DC0E9F768A48}"/>
              </a:ext>
            </a:extLst>
          </p:cNvPr>
          <p:cNvSpPr txBox="1"/>
          <p:nvPr/>
        </p:nvSpPr>
        <p:spPr>
          <a:xfrm>
            <a:off x="352655" y="7480429"/>
            <a:ext cx="6187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400" dirty="0"/>
              <a:t>Supplementary </a:t>
            </a:r>
            <a:r>
              <a:rPr lang="en-JP" sz="1400"/>
              <a:t>Figure 1</a:t>
            </a:r>
            <a:endParaRPr lang="en-JP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B7F827-59A7-F247-94A5-01EDA7B8FB55}"/>
              </a:ext>
            </a:extLst>
          </p:cNvPr>
          <p:cNvSpPr/>
          <p:nvPr/>
        </p:nvSpPr>
        <p:spPr>
          <a:xfrm>
            <a:off x="684102" y="1099756"/>
            <a:ext cx="397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400" dirty="0"/>
              <a:t>(A)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2BC367-4037-8043-A6FF-52600D3B8626}"/>
              </a:ext>
            </a:extLst>
          </p:cNvPr>
          <p:cNvSpPr/>
          <p:nvPr/>
        </p:nvSpPr>
        <p:spPr>
          <a:xfrm>
            <a:off x="684102" y="3946719"/>
            <a:ext cx="397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400" dirty="0"/>
              <a:t>(B)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3987293-F5FB-F84B-9505-D2792C09D16C}"/>
              </a:ext>
            </a:extLst>
          </p:cNvPr>
          <p:cNvSpPr/>
          <p:nvPr/>
        </p:nvSpPr>
        <p:spPr>
          <a:xfrm>
            <a:off x="3635278" y="3941955"/>
            <a:ext cx="3978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JP" sz="1400" dirty="0"/>
              <a:t>(C)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C4DDAFA-5709-B64B-BA21-6F7FB5B81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485" y="3975899"/>
            <a:ext cx="3021568" cy="302749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C087CC7-DCBC-3049-B4B2-B8E25A69F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21" y="3975899"/>
            <a:ext cx="3027493" cy="30215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1CF9E32-8D3C-B44E-924E-E093D38DC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34" y="1195075"/>
            <a:ext cx="2752266" cy="274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7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12</Words>
  <Application>Microsoft Macintosh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谷口　雅章</dc:creator>
  <cp:lastModifiedBy>谷口　雅章</cp:lastModifiedBy>
  <cp:revision>4</cp:revision>
  <dcterms:created xsi:type="dcterms:W3CDTF">2020-06-12T05:28:54Z</dcterms:created>
  <dcterms:modified xsi:type="dcterms:W3CDTF">2020-06-25T02:08:35Z</dcterms:modified>
</cp:coreProperties>
</file>