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60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32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18C56D-1A36-478E-9D88-EBAC56CEB1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503D072-6A56-4B6D-B1C0-CE4B984A3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307651-5FCE-4CEF-B118-34AD2F4CA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B4A5FC-C37E-4F51-B0C5-639950762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7E9EFB-2F22-420E-8918-02C35FAEA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45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C86758-4742-4226-B62B-66D23CD3B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DD07A47-EFE5-49FD-BA41-6B45BD79C7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439C35-CD0F-4267-AA4B-3565D8312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9ABB76-8DF9-46F2-8E03-C73493228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B0FDAE-31F6-4272-82DA-ADF12FE2A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47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ABA1660-6037-4469-8257-AF6DEE523E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5E8EE5E-7B41-44B5-8D96-1E0E0EF54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4B8477-1B5F-4439-86F6-95AB2C28E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6CA599-1564-40DC-8E62-B3624930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75C9B9-DF8E-433B-B8B7-35EF0F66E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5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8011E-CEED-4812-8F61-2752C2B45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6701A4-665E-4CD3-AA6E-64DFA7136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D53B24-C9B2-4E44-B1AD-7F33BEB68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664431-6091-4BE1-860F-C53577197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7531EB1-C76B-49BA-A6DE-255CDA355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27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0A07E3-72BA-4C42-AF7C-3E584FF6A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FA52507-132D-4F89-A914-FF61260AB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193DF2-6B72-4FB3-8DCD-A6F42BF3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4CFEDC-FD60-4FC3-BEC4-EBB984247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0C06BB-CEFD-4F3B-87BC-C2B4CC68E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552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086C5A-B9B1-43AC-AD6A-312613D59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183586-8AD4-4675-A3D3-23CDD55341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54B20D6-3E8C-4A4A-ACD2-BEDD974D3E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0E5CA3A-B890-4337-B072-6CA10A48E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70B85CE-C00D-4E4A-883D-E2187C192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164920-C265-499E-8B03-53CF1F5CF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88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224BC4-C9C9-4D1C-923E-7F234F1D9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D782D9D-20C7-4553-9CB2-2E5F24785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0B0136-EE23-4408-B995-5B38E29CAC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E39F7D5-E4AF-4A79-80E2-D61A9AD1B2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7B83D0A-5BE6-40FF-944A-BB0FCC484F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7EE6BC-E121-4462-91BB-F80B4558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4E12229-6223-4E7A-80E7-A9FBC7DD7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9ABA5E6-E12E-43DF-9FB2-B2BF8192D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151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E8086F-6F9F-42BA-8778-50A03F51C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92BEF5B-6744-4D00-9206-4BFB3FCB3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157DFCB-E221-4BB3-9ABC-96340C7CC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7F6898F-F79F-4371-B3B4-20BD9D74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568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D9F5BE7-6CA1-421C-987D-D1184BD21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833099B-093B-4131-8845-67CF3163D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ED237ED-E1F5-4F0E-A4FD-0AD316D56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945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B1B09C-1254-412C-8DA0-BD4D3C287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33C98D-4505-463C-A4BA-183ADC5E5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99F98B9-B503-43C1-BAA9-F6E62D1DAC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4EC1AF7-5E2C-4998-AE71-C3E986DC8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145225-3152-4BFE-9E76-35A5F1A45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9B774C6-EE88-47B7-846B-4D12B4A39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329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315FB5-421F-4B52-9FE5-D88DDADC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FA30D50-4919-458B-8661-CD91516CF8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4EF7DD-E48E-4383-BD98-AFAEFB4A0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69577D8-3DFB-4AAB-BCA1-4348A718E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29C280F-0F60-4424-800E-7D5C3458A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526FE09-53CA-46CD-80C3-3F68A7B98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668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28B0890-7F69-4E30-ADE2-F01FD4266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B9E586E-2C99-46D2-A4EC-76C3EDD107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5DEE17-E103-4CFA-A634-BD473D8098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D65A2-0676-4D05-AC3D-D0E579628716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95A43B-81E0-4392-8411-18EDED5ECE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5BE7E1-8BF9-46E5-999A-F590E93F12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965FA-8C96-40B1-824C-5DDA722C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751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if"/><Relationship Id="rId4" Type="http://schemas.openxmlformats.org/officeDocument/2006/relationships/image" Target="../media/image7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"/><Relationship Id="rId4" Type="http://schemas.openxmlformats.org/officeDocument/2006/relationships/image" Target="../media/image11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7" Type="http://schemas.openxmlformats.org/officeDocument/2006/relationships/image" Target="../media/image18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Tif"/><Relationship Id="rId5" Type="http://schemas.openxmlformats.org/officeDocument/2006/relationships/image" Target="../media/image16.Tif"/><Relationship Id="rId4" Type="http://schemas.openxmlformats.org/officeDocument/2006/relationships/image" Target="../media/image15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if"/><Relationship Id="rId4" Type="http://schemas.openxmlformats.org/officeDocument/2006/relationships/image" Target="../media/image2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5EE625C-A8D7-4D0B-820E-027EC3DA5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97" y="654021"/>
            <a:ext cx="5500786" cy="208740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7CF7A33-0AA7-4BA5-BCED-4C43AE4A2A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574" y="654021"/>
            <a:ext cx="5782696" cy="208917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0FD6B8D3-7CC1-49C8-A7F3-F3E23B1E9EC9}"/>
              </a:ext>
            </a:extLst>
          </p:cNvPr>
          <p:cNvSpPr txBox="1"/>
          <p:nvPr/>
        </p:nvSpPr>
        <p:spPr>
          <a:xfrm>
            <a:off x="381904" y="53008"/>
            <a:ext cx="5742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latin typeface="Palatino Linotype" panose="02040502050505030304" pitchFamily="18" charset="0"/>
              </a:rPr>
              <a:t>Cytrate</a:t>
            </a:r>
            <a:r>
              <a:rPr lang="en-GB" b="1" dirty="0">
                <a:latin typeface="Palatino Linotype" panose="02040502050505030304" pitchFamily="18" charset="0"/>
              </a:rPr>
              <a:t> synthase (52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Santa Cruz Biotechnology)</a:t>
            </a:r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635593FB-8323-4CBA-8B0D-EC5DB8FF9CB5}"/>
              </a:ext>
            </a:extLst>
          </p:cNvPr>
          <p:cNvCxnSpPr>
            <a:cxnSpLocks/>
          </p:cNvCxnSpPr>
          <p:nvPr/>
        </p:nvCxnSpPr>
        <p:spPr>
          <a:xfrm>
            <a:off x="1273141" y="1288996"/>
            <a:ext cx="91661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E637F3B2-7F7B-4154-883A-DC8FDBE26CE4}"/>
              </a:ext>
            </a:extLst>
          </p:cNvPr>
          <p:cNvCxnSpPr>
            <a:cxnSpLocks/>
          </p:cNvCxnSpPr>
          <p:nvPr/>
        </p:nvCxnSpPr>
        <p:spPr>
          <a:xfrm>
            <a:off x="2358187" y="1288996"/>
            <a:ext cx="12750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3CC3C7B4-7992-41C1-AC6F-2C54B06324B7}"/>
              </a:ext>
            </a:extLst>
          </p:cNvPr>
          <p:cNvCxnSpPr>
            <a:cxnSpLocks/>
          </p:cNvCxnSpPr>
          <p:nvPr/>
        </p:nvCxnSpPr>
        <p:spPr>
          <a:xfrm>
            <a:off x="3669306" y="1288996"/>
            <a:ext cx="56365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FCEF8D24-EB75-48BD-B7E2-7D7070928FF6}"/>
              </a:ext>
            </a:extLst>
          </p:cNvPr>
          <p:cNvCxnSpPr>
            <a:cxnSpLocks/>
          </p:cNvCxnSpPr>
          <p:nvPr/>
        </p:nvCxnSpPr>
        <p:spPr>
          <a:xfrm>
            <a:off x="4358724" y="1288996"/>
            <a:ext cx="9291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06AE447-8DF2-40B0-8299-609EB8159EA3}"/>
              </a:ext>
            </a:extLst>
          </p:cNvPr>
          <p:cNvSpPr txBox="1"/>
          <p:nvPr/>
        </p:nvSpPr>
        <p:spPr>
          <a:xfrm>
            <a:off x="1441247" y="904740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855D138-D4B7-4CE4-8100-748E23026665}"/>
              </a:ext>
            </a:extLst>
          </p:cNvPr>
          <p:cNvSpPr txBox="1"/>
          <p:nvPr/>
        </p:nvSpPr>
        <p:spPr>
          <a:xfrm>
            <a:off x="2660496" y="904740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5CE0D20-71F1-4A19-B6B8-3E0B01DE612D}"/>
              </a:ext>
            </a:extLst>
          </p:cNvPr>
          <p:cNvSpPr txBox="1"/>
          <p:nvPr/>
        </p:nvSpPr>
        <p:spPr>
          <a:xfrm>
            <a:off x="3774180" y="904740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B143041-40F1-44E2-B90A-564A83D2C956}"/>
              </a:ext>
            </a:extLst>
          </p:cNvPr>
          <p:cNvSpPr txBox="1"/>
          <p:nvPr/>
        </p:nvSpPr>
        <p:spPr>
          <a:xfrm>
            <a:off x="4599106" y="904740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9D4A4DAB-BA37-4AC0-8B23-BB4F258BFCC3}"/>
              </a:ext>
            </a:extLst>
          </p:cNvPr>
          <p:cNvCxnSpPr>
            <a:cxnSpLocks/>
          </p:cNvCxnSpPr>
          <p:nvPr/>
        </p:nvCxnSpPr>
        <p:spPr>
          <a:xfrm>
            <a:off x="6894095" y="1146565"/>
            <a:ext cx="6636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753D2055-5A2E-4ECF-B00E-33D10F7A7C28}"/>
              </a:ext>
            </a:extLst>
          </p:cNvPr>
          <p:cNvCxnSpPr>
            <a:cxnSpLocks/>
          </p:cNvCxnSpPr>
          <p:nvPr/>
        </p:nvCxnSpPr>
        <p:spPr>
          <a:xfrm>
            <a:off x="7619788" y="1146565"/>
            <a:ext cx="1287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7D4DB768-A3F7-4390-92A4-9124065174E0}"/>
              </a:ext>
            </a:extLst>
          </p:cNvPr>
          <p:cNvCxnSpPr>
            <a:cxnSpLocks/>
          </p:cNvCxnSpPr>
          <p:nvPr/>
        </p:nvCxnSpPr>
        <p:spPr>
          <a:xfrm>
            <a:off x="9015132" y="1146565"/>
            <a:ext cx="5620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B31CA5B7-AA33-4DA8-A329-F4F81B8EEC5C}"/>
              </a:ext>
            </a:extLst>
          </p:cNvPr>
          <p:cNvCxnSpPr>
            <a:cxnSpLocks/>
          </p:cNvCxnSpPr>
          <p:nvPr/>
        </p:nvCxnSpPr>
        <p:spPr>
          <a:xfrm>
            <a:off x="9668468" y="1146565"/>
            <a:ext cx="14005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793103A-3B3E-47A7-A460-2BB443D89762}"/>
              </a:ext>
            </a:extLst>
          </p:cNvPr>
          <p:cNvSpPr txBox="1"/>
          <p:nvPr/>
        </p:nvSpPr>
        <p:spPr>
          <a:xfrm>
            <a:off x="7027706" y="762309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A957E61-B281-4BC0-BA4F-ECCB02BEEC81}"/>
              </a:ext>
            </a:extLst>
          </p:cNvPr>
          <p:cNvSpPr txBox="1"/>
          <p:nvPr/>
        </p:nvSpPr>
        <p:spPr>
          <a:xfrm>
            <a:off x="7958204" y="762309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C150BD4-2A2D-413E-8D57-457A1A4898D7}"/>
              </a:ext>
            </a:extLst>
          </p:cNvPr>
          <p:cNvSpPr txBox="1"/>
          <p:nvPr/>
        </p:nvSpPr>
        <p:spPr>
          <a:xfrm>
            <a:off x="8963601" y="762309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9B436BC7-91FC-40D9-AE36-A18637538E92}"/>
              </a:ext>
            </a:extLst>
          </p:cNvPr>
          <p:cNvSpPr txBox="1"/>
          <p:nvPr/>
        </p:nvSpPr>
        <p:spPr>
          <a:xfrm>
            <a:off x="10144744" y="762309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1560DF04-30FF-4618-ABAD-B883ACC000C7}"/>
              </a:ext>
            </a:extLst>
          </p:cNvPr>
          <p:cNvSpPr txBox="1"/>
          <p:nvPr/>
        </p:nvSpPr>
        <p:spPr>
          <a:xfrm>
            <a:off x="273197" y="3059668"/>
            <a:ext cx="3549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LDHA (37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Cell Signalling)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F2EC765D-FE98-48CD-8FA2-5A0DB2F726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90" y="3657600"/>
            <a:ext cx="5812389" cy="2412795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2F6344C0-06C2-4562-9A52-CEBC167C7F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572" y="3638896"/>
            <a:ext cx="5377503" cy="2456795"/>
          </a:xfrm>
          <a:prstGeom prst="rect">
            <a:avLst/>
          </a:prstGeom>
        </p:spPr>
      </p:pic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610F0CE8-DE83-40C7-8976-AB99DE05D7E6}"/>
              </a:ext>
            </a:extLst>
          </p:cNvPr>
          <p:cNvCxnSpPr>
            <a:cxnSpLocks/>
          </p:cNvCxnSpPr>
          <p:nvPr/>
        </p:nvCxnSpPr>
        <p:spPr>
          <a:xfrm>
            <a:off x="902368" y="5159154"/>
            <a:ext cx="9850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C707374B-A944-4568-BCC6-A3C6F772DCB5}"/>
              </a:ext>
            </a:extLst>
          </p:cNvPr>
          <p:cNvCxnSpPr>
            <a:cxnSpLocks/>
          </p:cNvCxnSpPr>
          <p:nvPr/>
        </p:nvCxnSpPr>
        <p:spPr>
          <a:xfrm>
            <a:off x="2055878" y="5159154"/>
            <a:ext cx="12750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F686ECF6-AAA5-4B83-9B2D-B4C11BEBD84B}"/>
              </a:ext>
            </a:extLst>
          </p:cNvPr>
          <p:cNvCxnSpPr>
            <a:cxnSpLocks/>
          </p:cNvCxnSpPr>
          <p:nvPr/>
        </p:nvCxnSpPr>
        <p:spPr>
          <a:xfrm>
            <a:off x="3391061" y="5159154"/>
            <a:ext cx="65155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464EF781-33DC-4265-803D-D6D80BA198D3}"/>
              </a:ext>
            </a:extLst>
          </p:cNvPr>
          <p:cNvCxnSpPr>
            <a:cxnSpLocks/>
          </p:cNvCxnSpPr>
          <p:nvPr/>
        </p:nvCxnSpPr>
        <p:spPr>
          <a:xfrm>
            <a:off x="4128606" y="5159154"/>
            <a:ext cx="11592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CuadroTexto 38">
            <a:extLst>
              <a:ext uri="{FF2B5EF4-FFF2-40B4-BE49-F238E27FC236}">
                <a16:creationId xmlns:a16="http://schemas.microsoft.com/office/drawing/2014/main" id="{8BB8944B-74F8-4944-9800-0DA1BD74F8B1}"/>
              </a:ext>
            </a:extLst>
          </p:cNvPr>
          <p:cNvSpPr txBox="1"/>
          <p:nvPr/>
        </p:nvSpPr>
        <p:spPr>
          <a:xfrm>
            <a:off x="1138938" y="4774898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36FFC9A-6FF0-4298-9DE6-D008160FA82F}"/>
              </a:ext>
            </a:extLst>
          </p:cNvPr>
          <p:cNvSpPr txBox="1"/>
          <p:nvPr/>
        </p:nvSpPr>
        <p:spPr>
          <a:xfrm>
            <a:off x="2449702" y="4774898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5F41EC97-92F5-4065-A175-D933FE9453BB}"/>
              </a:ext>
            </a:extLst>
          </p:cNvPr>
          <p:cNvSpPr txBox="1"/>
          <p:nvPr/>
        </p:nvSpPr>
        <p:spPr>
          <a:xfrm>
            <a:off x="3507967" y="4774898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0FB4A83-657B-4FFE-9CFA-8F73EBA106D1}"/>
              </a:ext>
            </a:extLst>
          </p:cNvPr>
          <p:cNvSpPr txBox="1"/>
          <p:nvPr/>
        </p:nvSpPr>
        <p:spPr>
          <a:xfrm>
            <a:off x="4465243" y="4774898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F0ECE0DE-1B9E-40A1-A346-FE5F63E36B10}"/>
              </a:ext>
            </a:extLst>
          </p:cNvPr>
          <p:cNvCxnSpPr>
            <a:cxnSpLocks/>
          </p:cNvCxnSpPr>
          <p:nvPr/>
        </p:nvCxnSpPr>
        <p:spPr>
          <a:xfrm>
            <a:off x="7151537" y="4994172"/>
            <a:ext cx="6636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7AF8AB65-AC38-4314-A77E-506D7FDAA8CD}"/>
              </a:ext>
            </a:extLst>
          </p:cNvPr>
          <p:cNvCxnSpPr>
            <a:cxnSpLocks/>
          </p:cNvCxnSpPr>
          <p:nvPr/>
        </p:nvCxnSpPr>
        <p:spPr>
          <a:xfrm>
            <a:off x="7901294" y="4994172"/>
            <a:ext cx="1287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F64BEF4A-E204-4D71-9A68-6413405D58C5}"/>
              </a:ext>
            </a:extLst>
          </p:cNvPr>
          <p:cNvCxnSpPr>
            <a:cxnSpLocks/>
          </p:cNvCxnSpPr>
          <p:nvPr/>
        </p:nvCxnSpPr>
        <p:spPr>
          <a:xfrm>
            <a:off x="9284606" y="4994172"/>
            <a:ext cx="5620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90C1CB1E-5CA4-4C35-8C4B-90A45BB968D0}"/>
              </a:ext>
            </a:extLst>
          </p:cNvPr>
          <p:cNvCxnSpPr>
            <a:cxnSpLocks/>
          </p:cNvCxnSpPr>
          <p:nvPr/>
        </p:nvCxnSpPr>
        <p:spPr>
          <a:xfrm>
            <a:off x="9986070" y="4994172"/>
            <a:ext cx="14005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5B87E23D-CC7D-4E6E-9928-22F500700315}"/>
              </a:ext>
            </a:extLst>
          </p:cNvPr>
          <p:cNvSpPr txBox="1"/>
          <p:nvPr/>
        </p:nvSpPr>
        <p:spPr>
          <a:xfrm>
            <a:off x="7285148" y="4609916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0F046E39-0C51-48D4-A1B1-286007433492}"/>
              </a:ext>
            </a:extLst>
          </p:cNvPr>
          <p:cNvSpPr txBox="1"/>
          <p:nvPr/>
        </p:nvSpPr>
        <p:spPr>
          <a:xfrm>
            <a:off x="8335966" y="4609916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F006FA98-5E39-4B49-BD6A-45FCC3E9DE5B}"/>
              </a:ext>
            </a:extLst>
          </p:cNvPr>
          <p:cNvSpPr txBox="1"/>
          <p:nvPr/>
        </p:nvSpPr>
        <p:spPr>
          <a:xfrm>
            <a:off x="9317299" y="4609916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76F9127-F8EE-405F-B59E-E2C9784FB187}"/>
              </a:ext>
            </a:extLst>
          </p:cNvPr>
          <p:cNvSpPr txBox="1"/>
          <p:nvPr/>
        </p:nvSpPr>
        <p:spPr>
          <a:xfrm>
            <a:off x="10462346" y="4609916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EF597BB5-930A-420C-8A9F-DD826550E1D2}"/>
              </a:ext>
            </a:extLst>
          </p:cNvPr>
          <p:cNvSpPr txBox="1"/>
          <p:nvPr/>
        </p:nvSpPr>
        <p:spPr>
          <a:xfrm>
            <a:off x="556536" y="13147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F6A9A6DB-6638-4D37-B19D-9EED757AE5E7}"/>
              </a:ext>
            </a:extLst>
          </p:cNvPr>
          <p:cNvSpPr txBox="1"/>
          <p:nvPr/>
        </p:nvSpPr>
        <p:spPr>
          <a:xfrm>
            <a:off x="6219292" y="102877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74D61E9F-1CDE-4D7E-ACF2-53A3A30BEE74}"/>
              </a:ext>
            </a:extLst>
          </p:cNvPr>
          <p:cNvSpPr txBox="1"/>
          <p:nvPr/>
        </p:nvSpPr>
        <p:spPr>
          <a:xfrm>
            <a:off x="551888" y="172801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37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239F1395-CA47-4C83-B07D-C84EA0E9B7E4}"/>
              </a:ext>
            </a:extLst>
          </p:cNvPr>
          <p:cNvSpPr txBox="1"/>
          <p:nvPr/>
        </p:nvSpPr>
        <p:spPr>
          <a:xfrm>
            <a:off x="6209604" y="145767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37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3B303E4-082C-4322-9146-9428198B7EA1}"/>
              </a:ext>
            </a:extLst>
          </p:cNvPr>
          <p:cNvSpPr txBox="1"/>
          <p:nvPr/>
        </p:nvSpPr>
        <p:spPr>
          <a:xfrm>
            <a:off x="178678" y="496608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37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4BBD9866-38C7-49A1-82DB-2877B38E7D40}"/>
              </a:ext>
            </a:extLst>
          </p:cNvPr>
          <p:cNvSpPr txBox="1"/>
          <p:nvPr/>
        </p:nvSpPr>
        <p:spPr>
          <a:xfrm>
            <a:off x="6499810" y="493987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37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97BB66B8-AD9B-4100-A2E7-D402801304F4}"/>
              </a:ext>
            </a:extLst>
          </p:cNvPr>
          <p:cNvSpPr txBox="1"/>
          <p:nvPr/>
        </p:nvSpPr>
        <p:spPr>
          <a:xfrm>
            <a:off x="178678" y="436815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56B71FFC-6CDB-44F6-9827-72BBE8537399}"/>
              </a:ext>
            </a:extLst>
          </p:cNvPr>
          <p:cNvSpPr txBox="1"/>
          <p:nvPr/>
        </p:nvSpPr>
        <p:spPr>
          <a:xfrm>
            <a:off x="6499810" y="440616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849988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101F025-C9B2-45D2-9D77-CCD8A6358A9E}"/>
              </a:ext>
            </a:extLst>
          </p:cNvPr>
          <p:cNvSpPr txBox="1"/>
          <p:nvPr/>
        </p:nvSpPr>
        <p:spPr>
          <a:xfrm>
            <a:off x="435163" y="104380"/>
            <a:ext cx="367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mTOR (287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Cell Signalling)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3AA3BE6-8517-48C7-8365-80E400669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04" y="601730"/>
            <a:ext cx="5525601" cy="220190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C1AD02A-97E8-4A12-ACFD-A31C8FDF4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159" y="561454"/>
            <a:ext cx="5525600" cy="217415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61B8652-1867-4A8D-B028-53CF146ABB9D}"/>
              </a:ext>
            </a:extLst>
          </p:cNvPr>
          <p:cNvSpPr txBox="1"/>
          <p:nvPr/>
        </p:nvSpPr>
        <p:spPr>
          <a:xfrm>
            <a:off x="419996" y="3059668"/>
            <a:ext cx="3876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p mTOR (287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Cell Signalling)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77C2028-57F2-44B5-BC48-14FCD0A469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38" y="4054369"/>
            <a:ext cx="5875421" cy="168412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1A0769D-6513-484F-B791-38916589B3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579" y="4206911"/>
            <a:ext cx="5875421" cy="1531581"/>
          </a:xfrm>
          <a:prstGeom prst="rect">
            <a:avLst/>
          </a:prstGeom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25948798-5953-4EBC-8488-A06B25A14569}"/>
              </a:ext>
            </a:extLst>
          </p:cNvPr>
          <p:cNvCxnSpPr>
            <a:cxnSpLocks/>
          </p:cNvCxnSpPr>
          <p:nvPr/>
        </p:nvCxnSpPr>
        <p:spPr>
          <a:xfrm>
            <a:off x="1152821" y="1361188"/>
            <a:ext cx="11211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D3DBA3D2-F764-4CFB-BC53-DF1FF2B3A0AA}"/>
              </a:ext>
            </a:extLst>
          </p:cNvPr>
          <p:cNvCxnSpPr>
            <a:cxnSpLocks/>
          </p:cNvCxnSpPr>
          <p:nvPr/>
        </p:nvCxnSpPr>
        <p:spPr>
          <a:xfrm>
            <a:off x="2358187" y="1361188"/>
            <a:ext cx="12750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5DB23B04-7749-4398-AFD0-F3E4F8048FF7}"/>
              </a:ext>
            </a:extLst>
          </p:cNvPr>
          <p:cNvCxnSpPr>
            <a:cxnSpLocks/>
          </p:cNvCxnSpPr>
          <p:nvPr/>
        </p:nvCxnSpPr>
        <p:spPr>
          <a:xfrm>
            <a:off x="3669306" y="1361188"/>
            <a:ext cx="6861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BC591577-8982-4D95-AA5D-862185D6AAE6}"/>
              </a:ext>
            </a:extLst>
          </p:cNvPr>
          <p:cNvCxnSpPr>
            <a:cxnSpLocks/>
          </p:cNvCxnSpPr>
          <p:nvPr/>
        </p:nvCxnSpPr>
        <p:spPr>
          <a:xfrm>
            <a:off x="4430916" y="1361188"/>
            <a:ext cx="11156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924E64A-14D3-4F25-B9BF-D29B1D6290F5}"/>
              </a:ext>
            </a:extLst>
          </p:cNvPr>
          <p:cNvSpPr txBox="1"/>
          <p:nvPr/>
        </p:nvSpPr>
        <p:spPr>
          <a:xfrm>
            <a:off x="1441247" y="976932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CB203B0-0554-47E8-95BA-473F1AE7A893}"/>
              </a:ext>
            </a:extLst>
          </p:cNvPr>
          <p:cNvSpPr txBox="1"/>
          <p:nvPr/>
        </p:nvSpPr>
        <p:spPr>
          <a:xfrm>
            <a:off x="2660496" y="976932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6C328E1-C927-45D1-B2BA-4D5536EA1424}"/>
              </a:ext>
            </a:extLst>
          </p:cNvPr>
          <p:cNvSpPr txBox="1"/>
          <p:nvPr/>
        </p:nvSpPr>
        <p:spPr>
          <a:xfrm>
            <a:off x="3774180" y="976932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2223852-2AC9-4F21-B9B2-7E59DA3128D4}"/>
              </a:ext>
            </a:extLst>
          </p:cNvPr>
          <p:cNvSpPr txBox="1"/>
          <p:nvPr/>
        </p:nvSpPr>
        <p:spPr>
          <a:xfrm>
            <a:off x="4863804" y="976932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20DB4BE8-9B71-4EA3-B6CE-E04CA9C3EE7B}"/>
              </a:ext>
            </a:extLst>
          </p:cNvPr>
          <p:cNvCxnSpPr>
            <a:cxnSpLocks/>
          </p:cNvCxnSpPr>
          <p:nvPr/>
        </p:nvCxnSpPr>
        <p:spPr>
          <a:xfrm>
            <a:off x="7220552" y="4783282"/>
            <a:ext cx="5657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09641E8D-CF1D-40B0-851B-C6E51021459B}"/>
              </a:ext>
            </a:extLst>
          </p:cNvPr>
          <p:cNvCxnSpPr>
            <a:cxnSpLocks/>
          </p:cNvCxnSpPr>
          <p:nvPr/>
        </p:nvCxnSpPr>
        <p:spPr>
          <a:xfrm>
            <a:off x="7872452" y="4783282"/>
            <a:ext cx="117717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32DA213A-6307-461D-8DEC-4DC55D449CB6}"/>
              </a:ext>
            </a:extLst>
          </p:cNvPr>
          <p:cNvCxnSpPr>
            <a:cxnSpLocks/>
          </p:cNvCxnSpPr>
          <p:nvPr/>
        </p:nvCxnSpPr>
        <p:spPr>
          <a:xfrm>
            <a:off x="9159508" y="4783282"/>
            <a:ext cx="5398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48C1417D-B2C4-4043-9F5B-06C8D27A9412}"/>
              </a:ext>
            </a:extLst>
          </p:cNvPr>
          <p:cNvCxnSpPr>
            <a:cxnSpLocks/>
          </p:cNvCxnSpPr>
          <p:nvPr/>
        </p:nvCxnSpPr>
        <p:spPr>
          <a:xfrm>
            <a:off x="9812844" y="4783282"/>
            <a:ext cx="12359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7611BD5-EDCB-4846-8955-30E91C8FC93D}"/>
              </a:ext>
            </a:extLst>
          </p:cNvPr>
          <p:cNvSpPr txBox="1"/>
          <p:nvPr/>
        </p:nvSpPr>
        <p:spPr>
          <a:xfrm>
            <a:off x="7280370" y="4399026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A16B7507-DBA0-480B-9E8C-149A6F49BCDC}"/>
              </a:ext>
            </a:extLst>
          </p:cNvPr>
          <p:cNvSpPr txBox="1"/>
          <p:nvPr/>
        </p:nvSpPr>
        <p:spPr>
          <a:xfrm>
            <a:off x="8210868" y="4399026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D8A5E9F6-515E-4EE6-A94B-4A6F8074B6BE}"/>
              </a:ext>
            </a:extLst>
          </p:cNvPr>
          <p:cNvSpPr txBox="1"/>
          <p:nvPr/>
        </p:nvSpPr>
        <p:spPr>
          <a:xfrm>
            <a:off x="9216265" y="4399026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5EEDDABD-D3F2-45B0-8E23-CFEC26AACC8E}"/>
              </a:ext>
            </a:extLst>
          </p:cNvPr>
          <p:cNvSpPr txBox="1"/>
          <p:nvPr/>
        </p:nvSpPr>
        <p:spPr>
          <a:xfrm>
            <a:off x="10168801" y="4399026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731AC7AF-3C76-4608-9964-5CC4DA589A86}"/>
              </a:ext>
            </a:extLst>
          </p:cNvPr>
          <p:cNvCxnSpPr>
            <a:cxnSpLocks/>
          </p:cNvCxnSpPr>
          <p:nvPr/>
        </p:nvCxnSpPr>
        <p:spPr>
          <a:xfrm>
            <a:off x="1019755" y="4766047"/>
            <a:ext cx="90293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A2D5CDA-D057-49B0-B99F-898F015C417A}"/>
              </a:ext>
            </a:extLst>
          </p:cNvPr>
          <p:cNvCxnSpPr>
            <a:cxnSpLocks/>
          </p:cNvCxnSpPr>
          <p:nvPr/>
        </p:nvCxnSpPr>
        <p:spPr>
          <a:xfrm>
            <a:off x="2008549" y="4766047"/>
            <a:ext cx="122557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9322BDE9-0156-45F4-8CB1-EF36A783453B}"/>
              </a:ext>
            </a:extLst>
          </p:cNvPr>
          <p:cNvCxnSpPr>
            <a:cxnSpLocks/>
          </p:cNvCxnSpPr>
          <p:nvPr/>
        </p:nvCxnSpPr>
        <p:spPr>
          <a:xfrm>
            <a:off x="3283568" y="4766047"/>
            <a:ext cx="55537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BCDAF02D-8EDE-4E21-9005-904A172D3A21}"/>
              </a:ext>
            </a:extLst>
          </p:cNvPr>
          <p:cNvCxnSpPr>
            <a:cxnSpLocks/>
          </p:cNvCxnSpPr>
          <p:nvPr/>
        </p:nvCxnSpPr>
        <p:spPr>
          <a:xfrm>
            <a:off x="3948928" y="4766047"/>
            <a:ext cx="9575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5D5FBB5F-061F-40CB-B93D-EF63958A611A}"/>
              </a:ext>
            </a:extLst>
          </p:cNvPr>
          <p:cNvSpPr txBox="1"/>
          <p:nvPr/>
        </p:nvSpPr>
        <p:spPr>
          <a:xfrm>
            <a:off x="1308181" y="4381791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D1175A13-B2B0-427A-8A99-E15D9F68A790}"/>
              </a:ext>
            </a:extLst>
          </p:cNvPr>
          <p:cNvSpPr txBox="1"/>
          <p:nvPr/>
        </p:nvSpPr>
        <p:spPr>
          <a:xfrm>
            <a:off x="2527430" y="4381791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6B0D0EA5-B5B0-46FB-A309-66F69D6B47EF}"/>
              </a:ext>
            </a:extLst>
          </p:cNvPr>
          <p:cNvSpPr txBox="1"/>
          <p:nvPr/>
        </p:nvSpPr>
        <p:spPr>
          <a:xfrm>
            <a:off x="3388445" y="4381791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3C12E122-1034-413B-8153-83FC6F9A6DCC}"/>
              </a:ext>
            </a:extLst>
          </p:cNvPr>
          <p:cNvSpPr txBox="1"/>
          <p:nvPr/>
        </p:nvSpPr>
        <p:spPr>
          <a:xfrm>
            <a:off x="4249474" y="4381791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7D9C632F-1CB2-41CF-BA78-8E36E9AE1A42}"/>
              </a:ext>
            </a:extLst>
          </p:cNvPr>
          <p:cNvCxnSpPr>
            <a:cxnSpLocks/>
          </p:cNvCxnSpPr>
          <p:nvPr/>
        </p:nvCxnSpPr>
        <p:spPr>
          <a:xfrm>
            <a:off x="7360920" y="1361188"/>
            <a:ext cx="5657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215E05A0-87B0-404E-8173-0AA78E80776F}"/>
              </a:ext>
            </a:extLst>
          </p:cNvPr>
          <p:cNvCxnSpPr>
            <a:cxnSpLocks/>
          </p:cNvCxnSpPr>
          <p:nvPr/>
        </p:nvCxnSpPr>
        <p:spPr>
          <a:xfrm>
            <a:off x="8012820" y="1361188"/>
            <a:ext cx="1287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52">
            <a:extLst>
              <a:ext uri="{FF2B5EF4-FFF2-40B4-BE49-F238E27FC236}">
                <a16:creationId xmlns:a16="http://schemas.microsoft.com/office/drawing/2014/main" id="{B3EDA6F2-A233-445E-8F9E-C1658A9F3531}"/>
              </a:ext>
            </a:extLst>
          </p:cNvPr>
          <p:cNvCxnSpPr>
            <a:cxnSpLocks/>
          </p:cNvCxnSpPr>
          <p:nvPr/>
        </p:nvCxnSpPr>
        <p:spPr>
          <a:xfrm>
            <a:off x="9396132" y="1361188"/>
            <a:ext cx="6502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8C97B1D9-6B73-45C4-ACAF-51550A01E828}"/>
              </a:ext>
            </a:extLst>
          </p:cNvPr>
          <p:cNvCxnSpPr>
            <a:cxnSpLocks/>
          </p:cNvCxnSpPr>
          <p:nvPr/>
        </p:nvCxnSpPr>
        <p:spPr>
          <a:xfrm>
            <a:off x="10168801" y="1361188"/>
            <a:ext cx="13572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CuadroTexto 54">
            <a:extLst>
              <a:ext uri="{FF2B5EF4-FFF2-40B4-BE49-F238E27FC236}">
                <a16:creationId xmlns:a16="http://schemas.microsoft.com/office/drawing/2014/main" id="{03A075F6-1471-4F2B-81B5-753FECB07C53}"/>
              </a:ext>
            </a:extLst>
          </p:cNvPr>
          <p:cNvSpPr txBox="1"/>
          <p:nvPr/>
        </p:nvSpPr>
        <p:spPr>
          <a:xfrm>
            <a:off x="7420738" y="976932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B617ECB-7F0C-451F-82C2-67C8C236184C}"/>
              </a:ext>
            </a:extLst>
          </p:cNvPr>
          <p:cNvSpPr txBox="1"/>
          <p:nvPr/>
        </p:nvSpPr>
        <p:spPr>
          <a:xfrm>
            <a:off x="8351236" y="976932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F200A925-9B9C-4989-BBAC-FA848638D6D5}"/>
              </a:ext>
            </a:extLst>
          </p:cNvPr>
          <p:cNvSpPr txBox="1"/>
          <p:nvPr/>
        </p:nvSpPr>
        <p:spPr>
          <a:xfrm>
            <a:off x="9561171" y="976932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5C59C4B-E128-4167-9189-AB2F36147816}"/>
              </a:ext>
            </a:extLst>
          </p:cNvPr>
          <p:cNvSpPr txBox="1"/>
          <p:nvPr/>
        </p:nvSpPr>
        <p:spPr>
          <a:xfrm>
            <a:off x="10552510" y="954526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BE2AC4EB-8B72-4576-990C-A5D1E54CAE19}"/>
              </a:ext>
            </a:extLst>
          </p:cNvPr>
          <p:cNvSpPr txBox="1"/>
          <p:nvPr/>
        </p:nvSpPr>
        <p:spPr>
          <a:xfrm>
            <a:off x="6316579" y="489643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250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8C1C0066-99F7-45B8-BF1B-0212A52CC7AE}"/>
              </a:ext>
            </a:extLst>
          </p:cNvPr>
          <p:cNvSpPr txBox="1"/>
          <p:nvPr/>
        </p:nvSpPr>
        <p:spPr>
          <a:xfrm>
            <a:off x="6316579" y="151801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250</a:t>
            </a:r>
          </a:p>
        </p:txBody>
      </p:sp>
    </p:spTree>
    <p:extLst>
      <p:ext uri="{BB962C8B-B14F-4D97-AF65-F5344CB8AC3E}">
        <p14:creationId xmlns:p14="http://schemas.microsoft.com/office/powerpoint/2010/main" val="2794215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4D33E18-7E3A-4587-8494-9A0645351D59}"/>
              </a:ext>
            </a:extLst>
          </p:cNvPr>
          <p:cNvSpPr txBox="1"/>
          <p:nvPr/>
        </p:nvSpPr>
        <p:spPr>
          <a:xfrm>
            <a:off x="435163" y="104380"/>
            <a:ext cx="3575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AMPK (62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Cell Signalling)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04E3631-B31B-4710-B3FC-BA58646AA893}"/>
              </a:ext>
            </a:extLst>
          </p:cNvPr>
          <p:cNvSpPr txBox="1"/>
          <p:nvPr/>
        </p:nvSpPr>
        <p:spPr>
          <a:xfrm>
            <a:off x="419996" y="3059668"/>
            <a:ext cx="377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p AMPK (62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Cell Signalling)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4DCCB68-8624-40A5-AB49-83A945444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12" y="447235"/>
            <a:ext cx="5526388" cy="247391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D039997-02FA-4DCD-8EC4-71B162ACDA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52449"/>
            <a:ext cx="5763001" cy="2248282"/>
          </a:xfrm>
          <a:prstGeom prst="rect">
            <a:avLst/>
          </a:prstGeom>
        </p:spPr>
      </p:pic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6AA1BBFE-51AD-49B2-A4C7-6CB120989757}"/>
              </a:ext>
            </a:extLst>
          </p:cNvPr>
          <p:cNvCxnSpPr>
            <a:cxnSpLocks/>
          </p:cNvCxnSpPr>
          <p:nvPr/>
        </p:nvCxnSpPr>
        <p:spPr>
          <a:xfrm>
            <a:off x="1032506" y="1751722"/>
            <a:ext cx="11211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BDE9805C-11D9-4B84-B7FC-DEA9BA5A6751}"/>
              </a:ext>
            </a:extLst>
          </p:cNvPr>
          <p:cNvCxnSpPr>
            <a:cxnSpLocks/>
          </p:cNvCxnSpPr>
          <p:nvPr/>
        </p:nvCxnSpPr>
        <p:spPr>
          <a:xfrm>
            <a:off x="2346158" y="1751722"/>
            <a:ext cx="13231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6C9867C5-3E91-4352-B173-F9D11955D703}"/>
              </a:ext>
            </a:extLst>
          </p:cNvPr>
          <p:cNvCxnSpPr>
            <a:cxnSpLocks/>
          </p:cNvCxnSpPr>
          <p:nvPr/>
        </p:nvCxnSpPr>
        <p:spPr>
          <a:xfrm>
            <a:off x="3801655" y="1751722"/>
            <a:ext cx="6861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86740F04-E65E-4F7A-B812-80EF6C68CC50}"/>
              </a:ext>
            </a:extLst>
          </p:cNvPr>
          <p:cNvCxnSpPr>
            <a:cxnSpLocks/>
          </p:cNvCxnSpPr>
          <p:nvPr/>
        </p:nvCxnSpPr>
        <p:spPr>
          <a:xfrm>
            <a:off x="4539204" y="1751722"/>
            <a:ext cx="11156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E02F8C6-BADD-403A-AFAE-D08D64F502CD}"/>
              </a:ext>
            </a:extLst>
          </p:cNvPr>
          <p:cNvSpPr txBox="1"/>
          <p:nvPr/>
        </p:nvSpPr>
        <p:spPr>
          <a:xfrm>
            <a:off x="1320932" y="1824668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29EAF7E-A4BD-4C6E-A2CF-C77426C48E03}"/>
              </a:ext>
            </a:extLst>
          </p:cNvPr>
          <p:cNvSpPr txBox="1"/>
          <p:nvPr/>
        </p:nvSpPr>
        <p:spPr>
          <a:xfrm>
            <a:off x="2732691" y="1824668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D63D0F4-854F-4FC4-9E54-F021D5D83EB4}"/>
              </a:ext>
            </a:extLst>
          </p:cNvPr>
          <p:cNvSpPr txBox="1"/>
          <p:nvPr/>
        </p:nvSpPr>
        <p:spPr>
          <a:xfrm>
            <a:off x="3894501" y="1824668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3EB79FD-28D5-4EE4-97F5-4E289C786B35}"/>
              </a:ext>
            </a:extLst>
          </p:cNvPr>
          <p:cNvSpPr txBox="1"/>
          <p:nvPr/>
        </p:nvSpPr>
        <p:spPr>
          <a:xfrm>
            <a:off x="4911933" y="1824668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4D24B725-7F3F-4848-9291-CD1C8039AB91}"/>
              </a:ext>
            </a:extLst>
          </p:cNvPr>
          <p:cNvCxnSpPr>
            <a:cxnSpLocks/>
          </p:cNvCxnSpPr>
          <p:nvPr/>
        </p:nvCxnSpPr>
        <p:spPr>
          <a:xfrm>
            <a:off x="6787502" y="1839402"/>
            <a:ext cx="72020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ED3FA1D8-3582-4452-8A09-FED72C5A439D}"/>
              </a:ext>
            </a:extLst>
          </p:cNvPr>
          <p:cNvCxnSpPr>
            <a:cxnSpLocks/>
          </p:cNvCxnSpPr>
          <p:nvPr/>
        </p:nvCxnSpPr>
        <p:spPr>
          <a:xfrm>
            <a:off x="7643942" y="1839402"/>
            <a:ext cx="12870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9488E5F3-22FC-4835-96A8-F68E9453FDF8}"/>
              </a:ext>
            </a:extLst>
          </p:cNvPr>
          <p:cNvCxnSpPr>
            <a:cxnSpLocks/>
          </p:cNvCxnSpPr>
          <p:nvPr/>
        </p:nvCxnSpPr>
        <p:spPr>
          <a:xfrm>
            <a:off x="9075382" y="1839402"/>
            <a:ext cx="6502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E8E785E3-1B98-4F2E-8699-11163A6E4B19}"/>
              </a:ext>
            </a:extLst>
          </p:cNvPr>
          <p:cNvCxnSpPr>
            <a:cxnSpLocks/>
          </p:cNvCxnSpPr>
          <p:nvPr/>
        </p:nvCxnSpPr>
        <p:spPr>
          <a:xfrm>
            <a:off x="9817768" y="1858579"/>
            <a:ext cx="151857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F0D7451-4385-43C6-B01A-1E7641F92A6A}"/>
              </a:ext>
            </a:extLst>
          </p:cNvPr>
          <p:cNvSpPr txBox="1"/>
          <p:nvPr/>
        </p:nvSpPr>
        <p:spPr>
          <a:xfrm>
            <a:off x="6882048" y="1895914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BC07E8F-B331-4FD7-B1A7-ACD3F5B6814E}"/>
              </a:ext>
            </a:extLst>
          </p:cNvPr>
          <p:cNvSpPr txBox="1"/>
          <p:nvPr/>
        </p:nvSpPr>
        <p:spPr>
          <a:xfrm>
            <a:off x="7993028" y="1895914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49E8741-E035-4F9C-A34E-D0915CB5E835}"/>
              </a:ext>
            </a:extLst>
          </p:cNvPr>
          <p:cNvSpPr txBox="1"/>
          <p:nvPr/>
        </p:nvSpPr>
        <p:spPr>
          <a:xfrm>
            <a:off x="9178899" y="1895914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1DE4D5E-3B8A-4002-B767-E348301852F6}"/>
              </a:ext>
            </a:extLst>
          </p:cNvPr>
          <p:cNvSpPr txBox="1"/>
          <p:nvPr/>
        </p:nvSpPr>
        <p:spPr>
          <a:xfrm>
            <a:off x="10302586" y="1873508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F0DB57B9-4B62-412B-9800-1AE8610B6A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95" y="3936854"/>
            <a:ext cx="5526389" cy="1928128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AEBBB810-1417-4844-AF57-06295C7130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064" y="3957270"/>
            <a:ext cx="5728938" cy="2045456"/>
          </a:xfrm>
          <a:prstGeom prst="rect">
            <a:avLst/>
          </a:prstGeom>
        </p:spPr>
      </p:pic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374B4AD7-7D46-4813-86E4-C54BAC4312FA}"/>
              </a:ext>
            </a:extLst>
          </p:cNvPr>
          <p:cNvCxnSpPr>
            <a:cxnSpLocks/>
          </p:cNvCxnSpPr>
          <p:nvPr/>
        </p:nvCxnSpPr>
        <p:spPr>
          <a:xfrm>
            <a:off x="1314246" y="4748205"/>
            <a:ext cx="11211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E5DAEA14-DA11-4F06-8145-08D1FE97C741}"/>
              </a:ext>
            </a:extLst>
          </p:cNvPr>
          <p:cNvCxnSpPr>
            <a:cxnSpLocks/>
          </p:cNvCxnSpPr>
          <p:nvPr/>
        </p:nvCxnSpPr>
        <p:spPr>
          <a:xfrm>
            <a:off x="2555708" y="4748205"/>
            <a:ext cx="12750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58F9AFD-834C-40CE-BDE5-9859ADAB13EC}"/>
              </a:ext>
            </a:extLst>
          </p:cNvPr>
          <p:cNvCxnSpPr>
            <a:cxnSpLocks/>
          </p:cNvCxnSpPr>
          <p:nvPr/>
        </p:nvCxnSpPr>
        <p:spPr>
          <a:xfrm>
            <a:off x="3939019" y="4748205"/>
            <a:ext cx="6861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B7259C0B-4914-4D7E-B3A2-F046591001C6}"/>
              </a:ext>
            </a:extLst>
          </p:cNvPr>
          <p:cNvCxnSpPr>
            <a:cxnSpLocks/>
          </p:cNvCxnSpPr>
          <p:nvPr/>
        </p:nvCxnSpPr>
        <p:spPr>
          <a:xfrm>
            <a:off x="4676565" y="4748205"/>
            <a:ext cx="11156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CuadroTexto 36">
            <a:extLst>
              <a:ext uri="{FF2B5EF4-FFF2-40B4-BE49-F238E27FC236}">
                <a16:creationId xmlns:a16="http://schemas.microsoft.com/office/drawing/2014/main" id="{29057119-E29F-48F8-A3F5-58A75EF2CF59}"/>
              </a:ext>
            </a:extLst>
          </p:cNvPr>
          <p:cNvSpPr txBox="1"/>
          <p:nvPr/>
        </p:nvSpPr>
        <p:spPr>
          <a:xfrm>
            <a:off x="1686896" y="4363949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2EC45DB-881E-4DDF-9552-4B70EC977C1E}"/>
              </a:ext>
            </a:extLst>
          </p:cNvPr>
          <p:cNvSpPr txBox="1"/>
          <p:nvPr/>
        </p:nvSpPr>
        <p:spPr>
          <a:xfrm>
            <a:off x="2906145" y="4363949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19519DC9-1ED8-4D92-B46C-662A505C12D9}"/>
              </a:ext>
            </a:extLst>
          </p:cNvPr>
          <p:cNvSpPr txBox="1"/>
          <p:nvPr/>
        </p:nvSpPr>
        <p:spPr>
          <a:xfrm>
            <a:off x="4019829" y="4363949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F490EEF-712B-4397-AAB4-049003A2884C}"/>
              </a:ext>
            </a:extLst>
          </p:cNvPr>
          <p:cNvSpPr txBox="1"/>
          <p:nvPr/>
        </p:nvSpPr>
        <p:spPr>
          <a:xfrm>
            <a:off x="5109453" y="4363949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72BB63E6-0F01-4768-ACD9-6CEDB72A39F5}"/>
              </a:ext>
            </a:extLst>
          </p:cNvPr>
          <p:cNvCxnSpPr>
            <a:cxnSpLocks/>
          </p:cNvCxnSpPr>
          <p:nvPr/>
        </p:nvCxnSpPr>
        <p:spPr>
          <a:xfrm>
            <a:off x="7110996" y="4913186"/>
            <a:ext cx="7335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762A6701-66F7-4C03-A337-0FD3721381A8}"/>
              </a:ext>
            </a:extLst>
          </p:cNvPr>
          <p:cNvCxnSpPr>
            <a:cxnSpLocks/>
          </p:cNvCxnSpPr>
          <p:nvPr/>
        </p:nvCxnSpPr>
        <p:spPr>
          <a:xfrm>
            <a:off x="7993028" y="4913186"/>
            <a:ext cx="13456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6516BFA2-FC78-4D6C-B879-87F169117BE6}"/>
              </a:ext>
            </a:extLst>
          </p:cNvPr>
          <p:cNvCxnSpPr>
            <a:cxnSpLocks/>
          </p:cNvCxnSpPr>
          <p:nvPr/>
        </p:nvCxnSpPr>
        <p:spPr>
          <a:xfrm>
            <a:off x="9447002" y="4913186"/>
            <a:ext cx="6502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7CC82866-FBC2-4BE2-B670-4A5219B12208}"/>
              </a:ext>
            </a:extLst>
          </p:cNvPr>
          <p:cNvCxnSpPr>
            <a:cxnSpLocks/>
          </p:cNvCxnSpPr>
          <p:nvPr/>
        </p:nvCxnSpPr>
        <p:spPr>
          <a:xfrm>
            <a:off x="10267795" y="4913186"/>
            <a:ext cx="13572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CuadroTexto 44">
            <a:extLst>
              <a:ext uri="{FF2B5EF4-FFF2-40B4-BE49-F238E27FC236}">
                <a16:creationId xmlns:a16="http://schemas.microsoft.com/office/drawing/2014/main" id="{DAE26118-76DA-4DEA-80E8-807604248B35}"/>
              </a:ext>
            </a:extLst>
          </p:cNvPr>
          <p:cNvSpPr txBox="1"/>
          <p:nvPr/>
        </p:nvSpPr>
        <p:spPr>
          <a:xfrm>
            <a:off x="7170814" y="4528930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B1971E8E-EAC2-45F8-B7E8-A74B29134254}"/>
              </a:ext>
            </a:extLst>
          </p:cNvPr>
          <p:cNvSpPr txBox="1"/>
          <p:nvPr/>
        </p:nvSpPr>
        <p:spPr>
          <a:xfrm>
            <a:off x="8426166" y="4528930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7923A87D-DF78-44D4-B3F1-BBE67EDE3355}"/>
              </a:ext>
            </a:extLst>
          </p:cNvPr>
          <p:cNvSpPr txBox="1"/>
          <p:nvPr/>
        </p:nvSpPr>
        <p:spPr>
          <a:xfrm>
            <a:off x="9587975" y="4528930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C56C43CE-E2E8-4F3E-971B-7D148CBFC78D}"/>
              </a:ext>
            </a:extLst>
          </p:cNvPr>
          <p:cNvSpPr txBox="1"/>
          <p:nvPr/>
        </p:nvSpPr>
        <p:spPr>
          <a:xfrm>
            <a:off x="10651508" y="4506524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C3AE6F8C-12C4-44F4-B938-0ABB8E803EAA}"/>
              </a:ext>
            </a:extLst>
          </p:cNvPr>
          <p:cNvSpPr txBox="1"/>
          <p:nvPr/>
        </p:nvSpPr>
        <p:spPr>
          <a:xfrm>
            <a:off x="243132" y="154005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76DC9994-66CB-433C-BA4B-5DE182628AD8}"/>
              </a:ext>
            </a:extLst>
          </p:cNvPr>
          <p:cNvSpPr txBox="1"/>
          <p:nvPr/>
        </p:nvSpPr>
        <p:spPr>
          <a:xfrm>
            <a:off x="227414" y="112008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75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E586D08E-6F1D-4B79-95C5-97FF02A38571}"/>
              </a:ext>
            </a:extLst>
          </p:cNvPr>
          <p:cNvSpPr txBox="1"/>
          <p:nvPr/>
        </p:nvSpPr>
        <p:spPr>
          <a:xfrm>
            <a:off x="6005749" y="16254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1F34988E-BE9E-4982-8AE3-FC104E3D2B7C}"/>
              </a:ext>
            </a:extLst>
          </p:cNvPr>
          <p:cNvSpPr txBox="1"/>
          <p:nvPr/>
        </p:nvSpPr>
        <p:spPr>
          <a:xfrm>
            <a:off x="6006555" y="117072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75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8FE66CB3-3925-4050-B1FF-B9601ABED77E}"/>
              </a:ext>
            </a:extLst>
          </p:cNvPr>
          <p:cNvSpPr txBox="1"/>
          <p:nvPr/>
        </p:nvSpPr>
        <p:spPr>
          <a:xfrm>
            <a:off x="6332519" y="539118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8B1386B5-C845-4C10-9D1F-87B87C56CB54}"/>
              </a:ext>
            </a:extLst>
          </p:cNvPr>
          <p:cNvSpPr txBox="1"/>
          <p:nvPr/>
        </p:nvSpPr>
        <p:spPr>
          <a:xfrm>
            <a:off x="6332519" y="448956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75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8E1A1E30-CFF3-4F47-92CF-8B625ADBB952}"/>
              </a:ext>
            </a:extLst>
          </p:cNvPr>
          <p:cNvSpPr txBox="1"/>
          <p:nvPr/>
        </p:nvSpPr>
        <p:spPr>
          <a:xfrm>
            <a:off x="628434" y="432457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75</a:t>
            </a:r>
          </a:p>
        </p:txBody>
      </p:sp>
    </p:spTree>
    <p:extLst>
      <p:ext uri="{BB962C8B-B14F-4D97-AF65-F5344CB8AC3E}">
        <p14:creationId xmlns:p14="http://schemas.microsoft.com/office/powerpoint/2010/main" val="3497806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C1462714-6317-4F64-B91C-A6CD5DF3AB73}"/>
              </a:ext>
            </a:extLst>
          </p:cNvPr>
          <p:cNvSpPr txBox="1"/>
          <p:nvPr/>
        </p:nvSpPr>
        <p:spPr>
          <a:xfrm>
            <a:off x="1064169" y="197387"/>
            <a:ext cx="383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FoxO1 (78-82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Cell Signalling)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D527679-49AA-4F4B-9498-A7D530DB77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6" y="770573"/>
            <a:ext cx="5438265" cy="1503396"/>
          </a:xfrm>
          <a:prstGeom prst="rect">
            <a:avLst/>
          </a:prstGeom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53E9F42E-DFD0-4CC4-ABBB-C8D8B7C6D228}"/>
              </a:ext>
            </a:extLst>
          </p:cNvPr>
          <p:cNvCxnSpPr>
            <a:cxnSpLocks/>
          </p:cNvCxnSpPr>
          <p:nvPr/>
        </p:nvCxnSpPr>
        <p:spPr>
          <a:xfrm>
            <a:off x="1026887" y="1517596"/>
            <a:ext cx="91661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E2561636-214C-4684-BA31-D204CAFA1687}"/>
              </a:ext>
            </a:extLst>
          </p:cNvPr>
          <p:cNvCxnSpPr>
            <a:cxnSpLocks/>
          </p:cNvCxnSpPr>
          <p:nvPr/>
        </p:nvCxnSpPr>
        <p:spPr>
          <a:xfrm>
            <a:off x="2015677" y="1517596"/>
            <a:ext cx="107643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87B36338-C6A7-415A-9A26-324344727337}"/>
              </a:ext>
            </a:extLst>
          </p:cNvPr>
          <p:cNvCxnSpPr>
            <a:cxnSpLocks/>
          </p:cNvCxnSpPr>
          <p:nvPr/>
        </p:nvCxnSpPr>
        <p:spPr>
          <a:xfrm>
            <a:off x="3218508" y="1517596"/>
            <a:ext cx="56365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A9020664-AB59-45EE-B669-5FD5FEE1A63F}"/>
              </a:ext>
            </a:extLst>
          </p:cNvPr>
          <p:cNvCxnSpPr>
            <a:cxnSpLocks/>
          </p:cNvCxnSpPr>
          <p:nvPr/>
        </p:nvCxnSpPr>
        <p:spPr>
          <a:xfrm>
            <a:off x="3833164" y="1517596"/>
            <a:ext cx="9291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C020AD0-30FA-4391-BB92-2170CBF74A4A}"/>
              </a:ext>
            </a:extLst>
          </p:cNvPr>
          <p:cNvSpPr txBox="1"/>
          <p:nvPr/>
        </p:nvSpPr>
        <p:spPr>
          <a:xfrm>
            <a:off x="1267182" y="1133340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7F10D85-6BD9-4190-9DAB-04BC78C553B7}"/>
              </a:ext>
            </a:extLst>
          </p:cNvPr>
          <p:cNvSpPr txBox="1"/>
          <p:nvPr/>
        </p:nvSpPr>
        <p:spPr>
          <a:xfrm>
            <a:off x="2414242" y="1133340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A4713A0-AABE-4564-AE32-711B0D6FEF03}"/>
              </a:ext>
            </a:extLst>
          </p:cNvPr>
          <p:cNvSpPr txBox="1"/>
          <p:nvPr/>
        </p:nvSpPr>
        <p:spPr>
          <a:xfrm>
            <a:off x="3323382" y="1133340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F50E534-AB59-460D-8649-C5F12A9CBB0E}"/>
              </a:ext>
            </a:extLst>
          </p:cNvPr>
          <p:cNvSpPr txBox="1"/>
          <p:nvPr/>
        </p:nvSpPr>
        <p:spPr>
          <a:xfrm>
            <a:off x="4035277" y="1133340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F7D2B72-EF57-4AF4-9C5F-1A6E58D63262}"/>
              </a:ext>
            </a:extLst>
          </p:cNvPr>
          <p:cNvSpPr txBox="1"/>
          <p:nvPr/>
        </p:nvSpPr>
        <p:spPr>
          <a:xfrm>
            <a:off x="7787076" y="220296"/>
            <a:ext cx="266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PCG1</a:t>
            </a: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GB" b="1" dirty="0">
                <a:latin typeface="Palatino Linotype" panose="02040502050505030304" pitchFamily="18" charset="0"/>
              </a:rPr>
              <a:t> (91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Sigma)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F5DD986B-9370-4D3A-AF55-B5E44665E9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936" y="770573"/>
            <a:ext cx="6081223" cy="1503396"/>
          </a:xfrm>
          <a:prstGeom prst="rect">
            <a:avLst/>
          </a:prstGeom>
        </p:spPr>
      </p:pic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69509F5B-6280-4797-92E2-E885408E2CBA}"/>
              </a:ext>
            </a:extLst>
          </p:cNvPr>
          <p:cNvCxnSpPr>
            <a:cxnSpLocks/>
          </p:cNvCxnSpPr>
          <p:nvPr/>
        </p:nvCxnSpPr>
        <p:spPr>
          <a:xfrm>
            <a:off x="6843563" y="1517596"/>
            <a:ext cx="688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27D0DB1B-F56D-42A3-8B2A-20FAD68D1969}"/>
              </a:ext>
            </a:extLst>
          </p:cNvPr>
          <p:cNvCxnSpPr>
            <a:cxnSpLocks/>
          </p:cNvCxnSpPr>
          <p:nvPr/>
        </p:nvCxnSpPr>
        <p:spPr>
          <a:xfrm>
            <a:off x="7736305" y="1505523"/>
            <a:ext cx="138463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E1B7C45E-656C-4E77-998B-39FCD993EDD5}"/>
              </a:ext>
            </a:extLst>
          </p:cNvPr>
          <p:cNvCxnSpPr>
            <a:cxnSpLocks/>
          </p:cNvCxnSpPr>
          <p:nvPr/>
        </p:nvCxnSpPr>
        <p:spPr>
          <a:xfrm>
            <a:off x="9239729" y="1517596"/>
            <a:ext cx="6502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898C702B-A442-4564-BE4C-F1C89094B000}"/>
              </a:ext>
            </a:extLst>
          </p:cNvPr>
          <p:cNvCxnSpPr>
            <a:cxnSpLocks/>
          </p:cNvCxnSpPr>
          <p:nvPr/>
        </p:nvCxnSpPr>
        <p:spPr>
          <a:xfrm>
            <a:off x="10070432" y="1529587"/>
            <a:ext cx="1648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D9FEB17-5443-4D6D-AC44-4EEE66621411}"/>
              </a:ext>
            </a:extLst>
          </p:cNvPr>
          <p:cNvSpPr txBox="1"/>
          <p:nvPr/>
        </p:nvSpPr>
        <p:spPr>
          <a:xfrm>
            <a:off x="6903381" y="1133340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775895D-FAF8-47EF-812C-745E36C01976}"/>
              </a:ext>
            </a:extLst>
          </p:cNvPr>
          <p:cNvSpPr txBox="1"/>
          <p:nvPr/>
        </p:nvSpPr>
        <p:spPr>
          <a:xfrm>
            <a:off x="8139488" y="1133340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93A52C3-91D5-479A-A3A5-21292454A67D}"/>
              </a:ext>
            </a:extLst>
          </p:cNvPr>
          <p:cNvSpPr txBox="1"/>
          <p:nvPr/>
        </p:nvSpPr>
        <p:spPr>
          <a:xfrm>
            <a:off x="9284450" y="1133340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FD88AB21-6F5C-4E80-816F-D179AE2DCEDF}"/>
              </a:ext>
            </a:extLst>
          </p:cNvPr>
          <p:cNvSpPr txBox="1"/>
          <p:nvPr/>
        </p:nvSpPr>
        <p:spPr>
          <a:xfrm>
            <a:off x="10660792" y="1122925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155542B-6C8C-4D7A-B975-6C75F367FEFE}"/>
              </a:ext>
            </a:extLst>
          </p:cNvPr>
          <p:cNvSpPr txBox="1"/>
          <p:nvPr/>
        </p:nvSpPr>
        <p:spPr>
          <a:xfrm>
            <a:off x="4035277" y="2525577"/>
            <a:ext cx="396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Vinculin (124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Cell Signalling)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82F53E7E-2EF6-458C-9017-855DF20888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96" y="3341594"/>
            <a:ext cx="5529947" cy="1400920"/>
          </a:xfrm>
          <a:prstGeom prst="rect">
            <a:avLst/>
          </a:prstGeom>
        </p:spPr>
      </p:pic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A49122F9-D421-471E-8273-240142F91C96}"/>
              </a:ext>
            </a:extLst>
          </p:cNvPr>
          <p:cNvCxnSpPr>
            <a:cxnSpLocks/>
          </p:cNvCxnSpPr>
          <p:nvPr/>
        </p:nvCxnSpPr>
        <p:spPr>
          <a:xfrm>
            <a:off x="1065646" y="4054320"/>
            <a:ext cx="91661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DCEB8244-5ED3-413F-A850-2A021F6DDF9B}"/>
              </a:ext>
            </a:extLst>
          </p:cNvPr>
          <p:cNvCxnSpPr>
            <a:cxnSpLocks/>
          </p:cNvCxnSpPr>
          <p:nvPr/>
        </p:nvCxnSpPr>
        <p:spPr>
          <a:xfrm>
            <a:off x="2168348" y="4054320"/>
            <a:ext cx="107081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517B852D-F864-4D55-9824-6A8890389FF2}"/>
              </a:ext>
            </a:extLst>
          </p:cNvPr>
          <p:cNvCxnSpPr>
            <a:cxnSpLocks/>
          </p:cNvCxnSpPr>
          <p:nvPr/>
        </p:nvCxnSpPr>
        <p:spPr>
          <a:xfrm>
            <a:off x="3317427" y="4054320"/>
            <a:ext cx="56365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EE22BD0B-8076-4D73-99A1-B3AC2F3B665F}"/>
              </a:ext>
            </a:extLst>
          </p:cNvPr>
          <p:cNvCxnSpPr>
            <a:cxnSpLocks/>
          </p:cNvCxnSpPr>
          <p:nvPr/>
        </p:nvCxnSpPr>
        <p:spPr>
          <a:xfrm>
            <a:off x="3980210" y="4054320"/>
            <a:ext cx="105207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CuadroTexto 42">
            <a:extLst>
              <a:ext uri="{FF2B5EF4-FFF2-40B4-BE49-F238E27FC236}">
                <a16:creationId xmlns:a16="http://schemas.microsoft.com/office/drawing/2014/main" id="{9CD01763-D04D-4BCE-9657-DB9A169522F1}"/>
              </a:ext>
            </a:extLst>
          </p:cNvPr>
          <p:cNvSpPr txBox="1"/>
          <p:nvPr/>
        </p:nvSpPr>
        <p:spPr>
          <a:xfrm>
            <a:off x="1305941" y="3670064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6E7A77F9-80C1-4E06-8B28-F869B7D2ACC6}"/>
              </a:ext>
            </a:extLst>
          </p:cNvPr>
          <p:cNvSpPr txBox="1"/>
          <p:nvPr/>
        </p:nvSpPr>
        <p:spPr>
          <a:xfrm>
            <a:off x="2453001" y="3670064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6A4D4F1B-05D1-498F-91A2-5904E3645F4E}"/>
              </a:ext>
            </a:extLst>
          </p:cNvPr>
          <p:cNvSpPr txBox="1"/>
          <p:nvPr/>
        </p:nvSpPr>
        <p:spPr>
          <a:xfrm>
            <a:off x="3362141" y="3670064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67E8267-AD64-4797-996D-0BC8A9984613}"/>
              </a:ext>
            </a:extLst>
          </p:cNvPr>
          <p:cNvSpPr txBox="1"/>
          <p:nvPr/>
        </p:nvSpPr>
        <p:spPr>
          <a:xfrm>
            <a:off x="4266543" y="3670064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99897A96-6F2A-4128-AFF0-4DA6D5C00A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466" y="3266630"/>
            <a:ext cx="6093631" cy="1575380"/>
          </a:xfrm>
          <a:prstGeom prst="rect">
            <a:avLst/>
          </a:prstGeom>
        </p:spPr>
      </p:pic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09E35196-1A18-4B85-A3ED-912ECEFAEC3D}"/>
              </a:ext>
            </a:extLst>
          </p:cNvPr>
          <p:cNvCxnSpPr>
            <a:cxnSpLocks/>
          </p:cNvCxnSpPr>
          <p:nvPr/>
        </p:nvCxnSpPr>
        <p:spPr>
          <a:xfrm>
            <a:off x="6722725" y="3889338"/>
            <a:ext cx="68820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B4EBF2C1-2A51-462C-BA43-D57D74971874}"/>
              </a:ext>
            </a:extLst>
          </p:cNvPr>
          <p:cNvCxnSpPr>
            <a:cxnSpLocks/>
          </p:cNvCxnSpPr>
          <p:nvPr/>
        </p:nvCxnSpPr>
        <p:spPr>
          <a:xfrm>
            <a:off x="7615467" y="3877265"/>
            <a:ext cx="12304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52">
            <a:extLst>
              <a:ext uri="{FF2B5EF4-FFF2-40B4-BE49-F238E27FC236}">
                <a16:creationId xmlns:a16="http://schemas.microsoft.com/office/drawing/2014/main" id="{9BD9A8F8-AB90-4100-8461-6CC9EC88A074}"/>
              </a:ext>
            </a:extLst>
          </p:cNvPr>
          <p:cNvCxnSpPr>
            <a:cxnSpLocks/>
          </p:cNvCxnSpPr>
          <p:nvPr/>
        </p:nvCxnSpPr>
        <p:spPr>
          <a:xfrm>
            <a:off x="8902363" y="3889338"/>
            <a:ext cx="6502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BCA697DE-A3CB-4A0F-B35A-BBA5AFBC2964}"/>
              </a:ext>
            </a:extLst>
          </p:cNvPr>
          <p:cNvCxnSpPr>
            <a:cxnSpLocks/>
          </p:cNvCxnSpPr>
          <p:nvPr/>
        </p:nvCxnSpPr>
        <p:spPr>
          <a:xfrm>
            <a:off x="9672861" y="3901329"/>
            <a:ext cx="1648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CuadroTexto 54">
            <a:extLst>
              <a:ext uri="{FF2B5EF4-FFF2-40B4-BE49-F238E27FC236}">
                <a16:creationId xmlns:a16="http://schemas.microsoft.com/office/drawing/2014/main" id="{ADF71CF9-69F8-4952-AE6C-6B47094551D8}"/>
              </a:ext>
            </a:extLst>
          </p:cNvPr>
          <p:cNvSpPr txBox="1"/>
          <p:nvPr/>
        </p:nvSpPr>
        <p:spPr>
          <a:xfrm>
            <a:off x="6782543" y="3505082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965CF6A4-B135-4D7C-9FB1-EC82D484F1D3}"/>
              </a:ext>
            </a:extLst>
          </p:cNvPr>
          <p:cNvSpPr txBox="1"/>
          <p:nvPr/>
        </p:nvSpPr>
        <p:spPr>
          <a:xfrm>
            <a:off x="8018650" y="3505082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AAC446A7-3D07-4579-AEBB-71B35F68F7F2}"/>
              </a:ext>
            </a:extLst>
          </p:cNvPr>
          <p:cNvSpPr txBox="1"/>
          <p:nvPr/>
        </p:nvSpPr>
        <p:spPr>
          <a:xfrm>
            <a:off x="9067356" y="3505082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6B3FE02E-AA40-4D5C-8AB1-EA8B5EC6DDC6}"/>
              </a:ext>
            </a:extLst>
          </p:cNvPr>
          <p:cNvSpPr txBox="1"/>
          <p:nvPr/>
        </p:nvSpPr>
        <p:spPr>
          <a:xfrm>
            <a:off x="10215100" y="3494667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3A720963-0615-49E5-B222-44C00F7AB375}"/>
              </a:ext>
            </a:extLst>
          </p:cNvPr>
          <p:cNvSpPr txBox="1"/>
          <p:nvPr/>
        </p:nvSpPr>
        <p:spPr>
          <a:xfrm>
            <a:off x="209037" y="173358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75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B247DBCF-3E10-4A38-BC30-738EE95B96E3}"/>
              </a:ext>
            </a:extLst>
          </p:cNvPr>
          <p:cNvSpPr txBox="1"/>
          <p:nvPr/>
        </p:nvSpPr>
        <p:spPr>
          <a:xfrm>
            <a:off x="6024074" y="156256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100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8BF7EEFD-6A14-4C0D-8F40-0EC970ADA98A}"/>
              </a:ext>
            </a:extLst>
          </p:cNvPr>
          <p:cNvSpPr txBox="1"/>
          <p:nvPr/>
        </p:nvSpPr>
        <p:spPr>
          <a:xfrm>
            <a:off x="5891908" y="397713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150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AEDD820E-58A3-4CB3-9BF0-D49EDA0589AD}"/>
              </a:ext>
            </a:extLst>
          </p:cNvPr>
          <p:cNvSpPr txBox="1"/>
          <p:nvPr/>
        </p:nvSpPr>
        <p:spPr>
          <a:xfrm>
            <a:off x="175333" y="404205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150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D9322D42-3819-44E4-88C9-78CB08336084}"/>
              </a:ext>
            </a:extLst>
          </p:cNvPr>
          <p:cNvSpPr txBox="1"/>
          <p:nvPr/>
        </p:nvSpPr>
        <p:spPr>
          <a:xfrm>
            <a:off x="3833164" y="5073027"/>
            <a:ext cx="488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GADPH (37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Santa Cruz Biotechnology)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2A03B5C-E1F6-4CA9-A9A2-4A216610E3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4" y="5762433"/>
            <a:ext cx="5558020" cy="79077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9A1970B-FFD9-4A5C-9AD6-931EEE088A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074" y="5724660"/>
            <a:ext cx="5966046" cy="772279"/>
          </a:xfrm>
          <a:prstGeom prst="rect">
            <a:avLst/>
          </a:prstGeom>
        </p:spPr>
      </p:pic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7DEEEAA4-A9D7-4634-B96B-0547A394115D}"/>
              </a:ext>
            </a:extLst>
          </p:cNvPr>
          <p:cNvCxnSpPr>
            <a:cxnSpLocks/>
          </p:cNvCxnSpPr>
          <p:nvPr/>
        </p:nvCxnSpPr>
        <p:spPr>
          <a:xfrm>
            <a:off x="550761" y="5714270"/>
            <a:ext cx="1231306" cy="103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4768CF8A-B218-486A-A50A-B30F33248666}"/>
              </a:ext>
            </a:extLst>
          </p:cNvPr>
          <p:cNvCxnSpPr>
            <a:cxnSpLocks/>
          </p:cNvCxnSpPr>
          <p:nvPr/>
        </p:nvCxnSpPr>
        <p:spPr>
          <a:xfrm>
            <a:off x="1982257" y="5724660"/>
            <a:ext cx="13425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Conector recto 64">
            <a:extLst>
              <a:ext uri="{FF2B5EF4-FFF2-40B4-BE49-F238E27FC236}">
                <a16:creationId xmlns:a16="http://schemas.microsoft.com/office/drawing/2014/main" id="{0F90E427-5225-4457-B2BF-973DE295823C}"/>
              </a:ext>
            </a:extLst>
          </p:cNvPr>
          <p:cNvCxnSpPr>
            <a:cxnSpLocks/>
          </p:cNvCxnSpPr>
          <p:nvPr/>
        </p:nvCxnSpPr>
        <p:spPr>
          <a:xfrm>
            <a:off x="3564835" y="5724660"/>
            <a:ext cx="659150" cy="30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Conector recto 65">
            <a:extLst>
              <a:ext uri="{FF2B5EF4-FFF2-40B4-BE49-F238E27FC236}">
                <a16:creationId xmlns:a16="http://schemas.microsoft.com/office/drawing/2014/main" id="{03D29072-69EF-442F-ABEC-F59193927505}"/>
              </a:ext>
            </a:extLst>
          </p:cNvPr>
          <p:cNvCxnSpPr>
            <a:cxnSpLocks/>
          </p:cNvCxnSpPr>
          <p:nvPr/>
        </p:nvCxnSpPr>
        <p:spPr>
          <a:xfrm flipV="1">
            <a:off x="4432681" y="5724660"/>
            <a:ext cx="1066971" cy="25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CuadroTexto 66">
            <a:extLst>
              <a:ext uri="{FF2B5EF4-FFF2-40B4-BE49-F238E27FC236}">
                <a16:creationId xmlns:a16="http://schemas.microsoft.com/office/drawing/2014/main" id="{176B6263-DA07-4BD1-A4AB-80642BADC005}"/>
              </a:ext>
            </a:extLst>
          </p:cNvPr>
          <p:cNvSpPr txBox="1"/>
          <p:nvPr/>
        </p:nvSpPr>
        <p:spPr>
          <a:xfrm>
            <a:off x="1042846" y="5290258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453B4D89-B052-438E-AF22-A4C75890667D}"/>
              </a:ext>
            </a:extLst>
          </p:cNvPr>
          <p:cNvSpPr txBox="1"/>
          <p:nvPr/>
        </p:nvSpPr>
        <p:spPr>
          <a:xfrm>
            <a:off x="2322428" y="5290258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03295D4-317B-435E-A9DE-1B92B96D2B99}"/>
              </a:ext>
            </a:extLst>
          </p:cNvPr>
          <p:cNvSpPr txBox="1"/>
          <p:nvPr/>
        </p:nvSpPr>
        <p:spPr>
          <a:xfrm>
            <a:off x="3698945" y="5356665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652C4B56-8ECB-4817-95D3-FC0424E3F8BF}"/>
              </a:ext>
            </a:extLst>
          </p:cNvPr>
          <p:cNvSpPr txBox="1"/>
          <p:nvPr/>
        </p:nvSpPr>
        <p:spPr>
          <a:xfrm>
            <a:off x="4720780" y="5367201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Conector recto 71">
            <a:extLst>
              <a:ext uri="{FF2B5EF4-FFF2-40B4-BE49-F238E27FC236}">
                <a16:creationId xmlns:a16="http://schemas.microsoft.com/office/drawing/2014/main" id="{246D78AA-5583-4816-ABC5-56216C94E9F0}"/>
              </a:ext>
            </a:extLst>
          </p:cNvPr>
          <p:cNvCxnSpPr>
            <a:cxnSpLocks/>
          </p:cNvCxnSpPr>
          <p:nvPr/>
        </p:nvCxnSpPr>
        <p:spPr>
          <a:xfrm>
            <a:off x="7410930" y="5685320"/>
            <a:ext cx="142521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Conector recto 72">
            <a:extLst>
              <a:ext uri="{FF2B5EF4-FFF2-40B4-BE49-F238E27FC236}">
                <a16:creationId xmlns:a16="http://schemas.microsoft.com/office/drawing/2014/main" id="{7E806C63-B46C-466E-96D4-417D9E42A591}"/>
              </a:ext>
            </a:extLst>
          </p:cNvPr>
          <p:cNvCxnSpPr>
            <a:cxnSpLocks/>
          </p:cNvCxnSpPr>
          <p:nvPr/>
        </p:nvCxnSpPr>
        <p:spPr>
          <a:xfrm>
            <a:off x="9117917" y="5697393"/>
            <a:ext cx="6502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FD717573-C586-4321-A46F-988CFA013E9F}"/>
              </a:ext>
            </a:extLst>
          </p:cNvPr>
          <p:cNvCxnSpPr>
            <a:cxnSpLocks/>
          </p:cNvCxnSpPr>
          <p:nvPr/>
        </p:nvCxnSpPr>
        <p:spPr>
          <a:xfrm>
            <a:off x="9887326" y="5670139"/>
            <a:ext cx="1648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CuadroTexto 74">
            <a:extLst>
              <a:ext uri="{FF2B5EF4-FFF2-40B4-BE49-F238E27FC236}">
                <a16:creationId xmlns:a16="http://schemas.microsoft.com/office/drawing/2014/main" id="{C33F2BB0-D693-431A-9B17-B26CE6050E6F}"/>
              </a:ext>
            </a:extLst>
          </p:cNvPr>
          <p:cNvSpPr txBox="1"/>
          <p:nvPr/>
        </p:nvSpPr>
        <p:spPr>
          <a:xfrm>
            <a:off x="6454756" y="5313137"/>
            <a:ext cx="514885" cy="329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0D278820-9767-4E09-8B4E-5C90ACE19AA2}"/>
              </a:ext>
            </a:extLst>
          </p:cNvPr>
          <p:cNvSpPr txBox="1"/>
          <p:nvPr/>
        </p:nvSpPr>
        <p:spPr>
          <a:xfrm>
            <a:off x="7770375" y="5313137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EC56637-88C0-4592-9E6C-70B1881E896F}"/>
              </a:ext>
            </a:extLst>
          </p:cNvPr>
          <p:cNvSpPr txBox="1"/>
          <p:nvPr/>
        </p:nvSpPr>
        <p:spPr>
          <a:xfrm>
            <a:off x="9229323" y="5299736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EE759A02-AB79-4D55-9DFF-926ADF0E1CAE}"/>
              </a:ext>
            </a:extLst>
          </p:cNvPr>
          <p:cNvSpPr txBox="1"/>
          <p:nvPr/>
        </p:nvSpPr>
        <p:spPr>
          <a:xfrm>
            <a:off x="10536671" y="5302722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9" name="Conector recto 78">
            <a:extLst>
              <a:ext uri="{FF2B5EF4-FFF2-40B4-BE49-F238E27FC236}">
                <a16:creationId xmlns:a16="http://schemas.microsoft.com/office/drawing/2014/main" id="{5C1C3920-24C6-46A1-A36E-BEA33C9CA21E}"/>
              </a:ext>
            </a:extLst>
          </p:cNvPr>
          <p:cNvCxnSpPr>
            <a:cxnSpLocks/>
          </p:cNvCxnSpPr>
          <p:nvPr/>
        </p:nvCxnSpPr>
        <p:spPr>
          <a:xfrm>
            <a:off x="6434347" y="5704021"/>
            <a:ext cx="6502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014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8A987D9-78A2-4EBD-A7A4-69D00E77C677}"/>
              </a:ext>
            </a:extLst>
          </p:cNvPr>
          <p:cNvSpPr txBox="1"/>
          <p:nvPr/>
        </p:nvSpPr>
        <p:spPr>
          <a:xfrm>
            <a:off x="6178241" y="285149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OXPHOS Complex (Abcam)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B87F236-9C47-4AEA-8CA3-50429A924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16" y="243480"/>
            <a:ext cx="5619825" cy="361827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1D0C60D-FD93-4E89-B24C-A4BE32BB66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840" y="974549"/>
            <a:ext cx="5995847" cy="288720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66F7705-635D-44D3-8C37-0AC63BA4AB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76" y="4895150"/>
            <a:ext cx="5619824" cy="107162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394BF85-9ED7-4F6F-8634-4139B429B5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895150"/>
            <a:ext cx="5982582" cy="1168772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C583372C-3A52-4139-856D-1137C07A7F03}"/>
              </a:ext>
            </a:extLst>
          </p:cNvPr>
          <p:cNvCxnSpPr>
            <a:cxnSpLocks/>
          </p:cNvCxnSpPr>
          <p:nvPr/>
        </p:nvCxnSpPr>
        <p:spPr>
          <a:xfrm>
            <a:off x="1188915" y="1661977"/>
            <a:ext cx="11211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58F02ACD-3984-42A2-9C9B-35D3A2C7594B}"/>
              </a:ext>
            </a:extLst>
          </p:cNvPr>
          <p:cNvCxnSpPr>
            <a:cxnSpLocks/>
          </p:cNvCxnSpPr>
          <p:nvPr/>
        </p:nvCxnSpPr>
        <p:spPr>
          <a:xfrm>
            <a:off x="2418345" y="1661977"/>
            <a:ext cx="11628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BFE6C3E0-4489-4796-B46D-318926C28D8B}"/>
              </a:ext>
            </a:extLst>
          </p:cNvPr>
          <p:cNvCxnSpPr>
            <a:cxnSpLocks/>
          </p:cNvCxnSpPr>
          <p:nvPr/>
        </p:nvCxnSpPr>
        <p:spPr>
          <a:xfrm>
            <a:off x="3693368" y="1661977"/>
            <a:ext cx="6861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D2EC7F4D-E7FE-4E3C-B6BD-DF5917D4818D}"/>
              </a:ext>
            </a:extLst>
          </p:cNvPr>
          <p:cNvCxnSpPr>
            <a:cxnSpLocks/>
          </p:cNvCxnSpPr>
          <p:nvPr/>
        </p:nvCxnSpPr>
        <p:spPr>
          <a:xfrm>
            <a:off x="4467010" y="1661977"/>
            <a:ext cx="12359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55DC1BD-A55C-4419-ABE8-B645F4718ABB}"/>
              </a:ext>
            </a:extLst>
          </p:cNvPr>
          <p:cNvSpPr txBox="1"/>
          <p:nvPr/>
        </p:nvSpPr>
        <p:spPr>
          <a:xfrm>
            <a:off x="1477341" y="1277721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B9F5022-6F97-4DF4-90EF-E567D967DC8B}"/>
              </a:ext>
            </a:extLst>
          </p:cNvPr>
          <p:cNvSpPr txBox="1"/>
          <p:nvPr/>
        </p:nvSpPr>
        <p:spPr>
          <a:xfrm>
            <a:off x="2696590" y="1277721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60C83B88-0382-4B0F-B93C-424879E00767}"/>
              </a:ext>
            </a:extLst>
          </p:cNvPr>
          <p:cNvSpPr txBox="1"/>
          <p:nvPr/>
        </p:nvSpPr>
        <p:spPr>
          <a:xfrm>
            <a:off x="3810274" y="1277721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1D00D89-BE03-4B1B-8934-7FBEB63D4958}"/>
              </a:ext>
            </a:extLst>
          </p:cNvPr>
          <p:cNvSpPr txBox="1"/>
          <p:nvPr/>
        </p:nvSpPr>
        <p:spPr>
          <a:xfrm>
            <a:off x="4899898" y="1277721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36B46550-67B9-482D-8A7D-385A4CD5F333}"/>
              </a:ext>
            </a:extLst>
          </p:cNvPr>
          <p:cNvCxnSpPr>
            <a:cxnSpLocks/>
          </p:cNvCxnSpPr>
          <p:nvPr/>
        </p:nvCxnSpPr>
        <p:spPr>
          <a:xfrm>
            <a:off x="7092410" y="1482574"/>
            <a:ext cx="6679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6ACEDF0F-612D-4CB6-97A1-0F8F9D3CC737}"/>
              </a:ext>
            </a:extLst>
          </p:cNvPr>
          <p:cNvCxnSpPr>
            <a:cxnSpLocks/>
          </p:cNvCxnSpPr>
          <p:nvPr/>
        </p:nvCxnSpPr>
        <p:spPr>
          <a:xfrm>
            <a:off x="7876662" y="1482574"/>
            <a:ext cx="1283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00E05F7E-4417-486D-9C7A-9F2E957F011B}"/>
              </a:ext>
            </a:extLst>
          </p:cNvPr>
          <p:cNvCxnSpPr>
            <a:cxnSpLocks/>
          </p:cNvCxnSpPr>
          <p:nvPr/>
        </p:nvCxnSpPr>
        <p:spPr>
          <a:xfrm>
            <a:off x="9272003" y="1482574"/>
            <a:ext cx="6861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43C3E209-3D96-479C-8CE3-E9E777A11C5A}"/>
              </a:ext>
            </a:extLst>
          </p:cNvPr>
          <p:cNvCxnSpPr>
            <a:cxnSpLocks/>
          </p:cNvCxnSpPr>
          <p:nvPr/>
        </p:nvCxnSpPr>
        <p:spPr>
          <a:xfrm>
            <a:off x="10129868" y="1482574"/>
            <a:ext cx="12359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6158B3C7-BFF7-4F8D-90D8-9F570B772233}"/>
              </a:ext>
            </a:extLst>
          </p:cNvPr>
          <p:cNvSpPr txBox="1"/>
          <p:nvPr/>
        </p:nvSpPr>
        <p:spPr>
          <a:xfrm>
            <a:off x="7236452" y="1098318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7630F780-BD85-4F88-A2DC-A4A64400C3B5}"/>
              </a:ext>
            </a:extLst>
          </p:cNvPr>
          <p:cNvSpPr txBox="1"/>
          <p:nvPr/>
        </p:nvSpPr>
        <p:spPr>
          <a:xfrm>
            <a:off x="8203045" y="1098318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4995E07-7288-4CC1-B962-FFAF95FD2DB1}"/>
              </a:ext>
            </a:extLst>
          </p:cNvPr>
          <p:cNvSpPr txBox="1"/>
          <p:nvPr/>
        </p:nvSpPr>
        <p:spPr>
          <a:xfrm>
            <a:off x="9364851" y="1098318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A41D6520-FAA8-4A9B-A0B6-786088851896}"/>
              </a:ext>
            </a:extLst>
          </p:cNvPr>
          <p:cNvSpPr txBox="1"/>
          <p:nvPr/>
        </p:nvSpPr>
        <p:spPr>
          <a:xfrm>
            <a:off x="10466507" y="1098318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DC75E1A9-80C0-44B2-8985-889ADAB56909}"/>
              </a:ext>
            </a:extLst>
          </p:cNvPr>
          <p:cNvCxnSpPr>
            <a:cxnSpLocks/>
          </p:cNvCxnSpPr>
          <p:nvPr/>
        </p:nvCxnSpPr>
        <p:spPr>
          <a:xfrm>
            <a:off x="1214628" y="4835568"/>
            <a:ext cx="90293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011C335-A2B5-4210-92FC-987DCEBD67EE}"/>
              </a:ext>
            </a:extLst>
          </p:cNvPr>
          <p:cNvCxnSpPr>
            <a:cxnSpLocks/>
          </p:cNvCxnSpPr>
          <p:nvPr/>
        </p:nvCxnSpPr>
        <p:spPr>
          <a:xfrm>
            <a:off x="2227486" y="4835568"/>
            <a:ext cx="122557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F25421D5-32BC-438D-B385-6DBA4C101731}"/>
              </a:ext>
            </a:extLst>
          </p:cNvPr>
          <p:cNvCxnSpPr>
            <a:cxnSpLocks/>
          </p:cNvCxnSpPr>
          <p:nvPr/>
        </p:nvCxnSpPr>
        <p:spPr>
          <a:xfrm>
            <a:off x="3502505" y="4835568"/>
            <a:ext cx="6861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F4D76B2B-F57B-4180-852F-2B9A081417D8}"/>
              </a:ext>
            </a:extLst>
          </p:cNvPr>
          <p:cNvCxnSpPr>
            <a:cxnSpLocks/>
          </p:cNvCxnSpPr>
          <p:nvPr/>
        </p:nvCxnSpPr>
        <p:spPr>
          <a:xfrm>
            <a:off x="4264121" y="4835568"/>
            <a:ext cx="9575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CuadroTexto 49">
            <a:extLst>
              <a:ext uri="{FF2B5EF4-FFF2-40B4-BE49-F238E27FC236}">
                <a16:creationId xmlns:a16="http://schemas.microsoft.com/office/drawing/2014/main" id="{6CDB867D-F9D5-41BC-9898-F5A1D17D0098}"/>
              </a:ext>
            </a:extLst>
          </p:cNvPr>
          <p:cNvSpPr txBox="1"/>
          <p:nvPr/>
        </p:nvSpPr>
        <p:spPr>
          <a:xfrm>
            <a:off x="1503054" y="4451312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91ADB9DA-2FBB-4807-9916-06207F9EB232}"/>
              </a:ext>
            </a:extLst>
          </p:cNvPr>
          <p:cNvSpPr txBox="1"/>
          <p:nvPr/>
        </p:nvSpPr>
        <p:spPr>
          <a:xfrm>
            <a:off x="2722303" y="4451312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87312EBE-683E-4D60-B486-99CEC93043C7}"/>
              </a:ext>
            </a:extLst>
          </p:cNvPr>
          <p:cNvSpPr txBox="1"/>
          <p:nvPr/>
        </p:nvSpPr>
        <p:spPr>
          <a:xfrm>
            <a:off x="3679574" y="4451312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7CAAF18-500E-42E1-92D9-DC6459FD99ED}"/>
              </a:ext>
            </a:extLst>
          </p:cNvPr>
          <p:cNvSpPr txBox="1"/>
          <p:nvPr/>
        </p:nvSpPr>
        <p:spPr>
          <a:xfrm>
            <a:off x="4492475" y="4451312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3C659877-025C-4403-A47C-1458B062683C}"/>
              </a:ext>
            </a:extLst>
          </p:cNvPr>
          <p:cNvCxnSpPr>
            <a:cxnSpLocks/>
          </p:cNvCxnSpPr>
          <p:nvPr/>
        </p:nvCxnSpPr>
        <p:spPr>
          <a:xfrm>
            <a:off x="7239526" y="4835568"/>
            <a:ext cx="6679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2BAAA43D-18A1-48BF-B0B1-80A7F2557907}"/>
              </a:ext>
            </a:extLst>
          </p:cNvPr>
          <p:cNvCxnSpPr>
            <a:cxnSpLocks/>
          </p:cNvCxnSpPr>
          <p:nvPr/>
        </p:nvCxnSpPr>
        <p:spPr>
          <a:xfrm>
            <a:off x="8023778" y="4835568"/>
            <a:ext cx="1283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:a16="http://schemas.microsoft.com/office/drawing/2014/main" id="{F9B0CD58-D81E-49F2-906C-3867A85FB6DF}"/>
              </a:ext>
            </a:extLst>
          </p:cNvPr>
          <p:cNvCxnSpPr>
            <a:cxnSpLocks/>
          </p:cNvCxnSpPr>
          <p:nvPr/>
        </p:nvCxnSpPr>
        <p:spPr>
          <a:xfrm>
            <a:off x="9443183" y="4835568"/>
            <a:ext cx="5516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Conector recto 64">
            <a:extLst>
              <a:ext uri="{FF2B5EF4-FFF2-40B4-BE49-F238E27FC236}">
                <a16:creationId xmlns:a16="http://schemas.microsoft.com/office/drawing/2014/main" id="{7F6DBFA5-88B1-4691-8C76-840D49EB962B}"/>
              </a:ext>
            </a:extLst>
          </p:cNvPr>
          <p:cNvCxnSpPr>
            <a:cxnSpLocks/>
          </p:cNvCxnSpPr>
          <p:nvPr/>
        </p:nvCxnSpPr>
        <p:spPr>
          <a:xfrm>
            <a:off x="10129868" y="4835568"/>
            <a:ext cx="1383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CuadroTexto 65">
            <a:extLst>
              <a:ext uri="{FF2B5EF4-FFF2-40B4-BE49-F238E27FC236}">
                <a16:creationId xmlns:a16="http://schemas.microsoft.com/office/drawing/2014/main" id="{EA1A76E3-63F4-4724-8118-A8257C562577}"/>
              </a:ext>
            </a:extLst>
          </p:cNvPr>
          <p:cNvSpPr txBox="1"/>
          <p:nvPr/>
        </p:nvSpPr>
        <p:spPr>
          <a:xfrm>
            <a:off x="7383568" y="4451312"/>
            <a:ext cx="514885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7F188AC3-06A5-4F76-9819-AD5DAF6F4734}"/>
              </a:ext>
            </a:extLst>
          </p:cNvPr>
          <p:cNvSpPr txBox="1"/>
          <p:nvPr/>
        </p:nvSpPr>
        <p:spPr>
          <a:xfrm>
            <a:off x="8350161" y="4451312"/>
            <a:ext cx="559769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B00F9311-0D95-4515-BC0C-4BBC3E33FD18}"/>
              </a:ext>
            </a:extLst>
          </p:cNvPr>
          <p:cNvSpPr txBox="1"/>
          <p:nvPr/>
        </p:nvSpPr>
        <p:spPr>
          <a:xfrm>
            <a:off x="9511967" y="4451312"/>
            <a:ext cx="45878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9E483ED4-2BE5-4DE5-BA83-A70F93C510FA}"/>
              </a:ext>
            </a:extLst>
          </p:cNvPr>
          <p:cNvSpPr txBox="1"/>
          <p:nvPr/>
        </p:nvSpPr>
        <p:spPr>
          <a:xfrm>
            <a:off x="10613623" y="4451312"/>
            <a:ext cx="496290" cy="3299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</a:t>
            </a:r>
            <a:endParaRPr lang="en-GB" sz="2175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3A1305F7-830A-4111-869F-383729BB6E62}"/>
              </a:ext>
            </a:extLst>
          </p:cNvPr>
          <p:cNvSpPr txBox="1"/>
          <p:nvPr/>
        </p:nvSpPr>
        <p:spPr>
          <a:xfrm>
            <a:off x="4313521" y="4132795"/>
            <a:ext cx="396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Palatino Linotype" panose="02040502050505030304" pitchFamily="18" charset="0"/>
              </a:rPr>
              <a:t>Vinculin (124 </a:t>
            </a:r>
            <a:r>
              <a:rPr lang="en-GB" b="1" dirty="0" err="1">
                <a:latin typeface="Palatino Linotype" panose="02040502050505030304" pitchFamily="18" charset="0"/>
              </a:rPr>
              <a:t>kDa</a:t>
            </a:r>
            <a:r>
              <a:rPr lang="en-GB" b="1" dirty="0">
                <a:latin typeface="Palatino Linotype" panose="02040502050505030304" pitchFamily="18" charset="0"/>
              </a:rPr>
              <a:t>, Cell Signalling)</a:t>
            </a:r>
          </a:p>
        </p:txBody>
      </p:sp>
      <p:sp>
        <p:nvSpPr>
          <p:cNvPr id="73" name="CuadroTexto 72">
            <a:extLst>
              <a:ext uri="{FF2B5EF4-FFF2-40B4-BE49-F238E27FC236}">
                <a16:creationId xmlns:a16="http://schemas.microsoft.com/office/drawing/2014/main" id="{8B4BB611-D739-4C8C-99F6-89ABFE039707}"/>
              </a:ext>
            </a:extLst>
          </p:cNvPr>
          <p:cNvSpPr txBox="1"/>
          <p:nvPr/>
        </p:nvSpPr>
        <p:spPr>
          <a:xfrm>
            <a:off x="6399060" y="5350861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150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07B8CC9-4092-4E9F-9F79-56C76A7C3986}"/>
              </a:ext>
            </a:extLst>
          </p:cNvPr>
          <p:cNvSpPr txBox="1"/>
          <p:nvPr/>
        </p:nvSpPr>
        <p:spPr>
          <a:xfrm>
            <a:off x="361886" y="524629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150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5B4D050D-9EFA-4993-AC52-4767AC46C15A}"/>
              </a:ext>
            </a:extLst>
          </p:cNvPr>
          <p:cNvSpPr txBox="1"/>
          <p:nvPr/>
        </p:nvSpPr>
        <p:spPr>
          <a:xfrm>
            <a:off x="556545" y="161245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32941E12-1C0C-4E38-A090-53E60BBBE7EF}"/>
              </a:ext>
            </a:extLst>
          </p:cNvPr>
          <p:cNvSpPr txBox="1"/>
          <p:nvPr/>
        </p:nvSpPr>
        <p:spPr>
          <a:xfrm>
            <a:off x="541711" y="111324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75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53B860F-905F-4363-A188-DB1858059053}"/>
              </a:ext>
            </a:extLst>
          </p:cNvPr>
          <p:cNvSpPr txBox="1"/>
          <p:nvPr/>
        </p:nvSpPr>
        <p:spPr>
          <a:xfrm>
            <a:off x="445817" y="71201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100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687294EA-1692-42D6-BAE1-34ABE6614DC0}"/>
              </a:ext>
            </a:extLst>
          </p:cNvPr>
          <p:cNvSpPr txBox="1"/>
          <p:nvPr/>
        </p:nvSpPr>
        <p:spPr>
          <a:xfrm>
            <a:off x="556545" y="273710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20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035A3631-C404-4E7B-9E0F-754798D4FA6E}"/>
              </a:ext>
            </a:extLst>
          </p:cNvPr>
          <p:cNvSpPr txBox="1"/>
          <p:nvPr/>
        </p:nvSpPr>
        <p:spPr>
          <a:xfrm>
            <a:off x="6481417" y="2144057"/>
            <a:ext cx="46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1CDE8313-7EFB-463C-86DF-6C1556126C6D}"/>
              </a:ext>
            </a:extLst>
          </p:cNvPr>
          <p:cNvSpPr txBox="1"/>
          <p:nvPr/>
        </p:nvSpPr>
        <p:spPr>
          <a:xfrm>
            <a:off x="6466583" y="1644847"/>
            <a:ext cx="46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75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C0271DBD-AB82-483D-AEB7-D6E7A0094007}"/>
              </a:ext>
            </a:extLst>
          </p:cNvPr>
          <p:cNvSpPr txBox="1"/>
          <p:nvPr/>
        </p:nvSpPr>
        <p:spPr>
          <a:xfrm>
            <a:off x="6370689" y="1243615"/>
            <a:ext cx="59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100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046175B1-6F59-4478-972E-71B870DA6B7F}"/>
              </a:ext>
            </a:extLst>
          </p:cNvPr>
          <p:cNvSpPr txBox="1"/>
          <p:nvPr/>
        </p:nvSpPr>
        <p:spPr>
          <a:xfrm>
            <a:off x="6481417" y="2613608"/>
            <a:ext cx="46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Palatino Linotype" panose="02040502050505030304" pitchFamily="18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3201486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217</Words>
  <Application>Microsoft Office PowerPoint</Application>
  <PresentationFormat>Widescreen</PresentationFormat>
  <Paragraphs>131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Palatino Linotype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Gabriela Matuoka Chiocchetti</dc:creator>
  <cp:lastModifiedBy>maria cristina cintra gomes-marcondes</cp:lastModifiedBy>
  <cp:revision>8</cp:revision>
  <dcterms:created xsi:type="dcterms:W3CDTF">2021-03-18T13:53:15Z</dcterms:created>
  <dcterms:modified xsi:type="dcterms:W3CDTF">2021-09-16T17:39:24Z</dcterms:modified>
</cp:coreProperties>
</file>