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314" r:id="rId2"/>
  </p:sldIdLst>
  <p:sldSz cx="10458450" cy="9144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FF"/>
    <a:srgbClr val="003399"/>
    <a:srgbClr val="33CCFF"/>
    <a:srgbClr val="FF6699"/>
    <a:srgbClr val="3399FF"/>
    <a:srgbClr val="00CC00"/>
    <a:srgbClr val="00FF00"/>
    <a:srgbClr val="11111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642" y="38"/>
      </p:cViewPr>
      <p:guideLst>
        <p:guide orient="horz" pos="288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0_Q3_Trans%20Omics_&#27083;&#36896;&#12471;&#12464;&#12490;&#12523;&#35542;&#25991;\HCC-Signal\&#27083;&#36896;&#12471;&#12464;&#12490;&#12523;data_PCR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00000_Q3_&#27083;&#36896;&#12471;&#12464;&#12490;&#12523;3S&#35542;&#25991;\DDC&#21205;&#29289;\DDC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1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'191205PCR'!$AE$24</c:f>
              <c:strCache>
                <c:ptCount val="1"/>
                <c:pt idx="0">
                  <c:v>Cers2   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'191205PCR'!$AF$25:$AG$25</c:f>
                <c:numCache>
                  <c:formatCode>General</c:formatCode>
                  <c:ptCount val="2"/>
                  <c:pt idx="0">
                    <c:v>0.13852077992228246</c:v>
                  </c:pt>
                  <c:pt idx="1">
                    <c:v>5.3114061169185767E-2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'191205PCR'!$AF$23:$AG$23</c:f>
              <c:strCache>
                <c:ptCount val="2"/>
                <c:pt idx="0">
                  <c:v>chow</c:v>
                </c:pt>
                <c:pt idx="1">
                  <c:v>DDC</c:v>
                </c:pt>
              </c:strCache>
            </c:strRef>
          </c:cat>
          <c:val>
            <c:numRef>
              <c:f>'191205PCR'!$AF$24:$AG$24</c:f>
              <c:numCache>
                <c:formatCode>0.00E+00</c:formatCode>
                <c:ptCount val="2"/>
                <c:pt idx="0">
                  <c:v>1</c:v>
                </c:pt>
                <c:pt idx="1">
                  <c:v>0.61061256124228414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E0-462C-A05E-B9DDFE8EE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6903464"/>
        <c:axId val="396908952"/>
      </c:barChart>
      <c:catAx>
        <c:axId val="396903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396908952"/>
        <c:crosses val="autoZero"/>
        <c:auto val="1"/>
        <c:lblAlgn val="ctr"/>
        <c:lblOffset val="100"/>
        <c:noMultiLvlLbl val="0"/>
      </c:catAx>
      <c:valAx>
        <c:axId val="3969089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/chow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396903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1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'191205PCR'!$AW$8</c:f>
              <c:strCache>
                <c:ptCount val="1"/>
                <c:pt idx="0">
                  <c:v>Cers1   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'191205PCR'!$AX$9:$AY$9</c:f>
                <c:numCache>
                  <c:formatCode>General</c:formatCode>
                  <c:ptCount val="2"/>
                  <c:pt idx="0">
                    <c:v>0.89735480921199473</c:v>
                  </c:pt>
                  <c:pt idx="1">
                    <c:v>0.90059573589910158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'191205PCR'!$AX$7:$AY$7</c:f>
              <c:strCache>
                <c:ptCount val="2"/>
                <c:pt idx="0">
                  <c:v>chow</c:v>
                </c:pt>
                <c:pt idx="1">
                  <c:v>DDC</c:v>
                </c:pt>
              </c:strCache>
            </c:strRef>
          </c:cat>
          <c:val>
            <c:numRef>
              <c:f>'191205PCR'!$AX$8:$AY$8</c:f>
              <c:numCache>
                <c:formatCode>0.00E+00</c:formatCode>
                <c:ptCount val="2"/>
                <c:pt idx="0">
                  <c:v>0.66666666666666663</c:v>
                </c:pt>
                <c:pt idx="1">
                  <c:v>1.5976821333056159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13-43C8-B1C9-84F17343B4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6909736"/>
        <c:axId val="396904248"/>
      </c:barChart>
      <c:catAx>
        <c:axId val="396909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396904248"/>
        <c:crosses val="autoZero"/>
        <c:auto val="1"/>
        <c:lblAlgn val="ctr"/>
        <c:lblOffset val="100"/>
        <c:noMultiLvlLbl val="0"/>
      </c:catAx>
      <c:valAx>
        <c:axId val="3969042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/chow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ja-JP"/>
            </a:p>
          </c:txPr>
        </c:title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396909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4C58-4354-4C60-B322-FE99F531B47C}" type="datetimeFigureOut">
              <a:rPr kumimoji="1" lang="ja-JP" altLang="en-US" smtClean="0"/>
              <a:t>2021/2/27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334B-2C72-47CF-BBB8-8F2A3FD56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20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4384" y="1496485"/>
            <a:ext cx="8889683" cy="3183467"/>
          </a:xfrm>
        </p:spPr>
        <p:txBody>
          <a:bodyPr anchor="b"/>
          <a:lstStyle>
            <a:lvl1pPr algn="ctr"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7306" y="4802718"/>
            <a:ext cx="7843838" cy="2207683"/>
          </a:xfrm>
        </p:spPr>
        <p:txBody>
          <a:bodyPr/>
          <a:lstStyle>
            <a:lvl1pPr marL="0" indent="0" algn="ctr">
              <a:buNone/>
              <a:defRPr sz="2745"/>
            </a:lvl1pPr>
            <a:lvl2pPr marL="522945" indent="0" algn="ctr">
              <a:buNone/>
              <a:defRPr sz="2288"/>
            </a:lvl2pPr>
            <a:lvl3pPr marL="1045891" indent="0" algn="ctr">
              <a:buNone/>
              <a:defRPr sz="2059"/>
            </a:lvl3pPr>
            <a:lvl4pPr marL="1568836" indent="0" algn="ctr">
              <a:buNone/>
              <a:defRPr sz="1830"/>
            </a:lvl4pPr>
            <a:lvl5pPr marL="2091781" indent="0" algn="ctr">
              <a:buNone/>
              <a:defRPr sz="1830"/>
            </a:lvl5pPr>
            <a:lvl6pPr marL="2614727" indent="0" algn="ctr">
              <a:buNone/>
              <a:defRPr sz="1830"/>
            </a:lvl6pPr>
            <a:lvl7pPr marL="3137672" indent="0" algn="ctr">
              <a:buNone/>
              <a:defRPr sz="1830"/>
            </a:lvl7pPr>
            <a:lvl8pPr marL="3660618" indent="0" algn="ctr">
              <a:buNone/>
              <a:defRPr sz="1830"/>
            </a:lvl8pPr>
            <a:lvl9pPr marL="4183563" indent="0" algn="ctr">
              <a:buNone/>
              <a:defRPr sz="183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8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172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4331" y="486835"/>
            <a:ext cx="2255103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9021" y="486835"/>
            <a:ext cx="6634579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606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391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74" y="2279654"/>
            <a:ext cx="9020413" cy="3803649"/>
          </a:xfrm>
        </p:spPr>
        <p:txBody>
          <a:bodyPr anchor="b"/>
          <a:lstStyle>
            <a:lvl1pPr>
              <a:defRPr sz="686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574" y="6119287"/>
            <a:ext cx="9020413" cy="2000249"/>
          </a:xfrm>
        </p:spPr>
        <p:txBody>
          <a:bodyPr/>
          <a:lstStyle>
            <a:lvl1pPr marL="0" indent="0">
              <a:buNone/>
              <a:defRPr sz="2745">
                <a:solidFill>
                  <a:schemeClr val="tx1"/>
                </a:solidFill>
              </a:defRPr>
            </a:lvl1pPr>
            <a:lvl2pPr marL="522945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2pPr>
            <a:lvl3pPr marL="1045891" indent="0">
              <a:buNone/>
              <a:defRPr sz="2059">
                <a:solidFill>
                  <a:schemeClr val="tx1">
                    <a:tint val="75000"/>
                  </a:schemeClr>
                </a:solidFill>
              </a:defRPr>
            </a:lvl3pPr>
            <a:lvl4pPr marL="1568836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4pPr>
            <a:lvl5pPr marL="2091781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5pPr>
            <a:lvl6pPr marL="2614727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6pPr>
            <a:lvl7pPr marL="3137672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7pPr>
            <a:lvl8pPr marL="3660618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8pPr>
            <a:lvl9pPr marL="4183563" indent="0">
              <a:buNone/>
              <a:defRPr sz="1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62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21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4592" y="2434168"/>
            <a:ext cx="4444841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68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3" y="486837"/>
            <a:ext cx="9020413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82" y="2241552"/>
            <a:ext cx="4424414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382" y="3340100"/>
            <a:ext cx="4424414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4593" y="2241552"/>
            <a:ext cx="4446203" cy="1098549"/>
          </a:xfrm>
        </p:spPr>
        <p:txBody>
          <a:bodyPr anchor="b"/>
          <a:lstStyle>
            <a:lvl1pPr marL="0" indent="0">
              <a:buNone/>
              <a:defRPr sz="2745" b="1"/>
            </a:lvl1pPr>
            <a:lvl2pPr marL="522945" indent="0">
              <a:buNone/>
              <a:defRPr sz="2288" b="1"/>
            </a:lvl2pPr>
            <a:lvl3pPr marL="1045891" indent="0">
              <a:buNone/>
              <a:defRPr sz="2059" b="1"/>
            </a:lvl3pPr>
            <a:lvl4pPr marL="1568836" indent="0">
              <a:buNone/>
              <a:defRPr sz="1830" b="1"/>
            </a:lvl4pPr>
            <a:lvl5pPr marL="2091781" indent="0">
              <a:buNone/>
              <a:defRPr sz="1830" b="1"/>
            </a:lvl5pPr>
            <a:lvl6pPr marL="2614727" indent="0">
              <a:buNone/>
              <a:defRPr sz="1830" b="1"/>
            </a:lvl6pPr>
            <a:lvl7pPr marL="3137672" indent="0">
              <a:buNone/>
              <a:defRPr sz="1830" b="1"/>
            </a:lvl7pPr>
            <a:lvl8pPr marL="3660618" indent="0">
              <a:buNone/>
              <a:defRPr sz="1830" b="1"/>
            </a:lvl8pPr>
            <a:lvl9pPr marL="4183563" indent="0">
              <a:buNone/>
              <a:defRPr sz="18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4593" y="3340100"/>
            <a:ext cx="444620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82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97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6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204" y="1316570"/>
            <a:ext cx="5294590" cy="6498167"/>
          </a:xfrm>
        </p:spPr>
        <p:txBody>
          <a:bodyPr/>
          <a:lstStyle>
            <a:lvl1pPr>
              <a:defRPr sz="3660"/>
            </a:lvl1pPr>
            <a:lvl2pPr>
              <a:defRPr sz="3203"/>
            </a:lvl2pPr>
            <a:lvl3pPr>
              <a:defRPr sz="2745"/>
            </a:lvl3pPr>
            <a:lvl4pPr>
              <a:defRPr sz="2288"/>
            </a:lvl4pPr>
            <a:lvl5pPr>
              <a:defRPr sz="2288"/>
            </a:lvl5pPr>
            <a:lvl6pPr>
              <a:defRPr sz="2288"/>
            </a:lvl6pPr>
            <a:lvl7pPr>
              <a:defRPr sz="2288"/>
            </a:lvl7pPr>
            <a:lvl8pPr>
              <a:defRPr sz="2288"/>
            </a:lvl8pPr>
            <a:lvl9pPr>
              <a:defRPr sz="2288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54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81" y="609600"/>
            <a:ext cx="3373122" cy="2133600"/>
          </a:xfrm>
        </p:spPr>
        <p:txBody>
          <a:bodyPr anchor="b"/>
          <a:lstStyle>
            <a:lvl1pPr>
              <a:defRPr sz="36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6204" y="1316570"/>
            <a:ext cx="5294590" cy="6498167"/>
          </a:xfrm>
        </p:spPr>
        <p:txBody>
          <a:bodyPr anchor="t"/>
          <a:lstStyle>
            <a:lvl1pPr marL="0" indent="0">
              <a:buNone/>
              <a:defRPr sz="3660"/>
            </a:lvl1pPr>
            <a:lvl2pPr marL="522945" indent="0">
              <a:buNone/>
              <a:defRPr sz="3203"/>
            </a:lvl2pPr>
            <a:lvl3pPr marL="1045891" indent="0">
              <a:buNone/>
              <a:defRPr sz="2745"/>
            </a:lvl3pPr>
            <a:lvl4pPr marL="1568836" indent="0">
              <a:buNone/>
              <a:defRPr sz="2288"/>
            </a:lvl4pPr>
            <a:lvl5pPr marL="2091781" indent="0">
              <a:buNone/>
              <a:defRPr sz="2288"/>
            </a:lvl5pPr>
            <a:lvl6pPr marL="2614727" indent="0">
              <a:buNone/>
              <a:defRPr sz="2288"/>
            </a:lvl6pPr>
            <a:lvl7pPr marL="3137672" indent="0">
              <a:buNone/>
              <a:defRPr sz="2288"/>
            </a:lvl7pPr>
            <a:lvl8pPr marL="3660618" indent="0">
              <a:buNone/>
              <a:defRPr sz="2288"/>
            </a:lvl8pPr>
            <a:lvl9pPr marL="4183563" indent="0">
              <a:buNone/>
              <a:defRPr sz="2288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381" y="2743200"/>
            <a:ext cx="3373122" cy="5082117"/>
          </a:xfrm>
        </p:spPr>
        <p:txBody>
          <a:bodyPr/>
          <a:lstStyle>
            <a:lvl1pPr marL="0" indent="0">
              <a:buNone/>
              <a:defRPr sz="1830"/>
            </a:lvl1pPr>
            <a:lvl2pPr marL="522945" indent="0">
              <a:buNone/>
              <a:defRPr sz="1601"/>
            </a:lvl2pPr>
            <a:lvl3pPr marL="1045891" indent="0">
              <a:buNone/>
              <a:defRPr sz="1373"/>
            </a:lvl3pPr>
            <a:lvl4pPr marL="1568836" indent="0">
              <a:buNone/>
              <a:defRPr sz="1144"/>
            </a:lvl4pPr>
            <a:lvl5pPr marL="2091781" indent="0">
              <a:buNone/>
              <a:defRPr sz="1144"/>
            </a:lvl5pPr>
            <a:lvl6pPr marL="2614727" indent="0">
              <a:buNone/>
              <a:defRPr sz="1144"/>
            </a:lvl6pPr>
            <a:lvl7pPr marL="3137672" indent="0">
              <a:buNone/>
              <a:defRPr sz="1144"/>
            </a:lvl7pPr>
            <a:lvl8pPr marL="3660618" indent="0">
              <a:buNone/>
              <a:defRPr sz="1144"/>
            </a:lvl8pPr>
            <a:lvl9pPr marL="4183563" indent="0">
              <a:buNone/>
              <a:defRPr sz="1144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74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9019" y="486837"/>
            <a:ext cx="9020413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19" y="2434168"/>
            <a:ext cx="9020413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021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4937-936B-4332-8311-71718F39BF57}" type="datetimeFigureOut">
              <a:rPr kumimoji="1" lang="ja-JP" altLang="en-US" smtClean="0"/>
              <a:t>2021/2/27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4362" y="8475137"/>
            <a:ext cx="352972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86282" y="8475137"/>
            <a:ext cx="235315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09EB-9814-4BC9-A937-B4A84A1F34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5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45891" rtl="0" eaLnBrk="1" latinLnBrk="0" hangingPunct="1">
        <a:lnSpc>
          <a:spcPct val="90000"/>
        </a:lnSpc>
        <a:spcBef>
          <a:spcPct val="0"/>
        </a:spcBef>
        <a:buNone/>
        <a:defRPr kumimoji="1" sz="5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473" indent="-261473" algn="l" defTabSz="1045891" rtl="0" eaLnBrk="1" latinLnBrk="0" hangingPunct="1">
        <a:lnSpc>
          <a:spcPct val="90000"/>
        </a:lnSpc>
        <a:spcBef>
          <a:spcPts val="1144"/>
        </a:spcBef>
        <a:buFont typeface="Arial" panose="020B0604020202020204" pitchFamily="34" charset="0"/>
        <a:buChar char="•"/>
        <a:defRPr kumimoji="1" sz="3203" kern="1200">
          <a:solidFill>
            <a:schemeClr val="tx1"/>
          </a:solidFill>
          <a:latin typeface="+mn-lt"/>
          <a:ea typeface="+mn-ea"/>
          <a:cs typeface="+mn-cs"/>
        </a:defRPr>
      </a:lvl1pPr>
      <a:lvl2pPr marL="784418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745" kern="1200">
          <a:solidFill>
            <a:schemeClr val="tx1"/>
          </a:solidFill>
          <a:latin typeface="+mn-lt"/>
          <a:ea typeface="+mn-ea"/>
          <a:cs typeface="+mn-cs"/>
        </a:defRPr>
      </a:lvl2pPr>
      <a:lvl3pPr marL="1307363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288" kern="1200">
          <a:solidFill>
            <a:schemeClr val="tx1"/>
          </a:solidFill>
          <a:latin typeface="+mn-lt"/>
          <a:ea typeface="+mn-ea"/>
          <a:cs typeface="+mn-cs"/>
        </a:defRPr>
      </a:lvl3pPr>
      <a:lvl4pPr marL="183030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353254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876199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399145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922090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445036" indent="-261473" algn="l" defTabSz="1045891" rtl="0" eaLnBrk="1" latinLnBrk="0" hangingPunct="1">
        <a:lnSpc>
          <a:spcPct val="90000"/>
        </a:lnSpc>
        <a:spcBef>
          <a:spcPts val="572"/>
        </a:spcBef>
        <a:buFont typeface="Arial" panose="020B0604020202020204" pitchFamily="34" charset="0"/>
        <a:buChar char="•"/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1pPr>
      <a:lvl2pPr marL="522945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2pPr>
      <a:lvl3pPr marL="104589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3pPr>
      <a:lvl4pPr marL="1568836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4pPr>
      <a:lvl5pPr marL="2091781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5pPr>
      <a:lvl6pPr marL="2614727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6pPr>
      <a:lvl7pPr marL="3137672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7pPr>
      <a:lvl8pPr marL="3660618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8pPr>
      <a:lvl9pPr marL="4183563" algn="l" defTabSz="1045891" rtl="0" eaLnBrk="1" latinLnBrk="0" hangingPunct="1">
        <a:defRPr kumimoji="1" sz="20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2068054"/>
              </p:ext>
            </p:extLst>
          </p:nvPr>
        </p:nvGraphicFramePr>
        <p:xfrm>
          <a:off x="5321412" y="2552416"/>
          <a:ext cx="2088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グラフ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2421565"/>
              </p:ext>
            </p:extLst>
          </p:nvPr>
        </p:nvGraphicFramePr>
        <p:xfrm>
          <a:off x="3145972" y="2552417"/>
          <a:ext cx="2088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9275519" y="8682341"/>
            <a:ext cx="119135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b="1" dirty="0">
                <a:latin typeface="Arial" panose="020B0604020202020204" pitchFamily="34" charset="0"/>
                <a:cs typeface="Arial" panose="020B0604020202020204" pitchFamily="34" charset="0"/>
              </a:rPr>
              <a:t>Fig. </a:t>
            </a:r>
            <a:r>
              <a:rPr lang="en-US" altLang="ja-JP" sz="2399" b="1" dirty="0" smtClean="0">
                <a:latin typeface="Arial" panose="020B0604020202020204" pitchFamily="34" charset="0"/>
                <a:cs typeface="Arial" panose="020B0604020202020204" pitchFamily="34" charset="0"/>
              </a:rPr>
              <a:t>S1</a:t>
            </a:r>
            <a:endParaRPr lang="ja-JP" altLang="en-US" sz="2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821572" y="3478339"/>
            <a:ext cx="304892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399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ja-JP" altLang="en-US" sz="23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123630" y="3049459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0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14108</TotalTime>
  <Words>11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Xian-Yang Qin</dc:creator>
  <cp:lastModifiedBy>Xian-Yang QIN</cp:lastModifiedBy>
  <cp:revision>1518</cp:revision>
  <cp:lastPrinted>2021-02-25T09:01:54Z</cp:lastPrinted>
  <dcterms:created xsi:type="dcterms:W3CDTF">2017-03-13T03:58:49Z</dcterms:created>
  <dcterms:modified xsi:type="dcterms:W3CDTF">2021-02-26T15:31:29Z</dcterms:modified>
</cp:coreProperties>
</file>