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handoutMasterIdLst>
    <p:handoutMasterId r:id="rId3"/>
  </p:handoutMasterIdLst>
  <p:sldIdLst>
    <p:sldId id="317" r:id="rId2"/>
  </p:sldIdLst>
  <p:sldSz cx="10458450" cy="9144000"/>
  <p:notesSz cx="6807200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329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4D4D"/>
    <a:srgbClr val="0000FF"/>
    <a:srgbClr val="003399"/>
    <a:srgbClr val="33CCFF"/>
    <a:srgbClr val="FF6699"/>
    <a:srgbClr val="3399FF"/>
    <a:srgbClr val="00CC00"/>
    <a:srgbClr val="00FF00"/>
    <a:srgbClr val="111111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6" d="100"/>
          <a:sy n="66" d="100"/>
        </p:scale>
        <p:origin x="1642" y="38"/>
      </p:cViewPr>
      <p:guideLst>
        <p:guide orient="horz" pos="2880"/>
        <p:guide pos="329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CD4C58-4354-4C60-B322-FE99F531B47C}" type="datetimeFigureOut">
              <a:rPr kumimoji="1" lang="ja-JP" altLang="en-US" smtClean="0"/>
              <a:t>2021/2/27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6038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DB334B-2C72-47CF-BBB8-8F2A3FD5648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616209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4384" y="1496485"/>
            <a:ext cx="8889683" cy="3183467"/>
          </a:xfrm>
        </p:spPr>
        <p:txBody>
          <a:bodyPr anchor="b"/>
          <a:lstStyle>
            <a:lvl1pPr algn="ctr">
              <a:defRPr sz="6863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07306" y="4802718"/>
            <a:ext cx="7843838" cy="2207683"/>
          </a:xfrm>
        </p:spPr>
        <p:txBody>
          <a:bodyPr/>
          <a:lstStyle>
            <a:lvl1pPr marL="0" indent="0" algn="ctr">
              <a:buNone/>
              <a:defRPr sz="2745"/>
            </a:lvl1pPr>
            <a:lvl2pPr marL="522945" indent="0" algn="ctr">
              <a:buNone/>
              <a:defRPr sz="2288"/>
            </a:lvl2pPr>
            <a:lvl3pPr marL="1045891" indent="0" algn="ctr">
              <a:buNone/>
              <a:defRPr sz="2059"/>
            </a:lvl3pPr>
            <a:lvl4pPr marL="1568836" indent="0" algn="ctr">
              <a:buNone/>
              <a:defRPr sz="1830"/>
            </a:lvl4pPr>
            <a:lvl5pPr marL="2091781" indent="0" algn="ctr">
              <a:buNone/>
              <a:defRPr sz="1830"/>
            </a:lvl5pPr>
            <a:lvl6pPr marL="2614727" indent="0" algn="ctr">
              <a:buNone/>
              <a:defRPr sz="1830"/>
            </a:lvl6pPr>
            <a:lvl7pPr marL="3137672" indent="0" algn="ctr">
              <a:buNone/>
              <a:defRPr sz="1830"/>
            </a:lvl7pPr>
            <a:lvl8pPr marL="3660618" indent="0" algn="ctr">
              <a:buNone/>
              <a:defRPr sz="1830"/>
            </a:lvl8pPr>
            <a:lvl9pPr marL="4183563" indent="0" algn="ctr">
              <a:buNone/>
              <a:defRPr sz="183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70843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517262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84331" y="486835"/>
            <a:ext cx="2255103" cy="7749117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9021" y="486835"/>
            <a:ext cx="6634579" cy="7749117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660624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33915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3574" y="2279654"/>
            <a:ext cx="9020413" cy="3803649"/>
          </a:xfrm>
        </p:spPr>
        <p:txBody>
          <a:bodyPr anchor="b"/>
          <a:lstStyle>
            <a:lvl1pPr>
              <a:defRPr sz="6863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3574" y="6119287"/>
            <a:ext cx="9020413" cy="2000249"/>
          </a:xfrm>
        </p:spPr>
        <p:txBody>
          <a:bodyPr/>
          <a:lstStyle>
            <a:lvl1pPr marL="0" indent="0">
              <a:buNone/>
              <a:defRPr sz="2745">
                <a:solidFill>
                  <a:schemeClr val="tx1"/>
                </a:solidFill>
              </a:defRPr>
            </a:lvl1pPr>
            <a:lvl2pPr marL="522945" indent="0">
              <a:buNone/>
              <a:defRPr sz="2288">
                <a:solidFill>
                  <a:schemeClr val="tx1">
                    <a:tint val="75000"/>
                  </a:schemeClr>
                </a:solidFill>
              </a:defRPr>
            </a:lvl2pPr>
            <a:lvl3pPr marL="1045891" indent="0">
              <a:buNone/>
              <a:defRPr sz="2059">
                <a:solidFill>
                  <a:schemeClr val="tx1">
                    <a:tint val="75000"/>
                  </a:schemeClr>
                </a:solidFill>
              </a:defRPr>
            </a:lvl3pPr>
            <a:lvl4pPr marL="1568836" indent="0">
              <a:buNone/>
              <a:defRPr sz="1830">
                <a:solidFill>
                  <a:schemeClr val="tx1">
                    <a:tint val="75000"/>
                  </a:schemeClr>
                </a:solidFill>
              </a:defRPr>
            </a:lvl4pPr>
            <a:lvl5pPr marL="2091781" indent="0">
              <a:buNone/>
              <a:defRPr sz="1830">
                <a:solidFill>
                  <a:schemeClr val="tx1">
                    <a:tint val="75000"/>
                  </a:schemeClr>
                </a:solidFill>
              </a:defRPr>
            </a:lvl5pPr>
            <a:lvl6pPr marL="2614727" indent="0">
              <a:buNone/>
              <a:defRPr sz="1830">
                <a:solidFill>
                  <a:schemeClr val="tx1">
                    <a:tint val="75000"/>
                  </a:schemeClr>
                </a:solidFill>
              </a:defRPr>
            </a:lvl6pPr>
            <a:lvl7pPr marL="3137672" indent="0">
              <a:buNone/>
              <a:defRPr sz="1830">
                <a:solidFill>
                  <a:schemeClr val="tx1">
                    <a:tint val="75000"/>
                  </a:schemeClr>
                </a:solidFill>
              </a:defRPr>
            </a:lvl7pPr>
            <a:lvl8pPr marL="3660618" indent="0">
              <a:buNone/>
              <a:defRPr sz="1830">
                <a:solidFill>
                  <a:schemeClr val="tx1">
                    <a:tint val="75000"/>
                  </a:schemeClr>
                </a:solidFill>
              </a:defRPr>
            </a:lvl8pPr>
            <a:lvl9pPr marL="4183563" indent="0">
              <a:buNone/>
              <a:defRPr sz="183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20629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9021" y="2434168"/>
            <a:ext cx="4444841" cy="580178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94592" y="2434168"/>
            <a:ext cx="4444841" cy="580178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826889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383" y="486837"/>
            <a:ext cx="9020413" cy="1767417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0382" y="2241552"/>
            <a:ext cx="4424414" cy="1098549"/>
          </a:xfrm>
        </p:spPr>
        <p:txBody>
          <a:bodyPr anchor="b"/>
          <a:lstStyle>
            <a:lvl1pPr marL="0" indent="0">
              <a:buNone/>
              <a:defRPr sz="2745" b="1"/>
            </a:lvl1pPr>
            <a:lvl2pPr marL="522945" indent="0">
              <a:buNone/>
              <a:defRPr sz="2288" b="1"/>
            </a:lvl2pPr>
            <a:lvl3pPr marL="1045891" indent="0">
              <a:buNone/>
              <a:defRPr sz="2059" b="1"/>
            </a:lvl3pPr>
            <a:lvl4pPr marL="1568836" indent="0">
              <a:buNone/>
              <a:defRPr sz="1830" b="1"/>
            </a:lvl4pPr>
            <a:lvl5pPr marL="2091781" indent="0">
              <a:buNone/>
              <a:defRPr sz="1830" b="1"/>
            </a:lvl5pPr>
            <a:lvl6pPr marL="2614727" indent="0">
              <a:buNone/>
              <a:defRPr sz="1830" b="1"/>
            </a:lvl6pPr>
            <a:lvl7pPr marL="3137672" indent="0">
              <a:buNone/>
              <a:defRPr sz="1830" b="1"/>
            </a:lvl7pPr>
            <a:lvl8pPr marL="3660618" indent="0">
              <a:buNone/>
              <a:defRPr sz="1830" b="1"/>
            </a:lvl8pPr>
            <a:lvl9pPr marL="4183563" indent="0">
              <a:buNone/>
              <a:defRPr sz="183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0382" y="3340100"/>
            <a:ext cx="4424414" cy="491278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94593" y="2241552"/>
            <a:ext cx="4446203" cy="1098549"/>
          </a:xfrm>
        </p:spPr>
        <p:txBody>
          <a:bodyPr anchor="b"/>
          <a:lstStyle>
            <a:lvl1pPr marL="0" indent="0">
              <a:buNone/>
              <a:defRPr sz="2745" b="1"/>
            </a:lvl1pPr>
            <a:lvl2pPr marL="522945" indent="0">
              <a:buNone/>
              <a:defRPr sz="2288" b="1"/>
            </a:lvl2pPr>
            <a:lvl3pPr marL="1045891" indent="0">
              <a:buNone/>
              <a:defRPr sz="2059" b="1"/>
            </a:lvl3pPr>
            <a:lvl4pPr marL="1568836" indent="0">
              <a:buNone/>
              <a:defRPr sz="1830" b="1"/>
            </a:lvl4pPr>
            <a:lvl5pPr marL="2091781" indent="0">
              <a:buNone/>
              <a:defRPr sz="1830" b="1"/>
            </a:lvl5pPr>
            <a:lvl6pPr marL="2614727" indent="0">
              <a:buNone/>
              <a:defRPr sz="1830" b="1"/>
            </a:lvl6pPr>
            <a:lvl7pPr marL="3137672" indent="0">
              <a:buNone/>
              <a:defRPr sz="1830" b="1"/>
            </a:lvl7pPr>
            <a:lvl8pPr marL="3660618" indent="0">
              <a:buNone/>
              <a:defRPr sz="1830" b="1"/>
            </a:lvl8pPr>
            <a:lvl9pPr marL="4183563" indent="0">
              <a:buNone/>
              <a:defRPr sz="183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94593" y="3340100"/>
            <a:ext cx="4446203" cy="491278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48276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497511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176283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381" y="609600"/>
            <a:ext cx="3373122" cy="2133600"/>
          </a:xfrm>
        </p:spPr>
        <p:txBody>
          <a:bodyPr anchor="b"/>
          <a:lstStyle>
            <a:lvl1pPr>
              <a:defRPr sz="366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6204" y="1316570"/>
            <a:ext cx="5294590" cy="6498167"/>
          </a:xfrm>
        </p:spPr>
        <p:txBody>
          <a:bodyPr/>
          <a:lstStyle>
            <a:lvl1pPr>
              <a:defRPr sz="3660"/>
            </a:lvl1pPr>
            <a:lvl2pPr>
              <a:defRPr sz="3203"/>
            </a:lvl2pPr>
            <a:lvl3pPr>
              <a:defRPr sz="2745"/>
            </a:lvl3pPr>
            <a:lvl4pPr>
              <a:defRPr sz="2288"/>
            </a:lvl4pPr>
            <a:lvl5pPr>
              <a:defRPr sz="2288"/>
            </a:lvl5pPr>
            <a:lvl6pPr>
              <a:defRPr sz="2288"/>
            </a:lvl6pPr>
            <a:lvl7pPr>
              <a:defRPr sz="2288"/>
            </a:lvl7pPr>
            <a:lvl8pPr>
              <a:defRPr sz="2288"/>
            </a:lvl8pPr>
            <a:lvl9pPr>
              <a:defRPr sz="2288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0381" y="2743200"/>
            <a:ext cx="3373122" cy="5082117"/>
          </a:xfrm>
        </p:spPr>
        <p:txBody>
          <a:bodyPr/>
          <a:lstStyle>
            <a:lvl1pPr marL="0" indent="0">
              <a:buNone/>
              <a:defRPr sz="1830"/>
            </a:lvl1pPr>
            <a:lvl2pPr marL="522945" indent="0">
              <a:buNone/>
              <a:defRPr sz="1601"/>
            </a:lvl2pPr>
            <a:lvl3pPr marL="1045891" indent="0">
              <a:buNone/>
              <a:defRPr sz="1373"/>
            </a:lvl3pPr>
            <a:lvl4pPr marL="1568836" indent="0">
              <a:buNone/>
              <a:defRPr sz="1144"/>
            </a:lvl4pPr>
            <a:lvl5pPr marL="2091781" indent="0">
              <a:buNone/>
              <a:defRPr sz="1144"/>
            </a:lvl5pPr>
            <a:lvl6pPr marL="2614727" indent="0">
              <a:buNone/>
              <a:defRPr sz="1144"/>
            </a:lvl6pPr>
            <a:lvl7pPr marL="3137672" indent="0">
              <a:buNone/>
              <a:defRPr sz="1144"/>
            </a:lvl7pPr>
            <a:lvl8pPr marL="3660618" indent="0">
              <a:buNone/>
              <a:defRPr sz="1144"/>
            </a:lvl8pPr>
            <a:lvl9pPr marL="4183563" indent="0">
              <a:buNone/>
              <a:defRPr sz="1144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35443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381" y="609600"/>
            <a:ext cx="3373122" cy="2133600"/>
          </a:xfrm>
        </p:spPr>
        <p:txBody>
          <a:bodyPr anchor="b"/>
          <a:lstStyle>
            <a:lvl1pPr>
              <a:defRPr sz="366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46204" y="1316570"/>
            <a:ext cx="5294590" cy="6498167"/>
          </a:xfrm>
        </p:spPr>
        <p:txBody>
          <a:bodyPr anchor="t"/>
          <a:lstStyle>
            <a:lvl1pPr marL="0" indent="0">
              <a:buNone/>
              <a:defRPr sz="3660"/>
            </a:lvl1pPr>
            <a:lvl2pPr marL="522945" indent="0">
              <a:buNone/>
              <a:defRPr sz="3203"/>
            </a:lvl2pPr>
            <a:lvl3pPr marL="1045891" indent="0">
              <a:buNone/>
              <a:defRPr sz="2745"/>
            </a:lvl3pPr>
            <a:lvl4pPr marL="1568836" indent="0">
              <a:buNone/>
              <a:defRPr sz="2288"/>
            </a:lvl4pPr>
            <a:lvl5pPr marL="2091781" indent="0">
              <a:buNone/>
              <a:defRPr sz="2288"/>
            </a:lvl5pPr>
            <a:lvl6pPr marL="2614727" indent="0">
              <a:buNone/>
              <a:defRPr sz="2288"/>
            </a:lvl6pPr>
            <a:lvl7pPr marL="3137672" indent="0">
              <a:buNone/>
              <a:defRPr sz="2288"/>
            </a:lvl7pPr>
            <a:lvl8pPr marL="3660618" indent="0">
              <a:buNone/>
              <a:defRPr sz="2288"/>
            </a:lvl8pPr>
            <a:lvl9pPr marL="4183563" indent="0">
              <a:buNone/>
              <a:defRPr sz="2288"/>
            </a:lvl9pPr>
          </a:lstStyle>
          <a:p>
            <a:r>
              <a:rPr lang="ja-JP" altLang="en-US" dirty="0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0381" y="2743200"/>
            <a:ext cx="3373122" cy="5082117"/>
          </a:xfrm>
        </p:spPr>
        <p:txBody>
          <a:bodyPr/>
          <a:lstStyle>
            <a:lvl1pPr marL="0" indent="0">
              <a:buNone/>
              <a:defRPr sz="1830"/>
            </a:lvl1pPr>
            <a:lvl2pPr marL="522945" indent="0">
              <a:buNone/>
              <a:defRPr sz="1601"/>
            </a:lvl2pPr>
            <a:lvl3pPr marL="1045891" indent="0">
              <a:buNone/>
              <a:defRPr sz="1373"/>
            </a:lvl3pPr>
            <a:lvl4pPr marL="1568836" indent="0">
              <a:buNone/>
              <a:defRPr sz="1144"/>
            </a:lvl4pPr>
            <a:lvl5pPr marL="2091781" indent="0">
              <a:buNone/>
              <a:defRPr sz="1144"/>
            </a:lvl5pPr>
            <a:lvl6pPr marL="2614727" indent="0">
              <a:buNone/>
              <a:defRPr sz="1144"/>
            </a:lvl6pPr>
            <a:lvl7pPr marL="3137672" indent="0">
              <a:buNone/>
              <a:defRPr sz="1144"/>
            </a:lvl7pPr>
            <a:lvl8pPr marL="3660618" indent="0">
              <a:buNone/>
              <a:defRPr sz="1144"/>
            </a:lvl8pPr>
            <a:lvl9pPr marL="4183563" indent="0">
              <a:buNone/>
              <a:defRPr sz="1144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874221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19019" y="486837"/>
            <a:ext cx="9020413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9019" y="2434168"/>
            <a:ext cx="9020413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9021" y="8475137"/>
            <a:ext cx="2353151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64362" y="8475137"/>
            <a:ext cx="3529727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86282" y="8475137"/>
            <a:ext cx="2353151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07555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045891" rtl="0" eaLnBrk="1" latinLnBrk="0" hangingPunct="1">
        <a:lnSpc>
          <a:spcPct val="90000"/>
        </a:lnSpc>
        <a:spcBef>
          <a:spcPct val="0"/>
        </a:spcBef>
        <a:buNone/>
        <a:defRPr kumimoji="1" sz="50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1473" indent="-261473" algn="l" defTabSz="1045891" rtl="0" eaLnBrk="1" latinLnBrk="0" hangingPunct="1">
        <a:lnSpc>
          <a:spcPct val="90000"/>
        </a:lnSpc>
        <a:spcBef>
          <a:spcPts val="1144"/>
        </a:spcBef>
        <a:buFont typeface="Arial" panose="020B0604020202020204" pitchFamily="34" charset="0"/>
        <a:buChar char="•"/>
        <a:defRPr kumimoji="1" sz="3203" kern="1200">
          <a:solidFill>
            <a:schemeClr val="tx1"/>
          </a:solidFill>
          <a:latin typeface="+mn-lt"/>
          <a:ea typeface="+mn-ea"/>
          <a:cs typeface="+mn-cs"/>
        </a:defRPr>
      </a:lvl1pPr>
      <a:lvl2pPr marL="784418" indent="-261473" algn="l" defTabSz="1045891" rtl="0" eaLnBrk="1" latinLnBrk="0" hangingPunct="1">
        <a:lnSpc>
          <a:spcPct val="90000"/>
        </a:lnSpc>
        <a:spcBef>
          <a:spcPts val="572"/>
        </a:spcBef>
        <a:buFont typeface="Arial" panose="020B0604020202020204" pitchFamily="34" charset="0"/>
        <a:buChar char="•"/>
        <a:defRPr kumimoji="1" sz="2745" kern="1200">
          <a:solidFill>
            <a:schemeClr val="tx1"/>
          </a:solidFill>
          <a:latin typeface="+mn-lt"/>
          <a:ea typeface="+mn-ea"/>
          <a:cs typeface="+mn-cs"/>
        </a:defRPr>
      </a:lvl2pPr>
      <a:lvl3pPr marL="1307363" indent="-261473" algn="l" defTabSz="1045891" rtl="0" eaLnBrk="1" latinLnBrk="0" hangingPunct="1">
        <a:lnSpc>
          <a:spcPct val="90000"/>
        </a:lnSpc>
        <a:spcBef>
          <a:spcPts val="572"/>
        </a:spcBef>
        <a:buFont typeface="Arial" panose="020B0604020202020204" pitchFamily="34" charset="0"/>
        <a:buChar char="•"/>
        <a:defRPr kumimoji="1" sz="2288" kern="1200">
          <a:solidFill>
            <a:schemeClr val="tx1"/>
          </a:solidFill>
          <a:latin typeface="+mn-lt"/>
          <a:ea typeface="+mn-ea"/>
          <a:cs typeface="+mn-cs"/>
        </a:defRPr>
      </a:lvl3pPr>
      <a:lvl4pPr marL="1830309" indent="-261473" algn="l" defTabSz="1045891" rtl="0" eaLnBrk="1" latinLnBrk="0" hangingPunct="1">
        <a:lnSpc>
          <a:spcPct val="90000"/>
        </a:lnSpc>
        <a:spcBef>
          <a:spcPts val="572"/>
        </a:spcBef>
        <a:buFont typeface="Arial" panose="020B0604020202020204" pitchFamily="34" charset="0"/>
        <a:buChar char="•"/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4pPr>
      <a:lvl5pPr marL="2353254" indent="-261473" algn="l" defTabSz="1045891" rtl="0" eaLnBrk="1" latinLnBrk="0" hangingPunct="1">
        <a:lnSpc>
          <a:spcPct val="90000"/>
        </a:lnSpc>
        <a:spcBef>
          <a:spcPts val="572"/>
        </a:spcBef>
        <a:buFont typeface="Arial" panose="020B0604020202020204" pitchFamily="34" charset="0"/>
        <a:buChar char="•"/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5pPr>
      <a:lvl6pPr marL="2876199" indent="-261473" algn="l" defTabSz="1045891" rtl="0" eaLnBrk="1" latinLnBrk="0" hangingPunct="1">
        <a:lnSpc>
          <a:spcPct val="90000"/>
        </a:lnSpc>
        <a:spcBef>
          <a:spcPts val="572"/>
        </a:spcBef>
        <a:buFont typeface="Arial" panose="020B0604020202020204" pitchFamily="34" charset="0"/>
        <a:buChar char="•"/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6pPr>
      <a:lvl7pPr marL="3399145" indent="-261473" algn="l" defTabSz="1045891" rtl="0" eaLnBrk="1" latinLnBrk="0" hangingPunct="1">
        <a:lnSpc>
          <a:spcPct val="90000"/>
        </a:lnSpc>
        <a:spcBef>
          <a:spcPts val="572"/>
        </a:spcBef>
        <a:buFont typeface="Arial" panose="020B0604020202020204" pitchFamily="34" charset="0"/>
        <a:buChar char="•"/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7pPr>
      <a:lvl8pPr marL="3922090" indent="-261473" algn="l" defTabSz="1045891" rtl="0" eaLnBrk="1" latinLnBrk="0" hangingPunct="1">
        <a:lnSpc>
          <a:spcPct val="90000"/>
        </a:lnSpc>
        <a:spcBef>
          <a:spcPts val="572"/>
        </a:spcBef>
        <a:buFont typeface="Arial" panose="020B0604020202020204" pitchFamily="34" charset="0"/>
        <a:buChar char="•"/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8pPr>
      <a:lvl9pPr marL="4445036" indent="-261473" algn="l" defTabSz="1045891" rtl="0" eaLnBrk="1" latinLnBrk="0" hangingPunct="1">
        <a:lnSpc>
          <a:spcPct val="90000"/>
        </a:lnSpc>
        <a:spcBef>
          <a:spcPts val="572"/>
        </a:spcBef>
        <a:buFont typeface="Arial" panose="020B0604020202020204" pitchFamily="34" charset="0"/>
        <a:buChar char="•"/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45891" rtl="0" eaLnBrk="1" latinLnBrk="0" hangingPunct="1"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1pPr>
      <a:lvl2pPr marL="522945" algn="l" defTabSz="1045891" rtl="0" eaLnBrk="1" latinLnBrk="0" hangingPunct="1"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2pPr>
      <a:lvl3pPr marL="1045891" algn="l" defTabSz="1045891" rtl="0" eaLnBrk="1" latinLnBrk="0" hangingPunct="1"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3pPr>
      <a:lvl4pPr marL="1568836" algn="l" defTabSz="1045891" rtl="0" eaLnBrk="1" latinLnBrk="0" hangingPunct="1"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4pPr>
      <a:lvl5pPr marL="2091781" algn="l" defTabSz="1045891" rtl="0" eaLnBrk="1" latinLnBrk="0" hangingPunct="1"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5pPr>
      <a:lvl6pPr marL="2614727" algn="l" defTabSz="1045891" rtl="0" eaLnBrk="1" latinLnBrk="0" hangingPunct="1"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6pPr>
      <a:lvl7pPr marL="3137672" algn="l" defTabSz="1045891" rtl="0" eaLnBrk="1" latinLnBrk="0" hangingPunct="1"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7pPr>
      <a:lvl8pPr marL="3660618" algn="l" defTabSz="1045891" rtl="0" eaLnBrk="1" latinLnBrk="0" hangingPunct="1"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8pPr>
      <a:lvl9pPr marL="4183563" algn="l" defTabSz="1045891" rtl="0" eaLnBrk="1" latinLnBrk="0" hangingPunct="1"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4502" y="4600269"/>
            <a:ext cx="4102524" cy="2013184"/>
          </a:xfrm>
          <a:prstGeom prst="rect">
            <a:avLst/>
          </a:prstGeom>
        </p:spPr>
      </p:pic>
      <p:sp>
        <p:nvSpPr>
          <p:cNvPr id="3" name="正方形/長方形 2"/>
          <p:cNvSpPr/>
          <p:nvPr/>
        </p:nvSpPr>
        <p:spPr>
          <a:xfrm>
            <a:off x="5454502" y="4230937"/>
            <a:ext cx="33121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dirty="0">
                <a:solidFill>
                  <a:schemeClr val="accent5"/>
                </a:solidFill>
              </a:rPr>
              <a:t>GlcCer(d18:1/</a:t>
            </a:r>
            <a:r>
              <a:rPr lang="ja-JP" altLang="en-US" dirty="0" smtClean="0">
                <a:solidFill>
                  <a:schemeClr val="accent5"/>
                </a:solidFill>
              </a:rPr>
              <a:t>26:1)　</a:t>
            </a:r>
            <a:r>
              <a:rPr lang="en-US" altLang="ja-JP" dirty="0" smtClean="0">
                <a:solidFill>
                  <a:schemeClr val="accent5"/>
                </a:solidFill>
              </a:rPr>
              <a:t>870.741 m/z</a:t>
            </a:r>
            <a:endParaRPr lang="ja-JP" altLang="en-US" dirty="0">
              <a:solidFill>
                <a:schemeClr val="accent5"/>
              </a:solidFill>
            </a:endParaRP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4501" y="1931496"/>
            <a:ext cx="4102525" cy="2013184"/>
          </a:xfrm>
          <a:prstGeom prst="rect">
            <a:avLst/>
          </a:prstGeom>
        </p:spPr>
      </p:pic>
      <p:sp>
        <p:nvSpPr>
          <p:cNvPr id="5" name="正方形/長方形 4"/>
          <p:cNvSpPr/>
          <p:nvPr/>
        </p:nvSpPr>
        <p:spPr>
          <a:xfrm>
            <a:off x="5372986" y="1562164"/>
            <a:ext cx="33121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err="1">
                <a:solidFill>
                  <a:schemeClr val="accent5"/>
                </a:solidFill>
              </a:rPr>
              <a:t>GlcCer</a:t>
            </a:r>
            <a:r>
              <a:rPr lang="en-US" altLang="ja-JP" dirty="0">
                <a:solidFill>
                  <a:schemeClr val="accent5"/>
                </a:solidFill>
              </a:rPr>
              <a:t>(d18:1/25:0)</a:t>
            </a:r>
            <a:r>
              <a:rPr lang="ja-JP" altLang="en-US" dirty="0" smtClean="0">
                <a:solidFill>
                  <a:schemeClr val="accent5"/>
                </a:solidFill>
              </a:rPr>
              <a:t>　</a:t>
            </a:r>
            <a:r>
              <a:rPr lang="en-US" altLang="ja-JP" dirty="0" smtClean="0">
                <a:solidFill>
                  <a:schemeClr val="accent5"/>
                </a:solidFill>
              </a:rPr>
              <a:t>848.765 m/z</a:t>
            </a:r>
            <a:endParaRPr lang="ja-JP" altLang="en-US" dirty="0">
              <a:solidFill>
                <a:schemeClr val="accent5"/>
              </a:solidFill>
            </a:endParaRP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9458" y="4600269"/>
            <a:ext cx="4102525" cy="2013184"/>
          </a:xfrm>
          <a:prstGeom prst="rect">
            <a:avLst/>
          </a:prstGeom>
        </p:spPr>
      </p:pic>
      <p:sp>
        <p:nvSpPr>
          <p:cNvPr id="7" name="正方形/長方形 6"/>
          <p:cNvSpPr/>
          <p:nvPr/>
        </p:nvSpPr>
        <p:spPr>
          <a:xfrm>
            <a:off x="926677" y="4230937"/>
            <a:ext cx="42354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chemeClr val="accent5"/>
                </a:solidFill>
              </a:rPr>
              <a:t>Ganglioside GM1 (18:1/18:0)</a:t>
            </a:r>
            <a:r>
              <a:rPr lang="ja-JP" altLang="en-US" dirty="0" smtClean="0">
                <a:solidFill>
                  <a:schemeClr val="accent5"/>
                </a:solidFill>
              </a:rPr>
              <a:t>　</a:t>
            </a:r>
            <a:r>
              <a:rPr lang="en-US" altLang="ja-JP" dirty="0" smtClean="0">
                <a:solidFill>
                  <a:schemeClr val="accent5"/>
                </a:solidFill>
              </a:rPr>
              <a:t>797.746 m/z</a:t>
            </a:r>
            <a:endParaRPr lang="ja-JP" altLang="en-US" dirty="0">
              <a:solidFill>
                <a:schemeClr val="accent5"/>
              </a:solidFill>
            </a:endParaRPr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1606" y="1931496"/>
            <a:ext cx="4102525" cy="2013184"/>
          </a:xfrm>
          <a:prstGeom prst="rect">
            <a:avLst/>
          </a:prstGeom>
        </p:spPr>
      </p:pic>
      <p:sp>
        <p:nvSpPr>
          <p:cNvPr id="9" name="正方形/長方形 8"/>
          <p:cNvSpPr/>
          <p:nvPr/>
        </p:nvSpPr>
        <p:spPr>
          <a:xfrm>
            <a:off x="1056989" y="1562164"/>
            <a:ext cx="30155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err="1">
                <a:solidFill>
                  <a:schemeClr val="accent5"/>
                </a:solidFill>
              </a:rPr>
              <a:t>Cer</a:t>
            </a:r>
            <a:r>
              <a:rPr lang="en-US" altLang="ja-JP" dirty="0">
                <a:solidFill>
                  <a:schemeClr val="accent5"/>
                </a:solidFill>
              </a:rPr>
              <a:t>(d18:0/16:0)</a:t>
            </a:r>
            <a:r>
              <a:rPr lang="ja-JP" altLang="en-US" dirty="0" smtClean="0">
                <a:solidFill>
                  <a:schemeClr val="accent5"/>
                </a:solidFill>
              </a:rPr>
              <a:t>　</a:t>
            </a:r>
            <a:r>
              <a:rPr lang="en-US" altLang="ja-JP" dirty="0" smtClean="0">
                <a:solidFill>
                  <a:schemeClr val="accent5"/>
                </a:solidFill>
              </a:rPr>
              <a:t>504.513 m/z</a:t>
            </a:r>
            <a:endParaRPr lang="ja-JP" altLang="en-US" dirty="0">
              <a:solidFill>
                <a:schemeClr val="accent5"/>
              </a:solidFill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9275519" y="8682341"/>
            <a:ext cx="1231427" cy="4615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399" b="1" dirty="0">
                <a:latin typeface="Arial" panose="020B0604020202020204" pitchFamily="34" charset="0"/>
                <a:cs typeface="Arial" panose="020B0604020202020204" pitchFamily="34" charset="0"/>
              </a:rPr>
              <a:t>Fig. </a:t>
            </a:r>
            <a:r>
              <a:rPr lang="en-US" altLang="ja-JP" sz="2399" b="1" dirty="0" smtClean="0">
                <a:latin typeface="Arial" panose="020B0604020202020204" pitchFamily="34" charset="0"/>
                <a:cs typeface="Arial" panose="020B0604020202020204" pitchFamily="34" charset="0"/>
              </a:rPr>
              <a:t>S2</a:t>
            </a:r>
            <a:endParaRPr lang="ja-JP" altLang="en-US" sz="239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1586139" y="1931496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DDC</a:t>
            </a:r>
            <a:endParaRPr kumimoji="1" lang="ja-JP" altLang="en-US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3780415" y="1931496"/>
            <a:ext cx="7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Chow</a:t>
            </a:r>
            <a:endParaRPr kumimoji="1" lang="ja-JP" altLang="en-US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5915535" y="1931496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DDC</a:t>
            </a:r>
            <a:endParaRPr kumimoji="1" lang="ja-JP" altLang="en-US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8109811" y="1931496"/>
            <a:ext cx="7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Chow</a:t>
            </a:r>
            <a:endParaRPr kumimoji="1" lang="ja-JP" altLang="en-US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1581702" y="4561950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DDC</a:t>
            </a:r>
            <a:endParaRPr kumimoji="1" lang="ja-JP" altLang="en-US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3775978" y="4561950"/>
            <a:ext cx="7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Chow</a:t>
            </a:r>
            <a:endParaRPr kumimoji="1" lang="ja-JP" altLang="en-US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5915535" y="4561950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DDC</a:t>
            </a:r>
            <a:endParaRPr kumimoji="1" lang="ja-JP" altLang="en-US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8109811" y="4561950"/>
            <a:ext cx="7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Chow</a:t>
            </a:r>
            <a:endParaRPr kumimoji="1" lang="ja-JP" altLang="en-US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99732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14108</TotalTime>
  <Words>27</Words>
  <Application>Microsoft Office PowerPoint</Application>
  <PresentationFormat>ユーザー設定</PresentationFormat>
  <Paragraphs>13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ＭＳ Ｐゴシック</vt:lpstr>
      <vt:lpstr>Arial</vt:lpstr>
      <vt:lpstr>Calibri</vt:lpstr>
      <vt:lpstr>Calibri Light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Xian-Yang Qin</dc:creator>
  <cp:lastModifiedBy>Xian-Yang QIN</cp:lastModifiedBy>
  <cp:revision>1518</cp:revision>
  <cp:lastPrinted>2021-02-25T09:01:54Z</cp:lastPrinted>
  <dcterms:created xsi:type="dcterms:W3CDTF">2017-03-13T03:58:49Z</dcterms:created>
  <dcterms:modified xsi:type="dcterms:W3CDTF">2021-02-26T15:31:52Z</dcterms:modified>
</cp:coreProperties>
</file>