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"/>
  </p:handoutMasterIdLst>
  <p:sldIdLst>
    <p:sldId id="318" r:id="rId2"/>
  </p:sldIdLst>
  <p:sldSz cx="10458450" cy="9144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0000FF"/>
    <a:srgbClr val="003399"/>
    <a:srgbClr val="33CCFF"/>
    <a:srgbClr val="FF6699"/>
    <a:srgbClr val="3399FF"/>
    <a:srgbClr val="00CC00"/>
    <a:srgbClr val="00FF00"/>
    <a:srgbClr val="111111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1642" y="38"/>
      </p:cViewPr>
      <p:guideLst>
        <p:guide orient="horz" pos="2880"/>
        <p:guide pos="3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4C58-4354-4C60-B322-FE99F531B47C}" type="datetimeFigureOut">
              <a:rPr kumimoji="1" lang="ja-JP" altLang="en-US" smtClean="0"/>
              <a:t>2021/2/27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B334B-2C72-47CF-BBB8-8F2A3FD564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620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4384" y="1496485"/>
            <a:ext cx="8889683" cy="3183467"/>
          </a:xfrm>
        </p:spPr>
        <p:txBody>
          <a:bodyPr anchor="b"/>
          <a:lstStyle>
            <a:lvl1pPr algn="ctr"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7306" y="4802718"/>
            <a:ext cx="7843838" cy="2207683"/>
          </a:xfrm>
        </p:spPr>
        <p:txBody>
          <a:bodyPr/>
          <a:lstStyle>
            <a:lvl1pPr marL="0" indent="0" algn="ctr">
              <a:buNone/>
              <a:defRPr sz="2745"/>
            </a:lvl1pPr>
            <a:lvl2pPr marL="522945" indent="0" algn="ctr">
              <a:buNone/>
              <a:defRPr sz="2288"/>
            </a:lvl2pPr>
            <a:lvl3pPr marL="1045891" indent="0" algn="ctr">
              <a:buNone/>
              <a:defRPr sz="2059"/>
            </a:lvl3pPr>
            <a:lvl4pPr marL="1568836" indent="0" algn="ctr">
              <a:buNone/>
              <a:defRPr sz="1830"/>
            </a:lvl4pPr>
            <a:lvl5pPr marL="2091781" indent="0" algn="ctr">
              <a:buNone/>
              <a:defRPr sz="1830"/>
            </a:lvl5pPr>
            <a:lvl6pPr marL="2614727" indent="0" algn="ctr">
              <a:buNone/>
              <a:defRPr sz="1830"/>
            </a:lvl6pPr>
            <a:lvl7pPr marL="3137672" indent="0" algn="ctr">
              <a:buNone/>
              <a:defRPr sz="1830"/>
            </a:lvl7pPr>
            <a:lvl8pPr marL="3660618" indent="0" algn="ctr">
              <a:buNone/>
              <a:defRPr sz="1830"/>
            </a:lvl8pPr>
            <a:lvl9pPr marL="4183563" indent="0" algn="ctr">
              <a:buNone/>
              <a:defRPr sz="183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8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172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4331" y="486835"/>
            <a:ext cx="2255103" cy="77491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9021" y="486835"/>
            <a:ext cx="6634579" cy="77491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606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3915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574" y="2279654"/>
            <a:ext cx="9020413" cy="3803649"/>
          </a:xfrm>
        </p:spPr>
        <p:txBody>
          <a:bodyPr anchor="b"/>
          <a:lstStyle>
            <a:lvl1pPr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574" y="6119287"/>
            <a:ext cx="9020413" cy="2000249"/>
          </a:xfrm>
        </p:spPr>
        <p:txBody>
          <a:bodyPr/>
          <a:lstStyle>
            <a:lvl1pPr marL="0" indent="0">
              <a:buNone/>
              <a:defRPr sz="2745">
                <a:solidFill>
                  <a:schemeClr val="tx1"/>
                </a:solidFill>
              </a:defRPr>
            </a:lvl1pPr>
            <a:lvl2pPr marL="522945" indent="0">
              <a:buNone/>
              <a:defRPr sz="2288">
                <a:solidFill>
                  <a:schemeClr val="tx1">
                    <a:tint val="75000"/>
                  </a:schemeClr>
                </a:solidFill>
              </a:defRPr>
            </a:lvl2pPr>
            <a:lvl3pPr marL="1045891" indent="0">
              <a:buNone/>
              <a:defRPr sz="2059">
                <a:solidFill>
                  <a:schemeClr val="tx1">
                    <a:tint val="75000"/>
                  </a:schemeClr>
                </a:solidFill>
              </a:defRPr>
            </a:lvl3pPr>
            <a:lvl4pPr marL="1568836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4pPr>
            <a:lvl5pPr marL="2091781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5pPr>
            <a:lvl6pPr marL="2614727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6pPr>
            <a:lvl7pPr marL="3137672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7pPr>
            <a:lvl8pPr marL="3660618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8pPr>
            <a:lvl9pPr marL="4183563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062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021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4592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268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3" y="486837"/>
            <a:ext cx="9020413" cy="176741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382" y="2241552"/>
            <a:ext cx="4424414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382" y="3340100"/>
            <a:ext cx="4424414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4593" y="2241552"/>
            <a:ext cx="4446203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94593" y="3340100"/>
            <a:ext cx="4446203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82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975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62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6204" y="1316570"/>
            <a:ext cx="5294590" cy="6498167"/>
          </a:xfrm>
        </p:spPr>
        <p:txBody>
          <a:bodyPr/>
          <a:lstStyle>
            <a:lvl1pPr>
              <a:defRPr sz="3660"/>
            </a:lvl1pPr>
            <a:lvl2pPr>
              <a:defRPr sz="3203"/>
            </a:lvl2pPr>
            <a:lvl3pPr>
              <a:defRPr sz="2745"/>
            </a:lvl3pPr>
            <a:lvl4pPr>
              <a:defRPr sz="2288"/>
            </a:lvl4pPr>
            <a:lvl5pPr>
              <a:defRPr sz="2288"/>
            </a:lvl5pPr>
            <a:lvl6pPr>
              <a:defRPr sz="2288"/>
            </a:lvl6pPr>
            <a:lvl7pPr>
              <a:defRPr sz="2288"/>
            </a:lvl7pPr>
            <a:lvl8pPr>
              <a:defRPr sz="2288"/>
            </a:lvl8pPr>
            <a:lvl9pPr>
              <a:defRPr sz="2288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54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46204" y="1316570"/>
            <a:ext cx="5294590" cy="6498167"/>
          </a:xfrm>
        </p:spPr>
        <p:txBody>
          <a:bodyPr anchor="t"/>
          <a:lstStyle>
            <a:lvl1pPr marL="0" indent="0">
              <a:buNone/>
              <a:defRPr sz="3660"/>
            </a:lvl1pPr>
            <a:lvl2pPr marL="522945" indent="0">
              <a:buNone/>
              <a:defRPr sz="3203"/>
            </a:lvl2pPr>
            <a:lvl3pPr marL="1045891" indent="0">
              <a:buNone/>
              <a:defRPr sz="2745"/>
            </a:lvl3pPr>
            <a:lvl4pPr marL="1568836" indent="0">
              <a:buNone/>
              <a:defRPr sz="2288"/>
            </a:lvl4pPr>
            <a:lvl5pPr marL="2091781" indent="0">
              <a:buNone/>
              <a:defRPr sz="2288"/>
            </a:lvl5pPr>
            <a:lvl6pPr marL="2614727" indent="0">
              <a:buNone/>
              <a:defRPr sz="2288"/>
            </a:lvl6pPr>
            <a:lvl7pPr marL="3137672" indent="0">
              <a:buNone/>
              <a:defRPr sz="2288"/>
            </a:lvl7pPr>
            <a:lvl8pPr marL="3660618" indent="0">
              <a:buNone/>
              <a:defRPr sz="2288"/>
            </a:lvl8pPr>
            <a:lvl9pPr marL="4183563" indent="0">
              <a:buNone/>
              <a:defRPr sz="2288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742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9019" y="486837"/>
            <a:ext cx="9020413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19" y="2434168"/>
            <a:ext cx="9020413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021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4362" y="8475137"/>
            <a:ext cx="352972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86282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755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45891" rtl="0" eaLnBrk="1" latinLnBrk="0" hangingPunct="1">
        <a:lnSpc>
          <a:spcPct val="90000"/>
        </a:lnSpc>
        <a:spcBef>
          <a:spcPct val="0"/>
        </a:spcBef>
        <a:buNone/>
        <a:defRPr kumimoji="1" sz="50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1473" indent="-261473" algn="l" defTabSz="1045891" rtl="0" eaLnBrk="1" latinLnBrk="0" hangingPunct="1">
        <a:lnSpc>
          <a:spcPct val="90000"/>
        </a:lnSpc>
        <a:spcBef>
          <a:spcPts val="1144"/>
        </a:spcBef>
        <a:buFont typeface="Arial" panose="020B0604020202020204" pitchFamily="34" charset="0"/>
        <a:buChar char="•"/>
        <a:defRPr kumimoji="1" sz="3203" kern="1200">
          <a:solidFill>
            <a:schemeClr val="tx1"/>
          </a:solidFill>
          <a:latin typeface="+mn-lt"/>
          <a:ea typeface="+mn-ea"/>
          <a:cs typeface="+mn-cs"/>
        </a:defRPr>
      </a:lvl1pPr>
      <a:lvl2pPr marL="784418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745" kern="1200">
          <a:solidFill>
            <a:schemeClr val="tx1"/>
          </a:solidFill>
          <a:latin typeface="+mn-lt"/>
          <a:ea typeface="+mn-ea"/>
          <a:cs typeface="+mn-cs"/>
        </a:defRPr>
      </a:lvl2pPr>
      <a:lvl3pPr marL="1307363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288" kern="1200">
          <a:solidFill>
            <a:schemeClr val="tx1"/>
          </a:solidFill>
          <a:latin typeface="+mn-lt"/>
          <a:ea typeface="+mn-ea"/>
          <a:cs typeface="+mn-cs"/>
        </a:defRPr>
      </a:lvl3pPr>
      <a:lvl4pPr marL="183030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353254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87619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399145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922090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445036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1pPr>
      <a:lvl2pPr marL="522945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2pPr>
      <a:lvl3pPr marL="104589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3pPr>
      <a:lvl4pPr marL="1568836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09178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614727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137672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660618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183563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40" y="4061063"/>
            <a:ext cx="1440000" cy="2453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テキスト ボックス 2"/>
          <p:cNvSpPr txBox="1"/>
          <p:nvPr/>
        </p:nvSpPr>
        <p:spPr>
          <a:xfrm rot="16200000">
            <a:off x="4468724" y="2902822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 rot="16200000">
            <a:off x="4824228" y="2914844"/>
            <a:ext cx="776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PDMP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40" y="3465923"/>
            <a:ext cx="1440000" cy="3122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テキスト ボックス 5"/>
          <p:cNvSpPr txBox="1"/>
          <p:nvPr/>
        </p:nvSpPr>
        <p:spPr>
          <a:xfrm>
            <a:off x="4187111" y="344254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p53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662929" y="4032533"/>
            <a:ext cx="1050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Lamin</a:t>
            </a:r>
            <a:r>
              <a:rPr kumimoji="1"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B1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67638" y="4394136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Nucleus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 rot="16200000">
            <a:off x="5155688" y="2902822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rot="16200000">
            <a:off x="5511192" y="2914844"/>
            <a:ext cx="776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PDMP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>
            <a:off x="5478134" y="4371113"/>
            <a:ext cx="648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5742894" y="3781946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</a:t>
            </a:r>
            <a:endParaRPr kumimoji="1" lang="ja-JP" altLang="en-US" sz="1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373151" y="3781946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  <a:endParaRPr kumimoji="1" lang="ja-JP" altLang="en-US" sz="1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675999" y="3781946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  <a:endParaRPr kumimoji="1" lang="ja-JP" altLang="en-US" sz="1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990486" y="3781946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0.63</a:t>
            </a:r>
            <a:endParaRPr kumimoji="1" lang="ja-JP" altLang="en-US" sz="1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541033" y="4394136"/>
            <a:ext cx="1031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Cytoplasm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直線コネクタ 16"/>
          <p:cNvCxnSpPr/>
          <p:nvPr/>
        </p:nvCxnSpPr>
        <p:spPr>
          <a:xfrm>
            <a:off x="4759309" y="4371113"/>
            <a:ext cx="648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9231975" y="8682341"/>
            <a:ext cx="1231427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399" b="1" dirty="0">
                <a:latin typeface="Arial" panose="020B0604020202020204" pitchFamily="34" charset="0"/>
                <a:cs typeface="Arial" panose="020B0604020202020204" pitchFamily="34" charset="0"/>
              </a:rPr>
              <a:t>Fig. </a:t>
            </a:r>
            <a:r>
              <a:rPr lang="en-US" altLang="ja-JP" sz="2399" b="1" dirty="0" smtClean="0">
                <a:latin typeface="Arial" panose="020B0604020202020204" pitchFamily="34" charset="0"/>
                <a:cs typeface="Arial" panose="020B0604020202020204" pitchFamily="34" charset="0"/>
              </a:rPr>
              <a:t>S7</a:t>
            </a:r>
            <a:endParaRPr lang="ja-JP" altLang="en-US" sz="239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315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14108</TotalTime>
  <Words>16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Xian-Yang Qin</dc:creator>
  <cp:lastModifiedBy>Xian-Yang QIN</cp:lastModifiedBy>
  <cp:revision>1518</cp:revision>
  <cp:lastPrinted>2021-02-25T09:01:54Z</cp:lastPrinted>
  <dcterms:created xsi:type="dcterms:W3CDTF">2017-03-13T03:58:49Z</dcterms:created>
  <dcterms:modified xsi:type="dcterms:W3CDTF">2021-02-26T15:33:41Z</dcterms:modified>
</cp:coreProperties>
</file>