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</p:sldIdLst>
  <p:sldSz cx="6858000" cy="9144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70" d="100"/>
          <a:sy n="70" d="100"/>
        </p:scale>
        <p:origin x="1536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齊藤 公亮" userId="e58bff6998256054" providerId="LiveId" clId="{2CD0A29A-B69C-4F19-A96F-1BC1A6078023}"/>
    <pc:docChg chg="custSel modSld">
      <pc:chgData name="齊藤 公亮" userId="e58bff6998256054" providerId="LiveId" clId="{2CD0A29A-B69C-4F19-A96F-1BC1A6078023}" dt="2021-04-07T04:15:21.082" v="19" actId="478"/>
      <pc:docMkLst>
        <pc:docMk/>
      </pc:docMkLst>
      <pc:sldChg chg="addSp delSp modSp mod">
        <pc:chgData name="齊藤 公亮" userId="e58bff6998256054" providerId="LiveId" clId="{2CD0A29A-B69C-4F19-A96F-1BC1A6078023}" dt="2021-04-07T04:15:21.082" v="19" actId="478"/>
        <pc:sldMkLst>
          <pc:docMk/>
          <pc:sldMk cId="4169867325" sldId="261"/>
        </pc:sldMkLst>
        <pc:spChg chg="del">
          <ac:chgData name="齊藤 公亮" userId="e58bff6998256054" providerId="LiveId" clId="{2CD0A29A-B69C-4F19-A96F-1BC1A6078023}" dt="2021-04-07T04:15:21.082" v="19" actId="478"/>
          <ac:spMkLst>
            <pc:docMk/>
            <pc:sldMk cId="4169867325" sldId="261"/>
            <ac:spMk id="4" creationId="{00000000-0000-0000-0000-000000000000}"/>
          </ac:spMkLst>
        </pc:spChg>
        <pc:spChg chg="add mod">
          <ac:chgData name="齊藤 公亮" userId="e58bff6998256054" providerId="LiveId" clId="{2CD0A29A-B69C-4F19-A96F-1BC1A6078023}" dt="2021-04-07T04:15:13.104" v="18" actId="20577"/>
          <ac:spMkLst>
            <pc:docMk/>
            <pc:sldMk cId="4169867325" sldId="261"/>
            <ac:spMk id="443" creationId="{5BB6043D-E447-4D98-8FFE-024E13B07A1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51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27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1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23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5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7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84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1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2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1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E45A5-7534-4BB2-8DCF-C540262F78F0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2044-7345-4B0C-AFAA-E99B25B1C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8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Box 215"/>
          <p:cNvSpPr txBox="1"/>
          <p:nvPr/>
        </p:nvSpPr>
        <p:spPr>
          <a:xfrm rot="16200000">
            <a:off x="-6032" y="956623"/>
            <a:ext cx="14574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plasma concentrations (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218" name="Rectangle 217"/>
          <p:cNvSpPr/>
          <p:nvPr/>
        </p:nvSpPr>
        <p:spPr>
          <a:xfrm>
            <a:off x="1571539" y="474549"/>
            <a:ext cx="5196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R=0.70</a:t>
            </a:r>
            <a:endParaRPr lang="en-US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Rectangle 5"/>
          <p:cNvSpPr>
            <a:spLocks noChangeArrowheads="1"/>
          </p:cNvSpPr>
          <p:nvPr/>
        </p:nvSpPr>
        <p:spPr bwMode="auto">
          <a:xfrm>
            <a:off x="1071773" y="1820229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2" name="Rectangle 6"/>
          <p:cNvSpPr>
            <a:spLocks noChangeArrowheads="1"/>
          </p:cNvSpPr>
          <p:nvPr/>
        </p:nvSpPr>
        <p:spPr bwMode="auto">
          <a:xfrm>
            <a:off x="1362540" y="182022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3" name="Rectangle 7"/>
          <p:cNvSpPr>
            <a:spLocks noChangeArrowheads="1"/>
          </p:cNvSpPr>
          <p:nvPr/>
        </p:nvSpPr>
        <p:spPr bwMode="auto">
          <a:xfrm>
            <a:off x="1692994" y="182022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4" name="Rectangle 8"/>
          <p:cNvSpPr>
            <a:spLocks noChangeArrowheads="1"/>
          </p:cNvSpPr>
          <p:nvPr/>
        </p:nvSpPr>
        <p:spPr bwMode="auto">
          <a:xfrm>
            <a:off x="2023448" y="182022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5" name="Rectangle 9"/>
          <p:cNvSpPr>
            <a:spLocks noChangeArrowheads="1"/>
          </p:cNvSpPr>
          <p:nvPr/>
        </p:nvSpPr>
        <p:spPr bwMode="auto">
          <a:xfrm>
            <a:off x="2353902" y="182022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2" name="Rectangle 16"/>
          <p:cNvSpPr>
            <a:spLocks noChangeArrowheads="1"/>
          </p:cNvSpPr>
          <p:nvPr/>
        </p:nvSpPr>
        <p:spPr bwMode="auto">
          <a:xfrm>
            <a:off x="945832" y="1710025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en-US" altLang="en-US" sz="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3" name="Rectangle 17"/>
          <p:cNvSpPr>
            <a:spLocks noChangeArrowheads="1"/>
          </p:cNvSpPr>
          <p:nvPr/>
        </p:nvSpPr>
        <p:spPr bwMode="auto">
          <a:xfrm>
            <a:off x="888124" y="1275986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4" name="Rectangle 18"/>
          <p:cNvSpPr>
            <a:spLocks noChangeArrowheads="1"/>
          </p:cNvSpPr>
          <p:nvPr/>
        </p:nvSpPr>
        <p:spPr bwMode="auto">
          <a:xfrm>
            <a:off x="830416" y="841948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5" name="Rectangle 19"/>
          <p:cNvSpPr>
            <a:spLocks noChangeArrowheads="1"/>
          </p:cNvSpPr>
          <p:nvPr/>
        </p:nvSpPr>
        <p:spPr bwMode="auto">
          <a:xfrm>
            <a:off x="830416" y="407910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441" name="Group 440"/>
          <p:cNvGrpSpPr/>
          <p:nvPr/>
        </p:nvGrpSpPr>
        <p:grpSpPr>
          <a:xfrm>
            <a:off x="1042669" y="458067"/>
            <a:ext cx="1371600" cy="1371600"/>
            <a:chOff x="2444750" y="3729039"/>
            <a:chExt cx="1914526" cy="1916113"/>
          </a:xfrm>
        </p:grpSpPr>
        <p:sp>
          <p:nvSpPr>
            <p:cNvPr id="246" name="Line 10"/>
            <p:cNvSpPr>
              <a:spLocks noChangeShapeType="1"/>
            </p:cNvSpPr>
            <p:nvPr/>
          </p:nvSpPr>
          <p:spPr bwMode="auto">
            <a:xfrm>
              <a:off x="2513013" y="5567364"/>
              <a:ext cx="18462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Line 11"/>
            <p:cNvSpPr>
              <a:spLocks noChangeShapeType="1"/>
            </p:cNvSpPr>
            <p:nvPr/>
          </p:nvSpPr>
          <p:spPr bwMode="auto">
            <a:xfrm>
              <a:off x="2520950" y="5567364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Line 12"/>
            <p:cNvSpPr>
              <a:spLocks noChangeShapeType="1"/>
            </p:cNvSpPr>
            <p:nvPr/>
          </p:nvSpPr>
          <p:spPr bwMode="auto">
            <a:xfrm>
              <a:off x="2978150" y="5567364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Line 13"/>
            <p:cNvSpPr>
              <a:spLocks noChangeShapeType="1"/>
            </p:cNvSpPr>
            <p:nvPr/>
          </p:nvSpPr>
          <p:spPr bwMode="auto">
            <a:xfrm>
              <a:off x="3435350" y="5567364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Line 14"/>
            <p:cNvSpPr>
              <a:spLocks noChangeShapeType="1"/>
            </p:cNvSpPr>
            <p:nvPr/>
          </p:nvSpPr>
          <p:spPr bwMode="auto">
            <a:xfrm>
              <a:off x="3892550" y="5567364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Line 15"/>
            <p:cNvSpPr>
              <a:spLocks noChangeShapeType="1"/>
            </p:cNvSpPr>
            <p:nvPr/>
          </p:nvSpPr>
          <p:spPr bwMode="auto">
            <a:xfrm>
              <a:off x="4349750" y="5567364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Line 20"/>
            <p:cNvSpPr>
              <a:spLocks noChangeShapeType="1"/>
            </p:cNvSpPr>
            <p:nvPr/>
          </p:nvSpPr>
          <p:spPr bwMode="auto">
            <a:xfrm flipV="1">
              <a:off x="2520950" y="3729039"/>
              <a:ext cx="0" cy="18462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Line 21"/>
            <p:cNvSpPr>
              <a:spLocks noChangeShapeType="1"/>
            </p:cNvSpPr>
            <p:nvPr/>
          </p:nvSpPr>
          <p:spPr bwMode="auto">
            <a:xfrm flipH="1">
              <a:off x="2444750" y="5567364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Line 22"/>
            <p:cNvSpPr>
              <a:spLocks noChangeShapeType="1"/>
            </p:cNvSpPr>
            <p:nvPr/>
          </p:nvSpPr>
          <p:spPr bwMode="auto">
            <a:xfrm flipH="1">
              <a:off x="2444750" y="4957764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Line 23"/>
            <p:cNvSpPr>
              <a:spLocks noChangeShapeType="1"/>
            </p:cNvSpPr>
            <p:nvPr/>
          </p:nvSpPr>
          <p:spPr bwMode="auto">
            <a:xfrm flipH="1">
              <a:off x="2444750" y="4348164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Line 24"/>
            <p:cNvSpPr>
              <a:spLocks noChangeShapeType="1"/>
            </p:cNvSpPr>
            <p:nvPr/>
          </p:nvSpPr>
          <p:spPr bwMode="auto">
            <a:xfrm flipH="1">
              <a:off x="2444750" y="3738564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Freeform 25"/>
            <p:cNvSpPr>
              <a:spLocks/>
            </p:cNvSpPr>
            <p:nvPr/>
          </p:nvSpPr>
          <p:spPr bwMode="auto">
            <a:xfrm>
              <a:off x="2955925" y="4591051"/>
              <a:ext cx="1143000" cy="590550"/>
            </a:xfrm>
            <a:custGeom>
              <a:avLst/>
              <a:gdLst>
                <a:gd name="T0" fmla="*/ 13 w 1440"/>
                <a:gd name="T1" fmla="*/ 735 h 743"/>
                <a:gd name="T2" fmla="*/ 42 w 1440"/>
                <a:gd name="T3" fmla="*/ 722 h 743"/>
                <a:gd name="T4" fmla="*/ 71 w 1440"/>
                <a:gd name="T5" fmla="*/ 706 h 743"/>
                <a:gd name="T6" fmla="*/ 100 w 1440"/>
                <a:gd name="T7" fmla="*/ 691 h 743"/>
                <a:gd name="T8" fmla="*/ 129 w 1440"/>
                <a:gd name="T9" fmla="*/ 676 h 743"/>
                <a:gd name="T10" fmla="*/ 157 w 1440"/>
                <a:gd name="T11" fmla="*/ 662 h 743"/>
                <a:gd name="T12" fmla="*/ 186 w 1440"/>
                <a:gd name="T13" fmla="*/ 647 h 743"/>
                <a:gd name="T14" fmla="*/ 215 w 1440"/>
                <a:gd name="T15" fmla="*/ 631 h 743"/>
                <a:gd name="T16" fmla="*/ 244 w 1440"/>
                <a:gd name="T17" fmla="*/ 616 h 743"/>
                <a:gd name="T18" fmla="*/ 273 w 1440"/>
                <a:gd name="T19" fmla="*/ 603 h 743"/>
                <a:gd name="T20" fmla="*/ 301 w 1440"/>
                <a:gd name="T21" fmla="*/ 587 h 743"/>
                <a:gd name="T22" fmla="*/ 330 w 1440"/>
                <a:gd name="T23" fmla="*/ 572 h 743"/>
                <a:gd name="T24" fmla="*/ 359 w 1440"/>
                <a:gd name="T25" fmla="*/ 559 h 743"/>
                <a:gd name="T26" fmla="*/ 388 w 1440"/>
                <a:gd name="T27" fmla="*/ 543 h 743"/>
                <a:gd name="T28" fmla="*/ 417 w 1440"/>
                <a:gd name="T29" fmla="*/ 528 h 743"/>
                <a:gd name="T30" fmla="*/ 445 w 1440"/>
                <a:gd name="T31" fmla="*/ 512 h 743"/>
                <a:gd name="T32" fmla="*/ 474 w 1440"/>
                <a:gd name="T33" fmla="*/ 499 h 743"/>
                <a:gd name="T34" fmla="*/ 503 w 1440"/>
                <a:gd name="T35" fmla="*/ 484 h 743"/>
                <a:gd name="T36" fmla="*/ 532 w 1440"/>
                <a:gd name="T37" fmla="*/ 468 h 743"/>
                <a:gd name="T38" fmla="*/ 560 w 1440"/>
                <a:gd name="T39" fmla="*/ 453 h 743"/>
                <a:gd name="T40" fmla="*/ 589 w 1440"/>
                <a:gd name="T41" fmla="*/ 440 h 743"/>
                <a:gd name="T42" fmla="*/ 618 w 1440"/>
                <a:gd name="T43" fmla="*/ 424 h 743"/>
                <a:gd name="T44" fmla="*/ 647 w 1440"/>
                <a:gd name="T45" fmla="*/ 409 h 743"/>
                <a:gd name="T46" fmla="*/ 676 w 1440"/>
                <a:gd name="T47" fmla="*/ 393 h 743"/>
                <a:gd name="T48" fmla="*/ 704 w 1440"/>
                <a:gd name="T49" fmla="*/ 380 h 743"/>
                <a:gd name="T50" fmla="*/ 733 w 1440"/>
                <a:gd name="T51" fmla="*/ 365 h 743"/>
                <a:gd name="T52" fmla="*/ 762 w 1440"/>
                <a:gd name="T53" fmla="*/ 349 h 743"/>
                <a:gd name="T54" fmla="*/ 791 w 1440"/>
                <a:gd name="T55" fmla="*/ 334 h 743"/>
                <a:gd name="T56" fmla="*/ 820 w 1440"/>
                <a:gd name="T57" fmla="*/ 321 h 743"/>
                <a:gd name="T58" fmla="*/ 848 w 1440"/>
                <a:gd name="T59" fmla="*/ 305 h 743"/>
                <a:gd name="T60" fmla="*/ 877 w 1440"/>
                <a:gd name="T61" fmla="*/ 290 h 743"/>
                <a:gd name="T62" fmla="*/ 906 w 1440"/>
                <a:gd name="T63" fmla="*/ 276 h 743"/>
                <a:gd name="T64" fmla="*/ 935 w 1440"/>
                <a:gd name="T65" fmla="*/ 261 h 743"/>
                <a:gd name="T66" fmla="*/ 964 w 1440"/>
                <a:gd name="T67" fmla="*/ 246 h 743"/>
                <a:gd name="T68" fmla="*/ 992 w 1440"/>
                <a:gd name="T69" fmla="*/ 230 h 743"/>
                <a:gd name="T70" fmla="*/ 1021 w 1440"/>
                <a:gd name="T71" fmla="*/ 217 h 743"/>
                <a:gd name="T72" fmla="*/ 1050 w 1440"/>
                <a:gd name="T73" fmla="*/ 202 h 743"/>
                <a:gd name="T74" fmla="*/ 1079 w 1440"/>
                <a:gd name="T75" fmla="*/ 186 h 743"/>
                <a:gd name="T76" fmla="*/ 1108 w 1440"/>
                <a:gd name="T77" fmla="*/ 171 h 743"/>
                <a:gd name="T78" fmla="*/ 1136 w 1440"/>
                <a:gd name="T79" fmla="*/ 157 h 743"/>
                <a:gd name="T80" fmla="*/ 1165 w 1440"/>
                <a:gd name="T81" fmla="*/ 142 h 743"/>
                <a:gd name="T82" fmla="*/ 1194 w 1440"/>
                <a:gd name="T83" fmla="*/ 127 h 743"/>
                <a:gd name="T84" fmla="*/ 1223 w 1440"/>
                <a:gd name="T85" fmla="*/ 111 h 743"/>
                <a:gd name="T86" fmla="*/ 1251 w 1440"/>
                <a:gd name="T87" fmla="*/ 98 h 743"/>
                <a:gd name="T88" fmla="*/ 1280 w 1440"/>
                <a:gd name="T89" fmla="*/ 82 h 743"/>
                <a:gd name="T90" fmla="*/ 1309 w 1440"/>
                <a:gd name="T91" fmla="*/ 67 h 743"/>
                <a:gd name="T92" fmla="*/ 1338 w 1440"/>
                <a:gd name="T93" fmla="*/ 52 h 743"/>
                <a:gd name="T94" fmla="*/ 1367 w 1440"/>
                <a:gd name="T95" fmla="*/ 38 h 743"/>
                <a:gd name="T96" fmla="*/ 1395 w 1440"/>
                <a:gd name="T97" fmla="*/ 23 h 743"/>
                <a:gd name="T98" fmla="*/ 1424 w 1440"/>
                <a:gd name="T99" fmla="*/ 8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40" h="743">
                  <a:moveTo>
                    <a:pt x="0" y="743"/>
                  </a:moveTo>
                  <a:lnTo>
                    <a:pt x="0" y="743"/>
                  </a:lnTo>
                  <a:lnTo>
                    <a:pt x="0" y="743"/>
                  </a:lnTo>
                  <a:lnTo>
                    <a:pt x="13" y="735"/>
                  </a:lnTo>
                  <a:lnTo>
                    <a:pt x="13" y="735"/>
                  </a:lnTo>
                  <a:lnTo>
                    <a:pt x="29" y="729"/>
                  </a:lnTo>
                  <a:lnTo>
                    <a:pt x="29" y="729"/>
                  </a:lnTo>
                  <a:lnTo>
                    <a:pt x="42" y="722"/>
                  </a:lnTo>
                  <a:lnTo>
                    <a:pt x="42" y="722"/>
                  </a:lnTo>
                  <a:lnTo>
                    <a:pt x="58" y="714"/>
                  </a:lnTo>
                  <a:lnTo>
                    <a:pt x="58" y="714"/>
                  </a:lnTo>
                  <a:lnTo>
                    <a:pt x="71" y="706"/>
                  </a:lnTo>
                  <a:lnTo>
                    <a:pt x="71" y="706"/>
                  </a:lnTo>
                  <a:lnTo>
                    <a:pt x="86" y="699"/>
                  </a:lnTo>
                  <a:lnTo>
                    <a:pt x="86" y="699"/>
                  </a:lnTo>
                  <a:lnTo>
                    <a:pt x="100" y="691"/>
                  </a:lnTo>
                  <a:lnTo>
                    <a:pt x="100" y="691"/>
                  </a:lnTo>
                  <a:lnTo>
                    <a:pt x="115" y="683"/>
                  </a:lnTo>
                  <a:lnTo>
                    <a:pt x="115" y="683"/>
                  </a:lnTo>
                  <a:lnTo>
                    <a:pt x="129" y="676"/>
                  </a:lnTo>
                  <a:lnTo>
                    <a:pt x="129" y="676"/>
                  </a:lnTo>
                  <a:lnTo>
                    <a:pt x="144" y="670"/>
                  </a:lnTo>
                  <a:lnTo>
                    <a:pt x="144" y="670"/>
                  </a:lnTo>
                  <a:lnTo>
                    <a:pt x="157" y="662"/>
                  </a:lnTo>
                  <a:lnTo>
                    <a:pt x="157" y="662"/>
                  </a:lnTo>
                  <a:lnTo>
                    <a:pt x="173" y="655"/>
                  </a:lnTo>
                  <a:lnTo>
                    <a:pt x="173" y="655"/>
                  </a:lnTo>
                  <a:lnTo>
                    <a:pt x="186" y="647"/>
                  </a:lnTo>
                  <a:lnTo>
                    <a:pt x="186" y="647"/>
                  </a:lnTo>
                  <a:lnTo>
                    <a:pt x="202" y="639"/>
                  </a:lnTo>
                  <a:lnTo>
                    <a:pt x="202" y="639"/>
                  </a:lnTo>
                  <a:lnTo>
                    <a:pt x="215" y="631"/>
                  </a:lnTo>
                  <a:lnTo>
                    <a:pt x="215" y="631"/>
                  </a:lnTo>
                  <a:lnTo>
                    <a:pt x="230" y="624"/>
                  </a:lnTo>
                  <a:lnTo>
                    <a:pt x="230" y="624"/>
                  </a:lnTo>
                  <a:lnTo>
                    <a:pt x="244" y="616"/>
                  </a:lnTo>
                  <a:lnTo>
                    <a:pt x="244" y="616"/>
                  </a:lnTo>
                  <a:lnTo>
                    <a:pt x="259" y="610"/>
                  </a:lnTo>
                  <a:lnTo>
                    <a:pt x="259" y="610"/>
                  </a:lnTo>
                  <a:lnTo>
                    <a:pt x="273" y="603"/>
                  </a:lnTo>
                  <a:lnTo>
                    <a:pt x="273" y="603"/>
                  </a:lnTo>
                  <a:lnTo>
                    <a:pt x="288" y="595"/>
                  </a:lnTo>
                  <a:lnTo>
                    <a:pt x="288" y="595"/>
                  </a:lnTo>
                  <a:lnTo>
                    <a:pt x="301" y="587"/>
                  </a:lnTo>
                  <a:lnTo>
                    <a:pt x="301" y="587"/>
                  </a:lnTo>
                  <a:lnTo>
                    <a:pt x="317" y="580"/>
                  </a:lnTo>
                  <a:lnTo>
                    <a:pt x="317" y="580"/>
                  </a:lnTo>
                  <a:lnTo>
                    <a:pt x="330" y="572"/>
                  </a:lnTo>
                  <a:lnTo>
                    <a:pt x="330" y="572"/>
                  </a:lnTo>
                  <a:lnTo>
                    <a:pt x="346" y="564"/>
                  </a:lnTo>
                  <a:lnTo>
                    <a:pt x="346" y="564"/>
                  </a:lnTo>
                  <a:lnTo>
                    <a:pt x="359" y="559"/>
                  </a:lnTo>
                  <a:lnTo>
                    <a:pt x="359" y="559"/>
                  </a:lnTo>
                  <a:lnTo>
                    <a:pt x="374" y="551"/>
                  </a:lnTo>
                  <a:lnTo>
                    <a:pt x="374" y="551"/>
                  </a:lnTo>
                  <a:lnTo>
                    <a:pt x="388" y="543"/>
                  </a:lnTo>
                  <a:lnTo>
                    <a:pt x="388" y="543"/>
                  </a:lnTo>
                  <a:lnTo>
                    <a:pt x="403" y="536"/>
                  </a:lnTo>
                  <a:lnTo>
                    <a:pt x="403" y="536"/>
                  </a:lnTo>
                  <a:lnTo>
                    <a:pt x="417" y="528"/>
                  </a:lnTo>
                  <a:lnTo>
                    <a:pt x="417" y="528"/>
                  </a:lnTo>
                  <a:lnTo>
                    <a:pt x="432" y="520"/>
                  </a:lnTo>
                  <a:lnTo>
                    <a:pt x="432" y="520"/>
                  </a:lnTo>
                  <a:lnTo>
                    <a:pt x="445" y="512"/>
                  </a:lnTo>
                  <a:lnTo>
                    <a:pt x="445" y="512"/>
                  </a:lnTo>
                  <a:lnTo>
                    <a:pt x="461" y="505"/>
                  </a:lnTo>
                  <a:lnTo>
                    <a:pt x="461" y="505"/>
                  </a:lnTo>
                  <a:lnTo>
                    <a:pt x="474" y="499"/>
                  </a:lnTo>
                  <a:lnTo>
                    <a:pt x="474" y="499"/>
                  </a:lnTo>
                  <a:lnTo>
                    <a:pt x="489" y="491"/>
                  </a:lnTo>
                  <a:lnTo>
                    <a:pt x="489" y="491"/>
                  </a:lnTo>
                  <a:lnTo>
                    <a:pt x="503" y="484"/>
                  </a:lnTo>
                  <a:lnTo>
                    <a:pt x="503" y="484"/>
                  </a:lnTo>
                  <a:lnTo>
                    <a:pt x="518" y="476"/>
                  </a:lnTo>
                  <a:lnTo>
                    <a:pt x="518" y="476"/>
                  </a:lnTo>
                  <a:lnTo>
                    <a:pt x="532" y="468"/>
                  </a:lnTo>
                  <a:lnTo>
                    <a:pt x="532" y="468"/>
                  </a:lnTo>
                  <a:lnTo>
                    <a:pt x="547" y="461"/>
                  </a:lnTo>
                  <a:lnTo>
                    <a:pt x="547" y="461"/>
                  </a:lnTo>
                  <a:lnTo>
                    <a:pt x="560" y="453"/>
                  </a:lnTo>
                  <a:lnTo>
                    <a:pt x="560" y="453"/>
                  </a:lnTo>
                  <a:lnTo>
                    <a:pt x="576" y="445"/>
                  </a:lnTo>
                  <a:lnTo>
                    <a:pt x="576" y="445"/>
                  </a:lnTo>
                  <a:lnTo>
                    <a:pt x="589" y="440"/>
                  </a:lnTo>
                  <a:lnTo>
                    <a:pt x="589" y="440"/>
                  </a:lnTo>
                  <a:lnTo>
                    <a:pt x="605" y="432"/>
                  </a:lnTo>
                  <a:lnTo>
                    <a:pt x="605" y="432"/>
                  </a:lnTo>
                  <a:lnTo>
                    <a:pt x="618" y="424"/>
                  </a:lnTo>
                  <a:lnTo>
                    <a:pt x="618" y="424"/>
                  </a:lnTo>
                  <a:lnTo>
                    <a:pt x="633" y="416"/>
                  </a:lnTo>
                  <a:lnTo>
                    <a:pt x="633" y="416"/>
                  </a:lnTo>
                  <a:lnTo>
                    <a:pt x="647" y="409"/>
                  </a:lnTo>
                  <a:lnTo>
                    <a:pt x="647" y="409"/>
                  </a:lnTo>
                  <a:lnTo>
                    <a:pt x="662" y="401"/>
                  </a:lnTo>
                  <a:lnTo>
                    <a:pt x="662" y="40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91" y="388"/>
                  </a:lnTo>
                  <a:lnTo>
                    <a:pt x="691" y="388"/>
                  </a:lnTo>
                  <a:lnTo>
                    <a:pt x="704" y="380"/>
                  </a:lnTo>
                  <a:lnTo>
                    <a:pt x="704" y="380"/>
                  </a:lnTo>
                  <a:lnTo>
                    <a:pt x="720" y="372"/>
                  </a:lnTo>
                  <a:lnTo>
                    <a:pt x="720" y="372"/>
                  </a:lnTo>
                  <a:lnTo>
                    <a:pt x="733" y="365"/>
                  </a:lnTo>
                  <a:lnTo>
                    <a:pt x="733" y="365"/>
                  </a:lnTo>
                  <a:lnTo>
                    <a:pt x="749" y="357"/>
                  </a:lnTo>
                  <a:lnTo>
                    <a:pt x="749" y="357"/>
                  </a:lnTo>
                  <a:lnTo>
                    <a:pt x="762" y="349"/>
                  </a:lnTo>
                  <a:lnTo>
                    <a:pt x="762" y="349"/>
                  </a:lnTo>
                  <a:lnTo>
                    <a:pt x="777" y="342"/>
                  </a:lnTo>
                  <a:lnTo>
                    <a:pt x="777" y="342"/>
                  </a:lnTo>
                  <a:lnTo>
                    <a:pt x="791" y="334"/>
                  </a:lnTo>
                  <a:lnTo>
                    <a:pt x="791" y="334"/>
                  </a:lnTo>
                  <a:lnTo>
                    <a:pt x="806" y="328"/>
                  </a:lnTo>
                  <a:lnTo>
                    <a:pt x="806" y="328"/>
                  </a:lnTo>
                  <a:lnTo>
                    <a:pt x="820" y="321"/>
                  </a:lnTo>
                  <a:lnTo>
                    <a:pt x="820" y="321"/>
                  </a:lnTo>
                  <a:lnTo>
                    <a:pt x="835" y="313"/>
                  </a:lnTo>
                  <a:lnTo>
                    <a:pt x="835" y="313"/>
                  </a:lnTo>
                  <a:lnTo>
                    <a:pt x="848" y="305"/>
                  </a:lnTo>
                  <a:lnTo>
                    <a:pt x="848" y="305"/>
                  </a:lnTo>
                  <a:lnTo>
                    <a:pt x="864" y="297"/>
                  </a:lnTo>
                  <a:lnTo>
                    <a:pt x="864" y="297"/>
                  </a:lnTo>
                  <a:lnTo>
                    <a:pt x="877" y="290"/>
                  </a:lnTo>
                  <a:lnTo>
                    <a:pt x="877" y="290"/>
                  </a:lnTo>
                  <a:lnTo>
                    <a:pt x="893" y="282"/>
                  </a:lnTo>
                  <a:lnTo>
                    <a:pt x="893" y="282"/>
                  </a:lnTo>
                  <a:lnTo>
                    <a:pt x="906" y="276"/>
                  </a:lnTo>
                  <a:lnTo>
                    <a:pt x="906" y="276"/>
                  </a:lnTo>
                  <a:lnTo>
                    <a:pt x="921" y="269"/>
                  </a:lnTo>
                  <a:lnTo>
                    <a:pt x="921" y="269"/>
                  </a:lnTo>
                  <a:lnTo>
                    <a:pt x="935" y="261"/>
                  </a:lnTo>
                  <a:lnTo>
                    <a:pt x="935" y="261"/>
                  </a:lnTo>
                  <a:lnTo>
                    <a:pt x="950" y="253"/>
                  </a:lnTo>
                  <a:lnTo>
                    <a:pt x="950" y="253"/>
                  </a:lnTo>
                  <a:lnTo>
                    <a:pt x="964" y="246"/>
                  </a:lnTo>
                  <a:lnTo>
                    <a:pt x="964" y="246"/>
                  </a:lnTo>
                  <a:lnTo>
                    <a:pt x="979" y="238"/>
                  </a:lnTo>
                  <a:lnTo>
                    <a:pt x="979" y="238"/>
                  </a:lnTo>
                  <a:lnTo>
                    <a:pt x="992" y="230"/>
                  </a:lnTo>
                  <a:lnTo>
                    <a:pt x="992" y="230"/>
                  </a:lnTo>
                  <a:lnTo>
                    <a:pt x="1008" y="223"/>
                  </a:lnTo>
                  <a:lnTo>
                    <a:pt x="1008" y="223"/>
                  </a:lnTo>
                  <a:lnTo>
                    <a:pt x="1021" y="217"/>
                  </a:lnTo>
                  <a:lnTo>
                    <a:pt x="1021" y="217"/>
                  </a:lnTo>
                  <a:lnTo>
                    <a:pt x="1037" y="209"/>
                  </a:lnTo>
                  <a:lnTo>
                    <a:pt x="1037" y="209"/>
                  </a:lnTo>
                  <a:lnTo>
                    <a:pt x="1050" y="202"/>
                  </a:lnTo>
                  <a:lnTo>
                    <a:pt x="1050" y="202"/>
                  </a:lnTo>
                  <a:lnTo>
                    <a:pt x="1065" y="194"/>
                  </a:lnTo>
                  <a:lnTo>
                    <a:pt x="1065" y="194"/>
                  </a:lnTo>
                  <a:lnTo>
                    <a:pt x="1079" y="186"/>
                  </a:lnTo>
                  <a:lnTo>
                    <a:pt x="1079" y="186"/>
                  </a:lnTo>
                  <a:lnTo>
                    <a:pt x="1094" y="178"/>
                  </a:lnTo>
                  <a:lnTo>
                    <a:pt x="1094" y="178"/>
                  </a:lnTo>
                  <a:lnTo>
                    <a:pt x="1108" y="171"/>
                  </a:lnTo>
                  <a:lnTo>
                    <a:pt x="1108" y="171"/>
                  </a:lnTo>
                  <a:lnTo>
                    <a:pt x="1123" y="163"/>
                  </a:lnTo>
                  <a:lnTo>
                    <a:pt x="1123" y="163"/>
                  </a:lnTo>
                  <a:lnTo>
                    <a:pt x="1136" y="157"/>
                  </a:lnTo>
                  <a:lnTo>
                    <a:pt x="1136" y="157"/>
                  </a:lnTo>
                  <a:lnTo>
                    <a:pt x="1152" y="150"/>
                  </a:lnTo>
                  <a:lnTo>
                    <a:pt x="1152" y="150"/>
                  </a:lnTo>
                  <a:lnTo>
                    <a:pt x="1165" y="142"/>
                  </a:lnTo>
                  <a:lnTo>
                    <a:pt x="1165" y="142"/>
                  </a:lnTo>
                  <a:lnTo>
                    <a:pt x="1180" y="134"/>
                  </a:lnTo>
                  <a:lnTo>
                    <a:pt x="1180" y="134"/>
                  </a:lnTo>
                  <a:lnTo>
                    <a:pt x="1194" y="127"/>
                  </a:lnTo>
                  <a:lnTo>
                    <a:pt x="1194" y="127"/>
                  </a:lnTo>
                  <a:lnTo>
                    <a:pt x="1209" y="119"/>
                  </a:lnTo>
                  <a:lnTo>
                    <a:pt x="1209" y="119"/>
                  </a:lnTo>
                  <a:lnTo>
                    <a:pt x="1223" y="111"/>
                  </a:lnTo>
                  <a:lnTo>
                    <a:pt x="1223" y="111"/>
                  </a:lnTo>
                  <a:lnTo>
                    <a:pt x="1238" y="106"/>
                  </a:lnTo>
                  <a:lnTo>
                    <a:pt x="1238" y="106"/>
                  </a:lnTo>
                  <a:lnTo>
                    <a:pt x="1251" y="98"/>
                  </a:lnTo>
                  <a:lnTo>
                    <a:pt x="1251" y="98"/>
                  </a:lnTo>
                  <a:lnTo>
                    <a:pt x="1267" y="90"/>
                  </a:lnTo>
                  <a:lnTo>
                    <a:pt x="1267" y="90"/>
                  </a:lnTo>
                  <a:lnTo>
                    <a:pt x="1280" y="82"/>
                  </a:lnTo>
                  <a:lnTo>
                    <a:pt x="1280" y="82"/>
                  </a:lnTo>
                  <a:lnTo>
                    <a:pt x="1296" y="75"/>
                  </a:lnTo>
                  <a:lnTo>
                    <a:pt x="1296" y="75"/>
                  </a:lnTo>
                  <a:lnTo>
                    <a:pt x="1309" y="67"/>
                  </a:lnTo>
                  <a:lnTo>
                    <a:pt x="1309" y="67"/>
                  </a:lnTo>
                  <a:lnTo>
                    <a:pt x="1324" y="59"/>
                  </a:lnTo>
                  <a:lnTo>
                    <a:pt x="1324" y="59"/>
                  </a:lnTo>
                  <a:lnTo>
                    <a:pt x="1338" y="52"/>
                  </a:lnTo>
                  <a:lnTo>
                    <a:pt x="1338" y="52"/>
                  </a:lnTo>
                  <a:lnTo>
                    <a:pt x="1353" y="46"/>
                  </a:lnTo>
                  <a:lnTo>
                    <a:pt x="1353" y="46"/>
                  </a:lnTo>
                  <a:lnTo>
                    <a:pt x="1367" y="38"/>
                  </a:lnTo>
                  <a:lnTo>
                    <a:pt x="1367" y="38"/>
                  </a:lnTo>
                  <a:lnTo>
                    <a:pt x="1382" y="31"/>
                  </a:lnTo>
                  <a:lnTo>
                    <a:pt x="1382" y="31"/>
                  </a:lnTo>
                  <a:lnTo>
                    <a:pt x="1395" y="23"/>
                  </a:lnTo>
                  <a:lnTo>
                    <a:pt x="1395" y="23"/>
                  </a:lnTo>
                  <a:lnTo>
                    <a:pt x="1411" y="15"/>
                  </a:lnTo>
                  <a:lnTo>
                    <a:pt x="1411" y="15"/>
                  </a:lnTo>
                  <a:lnTo>
                    <a:pt x="1424" y="8"/>
                  </a:lnTo>
                  <a:lnTo>
                    <a:pt x="1424" y="8"/>
                  </a:lnTo>
                  <a:lnTo>
                    <a:pt x="144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Freeform 26"/>
            <p:cNvSpPr>
              <a:spLocks/>
            </p:cNvSpPr>
            <p:nvPr/>
          </p:nvSpPr>
          <p:spPr bwMode="auto">
            <a:xfrm>
              <a:off x="3043238" y="5276851"/>
              <a:ext cx="53975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Freeform 27"/>
            <p:cNvSpPr>
              <a:spLocks/>
            </p:cNvSpPr>
            <p:nvPr/>
          </p:nvSpPr>
          <p:spPr bwMode="auto">
            <a:xfrm>
              <a:off x="3043238" y="5276851"/>
              <a:ext cx="53975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Freeform 28"/>
            <p:cNvSpPr>
              <a:spLocks/>
            </p:cNvSpPr>
            <p:nvPr/>
          </p:nvSpPr>
          <p:spPr bwMode="auto">
            <a:xfrm>
              <a:off x="3362325" y="5270501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Freeform 29"/>
            <p:cNvSpPr>
              <a:spLocks/>
            </p:cNvSpPr>
            <p:nvPr/>
          </p:nvSpPr>
          <p:spPr bwMode="auto">
            <a:xfrm>
              <a:off x="3362325" y="5270501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Freeform 30"/>
            <p:cNvSpPr>
              <a:spLocks/>
            </p:cNvSpPr>
            <p:nvPr/>
          </p:nvSpPr>
          <p:spPr bwMode="auto">
            <a:xfrm>
              <a:off x="3043238" y="5268914"/>
              <a:ext cx="53975" cy="53975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Freeform 31"/>
            <p:cNvSpPr>
              <a:spLocks/>
            </p:cNvSpPr>
            <p:nvPr/>
          </p:nvSpPr>
          <p:spPr bwMode="auto">
            <a:xfrm>
              <a:off x="3043238" y="5268914"/>
              <a:ext cx="53975" cy="53975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Freeform 32"/>
            <p:cNvSpPr>
              <a:spLocks/>
            </p:cNvSpPr>
            <p:nvPr/>
          </p:nvSpPr>
          <p:spPr bwMode="auto">
            <a:xfrm>
              <a:off x="3294063" y="525780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Freeform 33"/>
            <p:cNvSpPr>
              <a:spLocks/>
            </p:cNvSpPr>
            <p:nvPr/>
          </p:nvSpPr>
          <p:spPr bwMode="auto">
            <a:xfrm>
              <a:off x="3294063" y="525780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Freeform 34"/>
            <p:cNvSpPr>
              <a:spLocks/>
            </p:cNvSpPr>
            <p:nvPr/>
          </p:nvSpPr>
          <p:spPr bwMode="auto">
            <a:xfrm>
              <a:off x="2951163" y="52339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Freeform 35"/>
            <p:cNvSpPr>
              <a:spLocks/>
            </p:cNvSpPr>
            <p:nvPr/>
          </p:nvSpPr>
          <p:spPr bwMode="auto">
            <a:xfrm>
              <a:off x="2951163" y="52339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Freeform 36"/>
            <p:cNvSpPr>
              <a:spLocks/>
            </p:cNvSpPr>
            <p:nvPr/>
          </p:nvSpPr>
          <p:spPr bwMode="auto">
            <a:xfrm>
              <a:off x="3019425" y="52339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Freeform 37"/>
            <p:cNvSpPr>
              <a:spLocks/>
            </p:cNvSpPr>
            <p:nvPr/>
          </p:nvSpPr>
          <p:spPr bwMode="auto">
            <a:xfrm>
              <a:off x="3019425" y="52339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Freeform 38"/>
            <p:cNvSpPr>
              <a:spLocks/>
            </p:cNvSpPr>
            <p:nvPr/>
          </p:nvSpPr>
          <p:spPr bwMode="auto">
            <a:xfrm>
              <a:off x="2928938" y="5213351"/>
              <a:ext cx="53975" cy="55563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Freeform 39"/>
            <p:cNvSpPr>
              <a:spLocks/>
            </p:cNvSpPr>
            <p:nvPr/>
          </p:nvSpPr>
          <p:spPr bwMode="auto">
            <a:xfrm>
              <a:off x="2928938" y="5213351"/>
              <a:ext cx="53975" cy="55563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Freeform 40"/>
            <p:cNvSpPr>
              <a:spLocks/>
            </p:cNvSpPr>
            <p:nvPr/>
          </p:nvSpPr>
          <p:spPr bwMode="auto">
            <a:xfrm>
              <a:off x="3294063" y="519906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Freeform 41"/>
            <p:cNvSpPr>
              <a:spLocks/>
            </p:cNvSpPr>
            <p:nvPr/>
          </p:nvSpPr>
          <p:spPr bwMode="auto">
            <a:xfrm>
              <a:off x="3294063" y="519906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Freeform 42"/>
            <p:cNvSpPr>
              <a:spLocks/>
            </p:cNvSpPr>
            <p:nvPr/>
          </p:nvSpPr>
          <p:spPr bwMode="auto">
            <a:xfrm>
              <a:off x="3362325" y="5165726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Freeform 43"/>
            <p:cNvSpPr>
              <a:spLocks/>
            </p:cNvSpPr>
            <p:nvPr/>
          </p:nvSpPr>
          <p:spPr bwMode="auto">
            <a:xfrm>
              <a:off x="3362325" y="5165726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Freeform 44"/>
            <p:cNvSpPr>
              <a:spLocks/>
            </p:cNvSpPr>
            <p:nvPr/>
          </p:nvSpPr>
          <p:spPr bwMode="auto">
            <a:xfrm>
              <a:off x="3500438" y="515937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Freeform 45"/>
            <p:cNvSpPr>
              <a:spLocks/>
            </p:cNvSpPr>
            <p:nvPr/>
          </p:nvSpPr>
          <p:spPr bwMode="auto">
            <a:xfrm>
              <a:off x="3500438" y="515937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Freeform 46"/>
            <p:cNvSpPr>
              <a:spLocks/>
            </p:cNvSpPr>
            <p:nvPr/>
          </p:nvSpPr>
          <p:spPr bwMode="auto">
            <a:xfrm>
              <a:off x="3133725" y="5153026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Freeform 47"/>
            <p:cNvSpPr>
              <a:spLocks/>
            </p:cNvSpPr>
            <p:nvPr/>
          </p:nvSpPr>
          <p:spPr bwMode="auto">
            <a:xfrm>
              <a:off x="3133725" y="5153026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Freeform 48"/>
            <p:cNvSpPr>
              <a:spLocks/>
            </p:cNvSpPr>
            <p:nvPr/>
          </p:nvSpPr>
          <p:spPr bwMode="auto">
            <a:xfrm>
              <a:off x="2997200" y="5145089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Freeform 49"/>
            <p:cNvSpPr>
              <a:spLocks/>
            </p:cNvSpPr>
            <p:nvPr/>
          </p:nvSpPr>
          <p:spPr bwMode="auto">
            <a:xfrm>
              <a:off x="2997200" y="5145089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Freeform 50"/>
            <p:cNvSpPr>
              <a:spLocks/>
            </p:cNvSpPr>
            <p:nvPr/>
          </p:nvSpPr>
          <p:spPr bwMode="auto">
            <a:xfrm>
              <a:off x="3887788" y="51419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Freeform 51"/>
            <p:cNvSpPr>
              <a:spLocks/>
            </p:cNvSpPr>
            <p:nvPr/>
          </p:nvSpPr>
          <p:spPr bwMode="auto">
            <a:xfrm>
              <a:off x="3887788" y="51419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Freeform 52"/>
            <p:cNvSpPr>
              <a:spLocks/>
            </p:cNvSpPr>
            <p:nvPr/>
          </p:nvSpPr>
          <p:spPr bwMode="auto">
            <a:xfrm>
              <a:off x="2951163" y="514032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Freeform 53"/>
            <p:cNvSpPr>
              <a:spLocks/>
            </p:cNvSpPr>
            <p:nvPr/>
          </p:nvSpPr>
          <p:spPr bwMode="auto">
            <a:xfrm>
              <a:off x="2951163" y="514032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Freeform 54"/>
            <p:cNvSpPr>
              <a:spLocks/>
            </p:cNvSpPr>
            <p:nvPr/>
          </p:nvSpPr>
          <p:spPr bwMode="auto">
            <a:xfrm>
              <a:off x="3019425" y="5137151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Freeform 55"/>
            <p:cNvSpPr>
              <a:spLocks/>
            </p:cNvSpPr>
            <p:nvPr/>
          </p:nvSpPr>
          <p:spPr bwMode="auto">
            <a:xfrm>
              <a:off x="3019425" y="5137151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Freeform 56"/>
            <p:cNvSpPr>
              <a:spLocks/>
            </p:cNvSpPr>
            <p:nvPr/>
          </p:nvSpPr>
          <p:spPr bwMode="auto">
            <a:xfrm>
              <a:off x="3043238" y="5135564"/>
              <a:ext cx="53975" cy="55563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Freeform 57"/>
            <p:cNvSpPr>
              <a:spLocks/>
            </p:cNvSpPr>
            <p:nvPr/>
          </p:nvSpPr>
          <p:spPr bwMode="auto">
            <a:xfrm>
              <a:off x="3043238" y="5135564"/>
              <a:ext cx="53975" cy="55563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Freeform 58"/>
            <p:cNvSpPr>
              <a:spLocks/>
            </p:cNvSpPr>
            <p:nvPr/>
          </p:nvSpPr>
          <p:spPr bwMode="auto">
            <a:xfrm>
              <a:off x="3019425" y="5127626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Freeform 59"/>
            <p:cNvSpPr>
              <a:spLocks/>
            </p:cNvSpPr>
            <p:nvPr/>
          </p:nvSpPr>
          <p:spPr bwMode="auto">
            <a:xfrm>
              <a:off x="3019425" y="5127626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Freeform 60"/>
            <p:cNvSpPr>
              <a:spLocks/>
            </p:cNvSpPr>
            <p:nvPr/>
          </p:nvSpPr>
          <p:spPr bwMode="auto">
            <a:xfrm>
              <a:off x="3225800" y="511492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Freeform 61"/>
            <p:cNvSpPr>
              <a:spLocks/>
            </p:cNvSpPr>
            <p:nvPr/>
          </p:nvSpPr>
          <p:spPr bwMode="auto">
            <a:xfrm>
              <a:off x="3225800" y="511492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Freeform 62"/>
            <p:cNvSpPr>
              <a:spLocks/>
            </p:cNvSpPr>
            <p:nvPr/>
          </p:nvSpPr>
          <p:spPr bwMode="auto">
            <a:xfrm>
              <a:off x="3408363" y="511175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Freeform 63"/>
            <p:cNvSpPr>
              <a:spLocks/>
            </p:cNvSpPr>
            <p:nvPr/>
          </p:nvSpPr>
          <p:spPr bwMode="auto">
            <a:xfrm>
              <a:off x="3408363" y="511175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Freeform 64"/>
            <p:cNvSpPr>
              <a:spLocks/>
            </p:cNvSpPr>
            <p:nvPr/>
          </p:nvSpPr>
          <p:spPr bwMode="auto">
            <a:xfrm>
              <a:off x="3294063" y="508635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Freeform 65"/>
            <p:cNvSpPr>
              <a:spLocks/>
            </p:cNvSpPr>
            <p:nvPr/>
          </p:nvSpPr>
          <p:spPr bwMode="auto">
            <a:xfrm>
              <a:off x="3294063" y="508635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Freeform 66"/>
            <p:cNvSpPr>
              <a:spLocks/>
            </p:cNvSpPr>
            <p:nvPr/>
          </p:nvSpPr>
          <p:spPr bwMode="auto">
            <a:xfrm>
              <a:off x="3408363" y="50831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Freeform 67"/>
            <p:cNvSpPr>
              <a:spLocks/>
            </p:cNvSpPr>
            <p:nvPr/>
          </p:nvSpPr>
          <p:spPr bwMode="auto">
            <a:xfrm>
              <a:off x="3408363" y="50831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Freeform 68"/>
            <p:cNvSpPr>
              <a:spLocks/>
            </p:cNvSpPr>
            <p:nvPr/>
          </p:nvSpPr>
          <p:spPr bwMode="auto">
            <a:xfrm>
              <a:off x="2951163" y="50831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Freeform 69"/>
            <p:cNvSpPr>
              <a:spLocks/>
            </p:cNvSpPr>
            <p:nvPr/>
          </p:nvSpPr>
          <p:spPr bwMode="auto">
            <a:xfrm>
              <a:off x="2951163" y="50831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Freeform 70"/>
            <p:cNvSpPr>
              <a:spLocks/>
            </p:cNvSpPr>
            <p:nvPr/>
          </p:nvSpPr>
          <p:spPr bwMode="auto">
            <a:xfrm>
              <a:off x="3225800" y="508317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71"/>
            <p:cNvSpPr>
              <a:spLocks/>
            </p:cNvSpPr>
            <p:nvPr/>
          </p:nvSpPr>
          <p:spPr bwMode="auto">
            <a:xfrm>
              <a:off x="3225800" y="508317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Freeform 72"/>
            <p:cNvSpPr>
              <a:spLocks/>
            </p:cNvSpPr>
            <p:nvPr/>
          </p:nvSpPr>
          <p:spPr bwMode="auto">
            <a:xfrm>
              <a:off x="3179763" y="5080001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Freeform 73"/>
            <p:cNvSpPr>
              <a:spLocks/>
            </p:cNvSpPr>
            <p:nvPr/>
          </p:nvSpPr>
          <p:spPr bwMode="auto">
            <a:xfrm>
              <a:off x="3179763" y="5080001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Freeform 74"/>
            <p:cNvSpPr>
              <a:spLocks/>
            </p:cNvSpPr>
            <p:nvPr/>
          </p:nvSpPr>
          <p:spPr bwMode="auto">
            <a:xfrm>
              <a:off x="3043238" y="5078414"/>
              <a:ext cx="53975" cy="53975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3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3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Freeform 75"/>
            <p:cNvSpPr>
              <a:spLocks/>
            </p:cNvSpPr>
            <p:nvPr/>
          </p:nvSpPr>
          <p:spPr bwMode="auto">
            <a:xfrm>
              <a:off x="3043238" y="5078414"/>
              <a:ext cx="53975" cy="53975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3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3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Freeform 76"/>
            <p:cNvSpPr>
              <a:spLocks/>
            </p:cNvSpPr>
            <p:nvPr/>
          </p:nvSpPr>
          <p:spPr bwMode="auto">
            <a:xfrm>
              <a:off x="3408363" y="507365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Freeform 77"/>
            <p:cNvSpPr>
              <a:spLocks/>
            </p:cNvSpPr>
            <p:nvPr/>
          </p:nvSpPr>
          <p:spPr bwMode="auto">
            <a:xfrm>
              <a:off x="3408363" y="507365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Freeform 78"/>
            <p:cNvSpPr>
              <a:spLocks/>
            </p:cNvSpPr>
            <p:nvPr/>
          </p:nvSpPr>
          <p:spPr bwMode="auto">
            <a:xfrm>
              <a:off x="3887788" y="505936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Freeform 79"/>
            <p:cNvSpPr>
              <a:spLocks/>
            </p:cNvSpPr>
            <p:nvPr/>
          </p:nvSpPr>
          <p:spPr bwMode="auto">
            <a:xfrm>
              <a:off x="3887788" y="505936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80"/>
            <p:cNvSpPr>
              <a:spLocks/>
            </p:cNvSpPr>
            <p:nvPr/>
          </p:nvSpPr>
          <p:spPr bwMode="auto">
            <a:xfrm>
              <a:off x="3043238" y="5051426"/>
              <a:ext cx="53975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Freeform 81"/>
            <p:cNvSpPr>
              <a:spLocks/>
            </p:cNvSpPr>
            <p:nvPr/>
          </p:nvSpPr>
          <p:spPr bwMode="auto">
            <a:xfrm>
              <a:off x="3043238" y="5051426"/>
              <a:ext cx="53975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Freeform 82"/>
            <p:cNvSpPr>
              <a:spLocks/>
            </p:cNvSpPr>
            <p:nvPr/>
          </p:nvSpPr>
          <p:spPr bwMode="auto">
            <a:xfrm>
              <a:off x="3065463" y="50450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Freeform 83"/>
            <p:cNvSpPr>
              <a:spLocks/>
            </p:cNvSpPr>
            <p:nvPr/>
          </p:nvSpPr>
          <p:spPr bwMode="auto">
            <a:xfrm>
              <a:off x="3065463" y="50450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Freeform 84"/>
            <p:cNvSpPr>
              <a:spLocks/>
            </p:cNvSpPr>
            <p:nvPr/>
          </p:nvSpPr>
          <p:spPr bwMode="auto">
            <a:xfrm>
              <a:off x="3386138" y="50434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Freeform 85"/>
            <p:cNvSpPr>
              <a:spLocks/>
            </p:cNvSpPr>
            <p:nvPr/>
          </p:nvSpPr>
          <p:spPr bwMode="auto">
            <a:xfrm>
              <a:off x="3386138" y="50434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Freeform 86"/>
            <p:cNvSpPr>
              <a:spLocks/>
            </p:cNvSpPr>
            <p:nvPr/>
          </p:nvSpPr>
          <p:spPr bwMode="auto">
            <a:xfrm>
              <a:off x="3911600" y="5041901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Freeform 87"/>
            <p:cNvSpPr>
              <a:spLocks/>
            </p:cNvSpPr>
            <p:nvPr/>
          </p:nvSpPr>
          <p:spPr bwMode="auto">
            <a:xfrm>
              <a:off x="3911600" y="5041901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Freeform 88"/>
            <p:cNvSpPr>
              <a:spLocks/>
            </p:cNvSpPr>
            <p:nvPr/>
          </p:nvSpPr>
          <p:spPr bwMode="auto">
            <a:xfrm>
              <a:off x="3408363" y="5038726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Freeform 89"/>
            <p:cNvSpPr>
              <a:spLocks/>
            </p:cNvSpPr>
            <p:nvPr/>
          </p:nvSpPr>
          <p:spPr bwMode="auto">
            <a:xfrm>
              <a:off x="3408363" y="5038726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Freeform 90"/>
            <p:cNvSpPr>
              <a:spLocks/>
            </p:cNvSpPr>
            <p:nvPr/>
          </p:nvSpPr>
          <p:spPr bwMode="auto">
            <a:xfrm>
              <a:off x="3111500" y="502920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Freeform 91"/>
            <p:cNvSpPr>
              <a:spLocks/>
            </p:cNvSpPr>
            <p:nvPr/>
          </p:nvSpPr>
          <p:spPr bwMode="auto">
            <a:xfrm>
              <a:off x="3111500" y="502920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Freeform 92"/>
            <p:cNvSpPr>
              <a:spLocks/>
            </p:cNvSpPr>
            <p:nvPr/>
          </p:nvSpPr>
          <p:spPr bwMode="auto">
            <a:xfrm>
              <a:off x="3019425" y="50276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Freeform 93"/>
            <p:cNvSpPr>
              <a:spLocks/>
            </p:cNvSpPr>
            <p:nvPr/>
          </p:nvSpPr>
          <p:spPr bwMode="auto">
            <a:xfrm>
              <a:off x="3019425" y="50276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Freeform 94"/>
            <p:cNvSpPr>
              <a:spLocks/>
            </p:cNvSpPr>
            <p:nvPr/>
          </p:nvSpPr>
          <p:spPr bwMode="auto">
            <a:xfrm>
              <a:off x="3089275" y="5026026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Freeform 95"/>
            <p:cNvSpPr>
              <a:spLocks/>
            </p:cNvSpPr>
            <p:nvPr/>
          </p:nvSpPr>
          <p:spPr bwMode="auto">
            <a:xfrm>
              <a:off x="3089275" y="5026026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Freeform 96"/>
            <p:cNvSpPr>
              <a:spLocks/>
            </p:cNvSpPr>
            <p:nvPr/>
          </p:nvSpPr>
          <p:spPr bwMode="auto">
            <a:xfrm>
              <a:off x="3089275" y="5016501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7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7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7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Freeform 97"/>
            <p:cNvSpPr>
              <a:spLocks/>
            </p:cNvSpPr>
            <p:nvPr/>
          </p:nvSpPr>
          <p:spPr bwMode="auto">
            <a:xfrm>
              <a:off x="3089275" y="5016501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7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7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7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Freeform 98"/>
            <p:cNvSpPr>
              <a:spLocks/>
            </p:cNvSpPr>
            <p:nvPr/>
          </p:nvSpPr>
          <p:spPr bwMode="auto">
            <a:xfrm>
              <a:off x="3454400" y="5010151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Freeform 99"/>
            <p:cNvSpPr>
              <a:spLocks/>
            </p:cNvSpPr>
            <p:nvPr/>
          </p:nvSpPr>
          <p:spPr bwMode="auto">
            <a:xfrm>
              <a:off x="3454400" y="5010151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Freeform 100"/>
            <p:cNvSpPr>
              <a:spLocks/>
            </p:cNvSpPr>
            <p:nvPr/>
          </p:nvSpPr>
          <p:spPr bwMode="auto">
            <a:xfrm>
              <a:off x="3225800" y="4994276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Freeform 101"/>
            <p:cNvSpPr>
              <a:spLocks/>
            </p:cNvSpPr>
            <p:nvPr/>
          </p:nvSpPr>
          <p:spPr bwMode="auto">
            <a:xfrm>
              <a:off x="3225800" y="4994276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Freeform 102"/>
            <p:cNvSpPr>
              <a:spLocks/>
            </p:cNvSpPr>
            <p:nvPr/>
          </p:nvSpPr>
          <p:spPr bwMode="auto">
            <a:xfrm>
              <a:off x="3683000" y="498951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Freeform 103"/>
            <p:cNvSpPr>
              <a:spLocks/>
            </p:cNvSpPr>
            <p:nvPr/>
          </p:nvSpPr>
          <p:spPr bwMode="auto">
            <a:xfrm>
              <a:off x="3683000" y="498951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Freeform 104"/>
            <p:cNvSpPr>
              <a:spLocks/>
            </p:cNvSpPr>
            <p:nvPr/>
          </p:nvSpPr>
          <p:spPr bwMode="auto">
            <a:xfrm>
              <a:off x="3454400" y="49831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Freeform 105"/>
            <p:cNvSpPr>
              <a:spLocks/>
            </p:cNvSpPr>
            <p:nvPr/>
          </p:nvSpPr>
          <p:spPr bwMode="auto">
            <a:xfrm>
              <a:off x="3454400" y="49831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Freeform 106"/>
            <p:cNvSpPr>
              <a:spLocks/>
            </p:cNvSpPr>
            <p:nvPr/>
          </p:nvSpPr>
          <p:spPr bwMode="auto">
            <a:xfrm>
              <a:off x="3294063" y="498316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Freeform 107"/>
            <p:cNvSpPr>
              <a:spLocks/>
            </p:cNvSpPr>
            <p:nvPr/>
          </p:nvSpPr>
          <p:spPr bwMode="auto">
            <a:xfrm>
              <a:off x="3294063" y="498316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Freeform 108"/>
            <p:cNvSpPr>
              <a:spLocks/>
            </p:cNvSpPr>
            <p:nvPr/>
          </p:nvSpPr>
          <p:spPr bwMode="auto">
            <a:xfrm>
              <a:off x="3179763" y="49815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Freeform 109"/>
            <p:cNvSpPr>
              <a:spLocks/>
            </p:cNvSpPr>
            <p:nvPr/>
          </p:nvSpPr>
          <p:spPr bwMode="auto">
            <a:xfrm>
              <a:off x="3179763" y="49815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Freeform 110"/>
            <p:cNvSpPr>
              <a:spLocks/>
            </p:cNvSpPr>
            <p:nvPr/>
          </p:nvSpPr>
          <p:spPr bwMode="auto">
            <a:xfrm>
              <a:off x="3386138" y="4978401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Freeform 111"/>
            <p:cNvSpPr>
              <a:spLocks/>
            </p:cNvSpPr>
            <p:nvPr/>
          </p:nvSpPr>
          <p:spPr bwMode="auto">
            <a:xfrm>
              <a:off x="3386138" y="4978401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Freeform 112"/>
            <p:cNvSpPr>
              <a:spLocks/>
            </p:cNvSpPr>
            <p:nvPr/>
          </p:nvSpPr>
          <p:spPr bwMode="auto">
            <a:xfrm>
              <a:off x="3340100" y="49672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Freeform 113"/>
            <p:cNvSpPr>
              <a:spLocks/>
            </p:cNvSpPr>
            <p:nvPr/>
          </p:nvSpPr>
          <p:spPr bwMode="auto">
            <a:xfrm>
              <a:off x="3340100" y="49672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Freeform 114"/>
            <p:cNvSpPr>
              <a:spLocks/>
            </p:cNvSpPr>
            <p:nvPr/>
          </p:nvSpPr>
          <p:spPr bwMode="auto">
            <a:xfrm>
              <a:off x="3340100" y="495141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Freeform 115"/>
            <p:cNvSpPr>
              <a:spLocks/>
            </p:cNvSpPr>
            <p:nvPr/>
          </p:nvSpPr>
          <p:spPr bwMode="auto">
            <a:xfrm>
              <a:off x="3340100" y="495141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" name="Freeform 116"/>
            <p:cNvSpPr>
              <a:spLocks/>
            </p:cNvSpPr>
            <p:nvPr/>
          </p:nvSpPr>
          <p:spPr bwMode="auto">
            <a:xfrm>
              <a:off x="2997200" y="4949826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Freeform 117"/>
            <p:cNvSpPr>
              <a:spLocks/>
            </p:cNvSpPr>
            <p:nvPr/>
          </p:nvSpPr>
          <p:spPr bwMode="auto">
            <a:xfrm>
              <a:off x="2997200" y="4949826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Freeform 118"/>
            <p:cNvSpPr>
              <a:spLocks/>
            </p:cNvSpPr>
            <p:nvPr/>
          </p:nvSpPr>
          <p:spPr bwMode="auto">
            <a:xfrm>
              <a:off x="2997200" y="49450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Freeform 119"/>
            <p:cNvSpPr>
              <a:spLocks/>
            </p:cNvSpPr>
            <p:nvPr/>
          </p:nvSpPr>
          <p:spPr bwMode="auto">
            <a:xfrm>
              <a:off x="2997200" y="49450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Freeform 120"/>
            <p:cNvSpPr>
              <a:spLocks/>
            </p:cNvSpPr>
            <p:nvPr/>
          </p:nvSpPr>
          <p:spPr bwMode="auto">
            <a:xfrm>
              <a:off x="3887788" y="4935539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Freeform 121"/>
            <p:cNvSpPr>
              <a:spLocks/>
            </p:cNvSpPr>
            <p:nvPr/>
          </p:nvSpPr>
          <p:spPr bwMode="auto">
            <a:xfrm>
              <a:off x="3887788" y="4935539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Freeform 122"/>
            <p:cNvSpPr>
              <a:spLocks/>
            </p:cNvSpPr>
            <p:nvPr/>
          </p:nvSpPr>
          <p:spPr bwMode="auto">
            <a:xfrm>
              <a:off x="3705225" y="49291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Freeform 123"/>
            <p:cNvSpPr>
              <a:spLocks/>
            </p:cNvSpPr>
            <p:nvPr/>
          </p:nvSpPr>
          <p:spPr bwMode="auto">
            <a:xfrm>
              <a:off x="3705225" y="49291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Freeform 124"/>
            <p:cNvSpPr>
              <a:spLocks/>
            </p:cNvSpPr>
            <p:nvPr/>
          </p:nvSpPr>
          <p:spPr bwMode="auto">
            <a:xfrm>
              <a:off x="3019425" y="491331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Freeform 125"/>
            <p:cNvSpPr>
              <a:spLocks/>
            </p:cNvSpPr>
            <p:nvPr/>
          </p:nvSpPr>
          <p:spPr bwMode="auto">
            <a:xfrm>
              <a:off x="3019425" y="491331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Freeform 126"/>
            <p:cNvSpPr>
              <a:spLocks/>
            </p:cNvSpPr>
            <p:nvPr/>
          </p:nvSpPr>
          <p:spPr bwMode="auto">
            <a:xfrm>
              <a:off x="3659188" y="49006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Freeform 127"/>
            <p:cNvSpPr>
              <a:spLocks/>
            </p:cNvSpPr>
            <p:nvPr/>
          </p:nvSpPr>
          <p:spPr bwMode="auto">
            <a:xfrm>
              <a:off x="3659188" y="49006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Freeform 128"/>
            <p:cNvSpPr>
              <a:spLocks/>
            </p:cNvSpPr>
            <p:nvPr/>
          </p:nvSpPr>
          <p:spPr bwMode="auto">
            <a:xfrm>
              <a:off x="3614738" y="4894264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Freeform 129"/>
            <p:cNvSpPr>
              <a:spLocks/>
            </p:cNvSpPr>
            <p:nvPr/>
          </p:nvSpPr>
          <p:spPr bwMode="auto">
            <a:xfrm>
              <a:off x="3614738" y="4894264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Freeform 130"/>
            <p:cNvSpPr>
              <a:spLocks/>
            </p:cNvSpPr>
            <p:nvPr/>
          </p:nvSpPr>
          <p:spPr bwMode="auto">
            <a:xfrm>
              <a:off x="3843338" y="488315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Freeform 131"/>
            <p:cNvSpPr>
              <a:spLocks/>
            </p:cNvSpPr>
            <p:nvPr/>
          </p:nvSpPr>
          <p:spPr bwMode="auto">
            <a:xfrm>
              <a:off x="3843338" y="488315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Freeform 132"/>
            <p:cNvSpPr>
              <a:spLocks/>
            </p:cNvSpPr>
            <p:nvPr/>
          </p:nvSpPr>
          <p:spPr bwMode="auto">
            <a:xfrm>
              <a:off x="3408363" y="486886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Freeform 133"/>
            <p:cNvSpPr>
              <a:spLocks/>
            </p:cNvSpPr>
            <p:nvPr/>
          </p:nvSpPr>
          <p:spPr bwMode="auto">
            <a:xfrm>
              <a:off x="3408363" y="486886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Freeform 134"/>
            <p:cNvSpPr>
              <a:spLocks/>
            </p:cNvSpPr>
            <p:nvPr/>
          </p:nvSpPr>
          <p:spPr bwMode="auto">
            <a:xfrm>
              <a:off x="3362325" y="48672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2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2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Freeform 135"/>
            <p:cNvSpPr>
              <a:spLocks/>
            </p:cNvSpPr>
            <p:nvPr/>
          </p:nvSpPr>
          <p:spPr bwMode="auto">
            <a:xfrm>
              <a:off x="3362325" y="4867276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2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2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Freeform 136"/>
            <p:cNvSpPr>
              <a:spLocks/>
            </p:cNvSpPr>
            <p:nvPr/>
          </p:nvSpPr>
          <p:spPr bwMode="auto">
            <a:xfrm>
              <a:off x="3819525" y="48641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Freeform 137"/>
            <p:cNvSpPr>
              <a:spLocks/>
            </p:cNvSpPr>
            <p:nvPr/>
          </p:nvSpPr>
          <p:spPr bwMode="auto">
            <a:xfrm>
              <a:off x="3819525" y="48641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Freeform 138"/>
            <p:cNvSpPr>
              <a:spLocks/>
            </p:cNvSpPr>
            <p:nvPr/>
          </p:nvSpPr>
          <p:spPr bwMode="auto">
            <a:xfrm>
              <a:off x="2951163" y="48625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Freeform 139"/>
            <p:cNvSpPr>
              <a:spLocks/>
            </p:cNvSpPr>
            <p:nvPr/>
          </p:nvSpPr>
          <p:spPr bwMode="auto">
            <a:xfrm>
              <a:off x="2951163" y="48625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Freeform 140"/>
            <p:cNvSpPr>
              <a:spLocks/>
            </p:cNvSpPr>
            <p:nvPr/>
          </p:nvSpPr>
          <p:spPr bwMode="auto">
            <a:xfrm>
              <a:off x="3705225" y="4854576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Freeform 141"/>
            <p:cNvSpPr>
              <a:spLocks/>
            </p:cNvSpPr>
            <p:nvPr/>
          </p:nvSpPr>
          <p:spPr bwMode="auto">
            <a:xfrm>
              <a:off x="3705225" y="4854576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Freeform 142"/>
            <p:cNvSpPr>
              <a:spLocks/>
            </p:cNvSpPr>
            <p:nvPr/>
          </p:nvSpPr>
          <p:spPr bwMode="auto">
            <a:xfrm>
              <a:off x="3225800" y="48529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Freeform 143"/>
            <p:cNvSpPr>
              <a:spLocks/>
            </p:cNvSpPr>
            <p:nvPr/>
          </p:nvSpPr>
          <p:spPr bwMode="auto">
            <a:xfrm>
              <a:off x="3225800" y="48529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Freeform 144"/>
            <p:cNvSpPr>
              <a:spLocks/>
            </p:cNvSpPr>
            <p:nvPr/>
          </p:nvSpPr>
          <p:spPr bwMode="auto">
            <a:xfrm>
              <a:off x="3705225" y="4846639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Freeform 145"/>
            <p:cNvSpPr>
              <a:spLocks/>
            </p:cNvSpPr>
            <p:nvPr/>
          </p:nvSpPr>
          <p:spPr bwMode="auto">
            <a:xfrm>
              <a:off x="3705225" y="4846639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Freeform 146"/>
            <p:cNvSpPr>
              <a:spLocks/>
            </p:cNvSpPr>
            <p:nvPr/>
          </p:nvSpPr>
          <p:spPr bwMode="auto">
            <a:xfrm>
              <a:off x="3843338" y="4821239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Freeform 147"/>
            <p:cNvSpPr>
              <a:spLocks/>
            </p:cNvSpPr>
            <p:nvPr/>
          </p:nvSpPr>
          <p:spPr bwMode="auto">
            <a:xfrm>
              <a:off x="3843338" y="4821239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Freeform 148"/>
            <p:cNvSpPr>
              <a:spLocks/>
            </p:cNvSpPr>
            <p:nvPr/>
          </p:nvSpPr>
          <p:spPr bwMode="auto">
            <a:xfrm>
              <a:off x="3865563" y="481965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Freeform 149"/>
            <p:cNvSpPr>
              <a:spLocks/>
            </p:cNvSpPr>
            <p:nvPr/>
          </p:nvSpPr>
          <p:spPr bwMode="auto">
            <a:xfrm>
              <a:off x="3865563" y="481965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Freeform 150"/>
            <p:cNvSpPr>
              <a:spLocks/>
            </p:cNvSpPr>
            <p:nvPr/>
          </p:nvSpPr>
          <p:spPr bwMode="auto">
            <a:xfrm>
              <a:off x="3614738" y="48180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Freeform 151"/>
            <p:cNvSpPr>
              <a:spLocks/>
            </p:cNvSpPr>
            <p:nvPr/>
          </p:nvSpPr>
          <p:spPr bwMode="auto">
            <a:xfrm>
              <a:off x="3614738" y="48180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Freeform 152"/>
            <p:cNvSpPr>
              <a:spLocks/>
            </p:cNvSpPr>
            <p:nvPr/>
          </p:nvSpPr>
          <p:spPr bwMode="auto">
            <a:xfrm>
              <a:off x="2974975" y="481647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Freeform 153"/>
            <p:cNvSpPr>
              <a:spLocks/>
            </p:cNvSpPr>
            <p:nvPr/>
          </p:nvSpPr>
          <p:spPr bwMode="auto">
            <a:xfrm>
              <a:off x="2974975" y="4816476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154"/>
            <p:cNvSpPr>
              <a:spLocks/>
            </p:cNvSpPr>
            <p:nvPr/>
          </p:nvSpPr>
          <p:spPr bwMode="auto">
            <a:xfrm>
              <a:off x="3316288" y="48148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Freeform 155"/>
            <p:cNvSpPr>
              <a:spLocks/>
            </p:cNvSpPr>
            <p:nvPr/>
          </p:nvSpPr>
          <p:spPr bwMode="auto">
            <a:xfrm>
              <a:off x="3316288" y="4814889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Freeform 156"/>
            <p:cNvSpPr>
              <a:spLocks/>
            </p:cNvSpPr>
            <p:nvPr/>
          </p:nvSpPr>
          <p:spPr bwMode="auto">
            <a:xfrm>
              <a:off x="3568700" y="480695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Freeform 157"/>
            <p:cNvSpPr>
              <a:spLocks/>
            </p:cNvSpPr>
            <p:nvPr/>
          </p:nvSpPr>
          <p:spPr bwMode="auto">
            <a:xfrm>
              <a:off x="3568700" y="480695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Freeform 158"/>
            <p:cNvSpPr>
              <a:spLocks/>
            </p:cNvSpPr>
            <p:nvPr/>
          </p:nvSpPr>
          <p:spPr bwMode="auto">
            <a:xfrm>
              <a:off x="3430588" y="47879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Freeform 159"/>
            <p:cNvSpPr>
              <a:spLocks/>
            </p:cNvSpPr>
            <p:nvPr/>
          </p:nvSpPr>
          <p:spPr bwMode="auto">
            <a:xfrm>
              <a:off x="3430588" y="47879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Freeform 160"/>
            <p:cNvSpPr>
              <a:spLocks/>
            </p:cNvSpPr>
            <p:nvPr/>
          </p:nvSpPr>
          <p:spPr bwMode="auto">
            <a:xfrm>
              <a:off x="3500438" y="47767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Freeform 161"/>
            <p:cNvSpPr>
              <a:spLocks/>
            </p:cNvSpPr>
            <p:nvPr/>
          </p:nvSpPr>
          <p:spPr bwMode="auto">
            <a:xfrm>
              <a:off x="3500438" y="47767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Freeform 162"/>
            <p:cNvSpPr>
              <a:spLocks/>
            </p:cNvSpPr>
            <p:nvPr/>
          </p:nvSpPr>
          <p:spPr bwMode="auto">
            <a:xfrm>
              <a:off x="3797300" y="4764089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Freeform 163"/>
            <p:cNvSpPr>
              <a:spLocks/>
            </p:cNvSpPr>
            <p:nvPr/>
          </p:nvSpPr>
          <p:spPr bwMode="auto">
            <a:xfrm>
              <a:off x="3797300" y="4764089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Freeform 164"/>
            <p:cNvSpPr>
              <a:spLocks/>
            </p:cNvSpPr>
            <p:nvPr/>
          </p:nvSpPr>
          <p:spPr bwMode="auto">
            <a:xfrm>
              <a:off x="3544888" y="4764089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Freeform 165"/>
            <p:cNvSpPr>
              <a:spLocks/>
            </p:cNvSpPr>
            <p:nvPr/>
          </p:nvSpPr>
          <p:spPr bwMode="auto">
            <a:xfrm>
              <a:off x="3544888" y="4764089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Freeform 166"/>
            <p:cNvSpPr>
              <a:spLocks/>
            </p:cNvSpPr>
            <p:nvPr/>
          </p:nvSpPr>
          <p:spPr bwMode="auto">
            <a:xfrm>
              <a:off x="3636963" y="47625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Freeform 167"/>
            <p:cNvSpPr>
              <a:spLocks/>
            </p:cNvSpPr>
            <p:nvPr/>
          </p:nvSpPr>
          <p:spPr bwMode="auto">
            <a:xfrm>
              <a:off x="3636963" y="47625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Freeform 168"/>
            <p:cNvSpPr>
              <a:spLocks/>
            </p:cNvSpPr>
            <p:nvPr/>
          </p:nvSpPr>
          <p:spPr bwMode="auto">
            <a:xfrm>
              <a:off x="3568700" y="4756151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Freeform 169"/>
            <p:cNvSpPr>
              <a:spLocks/>
            </p:cNvSpPr>
            <p:nvPr/>
          </p:nvSpPr>
          <p:spPr bwMode="auto">
            <a:xfrm>
              <a:off x="3568700" y="4756151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Freeform 170"/>
            <p:cNvSpPr>
              <a:spLocks/>
            </p:cNvSpPr>
            <p:nvPr/>
          </p:nvSpPr>
          <p:spPr bwMode="auto">
            <a:xfrm>
              <a:off x="3340100" y="4719639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Freeform 171"/>
            <p:cNvSpPr>
              <a:spLocks/>
            </p:cNvSpPr>
            <p:nvPr/>
          </p:nvSpPr>
          <p:spPr bwMode="auto">
            <a:xfrm>
              <a:off x="3340100" y="4719639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Freeform 172"/>
            <p:cNvSpPr>
              <a:spLocks/>
            </p:cNvSpPr>
            <p:nvPr/>
          </p:nvSpPr>
          <p:spPr bwMode="auto">
            <a:xfrm>
              <a:off x="3386138" y="4705351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Freeform 173"/>
            <p:cNvSpPr>
              <a:spLocks/>
            </p:cNvSpPr>
            <p:nvPr/>
          </p:nvSpPr>
          <p:spPr bwMode="auto">
            <a:xfrm>
              <a:off x="3386138" y="4705351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Freeform 174"/>
            <p:cNvSpPr>
              <a:spLocks/>
            </p:cNvSpPr>
            <p:nvPr/>
          </p:nvSpPr>
          <p:spPr bwMode="auto">
            <a:xfrm>
              <a:off x="3590925" y="4694239"/>
              <a:ext cx="55563" cy="53975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6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1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1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6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6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" name="Freeform 175"/>
            <p:cNvSpPr>
              <a:spLocks/>
            </p:cNvSpPr>
            <p:nvPr/>
          </p:nvSpPr>
          <p:spPr bwMode="auto">
            <a:xfrm>
              <a:off x="3590925" y="4694239"/>
              <a:ext cx="55563" cy="53975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6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1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1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6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6"/>
                  </a:lnTo>
                  <a:lnTo>
                    <a:pt x="70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Freeform 176"/>
            <p:cNvSpPr>
              <a:spLocks/>
            </p:cNvSpPr>
            <p:nvPr/>
          </p:nvSpPr>
          <p:spPr bwMode="auto">
            <a:xfrm>
              <a:off x="4002088" y="4681539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Freeform 177"/>
            <p:cNvSpPr>
              <a:spLocks/>
            </p:cNvSpPr>
            <p:nvPr/>
          </p:nvSpPr>
          <p:spPr bwMode="auto">
            <a:xfrm>
              <a:off x="4002088" y="4681539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Freeform 178"/>
            <p:cNvSpPr>
              <a:spLocks/>
            </p:cNvSpPr>
            <p:nvPr/>
          </p:nvSpPr>
          <p:spPr bwMode="auto">
            <a:xfrm>
              <a:off x="3430588" y="4676776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Freeform 179"/>
            <p:cNvSpPr>
              <a:spLocks/>
            </p:cNvSpPr>
            <p:nvPr/>
          </p:nvSpPr>
          <p:spPr bwMode="auto">
            <a:xfrm>
              <a:off x="3430588" y="4676776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Freeform 180"/>
            <p:cNvSpPr>
              <a:spLocks/>
            </p:cNvSpPr>
            <p:nvPr/>
          </p:nvSpPr>
          <p:spPr bwMode="auto">
            <a:xfrm>
              <a:off x="3271838" y="4670426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Freeform 181"/>
            <p:cNvSpPr>
              <a:spLocks/>
            </p:cNvSpPr>
            <p:nvPr/>
          </p:nvSpPr>
          <p:spPr bwMode="auto">
            <a:xfrm>
              <a:off x="3271838" y="4670426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Freeform 182"/>
            <p:cNvSpPr>
              <a:spLocks/>
            </p:cNvSpPr>
            <p:nvPr/>
          </p:nvSpPr>
          <p:spPr bwMode="auto">
            <a:xfrm>
              <a:off x="3843338" y="46624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" name="Freeform 183"/>
            <p:cNvSpPr>
              <a:spLocks/>
            </p:cNvSpPr>
            <p:nvPr/>
          </p:nvSpPr>
          <p:spPr bwMode="auto">
            <a:xfrm>
              <a:off x="3843338" y="4662489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Freeform 184"/>
            <p:cNvSpPr>
              <a:spLocks/>
            </p:cNvSpPr>
            <p:nvPr/>
          </p:nvSpPr>
          <p:spPr bwMode="auto">
            <a:xfrm>
              <a:off x="3683000" y="465455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Freeform 185"/>
            <p:cNvSpPr>
              <a:spLocks/>
            </p:cNvSpPr>
            <p:nvPr/>
          </p:nvSpPr>
          <p:spPr bwMode="auto">
            <a:xfrm>
              <a:off x="3683000" y="4654551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Freeform 186"/>
            <p:cNvSpPr>
              <a:spLocks/>
            </p:cNvSpPr>
            <p:nvPr/>
          </p:nvSpPr>
          <p:spPr bwMode="auto">
            <a:xfrm>
              <a:off x="4002088" y="46339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Freeform 187"/>
            <p:cNvSpPr>
              <a:spLocks/>
            </p:cNvSpPr>
            <p:nvPr/>
          </p:nvSpPr>
          <p:spPr bwMode="auto">
            <a:xfrm>
              <a:off x="4002088" y="4633914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Freeform 188"/>
            <p:cNvSpPr>
              <a:spLocks/>
            </p:cNvSpPr>
            <p:nvPr/>
          </p:nvSpPr>
          <p:spPr bwMode="auto">
            <a:xfrm>
              <a:off x="3683000" y="4630739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Freeform 189"/>
            <p:cNvSpPr>
              <a:spLocks/>
            </p:cNvSpPr>
            <p:nvPr/>
          </p:nvSpPr>
          <p:spPr bwMode="auto">
            <a:xfrm>
              <a:off x="3683000" y="4630739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Freeform 190"/>
            <p:cNvSpPr>
              <a:spLocks/>
            </p:cNvSpPr>
            <p:nvPr/>
          </p:nvSpPr>
          <p:spPr bwMode="auto">
            <a:xfrm>
              <a:off x="3957638" y="4611689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Freeform 191"/>
            <p:cNvSpPr>
              <a:spLocks/>
            </p:cNvSpPr>
            <p:nvPr/>
          </p:nvSpPr>
          <p:spPr bwMode="auto">
            <a:xfrm>
              <a:off x="3957638" y="4611689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Freeform 192"/>
            <p:cNvSpPr>
              <a:spLocks/>
            </p:cNvSpPr>
            <p:nvPr/>
          </p:nvSpPr>
          <p:spPr bwMode="auto">
            <a:xfrm>
              <a:off x="4002088" y="460851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Freeform 193"/>
            <p:cNvSpPr>
              <a:spLocks/>
            </p:cNvSpPr>
            <p:nvPr/>
          </p:nvSpPr>
          <p:spPr bwMode="auto">
            <a:xfrm>
              <a:off x="4002088" y="4608514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Freeform 194"/>
            <p:cNvSpPr>
              <a:spLocks/>
            </p:cNvSpPr>
            <p:nvPr/>
          </p:nvSpPr>
          <p:spPr bwMode="auto">
            <a:xfrm>
              <a:off x="3911600" y="46021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2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2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Freeform 195"/>
            <p:cNvSpPr>
              <a:spLocks/>
            </p:cNvSpPr>
            <p:nvPr/>
          </p:nvSpPr>
          <p:spPr bwMode="auto">
            <a:xfrm>
              <a:off x="3911600" y="4602164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2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2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Freeform 196"/>
            <p:cNvSpPr>
              <a:spLocks/>
            </p:cNvSpPr>
            <p:nvPr/>
          </p:nvSpPr>
          <p:spPr bwMode="auto">
            <a:xfrm>
              <a:off x="3819525" y="45593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Freeform 197"/>
            <p:cNvSpPr>
              <a:spLocks/>
            </p:cNvSpPr>
            <p:nvPr/>
          </p:nvSpPr>
          <p:spPr bwMode="auto">
            <a:xfrm>
              <a:off x="3819525" y="45593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Freeform 198"/>
            <p:cNvSpPr>
              <a:spLocks/>
            </p:cNvSpPr>
            <p:nvPr/>
          </p:nvSpPr>
          <p:spPr bwMode="auto">
            <a:xfrm>
              <a:off x="3911600" y="4538664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Freeform 199"/>
            <p:cNvSpPr>
              <a:spLocks/>
            </p:cNvSpPr>
            <p:nvPr/>
          </p:nvSpPr>
          <p:spPr bwMode="auto">
            <a:xfrm>
              <a:off x="3911600" y="4538664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Freeform 200"/>
            <p:cNvSpPr>
              <a:spLocks/>
            </p:cNvSpPr>
            <p:nvPr/>
          </p:nvSpPr>
          <p:spPr bwMode="auto">
            <a:xfrm>
              <a:off x="3544888" y="45212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Freeform 201"/>
            <p:cNvSpPr>
              <a:spLocks/>
            </p:cNvSpPr>
            <p:nvPr/>
          </p:nvSpPr>
          <p:spPr bwMode="auto">
            <a:xfrm>
              <a:off x="3544888" y="4521201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Freeform 202"/>
            <p:cNvSpPr>
              <a:spLocks/>
            </p:cNvSpPr>
            <p:nvPr/>
          </p:nvSpPr>
          <p:spPr bwMode="auto">
            <a:xfrm>
              <a:off x="3705225" y="450215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Freeform 203"/>
            <p:cNvSpPr>
              <a:spLocks/>
            </p:cNvSpPr>
            <p:nvPr/>
          </p:nvSpPr>
          <p:spPr bwMode="auto">
            <a:xfrm>
              <a:off x="3705225" y="4502151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Freeform 204"/>
            <p:cNvSpPr>
              <a:spLocks/>
            </p:cNvSpPr>
            <p:nvPr/>
          </p:nvSpPr>
          <p:spPr bwMode="auto">
            <a:xfrm>
              <a:off x="3773488" y="4479926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Freeform 206"/>
            <p:cNvSpPr>
              <a:spLocks/>
            </p:cNvSpPr>
            <p:nvPr/>
          </p:nvSpPr>
          <p:spPr bwMode="auto">
            <a:xfrm>
              <a:off x="3773488" y="4479926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207"/>
            <p:cNvSpPr>
              <a:spLocks/>
            </p:cNvSpPr>
            <p:nvPr/>
          </p:nvSpPr>
          <p:spPr bwMode="auto">
            <a:xfrm>
              <a:off x="3911600" y="445928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Freeform 208"/>
            <p:cNvSpPr>
              <a:spLocks/>
            </p:cNvSpPr>
            <p:nvPr/>
          </p:nvSpPr>
          <p:spPr bwMode="auto">
            <a:xfrm>
              <a:off x="3911600" y="445928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Freeform 209"/>
            <p:cNvSpPr>
              <a:spLocks/>
            </p:cNvSpPr>
            <p:nvPr/>
          </p:nvSpPr>
          <p:spPr bwMode="auto">
            <a:xfrm>
              <a:off x="3911600" y="4416426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Freeform 210"/>
            <p:cNvSpPr>
              <a:spLocks/>
            </p:cNvSpPr>
            <p:nvPr/>
          </p:nvSpPr>
          <p:spPr bwMode="auto">
            <a:xfrm>
              <a:off x="3911600" y="4416426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Freeform 211"/>
            <p:cNvSpPr>
              <a:spLocks/>
            </p:cNvSpPr>
            <p:nvPr/>
          </p:nvSpPr>
          <p:spPr bwMode="auto">
            <a:xfrm>
              <a:off x="4071938" y="441483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212"/>
            <p:cNvSpPr>
              <a:spLocks/>
            </p:cNvSpPr>
            <p:nvPr/>
          </p:nvSpPr>
          <p:spPr bwMode="auto">
            <a:xfrm>
              <a:off x="4071938" y="441483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Freeform 213"/>
            <p:cNvSpPr>
              <a:spLocks/>
            </p:cNvSpPr>
            <p:nvPr/>
          </p:nvSpPr>
          <p:spPr bwMode="auto">
            <a:xfrm>
              <a:off x="3705225" y="440848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Freeform 214"/>
            <p:cNvSpPr>
              <a:spLocks/>
            </p:cNvSpPr>
            <p:nvPr/>
          </p:nvSpPr>
          <p:spPr bwMode="auto">
            <a:xfrm>
              <a:off x="3705225" y="440848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Freeform 215"/>
            <p:cNvSpPr>
              <a:spLocks/>
            </p:cNvSpPr>
            <p:nvPr/>
          </p:nvSpPr>
          <p:spPr bwMode="auto">
            <a:xfrm>
              <a:off x="3933825" y="439896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Freeform 216"/>
            <p:cNvSpPr>
              <a:spLocks/>
            </p:cNvSpPr>
            <p:nvPr/>
          </p:nvSpPr>
          <p:spPr bwMode="auto">
            <a:xfrm>
              <a:off x="3933825" y="439896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Freeform 217"/>
            <p:cNvSpPr>
              <a:spLocks/>
            </p:cNvSpPr>
            <p:nvPr/>
          </p:nvSpPr>
          <p:spPr bwMode="auto">
            <a:xfrm>
              <a:off x="3865563" y="43449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218"/>
            <p:cNvSpPr>
              <a:spLocks/>
            </p:cNvSpPr>
            <p:nvPr/>
          </p:nvSpPr>
          <p:spPr bwMode="auto">
            <a:xfrm>
              <a:off x="3865563" y="43449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219"/>
            <p:cNvSpPr>
              <a:spLocks/>
            </p:cNvSpPr>
            <p:nvPr/>
          </p:nvSpPr>
          <p:spPr bwMode="auto">
            <a:xfrm>
              <a:off x="4071938" y="4238626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20"/>
            <p:cNvSpPr>
              <a:spLocks/>
            </p:cNvSpPr>
            <p:nvPr/>
          </p:nvSpPr>
          <p:spPr bwMode="auto">
            <a:xfrm>
              <a:off x="4071938" y="4238626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221"/>
            <p:cNvSpPr>
              <a:spLocks/>
            </p:cNvSpPr>
            <p:nvPr/>
          </p:nvSpPr>
          <p:spPr bwMode="auto">
            <a:xfrm>
              <a:off x="3979863" y="4171951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222"/>
            <p:cNvSpPr>
              <a:spLocks/>
            </p:cNvSpPr>
            <p:nvPr/>
          </p:nvSpPr>
          <p:spPr bwMode="auto">
            <a:xfrm>
              <a:off x="3979863" y="4171951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0" name="Rectangle 223"/>
          <p:cNvSpPr>
            <a:spLocks noChangeArrowheads="1"/>
          </p:cNvSpPr>
          <p:nvPr/>
        </p:nvSpPr>
        <p:spPr bwMode="auto">
          <a:xfrm>
            <a:off x="1389550" y="381548"/>
            <a:ext cx="9217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PC(40:6; 18:0/22:6)</a:t>
            </a:r>
            <a:endParaRPr kumimoji="0" lang="en-US" altLang="en-US" sz="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60" name="Group 659"/>
          <p:cNvGrpSpPr/>
          <p:nvPr/>
        </p:nvGrpSpPr>
        <p:grpSpPr>
          <a:xfrm>
            <a:off x="2655500" y="456480"/>
            <a:ext cx="1371600" cy="1371600"/>
            <a:chOff x="3997325" y="2401888"/>
            <a:chExt cx="1914526" cy="1917700"/>
          </a:xfrm>
        </p:grpSpPr>
        <p:sp>
          <p:nvSpPr>
            <p:cNvPr id="465" name="Line 232"/>
            <p:cNvSpPr>
              <a:spLocks noChangeShapeType="1"/>
            </p:cNvSpPr>
            <p:nvPr/>
          </p:nvSpPr>
          <p:spPr bwMode="auto">
            <a:xfrm>
              <a:off x="4065588" y="4241800"/>
              <a:ext cx="18462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Line 233"/>
            <p:cNvSpPr>
              <a:spLocks noChangeShapeType="1"/>
            </p:cNvSpPr>
            <p:nvPr/>
          </p:nvSpPr>
          <p:spPr bwMode="auto">
            <a:xfrm>
              <a:off x="4073525" y="4241800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Line 234"/>
            <p:cNvSpPr>
              <a:spLocks noChangeShapeType="1"/>
            </p:cNvSpPr>
            <p:nvPr/>
          </p:nvSpPr>
          <p:spPr bwMode="auto">
            <a:xfrm>
              <a:off x="4530725" y="4241800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Line 235"/>
            <p:cNvSpPr>
              <a:spLocks noChangeShapeType="1"/>
            </p:cNvSpPr>
            <p:nvPr/>
          </p:nvSpPr>
          <p:spPr bwMode="auto">
            <a:xfrm>
              <a:off x="4987925" y="4241800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Line 236"/>
            <p:cNvSpPr>
              <a:spLocks noChangeShapeType="1"/>
            </p:cNvSpPr>
            <p:nvPr/>
          </p:nvSpPr>
          <p:spPr bwMode="auto">
            <a:xfrm>
              <a:off x="5445125" y="4241800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Line 237"/>
            <p:cNvSpPr>
              <a:spLocks noChangeShapeType="1"/>
            </p:cNvSpPr>
            <p:nvPr/>
          </p:nvSpPr>
          <p:spPr bwMode="auto">
            <a:xfrm>
              <a:off x="5902325" y="4241800"/>
              <a:ext cx="0" cy="77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Line 242"/>
            <p:cNvSpPr>
              <a:spLocks noChangeShapeType="1"/>
            </p:cNvSpPr>
            <p:nvPr/>
          </p:nvSpPr>
          <p:spPr bwMode="auto">
            <a:xfrm flipV="1">
              <a:off x="4073525" y="2401888"/>
              <a:ext cx="0" cy="18478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Line 243"/>
            <p:cNvSpPr>
              <a:spLocks noChangeShapeType="1"/>
            </p:cNvSpPr>
            <p:nvPr/>
          </p:nvSpPr>
          <p:spPr bwMode="auto">
            <a:xfrm flipH="1">
              <a:off x="3997325" y="4241800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Line 244"/>
            <p:cNvSpPr>
              <a:spLocks noChangeShapeType="1"/>
            </p:cNvSpPr>
            <p:nvPr/>
          </p:nvSpPr>
          <p:spPr bwMode="auto">
            <a:xfrm flipH="1">
              <a:off x="3997325" y="3630613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Line 245"/>
            <p:cNvSpPr>
              <a:spLocks noChangeShapeType="1"/>
            </p:cNvSpPr>
            <p:nvPr/>
          </p:nvSpPr>
          <p:spPr bwMode="auto">
            <a:xfrm flipH="1">
              <a:off x="3997325" y="3021013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Line 246"/>
            <p:cNvSpPr>
              <a:spLocks noChangeShapeType="1"/>
            </p:cNvSpPr>
            <p:nvPr/>
          </p:nvSpPr>
          <p:spPr bwMode="auto">
            <a:xfrm flipH="1">
              <a:off x="3997325" y="2411413"/>
              <a:ext cx="76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247"/>
            <p:cNvSpPr>
              <a:spLocks/>
            </p:cNvSpPr>
            <p:nvPr/>
          </p:nvSpPr>
          <p:spPr bwMode="auto">
            <a:xfrm>
              <a:off x="4508500" y="3617913"/>
              <a:ext cx="1143000" cy="485775"/>
            </a:xfrm>
            <a:custGeom>
              <a:avLst/>
              <a:gdLst>
                <a:gd name="T0" fmla="*/ 13 w 1440"/>
                <a:gd name="T1" fmla="*/ 607 h 612"/>
                <a:gd name="T2" fmla="*/ 42 w 1440"/>
                <a:gd name="T3" fmla="*/ 595 h 612"/>
                <a:gd name="T4" fmla="*/ 71 w 1440"/>
                <a:gd name="T5" fmla="*/ 582 h 612"/>
                <a:gd name="T6" fmla="*/ 100 w 1440"/>
                <a:gd name="T7" fmla="*/ 570 h 612"/>
                <a:gd name="T8" fmla="*/ 129 w 1440"/>
                <a:gd name="T9" fmla="*/ 557 h 612"/>
                <a:gd name="T10" fmla="*/ 157 w 1440"/>
                <a:gd name="T11" fmla="*/ 545 h 612"/>
                <a:gd name="T12" fmla="*/ 186 w 1440"/>
                <a:gd name="T13" fmla="*/ 534 h 612"/>
                <a:gd name="T14" fmla="*/ 215 w 1440"/>
                <a:gd name="T15" fmla="*/ 520 h 612"/>
                <a:gd name="T16" fmla="*/ 244 w 1440"/>
                <a:gd name="T17" fmla="*/ 509 h 612"/>
                <a:gd name="T18" fmla="*/ 273 w 1440"/>
                <a:gd name="T19" fmla="*/ 497 h 612"/>
                <a:gd name="T20" fmla="*/ 301 w 1440"/>
                <a:gd name="T21" fmla="*/ 484 h 612"/>
                <a:gd name="T22" fmla="*/ 330 w 1440"/>
                <a:gd name="T23" fmla="*/ 472 h 612"/>
                <a:gd name="T24" fmla="*/ 359 w 1440"/>
                <a:gd name="T25" fmla="*/ 459 h 612"/>
                <a:gd name="T26" fmla="*/ 388 w 1440"/>
                <a:gd name="T27" fmla="*/ 447 h 612"/>
                <a:gd name="T28" fmla="*/ 417 w 1440"/>
                <a:gd name="T29" fmla="*/ 436 h 612"/>
                <a:gd name="T30" fmla="*/ 445 w 1440"/>
                <a:gd name="T31" fmla="*/ 422 h 612"/>
                <a:gd name="T32" fmla="*/ 474 w 1440"/>
                <a:gd name="T33" fmla="*/ 411 h 612"/>
                <a:gd name="T34" fmla="*/ 503 w 1440"/>
                <a:gd name="T35" fmla="*/ 399 h 612"/>
                <a:gd name="T36" fmla="*/ 532 w 1440"/>
                <a:gd name="T37" fmla="*/ 386 h 612"/>
                <a:gd name="T38" fmla="*/ 560 w 1440"/>
                <a:gd name="T39" fmla="*/ 374 h 612"/>
                <a:gd name="T40" fmla="*/ 589 w 1440"/>
                <a:gd name="T41" fmla="*/ 361 h 612"/>
                <a:gd name="T42" fmla="*/ 618 w 1440"/>
                <a:gd name="T43" fmla="*/ 349 h 612"/>
                <a:gd name="T44" fmla="*/ 647 w 1440"/>
                <a:gd name="T45" fmla="*/ 338 h 612"/>
                <a:gd name="T46" fmla="*/ 676 w 1440"/>
                <a:gd name="T47" fmla="*/ 324 h 612"/>
                <a:gd name="T48" fmla="*/ 704 w 1440"/>
                <a:gd name="T49" fmla="*/ 313 h 612"/>
                <a:gd name="T50" fmla="*/ 733 w 1440"/>
                <a:gd name="T51" fmla="*/ 301 h 612"/>
                <a:gd name="T52" fmla="*/ 762 w 1440"/>
                <a:gd name="T53" fmla="*/ 288 h 612"/>
                <a:gd name="T54" fmla="*/ 791 w 1440"/>
                <a:gd name="T55" fmla="*/ 276 h 612"/>
                <a:gd name="T56" fmla="*/ 820 w 1440"/>
                <a:gd name="T57" fmla="*/ 263 h 612"/>
                <a:gd name="T58" fmla="*/ 848 w 1440"/>
                <a:gd name="T59" fmla="*/ 251 h 612"/>
                <a:gd name="T60" fmla="*/ 877 w 1440"/>
                <a:gd name="T61" fmla="*/ 240 h 612"/>
                <a:gd name="T62" fmla="*/ 906 w 1440"/>
                <a:gd name="T63" fmla="*/ 226 h 612"/>
                <a:gd name="T64" fmla="*/ 935 w 1440"/>
                <a:gd name="T65" fmla="*/ 215 h 612"/>
                <a:gd name="T66" fmla="*/ 964 w 1440"/>
                <a:gd name="T67" fmla="*/ 203 h 612"/>
                <a:gd name="T68" fmla="*/ 992 w 1440"/>
                <a:gd name="T69" fmla="*/ 190 h 612"/>
                <a:gd name="T70" fmla="*/ 1021 w 1440"/>
                <a:gd name="T71" fmla="*/ 178 h 612"/>
                <a:gd name="T72" fmla="*/ 1050 w 1440"/>
                <a:gd name="T73" fmla="*/ 165 h 612"/>
                <a:gd name="T74" fmla="*/ 1079 w 1440"/>
                <a:gd name="T75" fmla="*/ 153 h 612"/>
                <a:gd name="T76" fmla="*/ 1108 w 1440"/>
                <a:gd name="T77" fmla="*/ 142 h 612"/>
                <a:gd name="T78" fmla="*/ 1136 w 1440"/>
                <a:gd name="T79" fmla="*/ 128 h 612"/>
                <a:gd name="T80" fmla="*/ 1165 w 1440"/>
                <a:gd name="T81" fmla="*/ 117 h 612"/>
                <a:gd name="T82" fmla="*/ 1194 w 1440"/>
                <a:gd name="T83" fmla="*/ 105 h 612"/>
                <a:gd name="T84" fmla="*/ 1223 w 1440"/>
                <a:gd name="T85" fmla="*/ 92 h 612"/>
                <a:gd name="T86" fmla="*/ 1251 w 1440"/>
                <a:gd name="T87" fmla="*/ 80 h 612"/>
                <a:gd name="T88" fmla="*/ 1280 w 1440"/>
                <a:gd name="T89" fmla="*/ 67 h 612"/>
                <a:gd name="T90" fmla="*/ 1309 w 1440"/>
                <a:gd name="T91" fmla="*/ 55 h 612"/>
                <a:gd name="T92" fmla="*/ 1338 w 1440"/>
                <a:gd name="T93" fmla="*/ 44 h 612"/>
                <a:gd name="T94" fmla="*/ 1367 w 1440"/>
                <a:gd name="T95" fmla="*/ 30 h 612"/>
                <a:gd name="T96" fmla="*/ 1395 w 1440"/>
                <a:gd name="T97" fmla="*/ 19 h 612"/>
                <a:gd name="T98" fmla="*/ 1424 w 1440"/>
                <a:gd name="T99" fmla="*/ 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40" h="612">
                  <a:moveTo>
                    <a:pt x="0" y="612"/>
                  </a:moveTo>
                  <a:lnTo>
                    <a:pt x="0" y="612"/>
                  </a:lnTo>
                  <a:lnTo>
                    <a:pt x="0" y="612"/>
                  </a:lnTo>
                  <a:lnTo>
                    <a:pt x="13" y="607"/>
                  </a:lnTo>
                  <a:lnTo>
                    <a:pt x="13" y="607"/>
                  </a:lnTo>
                  <a:lnTo>
                    <a:pt x="29" y="601"/>
                  </a:lnTo>
                  <a:lnTo>
                    <a:pt x="29" y="601"/>
                  </a:lnTo>
                  <a:lnTo>
                    <a:pt x="42" y="595"/>
                  </a:lnTo>
                  <a:lnTo>
                    <a:pt x="42" y="595"/>
                  </a:lnTo>
                  <a:lnTo>
                    <a:pt x="58" y="587"/>
                  </a:lnTo>
                  <a:lnTo>
                    <a:pt x="58" y="587"/>
                  </a:lnTo>
                  <a:lnTo>
                    <a:pt x="71" y="582"/>
                  </a:lnTo>
                  <a:lnTo>
                    <a:pt x="71" y="582"/>
                  </a:lnTo>
                  <a:lnTo>
                    <a:pt x="86" y="576"/>
                  </a:lnTo>
                  <a:lnTo>
                    <a:pt x="86" y="576"/>
                  </a:lnTo>
                  <a:lnTo>
                    <a:pt x="100" y="570"/>
                  </a:lnTo>
                  <a:lnTo>
                    <a:pt x="100" y="570"/>
                  </a:lnTo>
                  <a:lnTo>
                    <a:pt x="115" y="564"/>
                  </a:lnTo>
                  <a:lnTo>
                    <a:pt x="115" y="564"/>
                  </a:lnTo>
                  <a:lnTo>
                    <a:pt x="129" y="557"/>
                  </a:lnTo>
                  <a:lnTo>
                    <a:pt x="129" y="557"/>
                  </a:lnTo>
                  <a:lnTo>
                    <a:pt x="144" y="551"/>
                  </a:lnTo>
                  <a:lnTo>
                    <a:pt x="144" y="551"/>
                  </a:lnTo>
                  <a:lnTo>
                    <a:pt x="157" y="545"/>
                  </a:lnTo>
                  <a:lnTo>
                    <a:pt x="157" y="545"/>
                  </a:lnTo>
                  <a:lnTo>
                    <a:pt x="173" y="539"/>
                  </a:lnTo>
                  <a:lnTo>
                    <a:pt x="173" y="539"/>
                  </a:lnTo>
                  <a:lnTo>
                    <a:pt x="186" y="534"/>
                  </a:lnTo>
                  <a:lnTo>
                    <a:pt x="186" y="534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15" y="520"/>
                  </a:lnTo>
                  <a:lnTo>
                    <a:pt x="215" y="520"/>
                  </a:lnTo>
                  <a:lnTo>
                    <a:pt x="230" y="514"/>
                  </a:lnTo>
                  <a:lnTo>
                    <a:pt x="230" y="514"/>
                  </a:lnTo>
                  <a:lnTo>
                    <a:pt x="244" y="509"/>
                  </a:lnTo>
                  <a:lnTo>
                    <a:pt x="244" y="509"/>
                  </a:lnTo>
                  <a:lnTo>
                    <a:pt x="259" y="503"/>
                  </a:lnTo>
                  <a:lnTo>
                    <a:pt x="259" y="503"/>
                  </a:lnTo>
                  <a:lnTo>
                    <a:pt x="273" y="497"/>
                  </a:lnTo>
                  <a:lnTo>
                    <a:pt x="273" y="497"/>
                  </a:lnTo>
                  <a:lnTo>
                    <a:pt x="288" y="489"/>
                  </a:lnTo>
                  <a:lnTo>
                    <a:pt x="288" y="489"/>
                  </a:lnTo>
                  <a:lnTo>
                    <a:pt x="301" y="484"/>
                  </a:lnTo>
                  <a:lnTo>
                    <a:pt x="301" y="484"/>
                  </a:lnTo>
                  <a:lnTo>
                    <a:pt x="317" y="478"/>
                  </a:lnTo>
                  <a:lnTo>
                    <a:pt x="317" y="478"/>
                  </a:lnTo>
                  <a:lnTo>
                    <a:pt x="330" y="472"/>
                  </a:lnTo>
                  <a:lnTo>
                    <a:pt x="330" y="472"/>
                  </a:lnTo>
                  <a:lnTo>
                    <a:pt x="346" y="466"/>
                  </a:lnTo>
                  <a:lnTo>
                    <a:pt x="346" y="466"/>
                  </a:lnTo>
                  <a:lnTo>
                    <a:pt x="359" y="459"/>
                  </a:lnTo>
                  <a:lnTo>
                    <a:pt x="359" y="459"/>
                  </a:lnTo>
                  <a:lnTo>
                    <a:pt x="374" y="453"/>
                  </a:lnTo>
                  <a:lnTo>
                    <a:pt x="374" y="453"/>
                  </a:lnTo>
                  <a:lnTo>
                    <a:pt x="388" y="447"/>
                  </a:lnTo>
                  <a:lnTo>
                    <a:pt x="388" y="447"/>
                  </a:lnTo>
                  <a:lnTo>
                    <a:pt x="403" y="441"/>
                  </a:lnTo>
                  <a:lnTo>
                    <a:pt x="403" y="441"/>
                  </a:lnTo>
                  <a:lnTo>
                    <a:pt x="417" y="436"/>
                  </a:lnTo>
                  <a:lnTo>
                    <a:pt x="417" y="436"/>
                  </a:lnTo>
                  <a:lnTo>
                    <a:pt x="432" y="428"/>
                  </a:lnTo>
                  <a:lnTo>
                    <a:pt x="432" y="428"/>
                  </a:lnTo>
                  <a:lnTo>
                    <a:pt x="445" y="422"/>
                  </a:lnTo>
                  <a:lnTo>
                    <a:pt x="445" y="422"/>
                  </a:lnTo>
                  <a:lnTo>
                    <a:pt x="461" y="416"/>
                  </a:lnTo>
                  <a:lnTo>
                    <a:pt x="461" y="416"/>
                  </a:lnTo>
                  <a:lnTo>
                    <a:pt x="474" y="411"/>
                  </a:lnTo>
                  <a:lnTo>
                    <a:pt x="474" y="411"/>
                  </a:lnTo>
                  <a:lnTo>
                    <a:pt x="489" y="405"/>
                  </a:lnTo>
                  <a:lnTo>
                    <a:pt x="489" y="405"/>
                  </a:lnTo>
                  <a:lnTo>
                    <a:pt x="503" y="399"/>
                  </a:lnTo>
                  <a:lnTo>
                    <a:pt x="503" y="399"/>
                  </a:lnTo>
                  <a:lnTo>
                    <a:pt x="518" y="391"/>
                  </a:lnTo>
                  <a:lnTo>
                    <a:pt x="518" y="391"/>
                  </a:lnTo>
                  <a:lnTo>
                    <a:pt x="532" y="386"/>
                  </a:lnTo>
                  <a:lnTo>
                    <a:pt x="532" y="386"/>
                  </a:lnTo>
                  <a:lnTo>
                    <a:pt x="547" y="380"/>
                  </a:lnTo>
                  <a:lnTo>
                    <a:pt x="547" y="380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76" y="368"/>
                  </a:lnTo>
                  <a:lnTo>
                    <a:pt x="576" y="368"/>
                  </a:lnTo>
                  <a:lnTo>
                    <a:pt x="589" y="361"/>
                  </a:lnTo>
                  <a:lnTo>
                    <a:pt x="589" y="361"/>
                  </a:lnTo>
                  <a:lnTo>
                    <a:pt x="605" y="355"/>
                  </a:lnTo>
                  <a:lnTo>
                    <a:pt x="605" y="355"/>
                  </a:lnTo>
                  <a:lnTo>
                    <a:pt x="618" y="349"/>
                  </a:lnTo>
                  <a:lnTo>
                    <a:pt x="618" y="349"/>
                  </a:lnTo>
                  <a:lnTo>
                    <a:pt x="633" y="343"/>
                  </a:lnTo>
                  <a:lnTo>
                    <a:pt x="633" y="343"/>
                  </a:lnTo>
                  <a:lnTo>
                    <a:pt x="647" y="338"/>
                  </a:lnTo>
                  <a:lnTo>
                    <a:pt x="647" y="338"/>
                  </a:lnTo>
                  <a:lnTo>
                    <a:pt x="662" y="332"/>
                  </a:lnTo>
                  <a:lnTo>
                    <a:pt x="662" y="332"/>
                  </a:lnTo>
                  <a:lnTo>
                    <a:pt x="676" y="324"/>
                  </a:lnTo>
                  <a:lnTo>
                    <a:pt x="676" y="324"/>
                  </a:lnTo>
                  <a:lnTo>
                    <a:pt x="691" y="318"/>
                  </a:lnTo>
                  <a:lnTo>
                    <a:pt x="691" y="318"/>
                  </a:lnTo>
                  <a:lnTo>
                    <a:pt x="704" y="313"/>
                  </a:lnTo>
                  <a:lnTo>
                    <a:pt x="704" y="313"/>
                  </a:lnTo>
                  <a:lnTo>
                    <a:pt x="720" y="307"/>
                  </a:lnTo>
                  <a:lnTo>
                    <a:pt x="720" y="307"/>
                  </a:lnTo>
                  <a:lnTo>
                    <a:pt x="733" y="301"/>
                  </a:lnTo>
                  <a:lnTo>
                    <a:pt x="733" y="301"/>
                  </a:lnTo>
                  <a:lnTo>
                    <a:pt x="749" y="294"/>
                  </a:lnTo>
                  <a:lnTo>
                    <a:pt x="749" y="294"/>
                  </a:lnTo>
                  <a:lnTo>
                    <a:pt x="762" y="288"/>
                  </a:lnTo>
                  <a:lnTo>
                    <a:pt x="762" y="288"/>
                  </a:lnTo>
                  <a:lnTo>
                    <a:pt x="777" y="282"/>
                  </a:lnTo>
                  <a:lnTo>
                    <a:pt x="777" y="282"/>
                  </a:lnTo>
                  <a:lnTo>
                    <a:pt x="791" y="276"/>
                  </a:lnTo>
                  <a:lnTo>
                    <a:pt x="791" y="276"/>
                  </a:lnTo>
                  <a:lnTo>
                    <a:pt x="806" y="270"/>
                  </a:lnTo>
                  <a:lnTo>
                    <a:pt x="806" y="270"/>
                  </a:lnTo>
                  <a:lnTo>
                    <a:pt x="820" y="263"/>
                  </a:lnTo>
                  <a:lnTo>
                    <a:pt x="820" y="263"/>
                  </a:lnTo>
                  <a:lnTo>
                    <a:pt x="835" y="257"/>
                  </a:lnTo>
                  <a:lnTo>
                    <a:pt x="835" y="257"/>
                  </a:lnTo>
                  <a:lnTo>
                    <a:pt x="848" y="251"/>
                  </a:lnTo>
                  <a:lnTo>
                    <a:pt x="848" y="251"/>
                  </a:lnTo>
                  <a:lnTo>
                    <a:pt x="864" y="245"/>
                  </a:lnTo>
                  <a:lnTo>
                    <a:pt x="864" y="245"/>
                  </a:lnTo>
                  <a:lnTo>
                    <a:pt x="877" y="240"/>
                  </a:lnTo>
                  <a:lnTo>
                    <a:pt x="877" y="240"/>
                  </a:lnTo>
                  <a:lnTo>
                    <a:pt x="893" y="234"/>
                  </a:lnTo>
                  <a:lnTo>
                    <a:pt x="893" y="234"/>
                  </a:lnTo>
                  <a:lnTo>
                    <a:pt x="906" y="226"/>
                  </a:lnTo>
                  <a:lnTo>
                    <a:pt x="906" y="226"/>
                  </a:lnTo>
                  <a:lnTo>
                    <a:pt x="921" y="221"/>
                  </a:lnTo>
                  <a:lnTo>
                    <a:pt x="921" y="221"/>
                  </a:lnTo>
                  <a:lnTo>
                    <a:pt x="935" y="215"/>
                  </a:lnTo>
                  <a:lnTo>
                    <a:pt x="935" y="215"/>
                  </a:lnTo>
                  <a:lnTo>
                    <a:pt x="950" y="209"/>
                  </a:lnTo>
                  <a:lnTo>
                    <a:pt x="950" y="209"/>
                  </a:lnTo>
                  <a:lnTo>
                    <a:pt x="964" y="203"/>
                  </a:lnTo>
                  <a:lnTo>
                    <a:pt x="964" y="203"/>
                  </a:lnTo>
                  <a:lnTo>
                    <a:pt x="979" y="196"/>
                  </a:lnTo>
                  <a:lnTo>
                    <a:pt x="979" y="196"/>
                  </a:lnTo>
                  <a:lnTo>
                    <a:pt x="992" y="190"/>
                  </a:lnTo>
                  <a:lnTo>
                    <a:pt x="992" y="190"/>
                  </a:lnTo>
                  <a:lnTo>
                    <a:pt x="1008" y="184"/>
                  </a:lnTo>
                  <a:lnTo>
                    <a:pt x="1008" y="184"/>
                  </a:lnTo>
                  <a:lnTo>
                    <a:pt x="1021" y="178"/>
                  </a:lnTo>
                  <a:lnTo>
                    <a:pt x="1021" y="178"/>
                  </a:lnTo>
                  <a:lnTo>
                    <a:pt x="1037" y="173"/>
                  </a:lnTo>
                  <a:lnTo>
                    <a:pt x="1037" y="173"/>
                  </a:lnTo>
                  <a:lnTo>
                    <a:pt x="1050" y="165"/>
                  </a:lnTo>
                  <a:lnTo>
                    <a:pt x="1050" y="165"/>
                  </a:lnTo>
                  <a:lnTo>
                    <a:pt x="1065" y="159"/>
                  </a:lnTo>
                  <a:lnTo>
                    <a:pt x="1065" y="159"/>
                  </a:lnTo>
                  <a:lnTo>
                    <a:pt x="1079" y="153"/>
                  </a:lnTo>
                  <a:lnTo>
                    <a:pt x="1079" y="153"/>
                  </a:lnTo>
                  <a:lnTo>
                    <a:pt x="1094" y="148"/>
                  </a:lnTo>
                  <a:lnTo>
                    <a:pt x="1094" y="148"/>
                  </a:lnTo>
                  <a:lnTo>
                    <a:pt x="1108" y="142"/>
                  </a:lnTo>
                  <a:lnTo>
                    <a:pt x="1108" y="142"/>
                  </a:lnTo>
                  <a:lnTo>
                    <a:pt x="1123" y="136"/>
                  </a:lnTo>
                  <a:lnTo>
                    <a:pt x="1123" y="136"/>
                  </a:lnTo>
                  <a:lnTo>
                    <a:pt x="1136" y="128"/>
                  </a:lnTo>
                  <a:lnTo>
                    <a:pt x="1136" y="128"/>
                  </a:lnTo>
                  <a:lnTo>
                    <a:pt x="1152" y="123"/>
                  </a:lnTo>
                  <a:lnTo>
                    <a:pt x="1152" y="123"/>
                  </a:lnTo>
                  <a:lnTo>
                    <a:pt x="1165" y="117"/>
                  </a:lnTo>
                  <a:lnTo>
                    <a:pt x="1165" y="117"/>
                  </a:lnTo>
                  <a:lnTo>
                    <a:pt x="1180" y="111"/>
                  </a:lnTo>
                  <a:lnTo>
                    <a:pt x="1180" y="111"/>
                  </a:lnTo>
                  <a:lnTo>
                    <a:pt x="1194" y="105"/>
                  </a:lnTo>
                  <a:lnTo>
                    <a:pt x="1194" y="105"/>
                  </a:lnTo>
                  <a:lnTo>
                    <a:pt x="1209" y="98"/>
                  </a:lnTo>
                  <a:lnTo>
                    <a:pt x="1209" y="98"/>
                  </a:lnTo>
                  <a:lnTo>
                    <a:pt x="1223" y="92"/>
                  </a:lnTo>
                  <a:lnTo>
                    <a:pt x="1223" y="92"/>
                  </a:lnTo>
                  <a:lnTo>
                    <a:pt x="1238" y="86"/>
                  </a:lnTo>
                  <a:lnTo>
                    <a:pt x="1238" y="86"/>
                  </a:lnTo>
                  <a:lnTo>
                    <a:pt x="1251" y="80"/>
                  </a:lnTo>
                  <a:lnTo>
                    <a:pt x="1251" y="80"/>
                  </a:lnTo>
                  <a:lnTo>
                    <a:pt x="1267" y="75"/>
                  </a:lnTo>
                  <a:lnTo>
                    <a:pt x="1267" y="75"/>
                  </a:lnTo>
                  <a:lnTo>
                    <a:pt x="1280" y="67"/>
                  </a:lnTo>
                  <a:lnTo>
                    <a:pt x="1280" y="67"/>
                  </a:lnTo>
                  <a:lnTo>
                    <a:pt x="1296" y="61"/>
                  </a:lnTo>
                  <a:lnTo>
                    <a:pt x="1296" y="61"/>
                  </a:lnTo>
                  <a:lnTo>
                    <a:pt x="1309" y="55"/>
                  </a:lnTo>
                  <a:lnTo>
                    <a:pt x="1309" y="55"/>
                  </a:lnTo>
                  <a:lnTo>
                    <a:pt x="1324" y="50"/>
                  </a:lnTo>
                  <a:lnTo>
                    <a:pt x="1324" y="50"/>
                  </a:lnTo>
                  <a:lnTo>
                    <a:pt x="1338" y="44"/>
                  </a:lnTo>
                  <a:lnTo>
                    <a:pt x="1338" y="44"/>
                  </a:lnTo>
                  <a:lnTo>
                    <a:pt x="1353" y="38"/>
                  </a:lnTo>
                  <a:lnTo>
                    <a:pt x="1353" y="38"/>
                  </a:lnTo>
                  <a:lnTo>
                    <a:pt x="1367" y="30"/>
                  </a:lnTo>
                  <a:lnTo>
                    <a:pt x="1367" y="30"/>
                  </a:lnTo>
                  <a:lnTo>
                    <a:pt x="1382" y="25"/>
                  </a:lnTo>
                  <a:lnTo>
                    <a:pt x="1382" y="25"/>
                  </a:lnTo>
                  <a:lnTo>
                    <a:pt x="1395" y="19"/>
                  </a:lnTo>
                  <a:lnTo>
                    <a:pt x="1395" y="19"/>
                  </a:lnTo>
                  <a:lnTo>
                    <a:pt x="1411" y="13"/>
                  </a:lnTo>
                  <a:lnTo>
                    <a:pt x="1411" y="13"/>
                  </a:lnTo>
                  <a:lnTo>
                    <a:pt x="1424" y="7"/>
                  </a:lnTo>
                  <a:lnTo>
                    <a:pt x="1424" y="7"/>
                  </a:lnTo>
                  <a:lnTo>
                    <a:pt x="144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248"/>
            <p:cNvSpPr>
              <a:spLocks/>
            </p:cNvSpPr>
            <p:nvPr/>
          </p:nvSpPr>
          <p:spPr bwMode="auto">
            <a:xfrm>
              <a:off x="4595813" y="4076700"/>
              <a:ext cx="53975" cy="53975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249"/>
            <p:cNvSpPr>
              <a:spLocks/>
            </p:cNvSpPr>
            <p:nvPr/>
          </p:nvSpPr>
          <p:spPr bwMode="auto">
            <a:xfrm>
              <a:off x="4595813" y="4076700"/>
              <a:ext cx="53975" cy="53975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250"/>
            <p:cNvSpPr>
              <a:spLocks/>
            </p:cNvSpPr>
            <p:nvPr/>
          </p:nvSpPr>
          <p:spPr bwMode="auto">
            <a:xfrm>
              <a:off x="4914900" y="40989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251"/>
            <p:cNvSpPr>
              <a:spLocks/>
            </p:cNvSpPr>
            <p:nvPr/>
          </p:nvSpPr>
          <p:spPr bwMode="auto">
            <a:xfrm>
              <a:off x="4914900" y="40989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252"/>
            <p:cNvSpPr>
              <a:spLocks/>
            </p:cNvSpPr>
            <p:nvPr/>
          </p:nvSpPr>
          <p:spPr bwMode="auto">
            <a:xfrm>
              <a:off x="4595813" y="4125913"/>
              <a:ext cx="53975" cy="53975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253"/>
            <p:cNvSpPr>
              <a:spLocks/>
            </p:cNvSpPr>
            <p:nvPr/>
          </p:nvSpPr>
          <p:spPr bwMode="auto">
            <a:xfrm>
              <a:off x="4595813" y="4125913"/>
              <a:ext cx="53975" cy="53975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4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4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6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6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254"/>
            <p:cNvSpPr>
              <a:spLocks/>
            </p:cNvSpPr>
            <p:nvPr/>
          </p:nvSpPr>
          <p:spPr bwMode="auto">
            <a:xfrm>
              <a:off x="4846638" y="39131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255"/>
            <p:cNvSpPr>
              <a:spLocks/>
            </p:cNvSpPr>
            <p:nvPr/>
          </p:nvSpPr>
          <p:spPr bwMode="auto">
            <a:xfrm>
              <a:off x="4846638" y="39131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256"/>
            <p:cNvSpPr>
              <a:spLocks/>
            </p:cNvSpPr>
            <p:nvPr/>
          </p:nvSpPr>
          <p:spPr bwMode="auto">
            <a:xfrm>
              <a:off x="4503738" y="40703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257"/>
            <p:cNvSpPr>
              <a:spLocks/>
            </p:cNvSpPr>
            <p:nvPr/>
          </p:nvSpPr>
          <p:spPr bwMode="auto">
            <a:xfrm>
              <a:off x="4503738" y="40703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258"/>
            <p:cNvSpPr>
              <a:spLocks/>
            </p:cNvSpPr>
            <p:nvPr/>
          </p:nvSpPr>
          <p:spPr bwMode="auto">
            <a:xfrm>
              <a:off x="4572000" y="40655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259"/>
            <p:cNvSpPr>
              <a:spLocks/>
            </p:cNvSpPr>
            <p:nvPr/>
          </p:nvSpPr>
          <p:spPr bwMode="auto">
            <a:xfrm>
              <a:off x="4572000" y="40655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260"/>
            <p:cNvSpPr>
              <a:spLocks/>
            </p:cNvSpPr>
            <p:nvPr/>
          </p:nvSpPr>
          <p:spPr bwMode="auto">
            <a:xfrm>
              <a:off x="4481513" y="4090988"/>
              <a:ext cx="53975" cy="55563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261"/>
            <p:cNvSpPr>
              <a:spLocks/>
            </p:cNvSpPr>
            <p:nvPr/>
          </p:nvSpPr>
          <p:spPr bwMode="auto">
            <a:xfrm>
              <a:off x="4481513" y="4090988"/>
              <a:ext cx="53975" cy="55563"/>
            </a:xfrm>
            <a:custGeom>
              <a:avLst/>
              <a:gdLst>
                <a:gd name="T0" fmla="*/ 70 w 70"/>
                <a:gd name="T1" fmla="*/ 35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60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60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5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10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10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5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262"/>
            <p:cNvSpPr>
              <a:spLocks/>
            </p:cNvSpPr>
            <p:nvPr/>
          </p:nvSpPr>
          <p:spPr bwMode="auto">
            <a:xfrm>
              <a:off x="4846638" y="39973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263"/>
            <p:cNvSpPr>
              <a:spLocks/>
            </p:cNvSpPr>
            <p:nvPr/>
          </p:nvSpPr>
          <p:spPr bwMode="auto">
            <a:xfrm>
              <a:off x="4846638" y="39973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264"/>
            <p:cNvSpPr>
              <a:spLocks/>
            </p:cNvSpPr>
            <p:nvPr/>
          </p:nvSpPr>
          <p:spPr bwMode="auto">
            <a:xfrm>
              <a:off x="4914900" y="4079875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265"/>
            <p:cNvSpPr>
              <a:spLocks/>
            </p:cNvSpPr>
            <p:nvPr/>
          </p:nvSpPr>
          <p:spPr bwMode="auto">
            <a:xfrm>
              <a:off x="4914900" y="4079875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266"/>
            <p:cNvSpPr>
              <a:spLocks/>
            </p:cNvSpPr>
            <p:nvPr/>
          </p:nvSpPr>
          <p:spPr bwMode="auto">
            <a:xfrm>
              <a:off x="5053013" y="391953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267"/>
            <p:cNvSpPr>
              <a:spLocks/>
            </p:cNvSpPr>
            <p:nvPr/>
          </p:nvSpPr>
          <p:spPr bwMode="auto">
            <a:xfrm>
              <a:off x="5053013" y="391953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268"/>
            <p:cNvSpPr>
              <a:spLocks/>
            </p:cNvSpPr>
            <p:nvPr/>
          </p:nvSpPr>
          <p:spPr bwMode="auto">
            <a:xfrm>
              <a:off x="4686300" y="4081463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269"/>
            <p:cNvSpPr>
              <a:spLocks/>
            </p:cNvSpPr>
            <p:nvPr/>
          </p:nvSpPr>
          <p:spPr bwMode="auto">
            <a:xfrm>
              <a:off x="4686300" y="4081463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270"/>
            <p:cNvSpPr>
              <a:spLocks/>
            </p:cNvSpPr>
            <p:nvPr/>
          </p:nvSpPr>
          <p:spPr bwMode="auto">
            <a:xfrm>
              <a:off x="4549775" y="403383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271"/>
            <p:cNvSpPr>
              <a:spLocks/>
            </p:cNvSpPr>
            <p:nvPr/>
          </p:nvSpPr>
          <p:spPr bwMode="auto">
            <a:xfrm>
              <a:off x="4549775" y="403383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272"/>
            <p:cNvSpPr>
              <a:spLocks/>
            </p:cNvSpPr>
            <p:nvPr/>
          </p:nvSpPr>
          <p:spPr bwMode="auto">
            <a:xfrm>
              <a:off x="5440363" y="40608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273"/>
            <p:cNvSpPr>
              <a:spLocks/>
            </p:cNvSpPr>
            <p:nvPr/>
          </p:nvSpPr>
          <p:spPr bwMode="auto">
            <a:xfrm>
              <a:off x="5440363" y="40608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274"/>
            <p:cNvSpPr>
              <a:spLocks/>
            </p:cNvSpPr>
            <p:nvPr/>
          </p:nvSpPr>
          <p:spPr bwMode="auto">
            <a:xfrm>
              <a:off x="4503738" y="4106863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275"/>
            <p:cNvSpPr>
              <a:spLocks/>
            </p:cNvSpPr>
            <p:nvPr/>
          </p:nvSpPr>
          <p:spPr bwMode="auto">
            <a:xfrm>
              <a:off x="4503738" y="4106863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276"/>
            <p:cNvSpPr>
              <a:spLocks/>
            </p:cNvSpPr>
            <p:nvPr/>
          </p:nvSpPr>
          <p:spPr bwMode="auto">
            <a:xfrm>
              <a:off x="4572000" y="398303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277"/>
            <p:cNvSpPr>
              <a:spLocks/>
            </p:cNvSpPr>
            <p:nvPr/>
          </p:nvSpPr>
          <p:spPr bwMode="auto">
            <a:xfrm>
              <a:off x="4572000" y="398303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278"/>
            <p:cNvSpPr>
              <a:spLocks/>
            </p:cNvSpPr>
            <p:nvPr/>
          </p:nvSpPr>
          <p:spPr bwMode="auto">
            <a:xfrm>
              <a:off x="4595813" y="4056063"/>
              <a:ext cx="53975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279"/>
            <p:cNvSpPr>
              <a:spLocks/>
            </p:cNvSpPr>
            <p:nvPr/>
          </p:nvSpPr>
          <p:spPr bwMode="auto">
            <a:xfrm>
              <a:off x="4595813" y="4056063"/>
              <a:ext cx="53975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4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4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6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6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280"/>
            <p:cNvSpPr>
              <a:spLocks/>
            </p:cNvSpPr>
            <p:nvPr/>
          </p:nvSpPr>
          <p:spPr bwMode="auto">
            <a:xfrm>
              <a:off x="4572000" y="390683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281"/>
            <p:cNvSpPr>
              <a:spLocks/>
            </p:cNvSpPr>
            <p:nvPr/>
          </p:nvSpPr>
          <p:spPr bwMode="auto">
            <a:xfrm>
              <a:off x="4572000" y="390683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282"/>
            <p:cNvSpPr>
              <a:spLocks/>
            </p:cNvSpPr>
            <p:nvPr/>
          </p:nvSpPr>
          <p:spPr bwMode="auto">
            <a:xfrm>
              <a:off x="4572000" y="3968750"/>
              <a:ext cx="55563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283"/>
            <p:cNvSpPr>
              <a:spLocks/>
            </p:cNvSpPr>
            <p:nvPr/>
          </p:nvSpPr>
          <p:spPr bwMode="auto">
            <a:xfrm>
              <a:off x="4572000" y="3968750"/>
              <a:ext cx="55563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284"/>
            <p:cNvSpPr>
              <a:spLocks/>
            </p:cNvSpPr>
            <p:nvPr/>
          </p:nvSpPr>
          <p:spPr bwMode="auto">
            <a:xfrm>
              <a:off x="4778375" y="405765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285"/>
            <p:cNvSpPr>
              <a:spLocks/>
            </p:cNvSpPr>
            <p:nvPr/>
          </p:nvSpPr>
          <p:spPr bwMode="auto">
            <a:xfrm>
              <a:off x="4778375" y="405765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286"/>
            <p:cNvSpPr>
              <a:spLocks/>
            </p:cNvSpPr>
            <p:nvPr/>
          </p:nvSpPr>
          <p:spPr bwMode="auto">
            <a:xfrm>
              <a:off x="4960938" y="3987800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1 h 70"/>
                <a:gd name="T38" fmla="*/ 6 w 69"/>
                <a:gd name="T39" fmla="*/ 16 h 70"/>
                <a:gd name="T40" fmla="*/ 10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3 w 69"/>
                <a:gd name="T59" fmla="*/ 16 h 70"/>
                <a:gd name="T60" fmla="*/ 67 w 69"/>
                <a:gd name="T61" fmla="*/ 21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287"/>
            <p:cNvSpPr>
              <a:spLocks/>
            </p:cNvSpPr>
            <p:nvPr/>
          </p:nvSpPr>
          <p:spPr bwMode="auto">
            <a:xfrm>
              <a:off x="4960938" y="3987800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1 h 70"/>
                <a:gd name="T38" fmla="*/ 6 w 69"/>
                <a:gd name="T39" fmla="*/ 16 h 70"/>
                <a:gd name="T40" fmla="*/ 10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3 w 69"/>
                <a:gd name="T59" fmla="*/ 16 h 70"/>
                <a:gd name="T60" fmla="*/ 67 w 69"/>
                <a:gd name="T61" fmla="*/ 21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288"/>
            <p:cNvSpPr>
              <a:spLocks/>
            </p:cNvSpPr>
            <p:nvPr/>
          </p:nvSpPr>
          <p:spPr bwMode="auto">
            <a:xfrm>
              <a:off x="4846638" y="3981450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289"/>
            <p:cNvSpPr>
              <a:spLocks/>
            </p:cNvSpPr>
            <p:nvPr/>
          </p:nvSpPr>
          <p:spPr bwMode="auto">
            <a:xfrm>
              <a:off x="4846638" y="3981450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290"/>
            <p:cNvSpPr>
              <a:spLocks/>
            </p:cNvSpPr>
            <p:nvPr/>
          </p:nvSpPr>
          <p:spPr bwMode="auto">
            <a:xfrm>
              <a:off x="4960938" y="40274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291"/>
            <p:cNvSpPr>
              <a:spLocks/>
            </p:cNvSpPr>
            <p:nvPr/>
          </p:nvSpPr>
          <p:spPr bwMode="auto">
            <a:xfrm>
              <a:off x="4960938" y="40274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292"/>
            <p:cNvSpPr>
              <a:spLocks/>
            </p:cNvSpPr>
            <p:nvPr/>
          </p:nvSpPr>
          <p:spPr bwMode="auto">
            <a:xfrm>
              <a:off x="4503738" y="4067175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293"/>
            <p:cNvSpPr>
              <a:spLocks/>
            </p:cNvSpPr>
            <p:nvPr/>
          </p:nvSpPr>
          <p:spPr bwMode="auto">
            <a:xfrm>
              <a:off x="4503738" y="4067175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294"/>
            <p:cNvSpPr>
              <a:spLocks/>
            </p:cNvSpPr>
            <p:nvPr/>
          </p:nvSpPr>
          <p:spPr bwMode="auto">
            <a:xfrm>
              <a:off x="4778375" y="3979863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295"/>
            <p:cNvSpPr>
              <a:spLocks/>
            </p:cNvSpPr>
            <p:nvPr/>
          </p:nvSpPr>
          <p:spPr bwMode="auto">
            <a:xfrm>
              <a:off x="4778375" y="3979863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296"/>
            <p:cNvSpPr>
              <a:spLocks/>
            </p:cNvSpPr>
            <p:nvPr/>
          </p:nvSpPr>
          <p:spPr bwMode="auto">
            <a:xfrm>
              <a:off x="4732338" y="39941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297"/>
            <p:cNvSpPr>
              <a:spLocks/>
            </p:cNvSpPr>
            <p:nvPr/>
          </p:nvSpPr>
          <p:spPr bwMode="auto">
            <a:xfrm>
              <a:off x="4732338" y="39941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298"/>
            <p:cNvSpPr>
              <a:spLocks/>
            </p:cNvSpPr>
            <p:nvPr/>
          </p:nvSpPr>
          <p:spPr bwMode="auto">
            <a:xfrm>
              <a:off x="4960938" y="408781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299"/>
            <p:cNvSpPr>
              <a:spLocks/>
            </p:cNvSpPr>
            <p:nvPr/>
          </p:nvSpPr>
          <p:spPr bwMode="auto">
            <a:xfrm>
              <a:off x="4960938" y="408781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300"/>
            <p:cNvSpPr>
              <a:spLocks/>
            </p:cNvSpPr>
            <p:nvPr/>
          </p:nvSpPr>
          <p:spPr bwMode="auto">
            <a:xfrm>
              <a:off x="5440363" y="4000500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301"/>
            <p:cNvSpPr>
              <a:spLocks/>
            </p:cNvSpPr>
            <p:nvPr/>
          </p:nvSpPr>
          <p:spPr bwMode="auto">
            <a:xfrm>
              <a:off x="5440363" y="4000500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302"/>
            <p:cNvSpPr>
              <a:spLocks/>
            </p:cNvSpPr>
            <p:nvPr/>
          </p:nvSpPr>
          <p:spPr bwMode="auto">
            <a:xfrm>
              <a:off x="4595813" y="4002088"/>
              <a:ext cx="53975" cy="53975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303"/>
            <p:cNvSpPr>
              <a:spLocks/>
            </p:cNvSpPr>
            <p:nvPr/>
          </p:nvSpPr>
          <p:spPr bwMode="auto">
            <a:xfrm>
              <a:off x="4595813" y="4002088"/>
              <a:ext cx="53975" cy="53975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7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7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7"/>
                  </a:lnTo>
                  <a:lnTo>
                    <a:pt x="70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304"/>
            <p:cNvSpPr>
              <a:spLocks/>
            </p:cNvSpPr>
            <p:nvPr/>
          </p:nvSpPr>
          <p:spPr bwMode="auto">
            <a:xfrm>
              <a:off x="4618038" y="4079875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305"/>
            <p:cNvSpPr>
              <a:spLocks/>
            </p:cNvSpPr>
            <p:nvPr/>
          </p:nvSpPr>
          <p:spPr bwMode="auto">
            <a:xfrm>
              <a:off x="4618038" y="4079875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306"/>
            <p:cNvSpPr>
              <a:spLocks/>
            </p:cNvSpPr>
            <p:nvPr/>
          </p:nvSpPr>
          <p:spPr bwMode="auto">
            <a:xfrm>
              <a:off x="4938713" y="3924300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307"/>
            <p:cNvSpPr>
              <a:spLocks/>
            </p:cNvSpPr>
            <p:nvPr/>
          </p:nvSpPr>
          <p:spPr bwMode="auto">
            <a:xfrm>
              <a:off x="4938713" y="3924300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308"/>
            <p:cNvSpPr>
              <a:spLocks/>
            </p:cNvSpPr>
            <p:nvPr/>
          </p:nvSpPr>
          <p:spPr bwMode="auto">
            <a:xfrm>
              <a:off x="5464175" y="3889375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309"/>
            <p:cNvSpPr>
              <a:spLocks/>
            </p:cNvSpPr>
            <p:nvPr/>
          </p:nvSpPr>
          <p:spPr bwMode="auto">
            <a:xfrm>
              <a:off x="5464175" y="3889375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310"/>
            <p:cNvSpPr>
              <a:spLocks/>
            </p:cNvSpPr>
            <p:nvPr/>
          </p:nvSpPr>
          <p:spPr bwMode="auto">
            <a:xfrm>
              <a:off x="4960938" y="38750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311"/>
            <p:cNvSpPr>
              <a:spLocks/>
            </p:cNvSpPr>
            <p:nvPr/>
          </p:nvSpPr>
          <p:spPr bwMode="auto">
            <a:xfrm>
              <a:off x="4960938" y="3875088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312"/>
            <p:cNvSpPr>
              <a:spLocks/>
            </p:cNvSpPr>
            <p:nvPr/>
          </p:nvSpPr>
          <p:spPr bwMode="auto">
            <a:xfrm>
              <a:off x="4664075" y="3946525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313"/>
            <p:cNvSpPr>
              <a:spLocks/>
            </p:cNvSpPr>
            <p:nvPr/>
          </p:nvSpPr>
          <p:spPr bwMode="auto">
            <a:xfrm>
              <a:off x="4664075" y="3946525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314"/>
            <p:cNvSpPr>
              <a:spLocks/>
            </p:cNvSpPr>
            <p:nvPr/>
          </p:nvSpPr>
          <p:spPr bwMode="auto">
            <a:xfrm>
              <a:off x="4641850" y="4051300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315"/>
            <p:cNvSpPr>
              <a:spLocks/>
            </p:cNvSpPr>
            <p:nvPr/>
          </p:nvSpPr>
          <p:spPr bwMode="auto">
            <a:xfrm>
              <a:off x="4641850" y="4051300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316"/>
            <p:cNvSpPr>
              <a:spLocks/>
            </p:cNvSpPr>
            <p:nvPr/>
          </p:nvSpPr>
          <p:spPr bwMode="auto">
            <a:xfrm>
              <a:off x="4641850" y="4014788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317"/>
            <p:cNvSpPr>
              <a:spLocks/>
            </p:cNvSpPr>
            <p:nvPr/>
          </p:nvSpPr>
          <p:spPr bwMode="auto">
            <a:xfrm>
              <a:off x="4641850" y="4014788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318"/>
            <p:cNvSpPr>
              <a:spLocks/>
            </p:cNvSpPr>
            <p:nvPr/>
          </p:nvSpPr>
          <p:spPr bwMode="auto">
            <a:xfrm>
              <a:off x="5006975" y="374650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319"/>
            <p:cNvSpPr>
              <a:spLocks/>
            </p:cNvSpPr>
            <p:nvPr/>
          </p:nvSpPr>
          <p:spPr bwMode="auto">
            <a:xfrm>
              <a:off x="5006975" y="374650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320"/>
            <p:cNvSpPr>
              <a:spLocks/>
            </p:cNvSpPr>
            <p:nvPr/>
          </p:nvSpPr>
          <p:spPr bwMode="auto">
            <a:xfrm>
              <a:off x="4778375" y="3902075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321"/>
            <p:cNvSpPr>
              <a:spLocks/>
            </p:cNvSpPr>
            <p:nvPr/>
          </p:nvSpPr>
          <p:spPr bwMode="auto">
            <a:xfrm>
              <a:off x="4778375" y="3902075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322"/>
            <p:cNvSpPr>
              <a:spLocks/>
            </p:cNvSpPr>
            <p:nvPr/>
          </p:nvSpPr>
          <p:spPr bwMode="auto">
            <a:xfrm>
              <a:off x="5235575" y="4032250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323"/>
            <p:cNvSpPr>
              <a:spLocks/>
            </p:cNvSpPr>
            <p:nvPr/>
          </p:nvSpPr>
          <p:spPr bwMode="auto">
            <a:xfrm>
              <a:off x="5235575" y="4032250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324"/>
            <p:cNvSpPr>
              <a:spLocks/>
            </p:cNvSpPr>
            <p:nvPr/>
          </p:nvSpPr>
          <p:spPr bwMode="auto">
            <a:xfrm>
              <a:off x="5006975" y="401478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325"/>
            <p:cNvSpPr>
              <a:spLocks/>
            </p:cNvSpPr>
            <p:nvPr/>
          </p:nvSpPr>
          <p:spPr bwMode="auto">
            <a:xfrm>
              <a:off x="5006975" y="4014788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326"/>
            <p:cNvSpPr>
              <a:spLocks/>
            </p:cNvSpPr>
            <p:nvPr/>
          </p:nvSpPr>
          <p:spPr bwMode="auto">
            <a:xfrm>
              <a:off x="4846638" y="3789363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327"/>
            <p:cNvSpPr>
              <a:spLocks/>
            </p:cNvSpPr>
            <p:nvPr/>
          </p:nvSpPr>
          <p:spPr bwMode="auto">
            <a:xfrm>
              <a:off x="4846638" y="3789363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328"/>
            <p:cNvSpPr>
              <a:spLocks/>
            </p:cNvSpPr>
            <p:nvPr/>
          </p:nvSpPr>
          <p:spPr bwMode="auto">
            <a:xfrm>
              <a:off x="4732338" y="40322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329"/>
            <p:cNvSpPr>
              <a:spLocks/>
            </p:cNvSpPr>
            <p:nvPr/>
          </p:nvSpPr>
          <p:spPr bwMode="auto">
            <a:xfrm>
              <a:off x="4732338" y="40322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330"/>
            <p:cNvSpPr>
              <a:spLocks/>
            </p:cNvSpPr>
            <p:nvPr/>
          </p:nvSpPr>
          <p:spPr bwMode="auto">
            <a:xfrm>
              <a:off x="4938713" y="399256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331"/>
            <p:cNvSpPr>
              <a:spLocks/>
            </p:cNvSpPr>
            <p:nvPr/>
          </p:nvSpPr>
          <p:spPr bwMode="auto">
            <a:xfrm>
              <a:off x="4938713" y="399256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332"/>
            <p:cNvSpPr>
              <a:spLocks/>
            </p:cNvSpPr>
            <p:nvPr/>
          </p:nvSpPr>
          <p:spPr bwMode="auto">
            <a:xfrm>
              <a:off x="4892675" y="399256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333"/>
            <p:cNvSpPr>
              <a:spLocks/>
            </p:cNvSpPr>
            <p:nvPr/>
          </p:nvSpPr>
          <p:spPr bwMode="auto">
            <a:xfrm>
              <a:off x="4892675" y="399256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334"/>
            <p:cNvSpPr>
              <a:spLocks/>
            </p:cNvSpPr>
            <p:nvPr/>
          </p:nvSpPr>
          <p:spPr bwMode="auto">
            <a:xfrm>
              <a:off x="4892675" y="371475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335"/>
            <p:cNvSpPr>
              <a:spLocks/>
            </p:cNvSpPr>
            <p:nvPr/>
          </p:nvSpPr>
          <p:spPr bwMode="auto">
            <a:xfrm>
              <a:off x="4892675" y="371475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36"/>
            <p:cNvSpPr>
              <a:spLocks/>
            </p:cNvSpPr>
            <p:nvPr/>
          </p:nvSpPr>
          <p:spPr bwMode="auto">
            <a:xfrm>
              <a:off x="4549775" y="4013200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337"/>
            <p:cNvSpPr>
              <a:spLocks/>
            </p:cNvSpPr>
            <p:nvPr/>
          </p:nvSpPr>
          <p:spPr bwMode="auto">
            <a:xfrm>
              <a:off x="4549775" y="4013200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338"/>
            <p:cNvSpPr>
              <a:spLocks/>
            </p:cNvSpPr>
            <p:nvPr/>
          </p:nvSpPr>
          <p:spPr bwMode="auto">
            <a:xfrm>
              <a:off x="4549775" y="3937000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339"/>
            <p:cNvSpPr>
              <a:spLocks/>
            </p:cNvSpPr>
            <p:nvPr/>
          </p:nvSpPr>
          <p:spPr bwMode="auto">
            <a:xfrm>
              <a:off x="4549775" y="3937000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340"/>
            <p:cNvSpPr>
              <a:spLocks/>
            </p:cNvSpPr>
            <p:nvPr/>
          </p:nvSpPr>
          <p:spPr bwMode="auto">
            <a:xfrm>
              <a:off x="5440363" y="3705225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341"/>
            <p:cNvSpPr>
              <a:spLocks/>
            </p:cNvSpPr>
            <p:nvPr/>
          </p:nvSpPr>
          <p:spPr bwMode="auto">
            <a:xfrm>
              <a:off x="5440363" y="3705225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342"/>
            <p:cNvSpPr>
              <a:spLocks/>
            </p:cNvSpPr>
            <p:nvPr/>
          </p:nvSpPr>
          <p:spPr bwMode="auto">
            <a:xfrm>
              <a:off x="5257800" y="354806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343"/>
            <p:cNvSpPr>
              <a:spLocks/>
            </p:cNvSpPr>
            <p:nvPr/>
          </p:nvSpPr>
          <p:spPr bwMode="auto">
            <a:xfrm>
              <a:off x="5257800" y="354806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Freeform 344"/>
            <p:cNvSpPr>
              <a:spLocks/>
            </p:cNvSpPr>
            <p:nvPr/>
          </p:nvSpPr>
          <p:spPr bwMode="auto">
            <a:xfrm>
              <a:off x="4572000" y="383063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345"/>
            <p:cNvSpPr>
              <a:spLocks/>
            </p:cNvSpPr>
            <p:nvPr/>
          </p:nvSpPr>
          <p:spPr bwMode="auto">
            <a:xfrm>
              <a:off x="4572000" y="383063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Freeform 346"/>
            <p:cNvSpPr>
              <a:spLocks/>
            </p:cNvSpPr>
            <p:nvPr/>
          </p:nvSpPr>
          <p:spPr bwMode="auto">
            <a:xfrm>
              <a:off x="5211763" y="3857625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347"/>
            <p:cNvSpPr>
              <a:spLocks/>
            </p:cNvSpPr>
            <p:nvPr/>
          </p:nvSpPr>
          <p:spPr bwMode="auto">
            <a:xfrm>
              <a:off x="5211763" y="3857625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348"/>
            <p:cNvSpPr>
              <a:spLocks/>
            </p:cNvSpPr>
            <p:nvPr/>
          </p:nvSpPr>
          <p:spPr bwMode="auto">
            <a:xfrm>
              <a:off x="5167313" y="3843338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349"/>
            <p:cNvSpPr>
              <a:spLocks/>
            </p:cNvSpPr>
            <p:nvPr/>
          </p:nvSpPr>
          <p:spPr bwMode="auto">
            <a:xfrm>
              <a:off x="5167313" y="3843338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350"/>
            <p:cNvSpPr>
              <a:spLocks/>
            </p:cNvSpPr>
            <p:nvPr/>
          </p:nvSpPr>
          <p:spPr bwMode="auto">
            <a:xfrm>
              <a:off x="5395913" y="3257550"/>
              <a:ext cx="53975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1 h 70"/>
                <a:gd name="T38" fmla="*/ 6 w 69"/>
                <a:gd name="T39" fmla="*/ 16 h 70"/>
                <a:gd name="T40" fmla="*/ 10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3 w 69"/>
                <a:gd name="T59" fmla="*/ 16 h 70"/>
                <a:gd name="T60" fmla="*/ 67 w 69"/>
                <a:gd name="T61" fmla="*/ 21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351"/>
            <p:cNvSpPr>
              <a:spLocks/>
            </p:cNvSpPr>
            <p:nvPr/>
          </p:nvSpPr>
          <p:spPr bwMode="auto">
            <a:xfrm>
              <a:off x="5395913" y="3257550"/>
              <a:ext cx="53975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1 h 70"/>
                <a:gd name="T38" fmla="*/ 6 w 69"/>
                <a:gd name="T39" fmla="*/ 16 h 70"/>
                <a:gd name="T40" fmla="*/ 10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3 w 69"/>
                <a:gd name="T59" fmla="*/ 16 h 70"/>
                <a:gd name="T60" fmla="*/ 67 w 69"/>
                <a:gd name="T61" fmla="*/ 21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352"/>
            <p:cNvSpPr>
              <a:spLocks/>
            </p:cNvSpPr>
            <p:nvPr/>
          </p:nvSpPr>
          <p:spPr bwMode="auto">
            <a:xfrm>
              <a:off x="4960938" y="39211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353"/>
            <p:cNvSpPr>
              <a:spLocks/>
            </p:cNvSpPr>
            <p:nvPr/>
          </p:nvSpPr>
          <p:spPr bwMode="auto">
            <a:xfrm>
              <a:off x="4960938" y="3921125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354"/>
            <p:cNvSpPr>
              <a:spLocks/>
            </p:cNvSpPr>
            <p:nvPr/>
          </p:nvSpPr>
          <p:spPr bwMode="auto">
            <a:xfrm>
              <a:off x="4914900" y="3941763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355"/>
            <p:cNvSpPr>
              <a:spLocks/>
            </p:cNvSpPr>
            <p:nvPr/>
          </p:nvSpPr>
          <p:spPr bwMode="auto">
            <a:xfrm>
              <a:off x="4914900" y="3941763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7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7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356"/>
            <p:cNvSpPr>
              <a:spLocks/>
            </p:cNvSpPr>
            <p:nvPr/>
          </p:nvSpPr>
          <p:spPr bwMode="auto">
            <a:xfrm>
              <a:off x="5372100" y="39322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357"/>
            <p:cNvSpPr>
              <a:spLocks/>
            </p:cNvSpPr>
            <p:nvPr/>
          </p:nvSpPr>
          <p:spPr bwMode="auto">
            <a:xfrm>
              <a:off x="5372100" y="39322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358"/>
            <p:cNvSpPr>
              <a:spLocks/>
            </p:cNvSpPr>
            <p:nvPr/>
          </p:nvSpPr>
          <p:spPr bwMode="auto">
            <a:xfrm>
              <a:off x="4503738" y="38560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359"/>
            <p:cNvSpPr>
              <a:spLocks/>
            </p:cNvSpPr>
            <p:nvPr/>
          </p:nvSpPr>
          <p:spPr bwMode="auto">
            <a:xfrm>
              <a:off x="4503738" y="38560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360"/>
            <p:cNvSpPr>
              <a:spLocks/>
            </p:cNvSpPr>
            <p:nvPr/>
          </p:nvSpPr>
          <p:spPr bwMode="auto">
            <a:xfrm>
              <a:off x="5257800" y="38941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361"/>
            <p:cNvSpPr>
              <a:spLocks/>
            </p:cNvSpPr>
            <p:nvPr/>
          </p:nvSpPr>
          <p:spPr bwMode="auto">
            <a:xfrm>
              <a:off x="5257800" y="38941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362"/>
            <p:cNvSpPr>
              <a:spLocks/>
            </p:cNvSpPr>
            <p:nvPr/>
          </p:nvSpPr>
          <p:spPr bwMode="auto">
            <a:xfrm>
              <a:off x="4778375" y="3987800"/>
              <a:ext cx="53975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1 h 70"/>
                <a:gd name="T38" fmla="*/ 6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1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363"/>
            <p:cNvSpPr>
              <a:spLocks/>
            </p:cNvSpPr>
            <p:nvPr/>
          </p:nvSpPr>
          <p:spPr bwMode="auto">
            <a:xfrm>
              <a:off x="4778375" y="3987800"/>
              <a:ext cx="53975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1 h 70"/>
                <a:gd name="T38" fmla="*/ 6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1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364"/>
            <p:cNvSpPr>
              <a:spLocks/>
            </p:cNvSpPr>
            <p:nvPr/>
          </p:nvSpPr>
          <p:spPr bwMode="auto">
            <a:xfrm>
              <a:off x="5257800" y="3871913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8 w 69"/>
                <a:gd name="T5" fmla="*/ 48 h 70"/>
                <a:gd name="T6" fmla="*/ 64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3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6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10 w 69"/>
                <a:gd name="T41" fmla="*/ 10 h 70"/>
                <a:gd name="T42" fmla="*/ 16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3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4 w 69"/>
                <a:gd name="T59" fmla="*/ 16 h 70"/>
                <a:gd name="T60" fmla="*/ 68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365"/>
            <p:cNvSpPr>
              <a:spLocks/>
            </p:cNvSpPr>
            <p:nvPr/>
          </p:nvSpPr>
          <p:spPr bwMode="auto">
            <a:xfrm>
              <a:off x="5257800" y="3871913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8 w 69"/>
                <a:gd name="T5" fmla="*/ 48 h 70"/>
                <a:gd name="T6" fmla="*/ 64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3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6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10 w 69"/>
                <a:gd name="T41" fmla="*/ 10 h 70"/>
                <a:gd name="T42" fmla="*/ 16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3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4 w 69"/>
                <a:gd name="T59" fmla="*/ 16 h 70"/>
                <a:gd name="T60" fmla="*/ 68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366"/>
            <p:cNvSpPr>
              <a:spLocks/>
            </p:cNvSpPr>
            <p:nvPr/>
          </p:nvSpPr>
          <p:spPr bwMode="auto">
            <a:xfrm>
              <a:off x="5395913" y="3697288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367"/>
            <p:cNvSpPr>
              <a:spLocks/>
            </p:cNvSpPr>
            <p:nvPr/>
          </p:nvSpPr>
          <p:spPr bwMode="auto">
            <a:xfrm>
              <a:off x="5395913" y="3697288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368"/>
            <p:cNvSpPr>
              <a:spLocks/>
            </p:cNvSpPr>
            <p:nvPr/>
          </p:nvSpPr>
          <p:spPr bwMode="auto">
            <a:xfrm>
              <a:off x="5418138" y="37655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369"/>
            <p:cNvSpPr>
              <a:spLocks/>
            </p:cNvSpPr>
            <p:nvPr/>
          </p:nvSpPr>
          <p:spPr bwMode="auto">
            <a:xfrm>
              <a:off x="5418138" y="37655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370"/>
            <p:cNvSpPr>
              <a:spLocks/>
            </p:cNvSpPr>
            <p:nvPr/>
          </p:nvSpPr>
          <p:spPr bwMode="auto">
            <a:xfrm>
              <a:off x="5167313" y="3902075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371"/>
            <p:cNvSpPr>
              <a:spLocks/>
            </p:cNvSpPr>
            <p:nvPr/>
          </p:nvSpPr>
          <p:spPr bwMode="auto">
            <a:xfrm>
              <a:off x="5167313" y="3902075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372"/>
            <p:cNvSpPr>
              <a:spLocks/>
            </p:cNvSpPr>
            <p:nvPr/>
          </p:nvSpPr>
          <p:spPr bwMode="auto">
            <a:xfrm>
              <a:off x="4527550" y="376396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373"/>
            <p:cNvSpPr>
              <a:spLocks/>
            </p:cNvSpPr>
            <p:nvPr/>
          </p:nvSpPr>
          <p:spPr bwMode="auto">
            <a:xfrm>
              <a:off x="4527550" y="376396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374"/>
            <p:cNvSpPr>
              <a:spLocks/>
            </p:cNvSpPr>
            <p:nvPr/>
          </p:nvSpPr>
          <p:spPr bwMode="auto">
            <a:xfrm>
              <a:off x="4868863" y="3943350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375"/>
            <p:cNvSpPr>
              <a:spLocks/>
            </p:cNvSpPr>
            <p:nvPr/>
          </p:nvSpPr>
          <p:spPr bwMode="auto">
            <a:xfrm>
              <a:off x="4868863" y="3943350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376"/>
            <p:cNvSpPr>
              <a:spLocks/>
            </p:cNvSpPr>
            <p:nvPr/>
          </p:nvSpPr>
          <p:spPr bwMode="auto">
            <a:xfrm>
              <a:off x="5121275" y="3821113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377"/>
            <p:cNvSpPr>
              <a:spLocks/>
            </p:cNvSpPr>
            <p:nvPr/>
          </p:nvSpPr>
          <p:spPr bwMode="auto">
            <a:xfrm>
              <a:off x="5121275" y="3821113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378"/>
            <p:cNvSpPr>
              <a:spLocks/>
            </p:cNvSpPr>
            <p:nvPr/>
          </p:nvSpPr>
          <p:spPr bwMode="auto">
            <a:xfrm>
              <a:off x="4983163" y="3878263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379"/>
            <p:cNvSpPr>
              <a:spLocks/>
            </p:cNvSpPr>
            <p:nvPr/>
          </p:nvSpPr>
          <p:spPr bwMode="auto">
            <a:xfrm>
              <a:off x="4983163" y="3878263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380"/>
            <p:cNvSpPr>
              <a:spLocks/>
            </p:cNvSpPr>
            <p:nvPr/>
          </p:nvSpPr>
          <p:spPr bwMode="auto">
            <a:xfrm>
              <a:off x="5053013" y="3886200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381"/>
            <p:cNvSpPr>
              <a:spLocks/>
            </p:cNvSpPr>
            <p:nvPr/>
          </p:nvSpPr>
          <p:spPr bwMode="auto">
            <a:xfrm>
              <a:off x="5053013" y="3886200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382"/>
            <p:cNvSpPr>
              <a:spLocks/>
            </p:cNvSpPr>
            <p:nvPr/>
          </p:nvSpPr>
          <p:spPr bwMode="auto">
            <a:xfrm>
              <a:off x="5349875" y="3797300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383"/>
            <p:cNvSpPr>
              <a:spLocks/>
            </p:cNvSpPr>
            <p:nvPr/>
          </p:nvSpPr>
          <p:spPr bwMode="auto">
            <a:xfrm>
              <a:off x="5349875" y="3797300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384"/>
            <p:cNvSpPr>
              <a:spLocks/>
            </p:cNvSpPr>
            <p:nvPr/>
          </p:nvSpPr>
          <p:spPr bwMode="auto">
            <a:xfrm>
              <a:off x="5097463" y="3832225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385"/>
            <p:cNvSpPr>
              <a:spLocks/>
            </p:cNvSpPr>
            <p:nvPr/>
          </p:nvSpPr>
          <p:spPr bwMode="auto">
            <a:xfrm>
              <a:off x="5097463" y="3832225"/>
              <a:ext cx="55563" cy="55563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386"/>
            <p:cNvSpPr>
              <a:spLocks/>
            </p:cNvSpPr>
            <p:nvPr/>
          </p:nvSpPr>
          <p:spPr bwMode="auto">
            <a:xfrm>
              <a:off x="5189538" y="3852863"/>
              <a:ext cx="55563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10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387"/>
            <p:cNvSpPr>
              <a:spLocks/>
            </p:cNvSpPr>
            <p:nvPr/>
          </p:nvSpPr>
          <p:spPr bwMode="auto">
            <a:xfrm>
              <a:off x="5189538" y="3852863"/>
              <a:ext cx="55563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60 w 69"/>
                <a:gd name="T9" fmla="*/ 60 h 70"/>
                <a:gd name="T10" fmla="*/ 54 w 69"/>
                <a:gd name="T11" fmla="*/ 64 h 70"/>
                <a:gd name="T12" fmla="*/ 48 w 69"/>
                <a:gd name="T13" fmla="*/ 68 h 70"/>
                <a:gd name="T14" fmla="*/ 42 w 69"/>
                <a:gd name="T15" fmla="*/ 70 h 70"/>
                <a:gd name="T16" fmla="*/ 35 w 69"/>
                <a:gd name="T17" fmla="*/ 70 h 70"/>
                <a:gd name="T18" fmla="*/ 27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10 w 69"/>
                <a:gd name="T25" fmla="*/ 60 h 70"/>
                <a:gd name="T26" fmla="*/ 6 w 69"/>
                <a:gd name="T27" fmla="*/ 54 h 70"/>
                <a:gd name="T28" fmla="*/ 2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2 w 69"/>
                <a:gd name="T37" fmla="*/ 22 h 70"/>
                <a:gd name="T38" fmla="*/ 6 w 69"/>
                <a:gd name="T39" fmla="*/ 16 h 70"/>
                <a:gd name="T40" fmla="*/ 10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7 w 69"/>
                <a:gd name="T47" fmla="*/ 0 h 70"/>
                <a:gd name="T48" fmla="*/ 35 w 69"/>
                <a:gd name="T49" fmla="*/ 0 h 70"/>
                <a:gd name="T50" fmla="*/ 42 w 69"/>
                <a:gd name="T51" fmla="*/ 0 h 70"/>
                <a:gd name="T52" fmla="*/ 48 w 69"/>
                <a:gd name="T53" fmla="*/ 2 h 70"/>
                <a:gd name="T54" fmla="*/ 54 w 69"/>
                <a:gd name="T55" fmla="*/ 6 h 70"/>
                <a:gd name="T56" fmla="*/ 60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70"/>
                  </a:lnTo>
                  <a:lnTo>
                    <a:pt x="35" y="70"/>
                  </a:lnTo>
                  <a:lnTo>
                    <a:pt x="27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388"/>
            <p:cNvSpPr>
              <a:spLocks/>
            </p:cNvSpPr>
            <p:nvPr/>
          </p:nvSpPr>
          <p:spPr bwMode="auto">
            <a:xfrm>
              <a:off x="5121275" y="36433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389"/>
            <p:cNvSpPr>
              <a:spLocks/>
            </p:cNvSpPr>
            <p:nvPr/>
          </p:nvSpPr>
          <p:spPr bwMode="auto">
            <a:xfrm>
              <a:off x="5121275" y="36433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390"/>
            <p:cNvSpPr>
              <a:spLocks/>
            </p:cNvSpPr>
            <p:nvPr/>
          </p:nvSpPr>
          <p:spPr bwMode="auto">
            <a:xfrm>
              <a:off x="4892675" y="386715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391"/>
            <p:cNvSpPr>
              <a:spLocks/>
            </p:cNvSpPr>
            <p:nvPr/>
          </p:nvSpPr>
          <p:spPr bwMode="auto">
            <a:xfrm>
              <a:off x="4892675" y="3867150"/>
              <a:ext cx="53975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392"/>
            <p:cNvSpPr>
              <a:spLocks/>
            </p:cNvSpPr>
            <p:nvPr/>
          </p:nvSpPr>
          <p:spPr bwMode="auto">
            <a:xfrm>
              <a:off x="4938713" y="36687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393"/>
            <p:cNvSpPr>
              <a:spLocks/>
            </p:cNvSpPr>
            <p:nvPr/>
          </p:nvSpPr>
          <p:spPr bwMode="auto">
            <a:xfrm>
              <a:off x="4938713" y="36687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394"/>
            <p:cNvSpPr>
              <a:spLocks/>
            </p:cNvSpPr>
            <p:nvPr/>
          </p:nvSpPr>
          <p:spPr bwMode="auto">
            <a:xfrm>
              <a:off x="5143500" y="3598863"/>
              <a:ext cx="55563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6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6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6"/>
                  </a:lnTo>
                  <a:lnTo>
                    <a:pt x="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395"/>
            <p:cNvSpPr>
              <a:spLocks/>
            </p:cNvSpPr>
            <p:nvPr/>
          </p:nvSpPr>
          <p:spPr bwMode="auto">
            <a:xfrm>
              <a:off x="5143500" y="3598863"/>
              <a:ext cx="55563" cy="55563"/>
            </a:xfrm>
            <a:custGeom>
              <a:avLst/>
              <a:gdLst>
                <a:gd name="T0" fmla="*/ 70 w 70"/>
                <a:gd name="T1" fmla="*/ 34 h 69"/>
                <a:gd name="T2" fmla="*/ 70 w 70"/>
                <a:gd name="T3" fmla="*/ 42 h 69"/>
                <a:gd name="T4" fmla="*/ 68 w 70"/>
                <a:gd name="T5" fmla="*/ 48 h 69"/>
                <a:gd name="T6" fmla="*/ 64 w 70"/>
                <a:gd name="T7" fmla="*/ 53 h 69"/>
                <a:gd name="T8" fmla="*/ 60 w 70"/>
                <a:gd name="T9" fmla="*/ 59 h 69"/>
                <a:gd name="T10" fmla="*/ 54 w 70"/>
                <a:gd name="T11" fmla="*/ 63 h 69"/>
                <a:gd name="T12" fmla="*/ 48 w 70"/>
                <a:gd name="T13" fmla="*/ 67 h 69"/>
                <a:gd name="T14" fmla="*/ 43 w 70"/>
                <a:gd name="T15" fmla="*/ 69 h 69"/>
                <a:gd name="T16" fmla="*/ 35 w 70"/>
                <a:gd name="T17" fmla="*/ 69 h 69"/>
                <a:gd name="T18" fmla="*/ 27 w 70"/>
                <a:gd name="T19" fmla="*/ 69 h 69"/>
                <a:gd name="T20" fmla="*/ 22 w 70"/>
                <a:gd name="T21" fmla="*/ 67 h 69"/>
                <a:gd name="T22" fmla="*/ 16 w 70"/>
                <a:gd name="T23" fmla="*/ 63 h 69"/>
                <a:gd name="T24" fmla="*/ 10 w 70"/>
                <a:gd name="T25" fmla="*/ 59 h 69"/>
                <a:gd name="T26" fmla="*/ 6 w 70"/>
                <a:gd name="T27" fmla="*/ 53 h 69"/>
                <a:gd name="T28" fmla="*/ 2 w 70"/>
                <a:gd name="T29" fmla="*/ 48 h 69"/>
                <a:gd name="T30" fmla="*/ 0 w 70"/>
                <a:gd name="T31" fmla="*/ 42 h 69"/>
                <a:gd name="T32" fmla="*/ 0 w 70"/>
                <a:gd name="T33" fmla="*/ 34 h 69"/>
                <a:gd name="T34" fmla="*/ 0 w 70"/>
                <a:gd name="T35" fmla="*/ 26 h 69"/>
                <a:gd name="T36" fmla="*/ 2 w 70"/>
                <a:gd name="T37" fmla="*/ 21 h 69"/>
                <a:gd name="T38" fmla="*/ 6 w 70"/>
                <a:gd name="T39" fmla="*/ 15 h 69"/>
                <a:gd name="T40" fmla="*/ 10 w 70"/>
                <a:gd name="T41" fmla="*/ 9 h 69"/>
                <a:gd name="T42" fmla="*/ 16 w 70"/>
                <a:gd name="T43" fmla="*/ 5 h 69"/>
                <a:gd name="T44" fmla="*/ 22 w 70"/>
                <a:gd name="T45" fmla="*/ 2 h 69"/>
                <a:gd name="T46" fmla="*/ 27 w 70"/>
                <a:gd name="T47" fmla="*/ 0 h 69"/>
                <a:gd name="T48" fmla="*/ 35 w 70"/>
                <a:gd name="T49" fmla="*/ 0 h 69"/>
                <a:gd name="T50" fmla="*/ 43 w 70"/>
                <a:gd name="T51" fmla="*/ 0 h 69"/>
                <a:gd name="T52" fmla="*/ 48 w 70"/>
                <a:gd name="T53" fmla="*/ 2 h 69"/>
                <a:gd name="T54" fmla="*/ 54 w 70"/>
                <a:gd name="T55" fmla="*/ 5 h 69"/>
                <a:gd name="T56" fmla="*/ 60 w 70"/>
                <a:gd name="T57" fmla="*/ 9 h 69"/>
                <a:gd name="T58" fmla="*/ 64 w 70"/>
                <a:gd name="T59" fmla="*/ 15 h 69"/>
                <a:gd name="T60" fmla="*/ 68 w 70"/>
                <a:gd name="T61" fmla="*/ 21 h 69"/>
                <a:gd name="T62" fmla="*/ 70 w 70"/>
                <a:gd name="T63" fmla="*/ 26 h 69"/>
                <a:gd name="T64" fmla="*/ 70 w 70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lnTo>
                    <a:pt x="70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2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70" y="26"/>
                  </a:lnTo>
                  <a:lnTo>
                    <a:pt x="70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396"/>
            <p:cNvSpPr>
              <a:spLocks/>
            </p:cNvSpPr>
            <p:nvPr/>
          </p:nvSpPr>
          <p:spPr bwMode="auto">
            <a:xfrm>
              <a:off x="5554663" y="378618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397"/>
            <p:cNvSpPr>
              <a:spLocks/>
            </p:cNvSpPr>
            <p:nvPr/>
          </p:nvSpPr>
          <p:spPr bwMode="auto">
            <a:xfrm>
              <a:off x="5554663" y="3786188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398"/>
            <p:cNvSpPr>
              <a:spLocks/>
            </p:cNvSpPr>
            <p:nvPr/>
          </p:nvSpPr>
          <p:spPr bwMode="auto">
            <a:xfrm>
              <a:off x="4983163" y="3729038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399"/>
            <p:cNvSpPr>
              <a:spLocks/>
            </p:cNvSpPr>
            <p:nvPr/>
          </p:nvSpPr>
          <p:spPr bwMode="auto">
            <a:xfrm>
              <a:off x="4983163" y="3729038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400"/>
            <p:cNvSpPr>
              <a:spLocks/>
            </p:cNvSpPr>
            <p:nvPr/>
          </p:nvSpPr>
          <p:spPr bwMode="auto">
            <a:xfrm>
              <a:off x="4824413" y="3965575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401"/>
            <p:cNvSpPr>
              <a:spLocks/>
            </p:cNvSpPr>
            <p:nvPr/>
          </p:nvSpPr>
          <p:spPr bwMode="auto">
            <a:xfrm>
              <a:off x="4824413" y="3965575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402"/>
            <p:cNvSpPr>
              <a:spLocks/>
            </p:cNvSpPr>
            <p:nvPr/>
          </p:nvSpPr>
          <p:spPr bwMode="auto">
            <a:xfrm>
              <a:off x="5395913" y="3654425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403"/>
            <p:cNvSpPr>
              <a:spLocks/>
            </p:cNvSpPr>
            <p:nvPr/>
          </p:nvSpPr>
          <p:spPr bwMode="auto">
            <a:xfrm>
              <a:off x="5395913" y="3654425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404"/>
            <p:cNvSpPr>
              <a:spLocks/>
            </p:cNvSpPr>
            <p:nvPr/>
          </p:nvSpPr>
          <p:spPr bwMode="auto">
            <a:xfrm>
              <a:off x="5235575" y="4014788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405"/>
            <p:cNvSpPr>
              <a:spLocks/>
            </p:cNvSpPr>
            <p:nvPr/>
          </p:nvSpPr>
          <p:spPr bwMode="auto">
            <a:xfrm>
              <a:off x="5235575" y="4014788"/>
              <a:ext cx="53975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406"/>
            <p:cNvSpPr>
              <a:spLocks/>
            </p:cNvSpPr>
            <p:nvPr/>
          </p:nvSpPr>
          <p:spPr bwMode="auto">
            <a:xfrm>
              <a:off x="5554663" y="366871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407"/>
            <p:cNvSpPr>
              <a:spLocks/>
            </p:cNvSpPr>
            <p:nvPr/>
          </p:nvSpPr>
          <p:spPr bwMode="auto">
            <a:xfrm>
              <a:off x="5554663" y="366871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408"/>
            <p:cNvSpPr>
              <a:spLocks/>
            </p:cNvSpPr>
            <p:nvPr/>
          </p:nvSpPr>
          <p:spPr bwMode="auto">
            <a:xfrm>
              <a:off x="5235575" y="37576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409"/>
            <p:cNvSpPr>
              <a:spLocks/>
            </p:cNvSpPr>
            <p:nvPr/>
          </p:nvSpPr>
          <p:spPr bwMode="auto">
            <a:xfrm>
              <a:off x="5235575" y="37576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410"/>
            <p:cNvSpPr>
              <a:spLocks/>
            </p:cNvSpPr>
            <p:nvPr/>
          </p:nvSpPr>
          <p:spPr bwMode="auto">
            <a:xfrm>
              <a:off x="5510213" y="3686175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411"/>
            <p:cNvSpPr>
              <a:spLocks/>
            </p:cNvSpPr>
            <p:nvPr/>
          </p:nvSpPr>
          <p:spPr bwMode="auto">
            <a:xfrm>
              <a:off x="5510213" y="3686175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412"/>
            <p:cNvSpPr>
              <a:spLocks/>
            </p:cNvSpPr>
            <p:nvPr/>
          </p:nvSpPr>
          <p:spPr bwMode="auto">
            <a:xfrm>
              <a:off x="5554663" y="3773488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413"/>
            <p:cNvSpPr>
              <a:spLocks/>
            </p:cNvSpPr>
            <p:nvPr/>
          </p:nvSpPr>
          <p:spPr bwMode="auto">
            <a:xfrm>
              <a:off x="5554663" y="3773488"/>
              <a:ext cx="55563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59 w 69"/>
                <a:gd name="T9" fmla="*/ 59 h 69"/>
                <a:gd name="T10" fmla="*/ 53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5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5 w 69"/>
                <a:gd name="T39" fmla="*/ 15 h 69"/>
                <a:gd name="T40" fmla="*/ 9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3 w 69"/>
                <a:gd name="T55" fmla="*/ 5 h 69"/>
                <a:gd name="T56" fmla="*/ 59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59" y="59"/>
                  </a:lnTo>
                  <a:lnTo>
                    <a:pt x="53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3" y="5"/>
                  </a:lnTo>
                  <a:lnTo>
                    <a:pt x="59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414"/>
            <p:cNvSpPr>
              <a:spLocks/>
            </p:cNvSpPr>
            <p:nvPr/>
          </p:nvSpPr>
          <p:spPr bwMode="auto">
            <a:xfrm>
              <a:off x="5464175" y="3736975"/>
              <a:ext cx="53975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7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1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1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7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415"/>
            <p:cNvSpPr>
              <a:spLocks/>
            </p:cNvSpPr>
            <p:nvPr/>
          </p:nvSpPr>
          <p:spPr bwMode="auto">
            <a:xfrm>
              <a:off x="5464175" y="3736975"/>
              <a:ext cx="53975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7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1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1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7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416"/>
            <p:cNvSpPr>
              <a:spLocks/>
            </p:cNvSpPr>
            <p:nvPr/>
          </p:nvSpPr>
          <p:spPr bwMode="auto">
            <a:xfrm>
              <a:off x="5372100" y="3827463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417"/>
            <p:cNvSpPr>
              <a:spLocks/>
            </p:cNvSpPr>
            <p:nvPr/>
          </p:nvSpPr>
          <p:spPr bwMode="auto">
            <a:xfrm>
              <a:off x="5372100" y="3827463"/>
              <a:ext cx="55563" cy="55563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6 w 69"/>
                <a:gd name="T43" fmla="*/ 5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5 h 69"/>
                <a:gd name="T56" fmla="*/ 60 w 69"/>
                <a:gd name="T57" fmla="*/ 9 h 69"/>
                <a:gd name="T58" fmla="*/ 64 w 69"/>
                <a:gd name="T59" fmla="*/ 15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4" y="15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418"/>
            <p:cNvSpPr>
              <a:spLocks/>
            </p:cNvSpPr>
            <p:nvPr/>
          </p:nvSpPr>
          <p:spPr bwMode="auto">
            <a:xfrm>
              <a:off x="5464175" y="3392488"/>
              <a:ext cx="53975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7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1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1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7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419"/>
            <p:cNvSpPr>
              <a:spLocks/>
            </p:cNvSpPr>
            <p:nvPr/>
          </p:nvSpPr>
          <p:spPr bwMode="auto">
            <a:xfrm>
              <a:off x="5464175" y="3392488"/>
              <a:ext cx="53975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7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1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1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7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420"/>
            <p:cNvSpPr>
              <a:spLocks/>
            </p:cNvSpPr>
            <p:nvPr/>
          </p:nvSpPr>
          <p:spPr bwMode="auto">
            <a:xfrm>
              <a:off x="5097463" y="3630613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421"/>
            <p:cNvSpPr>
              <a:spLocks/>
            </p:cNvSpPr>
            <p:nvPr/>
          </p:nvSpPr>
          <p:spPr bwMode="auto">
            <a:xfrm>
              <a:off x="5097463" y="3630613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422"/>
            <p:cNvSpPr>
              <a:spLocks/>
            </p:cNvSpPr>
            <p:nvPr/>
          </p:nvSpPr>
          <p:spPr bwMode="auto">
            <a:xfrm>
              <a:off x="5326063" y="38036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423"/>
            <p:cNvSpPr>
              <a:spLocks/>
            </p:cNvSpPr>
            <p:nvPr/>
          </p:nvSpPr>
          <p:spPr bwMode="auto">
            <a:xfrm>
              <a:off x="5326063" y="3803650"/>
              <a:ext cx="55563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424"/>
            <p:cNvSpPr>
              <a:spLocks/>
            </p:cNvSpPr>
            <p:nvPr/>
          </p:nvSpPr>
          <p:spPr bwMode="auto">
            <a:xfrm>
              <a:off x="5464175" y="36814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425"/>
            <p:cNvSpPr>
              <a:spLocks/>
            </p:cNvSpPr>
            <p:nvPr/>
          </p:nvSpPr>
          <p:spPr bwMode="auto">
            <a:xfrm>
              <a:off x="5464175" y="3681413"/>
              <a:ext cx="53975" cy="55563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3 w 69"/>
                <a:gd name="T11" fmla="*/ 64 h 69"/>
                <a:gd name="T12" fmla="*/ 47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6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9 w 69"/>
                <a:gd name="T25" fmla="*/ 60 h 69"/>
                <a:gd name="T26" fmla="*/ 5 w 69"/>
                <a:gd name="T27" fmla="*/ 54 h 69"/>
                <a:gd name="T28" fmla="*/ 1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1 w 69"/>
                <a:gd name="T37" fmla="*/ 21 h 69"/>
                <a:gd name="T38" fmla="*/ 5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6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7 w 69"/>
                <a:gd name="T53" fmla="*/ 2 h 69"/>
                <a:gd name="T54" fmla="*/ 53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426"/>
            <p:cNvSpPr>
              <a:spLocks/>
            </p:cNvSpPr>
            <p:nvPr/>
          </p:nvSpPr>
          <p:spPr bwMode="auto">
            <a:xfrm>
              <a:off x="5464175" y="3198813"/>
              <a:ext cx="53975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7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1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1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7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8"/>
            <p:cNvSpPr>
              <a:spLocks/>
            </p:cNvSpPr>
            <p:nvPr/>
          </p:nvSpPr>
          <p:spPr bwMode="auto">
            <a:xfrm>
              <a:off x="5464175" y="3198813"/>
              <a:ext cx="53975" cy="53975"/>
            </a:xfrm>
            <a:custGeom>
              <a:avLst/>
              <a:gdLst>
                <a:gd name="T0" fmla="*/ 69 w 69"/>
                <a:gd name="T1" fmla="*/ 35 h 70"/>
                <a:gd name="T2" fmla="*/ 69 w 69"/>
                <a:gd name="T3" fmla="*/ 43 h 70"/>
                <a:gd name="T4" fmla="*/ 67 w 69"/>
                <a:gd name="T5" fmla="*/ 48 h 70"/>
                <a:gd name="T6" fmla="*/ 63 w 69"/>
                <a:gd name="T7" fmla="*/ 54 h 70"/>
                <a:gd name="T8" fmla="*/ 59 w 69"/>
                <a:gd name="T9" fmla="*/ 60 h 70"/>
                <a:gd name="T10" fmla="*/ 53 w 69"/>
                <a:gd name="T11" fmla="*/ 64 h 70"/>
                <a:gd name="T12" fmla="*/ 47 w 69"/>
                <a:gd name="T13" fmla="*/ 68 h 70"/>
                <a:gd name="T14" fmla="*/ 42 w 69"/>
                <a:gd name="T15" fmla="*/ 70 h 70"/>
                <a:gd name="T16" fmla="*/ 34 w 69"/>
                <a:gd name="T17" fmla="*/ 70 h 70"/>
                <a:gd name="T18" fmla="*/ 26 w 69"/>
                <a:gd name="T19" fmla="*/ 70 h 70"/>
                <a:gd name="T20" fmla="*/ 21 w 69"/>
                <a:gd name="T21" fmla="*/ 68 h 70"/>
                <a:gd name="T22" fmla="*/ 15 w 69"/>
                <a:gd name="T23" fmla="*/ 64 h 70"/>
                <a:gd name="T24" fmla="*/ 9 w 69"/>
                <a:gd name="T25" fmla="*/ 60 h 70"/>
                <a:gd name="T26" fmla="*/ 5 w 69"/>
                <a:gd name="T27" fmla="*/ 54 h 70"/>
                <a:gd name="T28" fmla="*/ 1 w 69"/>
                <a:gd name="T29" fmla="*/ 48 h 70"/>
                <a:gd name="T30" fmla="*/ 0 w 69"/>
                <a:gd name="T31" fmla="*/ 43 h 70"/>
                <a:gd name="T32" fmla="*/ 0 w 69"/>
                <a:gd name="T33" fmla="*/ 35 h 70"/>
                <a:gd name="T34" fmla="*/ 0 w 69"/>
                <a:gd name="T35" fmla="*/ 27 h 70"/>
                <a:gd name="T36" fmla="*/ 1 w 69"/>
                <a:gd name="T37" fmla="*/ 22 h 70"/>
                <a:gd name="T38" fmla="*/ 5 w 69"/>
                <a:gd name="T39" fmla="*/ 16 h 70"/>
                <a:gd name="T40" fmla="*/ 9 w 69"/>
                <a:gd name="T41" fmla="*/ 10 h 70"/>
                <a:gd name="T42" fmla="*/ 15 w 69"/>
                <a:gd name="T43" fmla="*/ 6 h 70"/>
                <a:gd name="T44" fmla="*/ 21 w 69"/>
                <a:gd name="T45" fmla="*/ 2 h 70"/>
                <a:gd name="T46" fmla="*/ 26 w 69"/>
                <a:gd name="T47" fmla="*/ 0 h 70"/>
                <a:gd name="T48" fmla="*/ 34 w 69"/>
                <a:gd name="T49" fmla="*/ 0 h 70"/>
                <a:gd name="T50" fmla="*/ 42 w 69"/>
                <a:gd name="T51" fmla="*/ 0 h 70"/>
                <a:gd name="T52" fmla="*/ 47 w 69"/>
                <a:gd name="T53" fmla="*/ 2 h 70"/>
                <a:gd name="T54" fmla="*/ 53 w 69"/>
                <a:gd name="T55" fmla="*/ 6 h 70"/>
                <a:gd name="T56" fmla="*/ 59 w 69"/>
                <a:gd name="T57" fmla="*/ 10 h 70"/>
                <a:gd name="T58" fmla="*/ 63 w 69"/>
                <a:gd name="T59" fmla="*/ 16 h 70"/>
                <a:gd name="T60" fmla="*/ 67 w 69"/>
                <a:gd name="T61" fmla="*/ 22 h 70"/>
                <a:gd name="T62" fmla="*/ 69 w 69"/>
                <a:gd name="T63" fmla="*/ 27 h 70"/>
                <a:gd name="T64" fmla="*/ 69 w 69"/>
                <a:gd name="T6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3" y="64"/>
                  </a:lnTo>
                  <a:lnTo>
                    <a:pt x="47" y="68"/>
                  </a:lnTo>
                  <a:lnTo>
                    <a:pt x="42" y="70"/>
                  </a:lnTo>
                  <a:lnTo>
                    <a:pt x="34" y="70"/>
                  </a:lnTo>
                  <a:lnTo>
                    <a:pt x="26" y="70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5" y="54"/>
                  </a:lnTo>
                  <a:lnTo>
                    <a:pt x="1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7" y="2"/>
                  </a:lnTo>
                  <a:lnTo>
                    <a:pt x="53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2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9"/>
            <p:cNvSpPr>
              <a:spLocks/>
            </p:cNvSpPr>
            <p:nvPr/>
          </p:nvSpPr>
          <p:spPr bwMode="auto">
            <a:xfrm>
              <a:off x="5624513" y="3479800"/>
              <a:ext cx="53975" cy="55562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30"/>
            <p:cNvSpPr>
              <a:spLocks/>
            </p:cNvSpPr>
            <p:nvPr/>
          </p:nvSpPr>
          <p:spPr bwMode="auto">
            <a:xfrm>
              <a:off x="5624513" y="3479800"/>
              <a:ext cx="53975" cy="55562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31"/>
            <p:cNvSpPr>
              <a:spLocks/>
            </p:cNvSpPr>
            <p:nvPr/>
          </p:nvSpPr>
          <p:spPr bwMode="auto">
            <a:xfrm>
              <a:off x="5257800" y="37036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32"/>
            <p:cNvSpPr>
              <a:spLocks/>
            </p:cNvSpPr>
            <p:nvPr/>
          </p:nvSpPr>
          <p:spPr bwMode="auto">
            <a:xfrm>
              <a:off x="5257800" y="370363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8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8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8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8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33"/>
            <p:cNvSpPr>
              <a:spLocks/>
            </p:cNvSpPr>
            <p:nvPr/>
          </p:nvSpPr>
          <p:spPr bwMode="auto">
            <a:xfrm>
              <a:off x="5486400" y="324008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34"/>
            <p:cNvSpPr>
              <a:spLocks/>
            </p:cNvSpPr>
            <p:nvPr/>
          </p:nvSpPr>
          <p:spPr bwMode="auto">
            <a:xfrm>
              <a:off x="5486400" y="3240088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4 w 69"/>
                <a:gd name="T7" fmla="*/ 54 h 69"/>
                <a:gd name="T8" fmla="*/ 60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3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6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6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5 w 69"/>
                <a:gd name="T49" fmla="*/ 0 h 69"/>
                <a:gd name="T50" fmla="*/ 43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60 w 69"/>
                <a:gd name="T57" fmla="*/ 10 h 69"/>
                <a:gd name="T58" fmla="*/ 64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3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6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35"/>
            <p:cNvSpPr>
              <a:spLocks/>
            </p:cNvSpPr>
            <p:nvPr/>
          </p:nvSpPr>
          <p:spPr bwMode="auto">
            <a:xfrm>
              <a:off x="5418138" y="293211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6"/>
            <p:cNvSpPr>
              <a:spLocks/>
            </p:cNvSpPr>
            <p:nvPr/>
          </p:nvSpPr>
          <p:spPr bwMode="auto">
            <a:xfrm>
              <a:off x="5418138" y="2932113"/>
              <a:ext cx="55563" cy="53975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3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8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8 h 69"/>
                <a:gd name="T22" fmla="*/ 15 w 69"/>
                <a:gd name="T23" fmla="*/ 64 h 69"/>
                <a:gd name="T24" fmla="*/ 10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3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10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3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8"/>
                  </a:lnTo>
                  <a:lnTo>
                    <a:pt x="15" y="64"/>
                  </a:lnTo>
                  <a:lnTo>
                    <a:pt x="10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7"/>
            <p:cNvSpPr>
              <a:spLocks/>
            </p:cNvSpPr>
            <p:nvPr/>
          </p:nvSpPr>
          <p:spPr bwMode="auto">
            <a:xfrm>
              <a:off x="5624513" y="3505200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8"/>
            <p:cNvSpPr>
              <a:spLocks/>
            </p:cNvSpPr>
            <p:nvPr/>
          </p:nvSpPr>
          <p:spPr bwMode="auto">
            <a:xfrm>
              <a:off x="5624513" y="3505200"/>
              <a:ext cx="53975" cy="53975"/>
            </a:xfrm>
            <a:custGeom>
              <a:avLst/>
              <a:gdLst>
                <a:gd name="T0" fmla="*/ 69 w 69"/>
                <a:gd name="T1" fmla="*/ 34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3 h 69"/>
                <a:gd name="T8" fmla="*/ 60 w 69"/>
                <a:gd name="T9" fmla="*/ 59 h 69"/>
                <a:gd name="T10" fmla="*/ 54 w 69"/>
                <a:gd name="T11" fmla="*/ 63 h 69"/>
                <a:gd name="T12" fmla="*/ 48 w 69"/>
                <a:gd name="T13" fmla="*/ 67 h 69"/>
                <a:gd name="T14" fmla="*/ 42 w 69"/>
                <a:gd name="T15" fmla="*/ 69 h 69"/>
                <a:gd name="T16" fmla="*/ 35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3 h 69"/>
                <a:gd name="T24" fmla="*/ 10 w 69"/>
                <a:gd name="T25" fmla="*/ 59 h 69"/>
                <a:gd name="T26" fmla="*/ 6 w 69"/>
                <a:gd name="T27" fmla="*/ 53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4 h 69"/>
                <a:gd name="T34" fmla="*/ 0 w 69"/>
                <a:gd name="T35" fmla="*/ 26 h 69"/>
                <a:gd name="T36" fmla="*/ 2 w 69"/>
                <a:gd name="T37" fmla="*/ 21 h 69"/>
                <a:gd name="T38" fmla="*/ 6 w 69"/>
                <a:gd name="T39" fmla="*/ 15 h 69"/>
                <a:gd name="T40" fmla="*/ 10 w 69"/>
                <a:gd name="T41" fmla="*/ 9 h 69"/>
                <a:gd name="T42" fmla="*/ 15 w 69"/>
                <a:gd name="T43" fmla="*/ 5 h 69"/>
                <a:gd name="T44" fmla="*/ 21 w 69"/>
                <a:gd name="T45" fmla="*/ 1 h 69"/>
                <a:gd name="T46" fmla="*/ 27 w 69"/>
                <a:gd name="T47" fmla="*/ 0 h 69"/>
                <a:gd name="T48" fmla="*/ 35 w 69"/>
                <a:gd name="T49" fmla="*/ 0 h 69"/>
                <a:gd name="T50" fmla="*/ 42 w 69"/>
                <a:gd name="T51" fmla="*/ 0 h 69"/>
                <a:gd name="T52" fmla="*/ 48 w 69"/>
                <a:gd name="T53" fmla="*/ 1 h 69"/>
                <a:gd name="T54" fmla="*/ 54 w 69"/>
                <a:gd name="T55" fmla="*/ 5 h 69"/>
                <a:gd name="T56" fmla="*/ 60 w 69"/>
                <a:gd name="T57" fmla="*/ 9 h 69"/>
                <a:gd name="T58" fmla="*/ 63 w 69"/>
                <a:gd name="T59" fmla="*/ 15 h 69"/>
                <a:gd name="T60" fmla="*/ 67 w 69"/>
                <a:gd name="T61" fmla="*/ 21 h 69"/>
                <a:gd name="T62" fmla="*/ 69 w 69"/>
                <a:gd name="T63" fmla="*/ 26 h 69"/>
                <a:gd name="T64" fmla="*/ 69 w 69"/>
                <a:gd name="T65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4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3"/>
                  </a:lnTo>
                  <a:lnTo>
                    <a:pt x="60" y="59"/>
                  </a:lnTo>
                  <a:lnTo>
                    <a:pt x="54" y="63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5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21" y="1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4" y="5"/>
                  </a:lnTo>
                  <a:lnTo>
                    <a:pt x="60" y="9"/>
                  </a:lnTo>
                  <a:lnTo>
                    <a:pt x="63" y="15"/>
                  </a:lnTo>
                  <a:lnTo>
                    <a:pt x="67" y="21"/>
                  </a:lnTo>
                  <a:lnTo>
                    <a:pt x="69" y="26"/>
                  </a:lnTo>
                  <a:lnTo>
                    <a:pt x="69" y="3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9"/>
            <p:cNvSpPr>
              <a:spLocks/>
            </p:cNvSpPr>
            <p:nvPr/>
          </p:nvSpPr>
          <p:spPr bwMode="auto">
            <a:xfrm>
              <a:off x="5532438" y="3146425"/>
              <a:ext cx="53975" cy="55562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40"/>
            <p:cNvSpPr>
              <a:spLocks/>
            </p:cNvSpPr>
            <p:nvPr/>
          </p:nvSpPr>
          <p:spPr bwMode="auto">
            <a:xfrm>
              <a:off x="5532438" y="3146425"/>
              <a:ext cx="53975" cy="55562"/>
            </a:xfrm>
            <a:custGeom>
              <a:avLst/>
              <a:gdLst>
                <a:gd name="T0" fmla="*/ 69 w 69"/>
                <a:gd name="T1" fmla="*/ 35 h 69"/>
                <a:gd name="T2" fmla="*/ 69 w 69"/>
                <a:gd name="T3" fmla="*/ 42 h 69"/>
                <a:gd name="T4" fmla="*/ 67 w 69"/>
                <a:gd name="T5" fmla="*/ 48 h 69"/>
                <a:gd name="T6" fmla="*/ 63 w 69"/>
                <a:gd name="T7" fmla="*/ 54 h 69"/>
                <a:gd name="T8" fmla="*/ 59 w 69"/>
                <a:gd name="T9" fmla="*/ 60 h 69"/>
                <a:gd name="T10" fmla="*/ 54 w 69"/>
                <a:gd name="T11" fmla="*/ 64 h 69"/>
                <a:gd name="T12" fmla="*/ 48 w 69"/>
                <a:gd name="T13" fmla="*/ 67 h 69"/>
                <a:gd name="T14" fmla="*/ 42 w 69"/>
                <a:gd name="T15" fmla="*/ 69 h 69"/>
                <a:gd name="T16" fmla="*/ 34 w 69"/>
                <a:gd name="T17" fmla="*/ 69 h 69"/>
                <a:gd name="T18" fmla="*/ 27 w 69"/>
                <a:gd name="T19" fmla="*/ 69 h 69"/>
                <a:gd name="T20" fmla="*/ 21 w 69"/>
                <a:gd name="T21" fmla="*/ 67 h 69"/>
                <a:gd name="T22" fmla="*/ 15 w 69"/>
                <a:gd name="T23" fmla="*/ 64 h 69"/>
                <a:gd name="T24" fmla="*/ 9 w 69"/>
                <a:gd name="T25" fmla="*/ 60 h 69"/>
                <a:gd name="T26" fmla="*/ 6 w 69"/>
                <a:gd name="T27" fmla="*/ 54 h 69"/>
                <a:gd name="T28" fmla="*/ 2 w 69"/>
                <a:gd name="T29" fmla="*/ 48 h 69"/>
                <a:gd name="T30" fmla="*/ 0 w 69"/>
                <a:gd name="T31" fmla="*/ 42 h 69"/>
                <a:gd name="T32" fmla="*/ 0 w 69"/>
                <a:gd name="T33" fmla="*/ 35 h 69"/>
                <a:gd name="T34" fmla="*/ 0 w 69"/>
                <a:gd name="T35" fmla="*/ 27 h 69"/>
                <a:gd name="T36" fmla="*/ 2 w 69"/>
                <a:gd name="T37" fmla="*/ 21 h 69"/>
                <a:gd name="T38" fmla="*/ 6 w 69"/>
                <a:gd name="T39" fmla="*/ 16 h 69"/>
                <a:gd name="T40" fmla="*/ 9 w 69"/>
                <a:gd name="T41" fmla="*/ 10 h 69"/>
                <a:gd name="T42" fmla="*/ 15 w 69"/>
                <a:gd name="T43" fmla="*/ 6 h 69"/>
                <a:gd name="T44" fmla="*/ 21 w 69"/>
                <a:gd name="T45" fmla="*/ 2 h 69"/>
                <a:gd name="T46" fmla="*/ 27 w 69"/>
                <a:gd name="T47" fmla="*/ 0 h 69"/>
                <a:gd name="T48" fmla="*/ 34 w 69"/>
                <a:gd name="T49" fmla="*/ 0 h 69"/>
                <a:gd name="T50" fmla="*/ 42 w 69"/>
                <a:gd name="T51" fmla="*/ 0 h 69"/>
                <a:gd name="T52" fmla="*/ 48 w 69"/>
                <a:gd name="T53" fmla="*/ 2 h 69"/>
                <a:gd name="T54" fmla="*/ 54 w 69"/>
                <a:gd name="T55" fmla="*/ 6 h 69"/>
                <a:gd name="T56" fmla="*/ 59 w 69"/>
                <a:gd name="T57" fmla="*/ 10 h 69"/>
                <a:gd name="T58" fmla="*/ 63 w 69"/>
                <a:gd name="T59" fmla="*/ 16 h 69"/>
                <a:gd name="T60" fmla="*/ 67 w 69"/>
                <a:gd name="T61" fmla="*/ 21 h 69"/>
                <a:gd name="T62" fmla="*/ 69 w 69"/>
                <a:gd name="T63" fmla="*/ 27 h 69"/>
                <a:gd name="T64" fmla="*/ 69 w 69"/>
                <a:gd name="T6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9" y="35"/>
                  </a:moveTo>
                  <a:lnTo>
                    <a:pt x="69" y="42"/>
                  </a:lnTo>
                  <a:lnTo>
                    <a:pt x="67" y="48"/>
                  </a:lnTo>
                  <a:lnTo>
                    <a:pt x="63" y="54"/>
                  </a:lnTo>
                  <a:lnTo>
                    <a:pt x="59" y="60"/>
                  </a:lnTo>
                  <a:lnTo>
                    <a:pt x="54" y="64"/>
                  </a:lnTo>
                  <a:lnTo>
                    <a:pt x="48" y="67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7"/>
                  </a:lnTo>
                  <a:lnTo>
                    <a:pt x="15" y="64"/>
                  </a:lnTo>
                  <a:lnTo>
                    <a:pt x="9" y="60"/>
                  </a:lnTo>
                  <a:lnTo>
                    <a:pt x="6" y="54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6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21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9" y="27"/>
                  </a:lnTo>
                  <a:lnTo>
                    <a:pt x="69" y="35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1" name="Rectangle 660"/>
          <p:cNvSpPr/>
          <p:nvPr/>
        </p:nvSpPr>
        <p:spPr>
          <a:xfrm>
            <a:off x="3186507" y="487333"/>
            <a:ext cx="5196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R=0.64</a:t>
            </a:r>
            <a:endParaRPr lang="en-US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2" name="Rectangle 5"/>
          <p:cNvSpPr>
            <a:spLocks noChangeArrowheads="1"/>
          </p:cNvSpPr>
          <p:nvPr/>
        </p:nvSpPr>
        <p:spPr bwMode="auto">
          <a:xfrm>
            <a:off x="2686741" y="1833013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3" name="Rectangle 6"/>
          <p:cNvSpPr>
            <a:spLocks noChangeArrowheads="1"/>
          </p:cNvSpPr>
          <p:nvPr/>
        </p:nvSpPr>
        <p:spPr bwMode="auto">
          <a:xfrm>
            <a:off x="2977508" y="183301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4" name="Rectangle 7"/>
          <p:cNvSpPr>
            <a:spLocks noChangeArrowheads="1"/>
          </p:cNvSpPr>
          <p:nvPr/>
        </p:nvSpPr>
        <p:spPr bwMode="auto">
          <a:xfrm>
            <a:off x="3307962" y="183301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5" name="Rectangle 8"/>
          <p:cNvSpPr>
            <a:spLocks noChangeArrowheads="1"/>
          </p:cNvSpPr>
          <p:nvPr/>
        </p:nvSpPr>
        <p:spPr bwMode="auto">
          <a:xfrm>
            <a:off x="3638416" y="183301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6" name="Rectangle 9"/>
          <p:cNvSpPr>
            <a:spLocks noChangeArrowheads="1"/>
          </p:cNvSpPr>
          <p:nvPr/>
        </p:nvSpPr>
        <p:spPr bwMode="auto">
          <a:xfrm>
            <a:off x="3968870" y="183301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7" name="Rectangle 16"/>
          <p:cNvSpPr>
            <a:spLocks noChangeArrowheads="1"/>
          </p:cNvSpPr>
          <p:nvPr/>
        </p:nvSpPr>
        <p:spPr bwMode="auto">
          <a:xfrm>
            <a:off x="2560800" y="1722809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en-US" altLang="en-US" sz="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8" name="Rectangle 17"/>
          <p:cNvSpPr>
            <a:spLocks noChangeArrowheads="1"/>
          </p:cNvSpPr>
          <p:nvPr/>
        </p:nvSpPr>
        <p:spPr bwMode="auto">
          <a:xfrm>
            <a:off x="2503092" y="1288770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9" name="Rectangle 18"/>
          <p:cNvSpPr>
            <a:spLocks noChangeArrowheads="1"/>
          </p:cNvSpPr>
          <p:nvPr/>
        </p:nvSpPr>
        <p:spPr bwMode="auto">
          <a:xfrm>
            <a:off x="2445384" y="854732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0" name="Rectangle 19"/>
          <p:cNvSpPr>
            <a:spLocks noChangeArrowheads="1"/>
          </p:cNvSpPr>
          <p:nvPr/>
        </p:nvSpPr>
        <p:spPr bwMode="auto">
          <a:xfrm>
            <a:off x="2445384" y="420694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150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80" name="Rectangle 223"/>
          <p:cNvSpPr>
            <a:spLocks noChangeArrowheads="1"/>
          </p:cNvSpPr>
          <p:nvPr/>
        </p:nvSpPr>
        <p:spPr bwMode="auto">
          <a:xfrm>
            <a:off x="3010106" y="385577"/>
            <a:ext cx="90249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PC(38:5; 18:0/20:5)</a:t>
            </a:r>
            <a:endParaRPr kumimoji="0" lang="en-US" altLang="en-US" sz="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1" name="Rectangle 511"/>
          <p:cNvSpPr>
            <a:spLocks noChangeArrowheads="1"/>
          </p:cNvSpPr>
          <p:nvPr/>
        </p:nvSpPr>
        <p:spPr bwMode="auto">
          <a:xfrm>
            <a:off x="1755713" y="1936294"/>
            <a:ext cx="18434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Age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82" name="Rectangle 511"/>
          <p:cNvSpPr>
            <a:spLocks noChangeArrowheads="1"/>
          </p:cNvSpPr>
          <p:nvPr/>
        </p:nvSpPr>
        <p:spPr bwMode="auto">
          <a:xfrm>
            <a:off x="3385412" y="1939312"/>
            <a:ext cx="18434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Age</a:t>
            </a:r>
            <a:endParaRPr kumimoji="0" lang="en-US" altLang="en-US" sz="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43" name="テキスト ボックス 442">
            <a:extLst>
              <a:ext uri="{FF2B5EF4-FFF2-40B4-BE49-F238E27FC236}">
                <a16:creationId xmlns:a16="http://schemas.microsoft.com/office/drawing/2014/main" id="{5BB6043D-E447-4D98-8FFE-024E13B07A1D}"/>
              </a:ext>
            </a:extLst>
          </p:cNvPr>
          <p:cNvSpPr txBox="1"/>
          <p:nvPr/>
        </p:nvSpPr>
        <p:spPr>
          <a:xfrm>
            <a:off x="929059" y="2091205"/>
            <a:ext cx="34528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n-US" altLang="ja-JP" sz="1200" b="0" kern="16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Figure</a:t>
            </a:r>
            <a:r>
              <a:rPr lang="ja-JP" altLang="en-US" sz="1200" b="0" kern="16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lang="en-US" altLang="ja-JP" sz="1200" b="0" kern="16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S1.</a:t>
            </a:r>
            <a:r>
              <a:rPr lang="ja-JP" altLang="en-US" sz="1200" b="0" kern="16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lang="en-US" altLang="ja-JP" sz="1200" b="0" kern="16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Individual plot of representative plasma lipids correlated with age</a:t>
            </a:r>
            <a:endParaRPr lang="ja-JP" altLang="ja-JP" sz="1200" b="1" kern="1600" dirty="0">
              <a:effectLst/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9867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</TotalTime>
  <Words>56</Words>
  <Application>Microsoft Office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saitok2</dc:creator>
  <cp:lastModifiedBy>齊藤 公亮</cp:lastModifiedBy>
  <cp:revision>69</cp:revision>
  <dcterms:created xsi:type="dcterms:W3CDTF">2020-02-27T09:04:00Z</dcterms:created>
  <dcterms:modified xsi:type="dcterms:W3CDTF">2021-04-07T04:15:22Z</dcterms:modified>
</cp:coreProperties>
</file>