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1FA563D-CD85-4A0A-B4F3-0331137EE5A6}" v="1" dt="2021-08-28T15:33:24.76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413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eeSujin" userId="0d97bed1-3d46-4a5b-b75f-ad6e5bb7bc63" providerId="ADAL" clId="{61FA563D-CD85-4A0A-B4F3-0331137EE5A6}"/>
    <pc:docChg chg="modSld delSection">
      <pc:chgData name="LeeSujin" userId="0d97bed1-3d46-4a5b-b75f-ad6e5bb7bc63" providerId="ADAL" clId="{61FA563D-CD85-4A0A-B4F3-0331137EE5A6}" dt="2021-08-28T15:35:30.418" v="7" actId="17853"/>
      <pc:docMkLst>
        <pc:docMk/>
      </pc:docMkLst>
      <pc:sldChg chg="addSp modSp mod">
        <pc:chgData name="LeeSujin" userId="0d97bed1-3d46-4a5b-b75f-ad6e5bb7bc63" providerId="ADAL" clId="{61FA563D-CD85-4A0A-B4F3-0331137EE5A6}" dt="2021-08-28T15:34:40.449" v="6" actId="14100"/>
        <pc:sldMkLst>
          <pc:docMk/>
          <pc:sldMk cId="180239695" sldId="257"/>
        </pc:sldMkLst>
        <pc:spChg chg="mod">
          <ac:chgData name="LeeSujin" userId="0d97bed1-3d46-4a5b-b75f-ad6e5bb7bc63" providerId="ADAL" clId="{61FA563D-CD85-4A0A-B4F3-0331137EE5A6}" dt="2021-08-28T15:34:38.255" v="5" actId="14100"/>
          <ac:spMkLst>
            <pc:docMk/>
            <pc:sldMk cId="180239695" sldId="257"/>
            <ac:spMk id="26" creationId="{EFA9F0C6-0522-4CCD-8B3D-4444A922A97D}"/>
          </ac:spMkLst>
        </pc:spChg>
        <pc:spChg chg="mod">
          <ac:chgData name="LeeSujin" userId="0d97bed1-3d46-4a5b-b75f-ad6e5bb7bc63" providerId="ADAL" clId="{61FA563D-CD85-4A0A-B4F3-0331137EE5A6}" dt="2021-08-28T15:34:40.449" v="6" actId="14100"/>
          <ac:spMkLst>
            <pc:docMk/>
            <pc:sldMk cId="180239695" sldId="257"/>
            <ac:spMk id="29" creationId="{6FD720D5-E7DF-492D-8D69-7367E67FC8EE}"/>
          </ac:spMkLst>
        </pc:spChg>
        <pc:spChg chg="mod">
          <ac:chgData name="LeeSujin" userId="0d97bed1-3d46-4a5b-b75f-ad6e5bb7bc63" providerId="ADAL" clId="{61FA563D-CD85-4A0A-B4F3-0331137EE5A6}" dt="2021-08-28T15:33:42.747" v="2" actId="14100"/>
          <ac:spMkLst>
            <pc:docMk/>
            <pc:sldMk cId="180239695" sldId="257"/>
            <ac:spMk id="30" creationId="{EAEF4390-B221-4927-B1D6-B846053337F6}"/>
          </ac:spMkLst>
        </pc:spChg>
        <pc:grpChg chg="add mod">
          <ac:chgData name="LeeSujin" userId="0d97bed1-3d46-4a5b-b75f-ad6e5bb7bc63" providerId="ADAL" clId="{61FA563D-CD85-4A0A-B4F3-0331137EE5A6}" dt="2021-08-28T15:33:24.765" v="0" actId="164"/>
          <ac:grpSpMkLst>
            <pc:docMk/>
            <pc:sldMk cId="180239695" sldId="257"/>
            <ac:grpSpMk id="3" creationId="{E423405B-3499-4110-B0E0-E1DE40D40357}"/>
          </ac:grpSpMkLst>
        </pc:grpChg>
        <pc:grpChg chg="mod">
          <ac:chgData name="LeeSujin" userId="0d97bed1-3d46-4a5b-b75f-ad6e5bb7bc63" providerId="ADAL" clId="{61FA563D-CD85-4A0A-B4F3-0331137EE5A6}" dt="2021-08-28T15:33:24.765" v="0" actId="164"/>
          <ac:grpSpMkLst>
            <pc:docMk/>
            <pc:sldMk cId="180239695" sldId="257"/>
            <ac:grpSpMk id="10" creationId="{92313D91-BFFF-4C8C-A85E-665D553FB5C0}"/>
          </ac:grpSpMkLst>
        </pc:grpChg>
      </pc:sldChg>
    </pc:docChg>
  </pc:docChgLst>
  <pc:docChgLst>
    <pc:chgData name="LeeSujin" userId="0d97bed1-3d46-4a5b-b75f-ad6e5bb7bc63" providerId="ADAL" clId="{2860E99A-E4B4-4712-9288-133092414F85}"/>
    <pc:docChg chg="undo custSel addSld delSld modSld sldOrd addSection modSection">
      <pc:chgData name="LeeSujin" userId="0d97bed1-3d46-4a5b-b75f-ad6e5bb7bc63" providerId="ADAL" clId="{2860E99A-E4B4-4712-9288-133092414F85}" dt="2021-08-26T15:20:11.950" v="141" actId="47"/>
      <pc:docMkLst>
        <pc:docMk/>
      </pc:docMkLst>
      <pc:sldChg chg="addSp delSp modSp mod">
        <pc:chgData name="LeeSujin" userId="0d97bed1-3d46-4a5b-b75f-ad6e5bb7bc63" providerId="ADAL" clId="{2860E99A-E4B4-4712-9288-133092414F85}" dt="2021-08-26T15:18:54.648" v="140" actId="164"/>
        <pc:sldMkLst>
          <pc:docMk/>
          <pc:sldMk cId="180239695" sldId="257"/>
        </pc:sldMkLst>
        <pc:spChg chg="mod">
          <ac:chgData name="LeeSujin" userId="0d97bed1-3d46-4a5b-b75f-ad6e5bb7bc63" providerId="ADAL" clId="{2860E99A-E4B4-4712-9288-133092414F85}" dt="2021-08-26T15:18:51.185" v="138" actId="164"/>
          <ac:spMkLst>
            <pc:docMk/>
            <pc:sldMk cId="180239695" sldId="257"/>
            <ac:spMk id="17" creationId="{15314241-FF92-4750-9F22-223A91920250}"/>
          </ac:spMkLst>
        </pc:spChg>
        <pc:spChg chg="mod">
          <ac:chgData name="LeeSujin" userId="0d97bed1-3d46-4a5b-b75f-ad6e5bb7bc63" providerId="ADAL" clId="{2860E99A-E4B4-4712-9288-133092414F85}" dt="2021-08-26T15:18:51.185" v="138" actId="164"/>
          <ac:spMkLst>
            <pc:docMk/>
            <pc:sldMk cId="180239695" sldId="257"/>
            <ac:spMk id="18" creationId="{624E1AAF-4AB2-4AF7-B382-5CC785B8ED65}"/>
          </ac:spMkLst>
        </pc:spChg>
        <pc:spChg chg="mod">
          <ac:chgData name="LeeSujin" userId="0d97bed1-3d46-4a5b-b75f-ad6e5bb7bc63" providerId="ADAL" clId="{2860E99A-E4B4-4712-9288-133092414F85}" dt="2021-08-26T15:18:52.929" v="139" actId="164"/>
          <ac:spMkLst>
            <pc:docMk/>
            <pc:sldMk cId="180239695" sldId="257"/>
            <ac:spMk id="19" creationId="{30E07037-5A0C-49DF-9F97-BEB950567AB7}"/>
          </ac:spMkLst>
        </pc:spChg>
        <pc:spChg chg="mod">
          <ac:chgData name="LeeSujin" userId="0d97bed1-3d46-4a5b-b75f-ad6e5bb7bc63" providerId="ADAL" clId="{2860E99A-E4B4-4712-9288-133092414F85}" dt="2021-08-26T15:18:52.929" v="139" actId="164"/>
          <ac:spMkLst>
            <pc:docMk/>
            <pc:sldMk cId="180239695" sldId="257"/>
            <ac:spMk id="20" creationId="{3EE36900-9DDF-4748-A007-BB27B205D23F}"/>
          </ac:spMkLst>
        </pc:spChg>
        <pc:spChg chg="mod">
          <ac:chgData name="LeeSujin" userId="0d97bed1-3d46-4a5b-b75f-ad6e5bb7bc63" providerId="ADAL" clId="{2860E99A-E4B4-4712-9288-133092414F85}" dt="2021-08-26T15:18:54.648" v="140" actId="164"/>
          <ac:spMkLst>
            <pc:docMk/>
            <pc:sldMk cId="180239695" sldId="257"/>
            <ac:spMk id="21" creationId="{42DDFB7F-D45A-463F-90E5-1255FFA6C2C4}"/>
          </ac:spMkLst>
        </pc:spChg>
        <pc:spChg chg="mod">
          <ac:chgData name="LeeSujin" userId="0d97bed1-3d46-4a5b-b75f-ad6e5bb7bc63" providerId="ADAL" clId="{2860E99A-E4B4-4712-9288-133092414F85}" dt="2021-08-26T15:18:54.648" v="140" actId="164"/>
          <ac:spMkLst>
            <pc:docMk/>
            <pc:sldMk cId="180239695" sldId="257"/>
            <ac:spMk id="22" creationId="{668BB22D-07CE-4AD9-B40B-6AEC71D4C107}"/>
          </ac:spMkLst>
        </pc:spChg>
        <pc:spChg chg="add mod">
          <ac:chgData name="LeeSujin" userId="0d97bed1-3d46-4a5b-b75f-ad6e5bb7bc63" providerId="ADAL" clId="{2860E99A-E4B4-4712-9288-133092414F85}" dt="2021-08-26T15:18:16.720" v="112" actId="20577"/>
          <ac:spMkLst>
            <pc:docMk/>
            <pc:sldMk cId="180239695" sldId="257"/>
            <ac:spMk id="26" creationId="{EFA9F0C6-0522-4CCD-8B3D-4444A922A97D}"/>
          </ac:spMkLst>
        </pc:spChg>
        <pc:spChg chg="add mod">
          <ac:chgData name="LeeSujin" userId="0d97bed1-3d46-4a5b-b75f-ad6e5bb7bc63" providerId="ADAL" clId="{2860E99A-E4B4-4712-9288-133092414F85}" dt="2021-08-26T15:18:52.929" v="139" actId="164"/>
          <ac:spMkLst>
            <pc:docMk/>
            <pc:sldMk cId="180239695" sldId="257"/>
            <ac:spMk id="29" creationId="{6FD720D5-E7DF-492D-8D69-7367E67FC8EE}"/>
          </ac:spMkLst>
        </pc:spChg>
        <pc:spChg chg="add mod">
          <ac:chgData name="LeeSujin" userId="0d97bed1-3d46-4a5b-b75f-ad6e5bb7bc63" providerId="ADAL" clId="{2860E99A-E4B4-4712-9288-133092414F85}" dt="2021-08-26T15:18:54.648" v="140" actId="164"/>
          <ac:spMkLst>
            <pc:docMk/>
            <pc:sldMk cId="180239695" sldId="257"/>
            <ac:spMk id="30" creationId="{EAEF4390-B221-4927-B1D6-B846053337F6}"/>
          </ac:spMkLst>
        </pc:spChg>
        <pc:grpChg chg="del mod">
          <ac:chgData name="LeeSujin" userId="0d97bed1-3d46-4a5b-b75f-ad6e5bb7bc63" providerId="ADAL" clId="{2860E99A-E4B4-4712-9288-133092414F85}" dt="2021-08-26T15:18:47.007" v="137" actId="478"/>
          <ac:grpSpMkLst>
            <pc:docMk/>
            <pc:sldMk cId="180239695" sldId="257"/>
            <ac:grpSpMk id="9" creationId="{A20737FE-4087-4D8B-8680-A50868BB4089}"/>
          </ac:grpSpMkLst>
        </pc:grpChg>
        <pc:grpChg chg="add mod">
          <ac:chgData name="LeeSujin" userId="0d97bed1-3d46-4a5b-b75f-ad6e5bb7bc63" providerId="ADAL" clId="{2860E99A-E4B4-4712-9288-133092414F85}" dt="2021-08-26T15:18:51.185" v="138" actId="164"/>
          <ac:grpSpMkLst>
            <pc:docMk/>
            <pc:sldMk cId="180239695" sldId="257"/>
            <ac:grpSpMk id="10" creationId="{92313D91-BFFF-4C8C-A85E-665D553FB5C0}"/>
          </ac:grpSpMkLst>
        </pc:grpChg>
        <pc:grpChg chg="add mod">
          <ac:chgData name="LeeSujin" userId="0d97bed1-3d46-4a5b-b75f-ad6e5bb7bc63" providerId="ADAL" clId="{2860E99A-E4B4-4712-9288-133092414F85}" dt="2021-08-26T15:18:52.929" v="139" actId="164"/>
          <ac:grpSpMkLst>
            <pc:docMk/>
            <pc:sldMk cId="180239695" sldId="257"/>
            <ac:grpSpMk id="14" creationId="{911D7232-A204-48AB-BFF7-DC716DD7B4E9}"/>
          </ac:grpSpMkLst>
        </pc:grpChg>
        <pc:grpChg chg="add mod">
          <ac:chgData name="LeeSujin" userId="0d97bed1-3d46-4a5b-b75f-ad6e5bb7bc63" providerId="ADAL" clId="{2860E99A-E4B4-4712-9288-133092414F85}" dt="2021-08-26T15:18:54.648" v="140" actId="164"/>
          <ac:grpSpMkLst>
            <pc:docMk/>
            <pc:sldMk cId="180239695" sldId="257"/>
            <ac:grpSpMk id="15" creationId="{C637488C-66F5-48E3-A91D-44A243F4A3C6}"/>
          </ac:grpSpMkLst>
        </pc:grpChg>
        <pc:grpChg chg="del mod">
          <ac:chgData name="LeeSujin" userId="0d97bed1-3d46-4a5b-b75f-ad6e5bb7bc63" providerId="ADAL" clId="{2860E99A-E4B4-4712-9288-133092414F85}" dt="2021-08-26T15:18:47.007" v="137" actId="478"/>
          <ac:grpSpMkLst>
            <pc:docMk/>
            <pc:sldMk cId="180239695" sldId="257"/>
            <ac:grpSpMk id="27" creationId="{BFEE8421-E5CA-462E-AF49-265968DCCC20}"/>
          </ac:grpSpMkLst>
        </pc:grpChg>
        <pc:grpChg chg="add del mod">
          <ac:chgData name="LeeSujin" userId="0d97bed1-3d46-4a5b-b75f-ad6e5bb7bc63" providerId="ADAL" clId="{2860E99A-E4B4-4712-9288-133092414F85}" dt="2021-08-26T15:18:47.007" v="137" actId="478"/>
          <ac:grpSpMkLst>
            <pc:docMk/>
            <pc:sldMk cId="180239695" sldId="257"/>
            <ac:grpSpMk id="28" creationId="{D452A1A6-C8E4-4DE4-BF6D-4B6CE75FE6CA}"/>
          </ac:grpSpMkLst>
        </pc:grpChg>
        <pc:picChg chg="add mod ord modCrop">
          <ac:chgData name="LeeSujin" userId="0d97bed1-3d46-4a5b-b75f-ad6e5bb7bc63" providerId="ADAL" clId="{2860E99A-E4B4-4712-9288-133092414F85}" dt="2021-08-26T15:18:51.185" v="138" actId="164"/>
          <ac:picMkLst>
            <pc:docMk/>
            <pc:sldMk cId="180239695" sldId="257"/>
            <ac:picMk id="23" creationId="{1A6029E5-96AA-4F11-9057-471F06AA2BED}"/>
          </ac:picMkLst>
        </pc:picChg>
        <pc:picChg chg="add mod ord modCrop">
          <ac:chgData name="LeeSujin" userId="0d97bed1-3d46-4a5b-b75f-ad6e5bb7bc63" providerId="ADAL" clId="{2860E99A-E4B4-4712-9288-133092414F85}" dt="2021-08-26T15:18:52.929" v="139" actId="164"/>
          <ac:picMkLst>
            <pc:docMk/>
            <pc:sldMk cId="180239695" sldId="257"/>
            <ac:picMk id="24" creationId="{96572AB5-786D-44B8-B1FA-360CEC7873BE}"/>
          </ac:picMkLst>
        </pc:picChg>
        <pc:picChg chg="add mod ord modCrop">
          <ac:chgData name="LeeSujin" userId="0d97bed1-3d46-4a5b-b75f-ad6e5bb7bc63" providerId="ADAL" clId="{2860E99A-E4B4-4712-9288-133092414F85}" dt="2021-08-26T15:18:54.648" v="140" actId="164"/>
          <ac:picMkLst>
            <pc:docMk/>
            <pc:sldMk cId="180239695" sldId="257"/>
            <ac:picMk id="25" creationId="{6DA0FF03-D521-4BCB-8F93-6B0304F790C6}"/>
          </ac:picMkLst>
        </pc:picChg>
      </pc:sldChg>
      <pc:sldChg chg="addSp delSp modSp mod">
        <pc:chgData name="LeeSujin" userId="0d97bed1-3d46-4a5b-b75f-ad6e5bb7bc63" providerId="ADAL" clId="{2860E99A-E4B4-4712-9288-133092414F85}" dt="2021-08-26T08:49:21.022" v="51" actId="164"/>
        <pc:sldMkLst>
          <pc:docMk/>
          <pc:sldMk cId="3230109420" sldId="258"/>
        </pc:sldMkLst>
        <pc:spChg chg="mod">
          <ac:chgData name="LeeSujin" userId="0d97bed1-3d46-4a5b-b75f-ad6e5bb7bc63" providerId="ADAL" clId="{2860E99A-E4B4-4712-9288-133092414F85}" dt="2021-08-26T08:46:32.919" v="10" actId="1076"/>
          <ac:spMkLst>
            <pc:docMk/>
            <pc:sldMk cId="3230109420" sldId="258"/>
            <ac:spMk id="10" creationId="{22BD9414-0FA1-4734-B39A-27CC88DA89A4}"/>
          </ac:spMkLst>
        </pc:spChg>
        <pc:spChg chg="mod">
          <ac:chgData name="LeeSujin" userId="0d97bed1-3d46-4a5b-b75f-ad6e5bb7bc63" providerId="ADAL" clId="{2860E99A-E4B4-4712-9288-133092414F85}" dt="2021-08-26T08:46:40.863" v="12" actId="1076"/>
          <ac:spMkLst>
            <pc:docMk/>
            <pc:sldMk cId="3230109420" sldId="258"/>
            <ac:spMk id="13" creationId="{515EB745-05C4-4A51-9789-B72C294B75DD}"/>
          </ac:spMkLst>
        </pc:spChg>
        <pc:spChg chg="mod">
          <ac:chgData name="LeeSujin" userId="0d97bed1-3d46-4a5b-b75f-ad6e5bb7bc63" providerId="ADAL" clId="{2860E99A-E4B4-4712-9288-133092414F85}" dt="2021-08-26T08:47:38.002" v="27" actId="1076"/>
          <ac:spMkLst>
            <pc:docMk/>
            <pc:sldMk cId="3230109420" sldId="258"/>
            <ac:spMk id="14" creationId="{AA27632E-26BD-4B2B-B56A-1ADE7C802743}"/>
          </ac:spMkLst>
        </pc:spChg>
        <pc:spChg chg="mod">
          <ac:chgData name="LeeSujin" userId="0d97bed1-3d46-4a5b-b75f-ad6e5bb7bc63" providerId="ADAL" clId="{2860E99A-E4B4-4712-9288-133092414F85}" dt="2021-08-26T08:47:31.578" v="26" actId="1076"/>
          <ac:spMkLst>
            <pc:docMk/>
            <pc:sldMk cId="3230109420" sldId="258"/>
            <ac:spMk id="15" creationId="{09541079-6CF4-468C-9372-B639CE3DB4C9}"/>
          </ac:spMkLst>
        </pc:spChg>
        <pc:spChg chg="mod">
          <ac:chgData name="LeeSujin" userId="0d97bed1-3d46-4a5b-b75f-ad6e5bb7bc63" providerId="ADAL" clId="{2860E99A-E4B4-4712-9288-133092414F85}" dt="2021-08-26T08:49:12.689" v="48" actId="1076"/>
          <ac:spMkLst>
            <pc:docMk/>
            <pc:sldMk cId="3230109420" sldId="258"/>
            <ac:spMk id="16" creationId="{AC96836A-82BD-4DD8-9BB6-35B76370F307}"/>
          </ac:spMkLst>
        </pc:spChg>
        <pc:spChg chg="mod">
          <ac:chgData name="LeeSujin" userId="0d97bed1-3d46-4a5b-b75f-ad6e5bb7bc63" providerId="ADAL" clId="{2860E99A-E4B4-4712-9288-133092414F85}" dt="2021-08-26T08:48:51.251" v="46" actId="1076"/>
          <ac:spMkLst>
            <pc:docMk/>
            <pc:sldMk cId="3230109420" sldId="258"/>
            <ac:spMk id="17" creationId="{7E4B3A4C-466F-4892-A3CE-43D737CECAE5}"/>
          </ac:spMkLst>
        </pc:spChg>
        <pc:grpChg chg="mod">
          <ac:chgData name="LeeSujin" userId="0d97bed1-3d46-4a5b-b75f-ad6e5bb7bc63" providerId="ADAL" clId="{2860E99A-E4B4-4712-9288-133092414F85}" dt="2021-08-26T08:49:21.022" v="51" actId="164"/>
          <ac:grpSpMkLst>
            <pc:docMk/>
            <pc:sldMk cId="3230109420" sldId="258"/>
            <ac:grpSpMk id="3" creationId="{1CF8276B-FBC6-488A-9514-6E8B30C895C9}"/>
          </ac:grpSpMkLst>
        </pc:grpChg>
        <pc:grpChg chg="add del mod">
          <ac:chgData name="LeeSujin" userId="0d97bed1-3d46-4a5b-b75f-ad6e5bb7bc63" providerId="ADAL" clId="{2860E99A-E4B4-4712-9288-133092414F85}" dt="2021-08-26T08:49:18.646" v="50" actId="164"/>
          <ac:grpSpMkLst>
            <pc:docMk/>
            <pc:sldMk cId="3230109420" sldId="258"/>
            <ac:grpSpMk id="19" creationId="{081249C1-B281-4E20-9070-F8AF41C99951}"/>
          </ac:grpSpMkLst>
        </pc:grpChg>
        <pc:grpChg chg="mod">
          <ac:chgData name="LeeSujin" userId="0d97bed1-3d46-4a5b-b75f-ad6e5bb7bc63" providerId="ADAL" clId="{2860E99A-E4B4-4712-9288-133092414F85}" dt="2021-08-26T08:49:16.190" v="49" actId="164"/>
          <ac:grpSpMkLst>
            <pc:docMk/>
            <pc:sldMk cId="3230109420" sldId="258"/>
            <ac:grpSpMk id="20" creationId="{9086D7E7-C6ED-42B6-8B7B-A411B59DCEF5}"/>
          </ac:grpSpMkLst>
        </pc:grpChg>
        <pc:grpChg chg="add mod">
          <ac:chgData name="LeeSujin" userId="0d97bed1-3d46-4a5b-b75f-ad6e5bb7bc63" providerId="ADAL" clId="{2860E99A-E4B4-4712-9288-133092414F85}" dt="2021-08-26T08:49:16.190" v="49" actId="164"/>
          <ac:grpSpMkLst>
            <pc:docMk/>
            <pc:sldMk cId="3230109420" sldId="258"/>
            <ac:grpSpMk id="24" creationId="{6F4D0E97-F326-4415-8F67-1FAA5AA2BC70}"/>
          </ac:grpSpMkLst>
        </pc:grpChg>
        <pc:grpChg chg="add mod">
          <ac:chgData name="LeeSujin" userId="0d97bed1-3d46-4a5b-b75f-ad6e5bb7bc63" providerId="ADAL" clId="{2860E99A-E4B4-4712-9288-133092414F85}" dt="2021-08-26T08:49:18.646" v="50" actId="164"/>
          <ac:grpSpMkLst>
            <pc:docMk/>
            <pc:sldMk cId="3230109420" sldId="258"/>
            <ac:grpSpMk id="25" creationId="{17046E34-D789-4C98-9065-B9897F589154}"/>
          </ac:grpSpMkLst>
        </pc:grpChg>
        <pc:grpChg chg="add mod">
          <ac:chgData name="LeeSujin" userId="0d97bed1-3d46-4a5b-b75f-ad6e5bb7bc63" providerId="ADAL" clId="{2860E99A-E4B4-4712-9288-133092414F85}" dt="2021-08-26T08:49:21.022" v="51" actId="164"/>
          <ac:grpSpMkLst>
            <pc:docMk/>
            <pc:sldMk cId="3230109420" sldId="258"/>
            <ac:grpSpMk id="26" creationId="{FF2A4E65-CC9C-434D-AF4C-E1BEDA3F9220}"/>
          </ac:grpSpMkLst>
        </pc:grpChg>
        <pc:picChg chg="add mod ord modCrop">
          <ac:chgData name="LeeSujin" userId="0d97bed1-3d46-4a5b-b75f-ad6e5bb7bc63" providerId="ADAL" clId="{2860E99A-E4B4-4712-9288-133092414F85}" dt="2021-08-26T08:49:21.022" v="51" actId="164"/>
          <ac:picMkLst>
            <pc:docMk/>
            <pc:sldMk cId="3230109420" sldId="258"/>
            <ac:picMk id="5" creationId="{7E7749D4-65C5-4C65-AB7A-23AFD68E1625}"/>
          </ac:picMkLst>
        </pc:picChg>
        <pc:picChg chg="del">
          <ac:chgData name="LeeSujin" userId="0d97bed1-3d46-4a5b-b75f-ad6e5bb7bc63" providerId="ADAL" clId="{2860E99A-E4B4-4712-9288-133092414F85}" dt="2021-08-26T08:48:00.836" v="30" actId="478"/>
          <ac:picMkLst>
            <pc:docMk/>
            <pc:sldMk cId="3230109420" sldId="258"/>
            <ac:picMk id="6" creationId="{8EEDBE3B-DD21-4471-9167-AC401023A561}"/>
          </ac:picMkLst>
        </pc:picChg>
        <pc:picChg chg="del">
          <ac:chgData name="LeeSujin" userId="0d97bed1-3d46-4a5b-b75f-ad6e5bb7bc63" providerId="ADAL" clId="{2860E99A-E4B4-4712-9288-133092414F85}" dt="2021-08-26T08:47:07.597" v="18" actId="478"/>
          <ac:picMkLst>
            <pc:docMk/>
            <pc:sldMk cId="3230109420" sldId="258"/>
            <ac:picMk id="7" creationId="{484348EB-DDD7-4A6B-A670-99EB8195BE3C}"/>
          </ac:picMkLst>
        </pc:picChg>
        <pc:picChg chg="del">
          <ac:chgData name="LeeSujin" userId="0d97bed1-3d46-4a5b-b75f-ad6e5bb7bc63" providerId="ADAL" clId="{2860E99A-E4B4-4712-9288-133092414F85}" dt="2021-08-26T08:46:12.741" v="2" actId="478"/>
          <ac:picMkLst>
            <pc:docMk/>
            <pc:sldMk cId="3230109420" sldId="258"/>
            <ac:picMk id="8" creationId="{E2A89774-B315-4DAB-97DE-02EE61A66BF9}"/>
          </ac:picMkLst>
        </pc:picChg>
        <pc:picChg chg="add mod ord modCrop">
          <ac:chgData name="LeeSujin" userId="0d97bed1-3d46-4a5b-b75f-ad6e5bb7bc63" providerId="ADAL" clId="{2860E99A-E4B4-4712-9288-133092414F85}" dt="2021-08-26T08:49:18.646" v="50" actId="164"/>
          <ac:picMkLst>
            <pc:docMk/>
            <pc:sldMk cId="3230109420" sldId="258"/>
            <ac:picMk id="21" creationId="{5CC77000-E6DF-48D9-9696-D9E1EEFD2580}"/>
          </ac:picMkLst>
        </pc:picChg>
        <pc:picChg chg="add mod ord modCrop">
          <ac:chgData name="LeeSujin" userId="0d97bed1-3d46-4a5b-b75f-ad6e5bb7bc63" providerId="ADAL" clId="{2860E99A-E4B4-4712-9288-133092414F85}" dt="2021-08-26T08:49:16.190" v="49" actId="164"/>
          <ac:picMkLst>
            <pc:docMk/>
            <pc:sldMk cId="3230109420" sldId="258"/>
            <ac:picMk id="23" creationId="{6588AD6D-9232-4C45-A90B-FA30511CC6F7}"/>
          </ac:picMkLst>
        </pc:picChg>
      </pc:sldChg>
      <pc:sldChg chg="addSp modSp new del">
        <pc:chgData name="LeeSujin" userId="0d97bed1-3d46-4a5b-b75f-ad6e5bb7bc63" providerId="ADAL" clId="{2860E99A-E4B4-4712-9288-133092414F85}" dt="2021-08-26T15:14:51.531" v="54" actId="47"/>
        <pc:sldMkLst>
          <pc:docMk/>
          <pc:sldMk cId="1112496941" sldId="259"/>
        </pc:sldMkLst>
        <pc:graphicFrameChg chg="add mod">
          <ac:chgData name="LeeSujin" userId="0d97bed1-3d46-4a5b-b75f-ad6e5bb7bc63" providerId="ADAL" clId="{2860E99A-E4B4-4712-9288-133092414F85}" dt="2021-08-26T11:02:36.133" v="53"/>
          <ac:graphicFrameMkLst>
            <pc:docMk/>
            <pc:sldMk cId="1112496941" sldId="259"/>
            <ac:graphicFrameMk id="2" creationId="{EF092DAF-02C7-4410-AD17-C0553DC3F86F}"/>
          </ac:graphicFrameMkLst>
        </pc:graphicFrameChg>
      </pc:sldChg>
      <pc:sldChg chg="add del ord">
        <pc:chgData name="LeeSujin" userId="0d97bed1-3d46-4a5b-b75f-ad6e5bb7bc63" providerId="ADAL" clId="{2860E99A-E4B4-4712-9288-133092414F85}" dt="2021-08-26T15:20:11.950" v="141" actId="47"/>
        <pc:sldMkLst>
          <pc:docMk/>
          <pc:sldMk cId="2954612531" sldId="259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A17DD5F-966C-406B-B5CE-48C0E195AC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E52A4AB-FA57-4F33-8178-6AB2C145861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1565764-5638-4CC5-A0BD-865A862533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516D9-32AB-4C54-A11C-52A48E865862}" type="datetimeFigureOut">
              <a:rPr lang="en-US" smtClean="0"/>
              <a:t>8/29/2021</a:t>
            </a:fld>
            <a:endParaRPr 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A0B131E-92CE-493F-BA3A-FC5E3159F5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48865A8-22BD-4575-93FE-72FE44C25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A3297-144D-423C-9F28-6E45E97B5E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8889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14A24DD-2EEB-482A-8D95-F0C1F95B05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3E0BA06-5371-4C21-8E5B-D740F6C655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277FAC3-5B3F-43C0-AD05-0B1919341F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516D9-32AB-4C54-A11C-52A48E865862}" type="datetimeFigureOut">
              <a:rPr lang="en-US" smtClean="0"/>
              <a:t>8/29/2021</a:t>
            </a:fld>
            <a:endParaRPr 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C0B38F0-C513-42CF-B575-C1ECA23A5F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7EF229E-B0F5-4C51-96F3-F2BB8EA70B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A3297-144D-423C-9F28-6E45E97B5E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5693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BC5611B6-B859-4280-AAF5-2A30F6E45DD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DF817E54-F24B-4766-A401-D6779AD1B0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7CB05C9-804E-4D7E-93FC-FB1872CF78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516D9-32AB-4C54-A11C-52A48E865862}" type="datetimeFigureOut">
              <a:rPr lang="en-US" smtClean="0"/>
              <a:t>8/29/2021</a:t>
            </a:fld>
            <a:endParaRPr 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739738F-62BE-4D56-BE3E-26FA86BE63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048D8C5-4AA5-4F7A-BB5A-EB780E507C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A3297-144D-423C-9F28-6E45E97B5E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2882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5F037C2-0BC6-49AF-8661-D0D45E1817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894B1277-B6AB-4FEE-8914-607F00452A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A155081-979F-4582-96D1-4A1E9FCD27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516D9-32AB-4C54-A11C-52A48E865862}" type="datetimeFigureOut">
              <a:rPr lang="en-US" smtClean="0"/>
              <a:t>8/29/2021</a:t>
            </a:fld>
            <a:endParaRPr 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0DAEE93-1C6E-4738-B0CE-EE9AA15B68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90C686F-5101-44A3-8D77-B0DAB7CFE0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A3297-144D-423C-9F28-6E45E97B5E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17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F3D0B46-35EA-462F-B7B9-3A5F21B7AC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2100EA0-AD92-4C05-9B43-915C40ACEC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611C7BA-7D05-42E0-AF6C-AA119EC409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516D9-32AB-4C54-A11C-52A48E865862}" type="datetimeFigureOut">
              <a:rPr lang="en-US" smtClean="0"/>
              <a:t>8/29/2021</a:t>
            </a:fld>
            <a:endParaRPr 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F1D2903-A42C-4AA9-97C0-10DDA0B123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15D3894-AA96-418A-B742-88203D9A2C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A3297-144D-423C-9F28-6E45E97B5E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4420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A879477-4B2E-484A-B011-59BF918BA7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DD184D8-9EB1-4979-B320-488EFAED10A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E09FB444-5243-44DA-8478-5F6E6FC71D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2DE800A5-E3DF-48F5-AB91-59AA26D428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516D9-32AB-4C54-A11C-52A48E865862}" type="datetimeFigureOut">
              <a:rPr lang="en-US" smtClean="0"/>
              <a:t>8/29/2021</a:t>
            </a:fld>
            <a:endParaRPr 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CF71898B-46C5-4F16-AC80-B01EEDD34A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142C01F6-92D6-4FC8-8C77-248A452A46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A3297-144D-423C-9F28-6E45E97B5E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073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D5B20D8-DD27-438B-AE56-3BF0AB895D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339B0797-3DB2-42A8-B9E9-16BCF04116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37A31518-4417-42A2-A079-13CDAAA2EF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E760CA75-6341-4077-BF51-B5338F63F9B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02EFC324-CB48-40EA-B6DB-BE773076F0D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0C8E4E07-D3C5-4265-9D6D-4A5AE67604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516D9-32AB-4C54-A11C-52A48E865862}" type="datetimeFigureOut">
              <a:rPr lang="en-US" smtClean="0"/>
              <a:t>8/29/2021</a:t>
            </a:fld>
            <a:endParaRPr 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F88D3999-F607-442D-A8B0-F6E70AA0F6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7C8AD1AB-BD7D-4035-966D-4F4C633388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A3297-144D-423C-9F28-6E45E97B5E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4812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19893AD-CE9C-4E3C-8B09-A0A86AA9CC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4E8F230F-190B-45FE-90D4-E8EDAEFB8D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516D9-32AB-4C54-A11C-52A48E865862}" type="datetimeFigureOut">
              <a:rPr lang="en-US" smtClean="0"/>
              <a:t>8/29/2021</a:t>
            </a:fld>
            <a:endParaRPr 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2093E8E2-5E22-4435-AFC3-8ADE3E66F3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165CD5F2-79C1-4713-8261-3CC3BB91B5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A3297-144D-423C-9F28-6E45E97B5E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34522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C94B7A03-FFEE-4322-AEF4-3D5FC1EB75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516D9-32AB-4C54-A11C-52A48E865862}" type="datetimeFigureOut">
              <a:rPr lang="en-US" smtClean="0"/>
              <a:t>8/29/2021</a:t>
            </a:fld>
            <a:endParaRPr 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7519244B-05AC-4AA2-8AA4-4C5A772833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E0F499B4-78ED-41A3-A0EC-0156C690C9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A3297-144D-423C-9F28-6E45E97B5E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43949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D6B9429-334A-4375-A9C4-B75227BF1C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59D338A7-0E87-45AC-8D85-B44408DA8E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7E857613-8ABC-4E3B-A768-351BDD210A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F511CA4C-1CD3-4E18-94A9-71E811590E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516D9-32AB-4C54-A11C-52A48E865862}" type="datetimeFigureOut">
              <a:rPr lang="en-US" smtClean="0"/>
              <a:t>8/29/2021</a:t>
            </a:fld>
            <a:endParaRPr 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409472E-5EB8-4631-9CBA-A12593EC57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CFE9A414-2413-4B18-AA57-D596DF287B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A3297-144D-423C-9F28-6E45E97B5E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17235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66D1672-58FF-4284-8973-455D3DBE1A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0244188C-7EC6-4690-BB4F-71DC6B0108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6F480789-15EB-470C-947D-62AC490027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ECDBB43-07D1-40D0-AC5E-97FB3F050D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516D9-32AB-4C54-A11C-52A48E865862}" type="datetimeFigureOut">
              <a:rPr lang="en-US" smtClean="0"/>
              <a:t>8/29/2021</a:t>
            </a:fld>
            <a:endParaRPr 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7ACC8F26-3A16-42F5-BA0E-A989668574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CCE18875-0278-4959-9653-BFFEE0ECF7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A3297-144D-423C-9F28-6E45E97B5E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5332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EF645898-B7F5-4DFD-9D6D-4AF2C38EC3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7628CCE-9A92-4254-83DF-922C8AEAC5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A52B592-F28B-4983-A55E-6E89AAC9A9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0516D9-32AB-4C54-A11C-52A48E865862}" type="datetimeFigureOut">
              <a:rPr lang="en-US" smtClean="0"/>
              <a:t>8/29/2021</a:t>
            </a:fld>
            <a:endParaRPr 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CD228F9-EFE3-4938-8380-726A273766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E93F7C6-F9B3-4B36-9B7E-6D7B0CA57E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BA3297-144D-423C-9F28-6E45E97B5E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780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D0FE59-2702-4B4F-BB56-02B443FC06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161" y="317252"/>
            <a:ext cx="12093678" cy="1325563"/>
          </a:xfrm>
        </p:spPr>
        <p:txBody>
          <a:bodyPr>
            <a:noAutofit/>
          </a:bodyPr>
          <a:lstStyle/>
          <a:p>
            <a:r>
              <a:rPr lang="en-US" sz="4000" b="1" dirty="0"/>
              <a:t>Figure S1. </a:t>
            </a:r>
            <a:endParaRPr lang="en-US" sz="40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F8AAD3F-502A-4253-A68F-6E81A8A97040}"/>
              </a:ext>
            </a:extLst>
          </p:cNvPr>
          <p:cNvSpPr txBox="1"/>
          <p:nvPr/>
        </p:nvSpPr>
        <p:spPr>
          <a:xfrm>
            <a:off x="256607" y="1996614"/>
            <a:ext cx="399679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69E8C28-F684-448D-AEE6-F6ADB0697C46}"/>
              </a:ext>
            </a:extLst>
          </p:cNvPr>
          <p:cNvSpPr txBox="1"/>
          <p:nvPr/>
        </p:nvSpPr>
        <p:spPr>
          <a:xfrm>
            <a:off x="4168806" y="1999805"/>
            <a:ext cx="399679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B417B30-F597-4A1D-AFEA-6DB2DA6EE68C}"/>
              </a:ext>
            </a:extLst>
          </p:cNvPr>
          <p:cNvSpPr txBox="1"/>
          <p:nvPr/>
        </p:nvSpPr>
        <p:spPr>
          <a:xfrm>
            <a:off x="8014904" y="1994877"/>
            <a:ext cx="399679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</a:p>
        </p:txBody>
      </p:sp>
      <p:grpSp>
        <p:nvGrpSpPr>
          <p:cNvPr id="3" name="그룹 2">
            <a:extLst>
              <a:ext uri="{FF2B5EF4-FFF2-40B4-BE49-F238E27FC236}">
                <a16:creationId xmlns:a16="http://schemas.microsoft.com/office/drawing/2014/main" id="{E423405B-3499-4110-B0E0-E1DE40D40357}"/>
              </a:ext>
            </a:extLst>
          </p:cNvPr>
          <p:cNvGrpSpPr/>
          <p:nvPr/>
        </p:nvGrpSpPr>
        <p:grpSpPr>
          <a:xfrm>
            <a:off x="321116" y="2480316"/>
            <a:ext cx="3428113" cy="2630682"/>
            <a:chOff x="321116" y="2480316"/>
            <a:chExt cx="3428113" cy="2630682"/>
          </a:xfrm>
        </p:grpSpPr>
        <p:grpSp>
          <p:nvGrpSpPr>
            <p:cNvPr id="10" name="그룹 9">
              <a:extLst>
                <a:ext uri="{FF2B5EF4-FFF2-40B4-BE49-F238E27FC236}">
                  <a16:creationId xmlns:a16="http://schemas.microsoft.com/office/drawing/2014/main" id="{92313D91-BFFF-4C8C-A85E-665D553FB5C0}"/>
                </a:ext>
              </a:extLst>
            </p:cNvPr>
            <p:cNvGrpSpPr/>
            <p:nvPr/>
          </p:nvGrpSpPr>
          <p:grpSpPr>
            <a:xfrm>
              <a:off x="321116" y="2562072"/>
              <a:ext cx="3428113" cy="2548926"/>
              <a:chOff x="321116" y="2562072"/>
              <a:chExt cx="3428113" cy="2548926"/>
            </a:xfrm>
          </p:grpSpPr>
          <p:pic>
            <p:nvPicPr>
              <p:cNvPr id="23" name="그림 22">
                <a:extLst>
                  <a:ext uri="{FF2B5EF4-FFF2-40B4-BE49-F238E27FC236}">
                    <a16:creationId xmlns:a16="http://schemas.microsoft.com/office/drawing/2014/main" id="{1A6029E5-96AA-4F11-9057-471F06AA2BE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b="4141"/>
              <a:stretch/>
            </p:blipFill>
            <p:spPr>
              <a:xfrm>
                <a:off x="321116" y="2562072"/>
                <a:ext cx="3428113" cy="2460522"/>
              </a:xfrm>
              <a:prstGeom prst="rect">
                <a:avLst/>
              </a:prstGeom>
            </p:spPr>
          </p:pic>
          <p:sp>
            <p:nvSpPr>
              <p:cNvPr id="17" name="직사각형 16">
                <a:extLst>
                  <a:ext uri="{FF2B5EF4-FFF2-40B4-BE49-F238E27FC236}">
                    <a16:creationId xmlns:a16="http://schemas.microsoft.com/office/drawing/2014/main" id="{15314241-FF92-4750-9F22-223A91920250}"/>
                  </a:ext>
                </a:extLst>
              </p:cNvPr>
              <p:cNvSpPr/>
              <p:nvPr/>
            </p:nvSpPr>
            <p:spPr>
              <a:xfrm>
                <a:off x="1894470" y="4926332"/>
                <a:ext cx="533400" cy="18466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dirty="0">
                    <a:solidFill>
                      <a:sysClr val="windowText" lastClr="000000"/>
                    </a:solidFill>
                  </a:rPr>
                  <a:t>t [1]</a:t>
                </a:r>
              </a:p>
            </p:txBody>
          </p:sp>
          <p:sp>
            <p:nvSpPr>
              <p:cNvPr id="18" name="직사각형 17">
                <a:extLst>
                  <a:ext uri="{FF2B5EF4-FFF2-40B4-BE49-F238E27FC236}">
                    <a16:creationId xmlns:a16="http://schemas.microsoft.com/office/drawing/2014/main" id="{624E1AAF-4AB2-4AF7-B382-5CC785B8ED65}"/>
                  </a:ext>
                </a:extLst>
              </p:cNvPr>
              <p:cNvSpPr/>
              <p:nvPr/>
            </p:nvSpPr>
            <p:spPr>
              <a:xfrm rot="16200000">
                <a:off x="161750" y="3700001"/>
                <a:ext cx="533400" cy="18466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dirty="0">
                    <a:solidFill>
                      <a:sysClr val="windowText" lastClr="000000"/>
                    </a:solidFill>
                  </a:rPr>
                  <a:t>t o [1]</a:t>
                </a:r>
              </a:p>
            </p:txBody>
          </p:sp>
        </p:grp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EFA9F0C6-0522-4CCD-8B3D-4444A922A97D}"/>
                </a:ext>
              </a:extLst>
            </p:cNvPr>
            <p:cNvSpPr txBox="1"/>
            <p:nvPr/>
          </p:nvSpPr>
          <p:spPr>
            <a:xfrm>
              <a:off x="522639" y="2480316"/>
              <a:ext cx="32265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R</a:t>
              </a:r>
              <a:r>
                <a:rPr lang="en-US" baseline="30000" dirty="0"/>
                <a:t>2</a:t>
              </a:r>
              <a:r>
                <a:rPr lang="en-US" dirty="0"/>
                <a:t>Y = 0.982, Q</a:t>
              </a:r>
              <a:r>
                <a:rPr lang="en-US" baseline="30000" dirty="0"/>
                <a:t>2</a:t>
              </a:r>
              <a:r>
                <a:rPr lang="en-US" dirty="0"/>
                <a:t> = 0.627</a:t>
              </a:r>
            </a:p>
          </p:txBody>
        </p:sp>
      </p:grpSp>
      <p:grpSp>
        <p:nvGrpSpPr>
          <p:cNvPr id="14" name="그룹 13">
            <a:extLst>
              <a:ext uri="{FF2B5EF4-FFF2-40B4-BE49-F238E27FC236}">
                <a16:creationId xmlns:a16="http://schemas.microsoft.com/office/drawing/2014/main" id="{911D7232-A204-48AB-BFF7-DC716DD7B4E9}"/>
              </a:ext>
            </a:extLst>
          </p:cNvPr>
          <p:cNvGrpSpPr/>
          <p:nvPr/>
        </p:nvGrpSpPr>
        <p:grpSpPr>
          <a:xfrm>
            <a:off x="4178331" y="2471931"/>
            <a:ext cx="3380379" cy="2639067"/>
            <a:chOff x="4178331" y="2471931"/>
            <a:chExt cx="3380379" cy="2639067"/>
          </a:xfrm>
        </p:grpSpPr>
        <p:pic>
          <p:nvPicPr>
            <p:cNvPr id="24" name="그림 23">
              <a:extLst>
                <a:ext uri="{FF2B5EF4-FFF2-40B4-BE49-F238E27FC236}">
                  <a16:creationId xmlns:a16="http://schemas.microsoft.com/office/drawing/2014/main" id="{96572AB5-786D-44B8-B1FA-360CEC7873B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1283" b="3961"/>
            <a:stretch/>
          </p:blipFill>
          <p:spPr>
            <a:xfrm>
              <a:off x="4178331" y="2556265"/>
              <a:ext cx="3380379" cy="2462400"/>
            </a:xfrm>
            <a:prstGeom prst="rect">
              <a:avLst/>
            </a:prstGeom>
          </p:spPr>
        </p:pic>
        <p:sp>
          <p:nvSpPr>
            <p:cNvPr id="19" name="직사각형 18">
              <a:extLst>
                <a:ext uri="{FF2B5EF4-FFF2-40B4-BE49-F238E27FC236}">
                  <a16:creationId xmlns:a16="http://schemas.microsoft.com/office/drawing/2014/main" id="{30E07037-5A0C-49DF-9F97-BEB950567AB7}"/>
                </a:ext>
              </a:extLst>
            </p:cNvPr>
            <p:cNvSpPr/>
            <p:nvPr/>
          </p:nvSpPr>
          <p:spPr>
            <a:xfrm>
              <a:off x="5783366" y="4926332"/>
              <a:ext cx="533400" cy="1846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>
                  <a:solidFill>
                    <a:sysClr val="windowText" lastClr="000000"/>
                  </a:solidFill>
                </a:rPr>
                <a:t>t [1]</a:t>
              </a:r>
            </a:p>
          </p:txBody>
        </p:sp>
        <p:sp>
          <p:nvSpPr>
            <p:cNvPr id="20" name="직사각형 19">
              <a:extLst>
                <a:ext uri="{FF2B5EF4-FFF2-40B4-BE49-F238E27FC236}">
                  <a16:creationId xmlns:a16="http://schemas.microsoft.com/office/drawing/2014/main" id="{3EE36900-9DDF-4748-A007-BB27B205D23F}"/>
                </a:ext>
              </a:extLst>
            </p:cNvPr>
            <p:cNvSpPr/>
            <p:nvPr/>
          </p:nvSpPr>
          <p:spPr>
            <a:xfrm rot="16200000">
              <a:off x="4029372" y="3700001"/>
              <a:ext cx="533400" cy="1846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>
                  <a:solidFill>
                    <a:sysClr val="windowText" lastClr="000000"/>
                  </a:solidFill>
                </a:rPr>
                <a:t>t o[1]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6FD720D5-E7DF-492D-8D69-7367E67FC8EE}"/>
                </a:ext>
              </a:extLst>
            </p:cNvPr>
            <p:cNvSpPr txBox="1"/>
            <p:nvPr/>
          </p:nvSpPr>
          <p:spPr>
            <a:xfrm>
              <a:off x="4379855" y="2471931"/>
              <a:ext cx="309671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R</a:t>
              </a:r>
              <a:r>
                <a:rPr lang="en-US" baseline="30000" dirty="0"/>
                <a:t>2</a:t>
              </a:r>
              <a:r>
                <a:rPr lang="en-US" dirty="0"/>
                <a:t>Y = 0.995, Q</a:t>
              </a:r>
              <a:r>
                <a:rPr lang="en-US" baseline="30000" dirty="0"/>
                <a:t>2</a:t>
              </a:r>
              <a:r>
                <a:rPr lang="en-US" dirty="0"/>
                <a:t> = 0.642</a:t>
              </a:r>
            </a:p>
          </p:txBody>
        </p:sp>
      </p:grpSp>
      <p:grpSp>
        <p:nvGrpSpPr>
          <p:cNvPr id="15" name="그룹 14">
            <a:extLst>
              <a:ext uri="{FF2B5EF4-FFF2-40B4-BE49-F238E27FC236}">
                <a16:creationId xmlns:a16="http://schemas.microsoft.com/office/drawing/2014/main" id="{C637488C-66F5-48E3-A91D-44A243F4A3C6}"/>
              </a:ext>
            </a:extLst>
          </p:cNvPr>
          <p:cNvGrpSpPr/>
          <p:nvPr/>
        </p:nvGrpSpPr>
        <p:grpSpPr>
          <a:xfrm>
            <a:off x="7921801" y="2471931"/>
            <a:ext cx="3415681" cy="2639067"/>
            <a:chOff x="7921801" y="2471931"/>
            <a:chExt cx="3415681" cy="2639067"/>
          </a:xfrm>
        </p:grpSpPr>
        <p:pic>
          <p:nvPicPr>
            <p:cNvPr id="25" name="그림 24">
              <a:extLst>
                <a:ext uri="{FF2B5EF4-FFF2-40B4-BE49-F238E27FC236}">
                  <a16:creationId xmlns:a16="http://schemas.microsoft.com/office/drawing/2014/main" id="{6DA0FF03-D521-4BCB-8F93-6B0304F790C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b="3718"/>
            <a:stretch/>
          </p:blipFill>
          <p:spPr>
            <a:xfrm>
              <a:off x="7921801" y="2556265"/>
              <a:ext cx="3415681" cy="2462400"/>
            </a:xfrm>
            <a:prstGeom prst="rect">
              <a:avLst/>
            </a:prstGeom>
          </p:spPr>
        </p:pic>
        <p:sp>
          <p:nvSpPr>
            <p:cNvPr id="21" name="직사각형 20">
              <a:extLst>
                <a:ext uri="{FF2B5EF4-FFF2-40B4-BE49-F238E27FC236}">
                  <a16:creationId xmlns:a16="http://schemas.microsoft.com/office/drawing/2014/main" id="{42DDFB7F-D45A-463F-90E5-1255FFA6C2C4}"/>
                </a:ext>
              </a:extLst>
            </p:cNvPr>
            <p:cNvSpPr/>
            <p:nvPr/>
          </p:nvSpPr>
          <p:spPr>
            <a:xfrm>
              <a:off x="9484342" y="4926332"/>
              <a:ext cx="533400" cy="1846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>
                  <a:solidFill>
                    <a:sysClr val="windowText" lastClr="000000"/>
                  </a:solidFill>
                </a:rPr>
                <a:t>t [1]</a:t>
              </a:r>
            </a:p>
          </p:txBody>
        </p:sp>
        <p:sp>
          <p:nvSpPr>
            <p:cNvPr id="22" name="직사각형 21">
              <a:extLst>
                <a:ext uri="{FF2B5EF4-FFF2-40B4-BE49-F238E27FC236}">
                  <a16:creationId xmlns:a16="http://schemas.microsoft.com/office/drawing/2014/main" id="{668BB22D-07CE-4AD9-B40B-6AEC71D4C107}"/>
                </a:ext>
              </a:extLst>
            </p:cNvPr>
            <p:cNvSpPr/>
            <p:nvPr/>
          </p:nvSpPr>
          <p:spPr>
            <a:xfrm rot="16200000">
              <a:off x="7797218" y="3695132"/>
              <a:ext cx="533400" cy="1846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>
                  <a:solidFill>
                    <a:sysClr val="windowText" lastClr="000000"/>
                  </a:solidFill>
                </a:rPr>
                <a:t>t o[1]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EAEF4390-B221-4927-B1D6-B846053337F6}"/>
                </a:ext>
              </a:extLst>
            </p:cNvPr>
            <p:cNvSpPr txBox="1"/>
            <p:nvPr/>
          </p:nvSpPr>
          <p:spPr>
            <a:xfrm>
              <a:off x="8140182" y="2471931"/>
              <a:ext cx="235467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R</a:t>
              </a:r>
              <a:r>
                <a:rPr lang="en-US" baseline="30000" dirty="0"/>
                <a:t>2</a:t>
              </a:r>
              <a:r>
                <a:rPr lang="en-US" dirty="0"/>
                <a:t>Y = 0.778, Q</a:t>
              </a:r>
              <a:r>
                <a:rPr lang="en-US" baseline="30000" dirty="0"/>
                <a:t>2</a:t>
              </a:r>
              <a:r>
                <a:rPr lang="en-US" dirty="0"/>
                <a:t> = 0.197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02396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그룹 23">
            <a:extLst>
              <a:ext uri="{FF2B5EF4-FFF2-40B4-BE49-F238E27FC236}">
                <a16:creationId xmlns:a16="http://schemas.microsoft.com/office/drawing/2014/main" id="{6F4D0E97-F326-4415-8F67-1FAA5AA2BC70}"/>
              </a:ext>
            </a:extLst>
          </p:cNvPr>
          <p:cNvGrpSpPr/>
          <p:nvPr/>
        </p:nvGrpSpPr>
        <p:grpSpPr>
          <a:xfrm>
            <a:off x="8124961" y="2846217"/>
            <a:ext cx="3157277" cy="2834287"/>
            <a:chOff x="8124961" y="2846217"/>
            <a:chExt cx="3157277" cy="2834287"/>
          </a:xfrm>
        </p:grpSpPr>
        <p:pic>
          <p:nvPicPr>
            <p:cNvPr id="23" name="그림 22">
              <a:extLst>
                <a:ext uri="{FF2B5EF4-FFF2-40B4-BE49-F238E27FC236}">
                  <a16:creationId xmlns:a16="http://schemas.microsoft.com/office/drawing/2014/main" id="{6588AD6D-9232-4C45-A90B-FA30511CC6F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739" t="9048" r="4412" b="6292"/>
            <a:stretch/>
          </p:blipFill>
          <p:spPr>
            <a:xfrm>
              <a:off x="8397907" y="2846217"/>
              <a:ext cx="2884331" cy="2637556"/>
            </a:xfrm>
            <a:prstGeom prst="rect">
              <a:avLst/>
            </a:prstGeom>
          </p:spPr>
        </p:pic>
        <p:grpSp>
          <p:nvGrpSpPr>
            <p:cNvPr id="20" name="그룹 19">
              <a:extLst>
                <a:ext uri="{FF2B5EF4-FFF2-40B4-BE49-F238E27FC236}">
                  <a16:creationId xmlns:a16="http://schemas.microsoft.com/office/drawing/2014/main" id="{9086D7E7-C6ED-42B6-8B7B-A411B59DCEF5}"/>
                </a:ext>
              </a:extLst>
            </p:cNvPr>
            <p:cNvGrpSpPr/>
            <p:nvPr/>
          </p:nvGrpSpPr>
          <p:grpSpPr>
            <a:xfrm>
              <a:off x="8124961" y="2956418"/>
              <a:ext cx="2781620" cy="2724086"/>
              <a:chOff x="8124961" y="2956418"/>
              <a:chExt cx="2781620" cy="2724086"/>
            </a:xfrm>
          </p:grpSpPr>
          <p:sp>
            <p:nvSpPr>
              <p:cNvPr id="16" name="Text Box 23">
                <a:extLst>
                  <a:ext uri="{FF2B5EF4-FFF2-40B4-BE49-F238E27FC236}">
                    <a16:creationId xmlns:a16="http://schemas.microsoft.com/office/drawing/2014/main" id="{AC96836A-82BD-4DD8-9BB6-35B76370F307}"/>
                  </a:ext>
                </a:extLst>
              </p:cNvPr>
              <p:cNvSpPr txBox="1"/>
              <p:nvPr/>
            </p:nvSpPr>
            <p:spPr>
              <a:xfrm rot="16200000">
                <a:off x="7236498" y="3844881"/>
                <a:ext cx="1968888" cy="191961"/>
              </a:xfrm>
              <a:prstGeom prst="roundRect">
                <a:avLst>
                  <a:gd name="adj" fmla="val 20909"/>
                </a:avLst>
              </a:prstGeom>
              <a:solidFill>
                <a:schemeClr val="bg1"/>
              </a:solidFill>
              <a:ln w="6350">
                <a:noFill/>
              </a:ln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ts val="1200"/>
                  </a:lnSpc>
                </a:pPr>
                <a:r>
                  <a:rPr lang="en-US" sz="900" b="1" dirty="0">
                    <a:solidFill>
                      <a:srgbClr val="000000"/>
                    </a:solidFill>
                    <a:latin typeface="Arial" panose="020B0604020202020204" pitchFamily="34" charset="0"/>
                    <a:ea typeface="SimSun" panose="02010600030101010101" pitchFamily="2" charset="-122"/>
                    <a:cs typeface="Times New Roman" panose="02020603050405020304" pitchFamily="18" charset="0"/>
                  </a:rPr>
                  <a:t>Sensitivity (True positive rate)</a:t>
                </a:r>
                <a:endParaRPr lang="en-US" sz="1100" b="1" dirty="0">
                  <a:solidFill>
                    <a:srgbClr val="000000"/>
                  </a:solidFill>
                  <a:effectLst/>
                  <a:latin typeface="Palatino Linotype" panose="02040502050505030304" pitchFamily="18" charset="0"/>
                  <a:ea typeface="SimSun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" name="Text Box 23">
                <a:extLst>
                  <a:ext uri="{FF2B5EF4-FFF2-40B4-BE49-F238E27FC236}">
                    <a16:creationId xmlns:a16="http://schemas.microsoft.com/office/drawing/2014/main" id="{7E4B3A4C-466F-4892-A3CE-43D737CECAE5}"/>
                  </a:ext>
                </a:extLst>
              </p:cNvPr>
              <p:cNvSpPr txBox="1"/>
              <p:nvPr/>
            </p:nvSpPr>
            <p:spPr>
              <a:xfrm>
                <a:off x="8867888" y="5488543"/>
                <a:ext cx="2038693" cy="191961"/>
              </a:xfrm>
              <a:prstGeom prst="roundRect">
                <a:avLst>
                  <a:gd name="adj" fmla="val 20909"/>
                </a:avLst>
              </a:prstGeom>
              <a:solidFill>
                <a:schemeClr val="bg1"/>
              </a:solidFill>
              <a:ln w="6350">
                <a:noFill/>
              </a:ln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ts val="1200"/>
                  </a:lnSpc>
                </a:pPr>
                <a:r>
                  <a:rPr lang="en-US" sz="900" b="1" dirty="0">
                    <a:solidFill>
                      <a:srgbClr val="000000"/>
                    </a:solidFill>
                    <a:latin typeface="Arial" panose="020B0604020202020204" pitchFamily="34" charset="0"/>
                    <a:ea typeface="SimSun" panose="02010600030101010101" pitchFamily="2" charset="-122"/>
                    <a:cs typeface="Times New Roman" panose="02020603050405020304" pitchFamily="18" charset="0"/>
                  </a:rPr>
                  <a:t>1-Specificity (False positive rate)</a:t>
                </a:r>
                <a:endParaRPr lang="en-US" sz="1100" dirty="0">
                  <a:solidFill>
                    <a:srgbClr val="000000"/>
                  </a:solidFill>
                  <a:effectLst/>
                  <a:latin typeface="Palatino Linotype" panose="02040502050505030304" pitchFamily="18" charset="0"/>
                  <a:ea typeface="SimSun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25" name="그룹 24">
            <a:extLst>
              <a:ext uri="{FF2B5EF4-FFF2-40B4-BE49-F238E27FC236}">
                <a16:creationId xmlns:a16="http://schemas.microsoft.com/office/drawing/2014/main" id="{17046E34-D789-4C98-9065-B9897F589154}"/>
              </a:ext>
            </a:extLst>
          </p:cNvPr>
          <p:cNvGrpSpPr/>
          <p:nvPr/>
        </p:nvGrpSpPr>
        <p:grpSpPr>
          <a:xfrm>
            <a:off x="4475087" y="2855182"/>
            <a:ext cx="3105388" cy="2820563"/>
            <a:chOff x="4475087" y="2855182"/>
            <a:chExt cx="3105388" cy="2820563"/>
          </a:xfrm>
        </p:grpSpPr>
        <p:pic>
          <p:nvPicPr>
            <p:cNvPr id="21" name="그림 20">
              <a:extLst>
                <a:ext uri="{FF2B5EF4-FFF2-40B4-BE49-F238E27FC236}">
                  <a16:creationId xmlns:a16="http://schemas.microsoft.com/office/drawing/2014/main" id="{5CC77000-E6DF-48D9-9696-D9E1EEFD258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728" t="9396" r="3933" b="6780"/>
            <a:stretch/>
          </p:blipFill>
          <p:spPr>
            <a:xfrm>
              <a:off x="4756182" y="2855182"/>
              <a:ext cx="2824293" cy="2591882"/>
            </a:xfrm>
            <a:prstGeom prst="rect">
              <a:avLst/>
            </a:prstGeom>
          </p:spPr>
        </p:pic>
        <p:grpSp>
          <p:nvGrpSpPr>
            <p:cNvPr id="19" name="그룹 18">
              <a:extLst>
                <a:ext uri="{FF2B5EF4-FFF2-40B4-BE49-F238E27FC236}">
                  <a16:creationId xmlns:a16="http://schemas.microsoft.com/office/drawing/2014/main" id="{081249C1-B281-4E20-9070-F8AF41C99951}"/>
                </a:ext>
              </a:extLst>
            </p:cNvPr>
            <p:cNvGrpSpPr/>
            <p:nvPr/>
          </p:nvGrpSpPr>
          <p:grpSpPr>
            <a:xfrm>
              <a:off x="4475087" y="2956418"/>
              <a:ext cx="2712587" cy="2719327"/>
              <a:chOff x="4475087" y="2956418"/>
              <a:chExt cx="2712587" cy="2719327"/>
            </a:xfrm>
          </p:grpSpPr>
          <p:sp>
            <p:nvSpPr>
              <p:cNvPr id="14" name="Text Box 23">
                <a:extLst>
                  <a:ext uri="{FF2B5EF4-FFF2-40B4-BE49-F238E27FC236}">
                    <a16:creationId xmlns:a16="http://schemas.microsoft.com/office/drawing/2014/main" id="{AA27632E-26BD-4B2B-B56A-1ADE7C802743}"/>
                  </a:ext>
                </a:extLst>
              </p:cNvPr>
              <p:cNvSpPr txBox="1"/>
              <p:nvPr/>
            </p:nvSpPr>
            <p:spPr>
              <a:xfrm rot="16200000">
                <a:off x="3586624" y="3844881"/>
                <a:ext cx="1968888" cy="191961"/>
              </a:xfrm>
              <a:prstGeom prst="roundRect">
                <a:avLst>
                  <a:gd name="adj" fmla="val 20909"/>
                </a:avLst>
              </a:prstGeom>
              <a:solidFill>
                <a:schemeClr val="bg1"/>
              </a:solidFill>
              <a:ln w="6350">
                <a:noFill/>
              </a:ln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ts val="1200"/>
                  </a:lnSpc>
                </a:pPr>
                <a:r>
                  <a:rPr lang="en-US" sz="900" b="1" dirty="0">
                    <a:solidFill>
                      <a:srgbClr val="000000"/>
                    </a:solidFill>
                    <a:latin typeface="Arial" panose="020B0604020202020204" pitchFamily="34" charset="0"/>
                    <a:ea typeface="SimSun" panose="02010600030101010101" pitchFamily="2" charset="-122"/>
                    <a:cs typeface="Times New Roman" panose="02020603050405020304" pitchFamily="18" charset="0"/>
                  </a:rPr>
                  <a:t>Sensitivity (True positive rate)</a:t>
                </a:r>
                <a:endParaRPr lang="en-US" sz="1100" b="1" dirty="0">
                  <a:solidFill>
                    <a:srgbClr val="000000"/>
                  </a:solidFill>
                  <a:effectLst/>
                  <a:latin typeface="Palatino Linotype" panose="02040502050505030304" pitchFamily="18" charset="0"/>
                  <a:ea typeface="SimSun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" name="Text Box 23">
                <a:extLst>
                  <a:ext uri="{FF2B5EF4-FFF2-40B4-BE49-F238E27FC236}">
                    <a16:creationId xmlns:a16="http://schemas.microsoft.com/office/drawing/2014/main" id="{09541079-6CF4-468C-9372-B639CE3DB4C9}"/>
                  </a:ext>
                </a:extLst>
              </p:cNvPr>
              <p:cNvSpPr txBox="1"/>
              <p:nvPr/>
            </p:nvSpPr>
            <p:spPr>
              <a:xfrm>
                <a:off x="5148981" y="5483784"/>
                <a:ext cx="2038693" cy="191961"/>
              </a:xfrm>
              <a:prstGeom prst="roundRect">
                <a:avLst>
                  <a:gd name="adj" fmla="val 20909"/>
                </a:avLst>
              </a:prstGeom>
              <a:solidFill>
                <a:schemeClr val="bg1"/>
              </a:solidFill>
              <a:ln w="6350">
                <a:noFill/>
              </a:ln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ts val="1200"/>
                  </a:lnSpc>
                </a:pPr>
                <a:r>
                  <a:rPr lang="en-US" sz="900" b="1" dirty="0">
                    <a:solidFill>
                      <a:srgbClr val="000000"/>
                    </a:solidFill>
                    <a:latin typeface="Arial" panose="020B0604020202020204" pitchFamily="34" charset="0"/>
                    <a:ea typeface="SimSun" panose="02010600030101010101" pitchFamily="2" charset="-122"/>
                    <a:cs typeface="Times New Roman" panose="02020603050405020304" pitchFamily="18" charset="0"/>
                  </a:rPr>
                  <a:t>1-Specificity (False positive rate)</a:t>
                </a:r>
                <a:endParaRPr lang="en-US" sz="1100" dirty="0">
                  <a:solidFill>
                    <a:srgbClr val="000000"/>
                  </a:solidFill>
                  <a:effectLst/>
                  <a:latin typeface="Palatino Linotype" panose="02040502050505030304" pitchFamily="18" charset="0"/>
                  <a:ea typeface="SimSun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26" name="그룹 25">
            <a:extLst>
              <a:ext uri="{FF2B5EF4-FFF2-40B4-BE49-F238E27FC236}">
                <a16:creationId xmlns:a16="http://schemas.microsoft.com/office/drawing/2014/main" id="{FF2A4E65-CC9C-434D-AF4C-E1BEDA3F9220}"/>
              </a:ext>
            </a:extLst>
          </p:cNvPr>
          <p:cNvGrpSpPr/>
          <p:nvPr/>
        </p:nvGrpSpPr>
        <p:grpSpPr>
          <a:xfrm>
            <a:off x="786264" y="2855182"/>
            <a:ext cx="3087047" cy="2820563"/>
            <a:chOff x="786264" y="2855182"/>
            <a:chExt cx="3087047" cy="2820563"/>
          </a:xfrm>
        </p:grpSpPr>
        <p:pic>
          <p:nvPicPr>
            <p:cNvPr id="5" name="그림 4">
              <a:extLst>
                <a:ext uri="{FF2B5EF4-FFF2-40B4-BE49-F238E27FC236}">
                  <a16:creationId xmlns:a16="http://schemas.microsoft.com/office/drawing/2014/main" id="{7E7749D4-65C5-4C65-AB7A-23AFD68E162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24" t="9722" r="4115" b="6944"/>
            <a:stretch/>
          </p:blipFill>
          <p:spPr>
            <a:xfrm>
              <a:off x="1025531" y="2855182"/>
              <a:ext cx="2847780" cy="2591882"/>
            </a:xfrm>
            <a:prstGeom prst="rect">
              <a:avLst/>
            </a:prstGeom>
          </p:spPr>
        </p:pic>
        <p:grpSp>
          <p:nvGrpSpPr>
            <p:cNvPr id="3" name="그룹 2">
              <a:extLst>
                <a:ext uri="{FF2B5EF4-FFF2-40B4-BE49-F238E27FC236}">
                  <a16:creationId xmlns:a16="http://schemas.microsoft.com/office/drawing/2014/main" id="{1CF8276B-FBC6-488A-9514-6E8B30C895C9}"/>
                </a:ext>
              </a:extLst>
            </p:cNvPr>
            <p:cNvGrpSpPr/>
            <p:nvPr/>
          </p:nvGrpSpPr>
          <p:grpSpPr>
            <a:xfrm>
              <a:off x="786264" y="2956419"/>
              <a:ext cx="2682503" cy="2719326"/>
              <a:chOff x="786264" y="2956419"/>
              <a:chExt cx="2682503" cy="2719326"/>
            </a:xfrm>
          </p:grpSpPr>
          <p:sp>
            <p:nvSpPr>
              <p:cNvPr id="12" name="Text Box 23">
                <a:extLst>
                  <a:ext uri="{FF2B5EF4-FFF2-40B4-BE49-F238E27FC236}">
                    <a16:creationId xmlns:a16="http://schemas.microsoft.com/office/drawing/2014/main" id="{CBC49F6B-35B4-43D8-9B59-CF8CA058D930}"/>
                  </a:ext>
                </a:extLst>
              </p:cNvPr>
              <p:cNvSpPr txBox="1"/>
              <p:nvPr/>
            </p:nvSpPr>
            <p:spPr>
              <a:xfrm rot="16200000">
                <a:off x="-102199" y="3844882"/>
                <a:ext cx="1968888" cy="191961"/>
              </a:xfrm>
              <a:prstGeom prst="roundRect">
                <a:avLst>
                  <a:gd name="adj" fmla="val 20909"/>
                </a:avLst>
              </a:prstGeom>
              <a:solidFill>
                <a:schemeClr val="bg1"/>
              </a:solidFill>
              <a:ln w="6350">
                <a:noFill/>
              </a:ln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ts val="1200"/>
                  </a:lnSpc>
                </a:pPr>
                <a:r>
                  <a:rPr lang="en-US" sz="900" b="1" dirty="0">
                    <a:solidFill>
                      <a:srgbClr val="000000"/>
                    </a:solidFill>
                    <a:latin typeface="Arial" panose="020B0604020202020204" pitchFamily="34" charset="0"/>
                    <a:ea typeface="SimSun" panose="02010600030101010101" pitchFamily="2" charset="-122"/>
                    <a:cs typeface="Times New Roman" panose="02020603050405020304" pitchFamily="18" charset="0"/>
                  </a:rPr>
                  <a:t>Sensitivity (True positive rate)</a:t>
                </a:r>
                <a:endParaRPr lang="en-US" sz="1100" b="1" dirty="0">
                  <a:solidFill>
                    <a:srgbClr val="000000"/>
                  </a:solidFill>
                  <a:effectLst/>
                  <a:latin typeface="Palatino Linotype" panose="02040502050505030304" pitchFamily="18" charset="0"/>
                  <a:ea typeface="SimSun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" name="Text Box 23">
                <a:extLst>
                  <a:ext uri="{FF2B5EF4-FFF2-40B4-BE49-F238E27FC236}">
                    <a16:creationId xmlns:a16="http://schemas.microsoft.com/office/drawing/2014/main" id="{515EB745-05C4-4A51-9789-B72C294B75DD}"/>
                  </a:ext>
                </a:extLst>
              </p:cNvPr>
              <p:cNvSpPr txBox="1"/>
              <p:nvPr/>
            </p:nvSpPr>
            <p:spPr>
              <a:xfrm>
                <a:off x="1430074" y="5483784"/>
                <a:ext cx="2038693" cy="191961"/>
              </a:xfrm>
              <a:prstGeom prst="roundRect">
                <a:avLst>
                  <a:gd name="adj" fmla="val 20909"/>
                </a:avLst>
              </a:prstGeom>
              <a:solidFill>
                <a:schemeClr val="bg1"/>
              </a:solidFill>
              <a:ln w="6350">
                <a:noFill/>
              </a:ln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ts val="1200"/>
                  </a:lnSpc>
                </a:pPr>
                <a:r>
                  <a:rPr lang="en-US" sz="900" b="1" dirty="0">
                    <a:solidFill>
                      <a:srgbClr val="000000"/>
                    </a:solidFill>
                    <a:latin typeface="Arial" panose="020B0604020202020204" pitchFamily="34" charset="0"/>
                    <a:ea typeface="SimSun" panose="02010600030101010101" pitchFamily="2" charset="-122"/>
                    <a:cs typeface="Times New Roman" panose="02020603050405020304" pitchFamily="18" charset="0"/>
                  </a:rPr>
                  <a:t>1-Specificity (False positive rate)</a:t>
                </a:r>
                <a:endParaRPr lang="en-US" sz="1100" dirty="0">
                  <a:solidFill>
                    <a:srgbClr val="000000"/>
                  </a:solidFill>
                  <a:effectLst/>
                  <a:latin typeface="Palatino Linotype" panose="02040502050505030304" pitchFamily="18" charset="0"/>
                  <a:ea typeface="SimSun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p:grpSp>
      </p:grpSp>
      <p:sp>
        <p:nvSpPr>
          <p:cNvPr id="2" name="제목 1">
            <a:extLst>
              <a:ext uri="{FF2B5EF4-FFF2-40B4-BE49-F238E27FC236}">
                <a16:creationId xmlns:a16="http://schemas.microsoft.com/office/drawing/2014/main" id="{A7E62519-2271-4713-9892-BE435D32A8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7426" y="290114"/>
            <a:ext cx="11106374" cy="1325563"/>
          </a:xfrm>
        </p:spPr>
        <p:txBody>
          <a:bodyPr>
            <a:normAutofit/>
          </a:bodyPr>
          <a:lstStyle/>
          <a:p>
            <a:r>
              <a:rPr lang="en-US" sz="4000" b="1" dirty="0"/>
              <a:t>Figure S2. </a:t>
            </a:r>
            <a:endParaRPr lang="en-US" sz="40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5AC824C-AA48-420A-A683-BB0652D8A02E}"/>
              </a:ext>
            </a:extLst>
          </p:cNvPr>
          <p:cNvSpPr txBox="1"/>
          <p:nvPr/>
        </p:nvSpPr>
        <p:spPr>
          <a:xfrm>
            <a:off x="935552" y="2182472"/>
            <a:ext cx="399679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2BD9414-0FA1-4734-B39A-27CC88DA89A4}"/>
              </a:ext>
            </a:extLst>
          </p:cNvPr>
          <p:cNvSpPr txBox="1"/>
          <p:nvPr/>
        </p:nvSpPr>
        <p:spPr>
          <a:xfrm>
            <a:off x="4494026" y="2182472"/>
            <a:ext cx="399679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A786E03-502D-446D-857B-A92CF7F47608}"/>
              </a:ext>
            </a:extLst>
          </p:cNvPr>
          <p:cNvSpPr txBox="1"/>
          <p:nvPr/>
        </p:nvSpPr>
        <p:spPr>
          <a:xfrm>
            <a:off x="8101176" y="2182472"/>
            <a:ext cx="399679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32301094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944</TotalTime>
  <Words>96</Words>
  <Application>Microsoft Office PowerPoint</Application>
  <PresentationFormat>와이드스크린</PresentationFormat>
  <Paragraphs>23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Palatino Linotype</vt:lpstr>
      <vt:lpstr>Times New Roman</vt:lpstr>
      <vt:lpstr>Office 테마</vt:lpstr>
      <vt:lpstr>Figure S1. </vt:lpstr>
      <vt:lpstr>Figure S2.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LeeSujin</dc:creator>
  <cp:lastModifiedBy>LeeSujin</cp:lastModifiedBy>
  <cp:revision>4</cp:revision>
  <dcterms:created xsi:type="dcterms:W3CDTF">2021-06-11T09:53:02Z</dcterms:created>
  <dcterms:modified xsi:type="dcterms:W3CDTF">2021-08-28T15:35:31Z</dcterms:modified>
</cp:coreProperties>
</file>