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76"/>
  </p:notesMasterIdLst>
  <p:sldIdLst>
    <p:sldId id="561" r:id="rId2"/>
    <p:sldId id="562" r:id="rId3"/>
    <p:sldId id="563" r:id="rId4"/>
    <p:sldId id="564" r:id="rId5"/>
    <p:sldId id="565" r:id="rId6"/>
    <p:sldId id="566" r:id="rId7"/>
    <p:sldId id="567" r:id="rId8"/>
    <p:sldId id="568" r:id="rId9"/>
    <p:sldId id="569" r:id="rId10"/>
    <p:sldId id="570" r:id="rId11"/>
    <p:sldId id="571" r:id="rId12"/>
    <p:sldId id="572" r:id="rId13"/>
    <p:sldId id="573" r:id="rId14"/>
    <p:sldId id="574" r:id="rId15"/>
    <p:sldId id="575" r:id="rId16"/>
    <p:sldId id="576" r:id="rId17"/>
    <p:sldId id="577" r:id="rId18"/>
    <p:sldId id="578" r:id="rId19"/>
    <p:sldId id="579" r:id="rId20"/>
    <p:sldId id="580" r:id="rId21"/>
    <p:sldId id="581" r:id="rId22"/>
    <p:sldId id="582" r:id="rId23"/>
    <p:sldId id="583" r:id="rId24"/>
    <p:sldId id="584" r:id="rId25"/>
    <p:sldId id="585" r:id="rId26"/>
    <p:sldId id="586" r:id="rId27"/>
    <p:sldId id="587" r:id="rId28"/>
    <p:sldId id="588" r:id="rId29"/>
    <p:sldId id="589" r:id="rId30"/>
    <p:sldId id="590" r:id="rId31"/>
    <p:sldId id="591" r:id="rId32"/>
    <p:sldId id="592" r:id="rId33"/>
    <p:sldId id="593" r:id="rId34"/>
    <p:sldId id="594" r:id="rId35"/>
    <p:sldId id="595" r:id="rId36"/>
    <p:sldId id="596" r:id="rId37"/>
    <p:sldId id="597" r:id="rId38"/>
    <p:sldId id="598" r:id="rId39"/>
    <p:sldId id="599" r:id="rId40"/>
    <p:sldId id="600" r:id="rId41"/>
    <p:sldId id="601" r:id="rId42"/>
    <p:sldId id="602" r:id="rId43"/>
    <p:sldId id="603" r:id="rId44"/>
    <p:sldId id="604" r:id="rId45"/>
    <p:sldId id="605" r:id="rId46"/>
    <p:sldId id="606" r:id="rId47"/>
    <p:sldId id="607" r:id="rId48"/>
    <p:sldId id="608" r:id="rId49"/>
    <p:sldId id="609" r:id="rId50"/>
    <p:sldId id="610" r:id="rId51"/>
    <p:sldId id="611" r:id="rId52"/>
    <p:sldId id="612" r:id="rId53"/>
    <p:sldId id="613" r:id="rId54"/>
    <p:sldId id="614" r:id="rId55"/>
    <p:sldId id="615" r:id="rId56"/>
    <p:sldId id="616" r:id="rId57"/>
    <p:sldId id="617" r:id="rId58"/>
    <p:sldId id="618" r:id="rId59"/>
    <p:sldId id="619" r:id="rId60"/>
    <p:sldId id="620" r:id="rId61"/>
    <p:sldId id="621" r:id="rId62"/>
    <p:sldId id="622" r:id="rId63"/>
    <p:sldId id="623" r:id="rId64"/>
    <p:sldId id="624" r:id="rId65"/>
    <p:sldId id="625" r:id="rId66"/>
    <p:sldId id="626" r:id="rId67"/>
    <p:sldId id="627" r:id="rId68"/>
    <p:sldId id="628" r:id="rId69"/>
    <p:sldId id="629" r:id="rId70"/>
    <p:sldId id="630" r:id="rId71"/>
    <p:sldId id="631" r:id="rId72"/>
    <p:sldId id="632" r:id="rId73"/>
    <p:sldId id="633" r:id="rId74"/>
    <p:sldId id="634" r:id="rId75"/>
    <p:sldId id="635" r:id="rId76"/>
    <p:sldId id="636" r:id="rId77"/>
    <p:sldId id="637" r:id="rId78"/>
    <p:sldId id="638" r:id="rId79"/>
    <p:sldId id="639" r:id="rId80"/>
    <p:sldId id="640" r:id="rId81"/>
    <p:sldId id="641" r:id="rId82"/>
    <p:sldId id="642" r:id="rId83"/>
    <p:sldId id="643" r:id="rId84"/>
    <p:sldId id="644" r:id="rId85"/>
    <p:sldId id="645" r:id="rId86"/>
    <p:sldId id="646" r:id="rId87"/>
    <p:sldId id="647" r:id="rId88"/>
    <p:sldId id="648" r:id="rId89"/>
    <p:sldId id="649" r:id="rId90"/>
    <p:sldId id="650" r:id="rId91"/>
    <p:sldId id="651" r:id="rId92"/>
    <p:sldId id="652" r:id="rId93"/>
    <p:sldId id="653" r:id="rId94"/>
    <p:sldId id="654" r:id="rId95"/>
    <p:sldId id="655" r:id="rId96"/>
    <p:sldId id="656" r:id="rId97"/>
    <p:sldId id="657" r:id="rId98"/>
    <p:sldId id="658" r:id="rId99"/>
    <p:sldId id="659" r:id="rId100"/>
    <p:sldId id="660" r:id="rId101"/>
    <p:sldId id="661" r:id="rId102"/>
    <p:sldId id="662" r:id="rId103"/>
    <p:sldId id="663" r:id="rId104"/>
    <p:sldId id="664" r:id="rId105"/>
    <p:sldId id="665" r:id="rId106"/>
    <p:sldId id="666" r:id="rId107"/>
    <p:sldId id="667" r:id="rId108"/>
    <p:sldId id="668" r:id="rId109"/>
    <p:sldId id="669" r:id="rId110"/>
    <p:sldId id="670" r:id="rId111"/>
    <p:sldId id="671" r:id="rId112"/>
    <p:sldId id="672" r:id="rId113"/>
    <p:sldId id="673" r:id="rId114"/>
    <p:sldId id="674" r:id="rId115"/>
    <p:sldId id="675" r:id="rId116"/>
    <p:sldId id="676" r:id="rId117"/>
    <p:sldId id="677" r:id="rId118"/>
    <p:sldId id="678" r:id="rId119"/>
    <p:sldId id="679" r:id="rId120"/>
    <p:sldId id="680" r:id="rId121"/>
    <p:sldId id="681" r:id="rId122"/>
    <p:sldId id="682" r:id="rId123"/>
    <p:sldId id="683" r:id="rId124"/>
    <p:sldId id="684" r:id="rId125"/>
    <p:sldId id="685" r:id="rId126"/>
    <p:sldId id="686" r:id="rId127"/>
    <p:sldId id="687" r:id="rId128"/>
    <p:sldId id="688" r:id="rId129"/>
    <p:sldId id="689" r:id="rId130"/>
    <p:sldId id="690" r:id="rId131"/>
    <p:sldId id="691" r:id="rId132"/>
    <p:sldId id="692" r:id="rId133"/>
    <p:sldId id="693" r:id="rId134"/>
    <p:sldId id="694" r:id="rId135"/>
    <p:sldId id="695" r:id="rId136"/>
    <p:sldId id="696" r:id="rId137"/>
    <p:sldId id="697" r:id="rId138"/>
    <p:sldId id="698" r:id="rId139"/>
    <p:sldId id="699" r:id="rId140"/>
    <p:sldId id="700" r:id="rId141"/>
    <p:sldId id="701" r:id="rId142"/>
    <p:sldId id="702" r:id="rId143"/>
    <p:sldId id="703" r:id="rId144"/>
    <p:sldId id="704" r:id="rId145"/>
    <p:sldId id="705" r:id="rId146"/>
    <p:sldId id="706" r:id="rId147"/>
    <p:sldId id="707" r:id="rId148"/>
    <p:sldId id="708" r:id="rId149"/>
    <p:sldId id="709" r:id="rId150"/>
    <p:sldId id="710" r:id="rId151"/>
    <p:sldId id="711" r:id="rId152"/>
    <p:sldId id="712" r:id="rId153"/>
    <p:sldId id="713" r:id="rId154"/>
    <p:sldId id="714" r:id="rId155"/>
    <p:sldId id="715" r:id="rId156"/>
    <p:sldId id="716" r:id="rId157"/>
    <p:sldId id="717" r:id="rId158"/>
    <p:sldId id="718" r:id="rId159"/>
    <p:sldId id="719" r:id="rId160"/>
    <p:sldId id="720" r:id="rId161"/>
    <p:sldId id="721" r:id="rId162"/>
    <p:sldId id="722" r:id="rId163"/>
    <p:sldId id="723" r:id="rId164"/>
    <p:sldId id="724" r:id="rId165"/>
    <p:sldId id="725" r:id="rId166"/>
    <p:sldId id="726" r:id="rId167"/>
    <p:sldId id="727" r:id="rId168"/>
    <p:sldId id="728" r:id="rId169"/>
    <p:sldId id="729" r:id="rId170"/>
    <p:sldId id="730" r:id="rId171"/>
    <p:sldId id="731" r:id="rId172"/>
    <p:sldId id="732" r:id="rId173"/>
    <p:sldId id="733" r:id="rId174"/>
    <p:sldId id="734" r:id="rId175"/>
    <p:sldId id="735" r:id="rId176"/>
    <p:sldId id="736" r:id="rId177"/>
    <p:sldId id="737" r:id="rId178"/>
    <p:sldId id="738" r:id="rId179"/>
    <p:sldId id="739" r:id="rId180"/>
    <p:sldId id="740" r:id="rId181"/>
    <p:sldId id="741" r:id="rId182"/>
    <p:sldId id="742" r:id="rId183"/>
    <p:sldId id="743" r:id="rId184"/>
    <p:sldId id="744" r:id="rId185"/>
    <p:sldId id="745" r:id="rId186"/>
    <p:sldId id="746" r:id="rId187"/>
    <p:sldId id="747" r:id="rId188"/>
    <p:sldId id="748" r:id="rId189"/>
    <p:sldId id="749" r:id="rId190"/>
    <p:sldId id="750" r:id="rId191"/>
    <p:sldId id="751" r:id="rId192"/>
    <p:sldId id="752" r:id="rId193"/>
    <p:sldId id="753" r:id="rId194"/>
    <p:sldId id="754" r:id="rId195"/>
    <p:sldId id="755" r:id="rId196"/>
    <p:sldId id="756" r:id="rId197"/>
    <p:sldId id="757" r:id="rId198"/>
    <p:sldId id="758" r:id="rId199"/>
    <p:sldId id="759" r:id="rId200"/>
    <p:sldId id="760" r:id="rId201"/>
    <p:sldId id="761" r:id="rId202"/>
    <p:sldId id="762" r:id="rId203"/>
    <p:sldId id="763" r:id="rId204"/>
    <p:sldId id="764" r:id="rId205"/>
    <p:sldId id="765" r:id="rId206"/>
    <p:sldId id="766" r:id="rId207"/>
    <p:sldId id="767" r:id="rId208"/>
    <p:sldId id="768" r:id="rId209"/>
    <p:sldId id="769" r:id="rId210"/>
    <p:sldId id="770" r:id="rId211"/>
    <p:sldId id="771" r:id="rId212"/>
    <p:sldId id="772" r:id="rId213"/>
    <p:sldId id="773" r:id="rId214"/>
    <p:sldId id="774" r:id="rId215"/>
    <p:sldId id="775" r:id="rId216"/>
    <p:sldId id="776" r:id="rId217"/>
    <p:sldId id="777" r:id="rId218"/>
    <p:sldId id="778" r:id="rId219"/>
    <p:sldId id="779" r:id="rId220"/>
    <p:sldId id="780" r:id="rId221"/>
    <p:sldId id="781" r:id="rId222"/>
    <p:sldId id="782" r:id="rId223"/>
    <p:sldId id="783" r:id="rId224"/>
    <p:sldId id="784" r:id="rId225"/>
    <p:sldId id="785" r:id="rId226"/>
    <p:sldId id="786" r:id="rId227"/>
    <p:sldId id="787" r:id="rId228"/>
    <p:sldId id="788" r:id="rId229"/>
    <p:sldId id="789" r:id="rId230"/>
    <p:sldId id="790" r:id="rId231"/>
    <p:sldId id="791" r:id="rId232"/>
    <p:sldId id="792" r:id="rId233"/>
    <p:sldId id="793" r:id="rId234"/>
    <p:sldId id="794" r:id="rId235"/>
    <p:sldId id="795" r:id="rId236"/>
    <p:sldId id="796" r:id="rId237"/>
    <p:sldId id="797" r:id="rId238"/>
    <p:sldId id="798" r:id="rId239"/>
    <p:sldId id="799" r:id="rId240"/>
    <p:sldId id="800" r:id="rId241"/>
    <p:sldId id="801" r:id="rId242"/>
    <p:sldId id="802" r:id="rId243"/>
    <p:sldId id="803" r:id="rId244"/>
    <p:sldId id="804" r:id="rId245"/>
    <p:sldId id="805" r:id="rId246"/>
    <p:sldId id="806" r:id="rId247"/>
    <p:sldId id="807" r:id="rId248"/>
    <p:sldId id="808" r:id="rId249"/>
    <p:sldId id="809" r:id="rId250"/>
    <p:sldId id="810" r:id="rId251"/>
    <p:sldId id="811" r:id="rId252"/>
    <p:sldId id="812" r:id="rId253"/>
    <p:sldId id="813" r:id="rId254"/>
    <p:sldId id="814" r:id="rId255"/>
    <p:sldId id="815" r:id="rId256"/>
    <p:sldId id="816" r:id="rId257"/>
    <p:sldId id="817" r:id="rId258"/>
    <p:sldId id="818" r:id="rId259"/>
    <p:sldId id="819" r:id="rId260"/>
    <p:sldId id="820" r:id="rId261"/>
    <p:sldId id="821" r:id="rId262"/>
    <p:sldId id="822" r:id="rId263"/>
    <p:sldId id="823" r:id="rId264"/>
    <p:sldId id="824" r:id="rId265"/>
    <p:sldId id="825" r:id="rId266"/>
    <p:sldId id="826" r:id="rId267"/>
    <p:sldId id="827" r:id="rId268"/>
    <p:sldId id="828" r:id="rId269"/>
    <p:sldId id="829" r:id="rId270"/>
    <p:sldId id="830" r:id="rId271"/>
    <p:sldId id="831" r:id="rId272"/>
    <p:sldId id="832" r:id="rId273"/>
    <p:sldId id="833" r:id="rId274"/>
    <p:sldId id="834" r:id="rId275"/>
    <p:sldId id="835" r:id="rId276"/>
    <p:sldId id="836" r:id="rId277"/>
    <p:sldId id="837" r:id="rId278"/>
    <p:sldId id="838" r:id="rId279"/>
    <p:sldId id="839" r:id="rId280"/>
    <p:sldId id="840" r:id="rId281"/>
    <p:sldId id="841" r:id="rId282"/>
    <p:sldId id="842" r:id="rId283"/>
    <p:sldId id="843" r:id="rId284"/>
    <p:sldId id="844" r:id="rId285"/>
    <p:sldId id="845" r:id="rId286"/>
    <p:sldId id="846" r:id="rId287"/>
    <p:sldId id="847" r:id="rId288"/>
    <p:sldId id="848" r:id="rId289"/>
    <p:sldId id="849" r:id="rId290"/>
    <p:sldId id="850" r:id="rId291"/>
    <p:sldId id="851" r:id="rId292"/>
    <p:sldId id="852" r:id="rId293"/>
    <p:sldId id="853" r:id="rId294"/>
    <p:sldId id="854" r:id="rId295"/>
    <p:sldId id="855" r:id="rId296"/>
    <p:sldId id="856" r:id="rId297"/>
    <p:sldId id="857" r:id="rId298"/>
    <p:sldId id="858" r:id="rId299"/>
    <p:sldId id="859" r:id="rId300"/>
    <p:sldId id="860" r:id="rId301"/>
    <p:sldId id="861" r:id="rId302"/>
    <p:sldId id="862" r:id="rId303"/>
    <p:sldId id="863" r:id="rId304"/>
    <p:sldId id="864" r:id="rId305"/>
    <p:sldId id="865" r:id="rId306"/>
    <p:sldId id="866" r:id="rId307"/>
    <p:sldId id="867" r:id="rId308"/>
    <p:sldId id="868" r:id="rId309"/>
    <p:sldId id="869" r:id="rId310"/>
    <p:sldId id="870" r:id="rId311"/>
    <p:sldId id="871" r:id="rId312"/>
    <p:sldId id="872" r:id="rId313"/>
    <p:sldId id="873" r:id="rId314"/>
    <p:sldId id="874" r:id="rId315"/>
    <p:sldId id="875" r:id="rId316"/>
    <p:sldId id="876" r:id="rId317"/>
    <p:sldId id="877" r:id="rId318"/>
    <p:sldId id="878" r:id="rId319"/>
    <p:sldId id="879" r:id="rId320"/>
    <p:sldId id="880" r:id="rId321"/>
    <p:sldId id="881" r:id="rId322"/>
    <p:sldId id="882" r:id="rId323"/>
    <p:sldId id="883" r:id="rId324"/>
    <p:sldId id="884" r:id="rId325"/>
    <p:sldId id="885" r:id="rId326"/>
    <p:sldId id="886" r:id="rId327"/>
    <p:sldId id="887" r:id="rId328"/>
    <p:sldId id="888" r:id="rId329"/>
    <p:sldId id="889" r:id="rId330"/>
    <p:sldId id="890" r:id="rId331"/>
    <p:sldId id="891" r:id="rId332"/>
    <p:sldId id="892" r:id="rId333"/>
    <p:sldId id="893" r:id="rId334"/>
    <p:sldId id="894" r:id="rId335"/>
    <p:sldId id="895" r:id="rId336"/>
    <p:sldId id="896" r:id="rId337"/>
    <p:sldId id="897" r:id="rId338"/>
    <p:sldId id="898" r:id="rId339"/>
    <p:sldId id="899" r:id="rId340"/>
    <p:sldId id="900" r:id="rId341"/>
    <p:sldId id="901" r:id="rId342"/>
    <p:sldId id="902" r:id="rId343"/>
    <p:sldId id="903" r:id="rId344"/>
    <p:sldId id="904" r:id="rId345"/>
    <p:sldId id="905" r:id="rId346"/>
    <p:sldId id="906" r:id="rId347"/>
    <p:sldId id="907" r:id="rId348"/>
    <p:sldId id="908" r:id="rId349"/>
    <p:sldId id="909" r:id="rId350"/>
    <p:sldId id="910" r:id="rId351"/>
    <p:sldId id="911" r:id="rId352"/>
    <p:sldId id="912" r:id="rId353"/>
    <p:sldId id="913" r:id="rId354"/>
    <p:sldId id="914" r:id="rId355"/>
    <p:sldId id="915" r:id="rId356"/>
    <p:sldId id="916" r:id="rId357"/>
    <p:sldId id="917" r:id="rId358"/>
    <p:sldId id="918" r:id="rId359"/>
    <p:sldId id="919" r:id="rId360"/>
    <p:sldId id="920" r:id="rId361"/>
    <p:sldId id="921" r:id="rId362"/>
    <p:sldId id="922" r:id="rId363"/>
    <p:sldId id="923" r:id="rId364"/>
    <p:sldId id="924" r:id="rId365"/>
    <p:sldId id="925" r:id="rId366"/>
    <p:sldId id="926" r:id="rId367"/>
    <p:sldId id="927" r:id="rId368"/>
    <p:sldId id="928" r:id="rId369"/>
    <p:sldId id="929" r:id="rId370"/>
    <p:sldId id="930" r:id="rId371"/>
    <p:sldId id="931" r:id="rId372"/>
    <p:sldId id="932" r:id="rId373"/>
    <p:sldId id="933" r:id="rId374"/>
    <p:sldId id="934" r:id="rId375"/>
  </p:sldIdLst>
  <p:sldSz cx="5486400" cy="4572000"/>
  <p:notesSz cx="5486400" cy="45720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50" d="100"/>
          <a:sy n="150" d="100"/>
        </p:scale>
        <p:origin x="1596" y="12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presProps" Target="presProps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theme" Target="theme/theme1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56" Type="http://schemas.openxmlformats.org/officeDocument/2006/relationships/slide" Target="slides/slide55.xml"/><Relationship Id="rId317" Type="http://schemas.openxmlformats.org/officeDocument/2006/relationships/slide" Target="slides/slide316.xml"/><Relationship Id="rId359" Type="http://schemas.openxmlformats.org/officeDocument/2006/relationships/slide" Target="slides/slide358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63" Type="http://schemas.openxmlformats.org/officeDocument/2006/relationships/slide" Target="slides/slide162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25" Type="http://schemas.openxmlformats.org/officeDocument/2006/relationships/slide" Target="slides/slide24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328" Type="http://schemas.openxmlformats.org/officeDocument/2006/relationships/slide" Target="slides/slide327.xml"/><Relationship Id="rId132" Type="http://schemas.openxmlformats.org/officeDocument/2006/relationships/slide" Target="slides/slide131.xml"/><Relationship Id="rId174" Type="http://schemas.openxmlformats.org/officeDocument/2006/relationships/slide" Target="slides/slide173.xml"/><Relationship Id="rId381" Type="http://schemas.microsoft.com/office/2016/11/relationships/changesInfo" Target="changesInfos/changesInfo1.xml"/><Relationship Id="rId241" Type="http://schemas.openxmlformats.org/officeDocument/2006/relationships/slide" Target="slides/slide240.xml"/><Relationship Id="rId36" Type="http://schemas.openxmlformats.org/officeDocument/2006/relationships/slide" Target="slides/slide35.xml"/><Relationship Id="rId283" Type="http://schemas.openxmlformats.org/officeDocument/2006/relationships/slide" Target="slides/slide282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101" Type="http://schemas.openxmlformats.org/officeDocument/2006/relationships/slide" Target="slides/slide100.xml"/><Relationship Id="rId143" Type="http://schemas.openxmlformats.org/officeDocument/2006/relationships/slide" Target="slides/slide142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72" Type="http://schemas.openxmlformats.org/officeDocument/2006/relationships/slide" Target="slides/slide371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slide" Target="slides/slide361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373" Type="http://schemas.openxmlformats.org/officeDocument/2006/relationships/slide" Target="slides/slide372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slide" Target="slides/slide373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slide" Target="slides/slide374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viewProps" Target="viewProps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tableStyles" Target="tableStyles.xml"/><Relationship Id="rId240" Type="http://schemas.openxmlformats.org/officeDocument/2006/relationships/slide" Target="slides/slide239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251" Type="http://schemas.openxmlformats.org/officeDocument/2006/relationships/slide" Target="slides/slide250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220" Type="http://schemas.openxmlformats.org/officeDocument/2006/relationships/slide" Target="slides/slide219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rouse, Matt - ARS" userId="3320b7f1-3770-4d59-9247-229b0fe6e74d" providerId="ADAL" clId="{CF82808A-78E5-42CB-B6AF-6B37D49F1F33}"/>
    <pc:docChg chg="undo custSel delSld modSld">
      <pc:chgData name="Crouse, Matt - ARS" userId="3320b7f1-3770-4d59-9247-229b0fe6e74d" providerId="ADAL" clId="{CF82808A-78E5-42CB-B6AF-6B37D49F1F33}" dt="2022-11-30T14:46:36.768" v="2113" actId="14100"/>
      <pc:docMkLst>
        <pc:docMk/>
      </pc:docMkLst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5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5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5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5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6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7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8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29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0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1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2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3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4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5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6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7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8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39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0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1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2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3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4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5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6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7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8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49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0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1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2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3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4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0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1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2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3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4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5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6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7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8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59"/>
        </pc:sldMkLst>
      </pc:sldChg>
      <pc:sldChg chg="del">
        <pc:chgData name="Crouse, Matt - ARS" userId="3320b7f1-3770-4d59-9247-229b0fe6e74d" providerId="ADAL" clId="{CF82808A-78E5-42CB-B6AF-6B37D49F1F33}" dt="2022-11-30T02:08:42.286" v="1" actId="47"/>
        <pc:sldMkLst>
          <pc:docMk/>
          <pc:sldMk cId="0" sldId="560"/>
        </pc:sldMkLst>
      </pc:sldChg>
      <pc:sldChg chg="modSp mod">
        <pc:chgData name="Crouse, Matt - ARS" userId="3320b7f1-3770-4d59-9247-229b0fe6e74d" providerId="ADAL" clId="{CF82808A-78E5-42CB-B6AF-6B37D49F1F33}" dt="2022-11-30T02:09:51.824" v="6" actId="14100"/>
        <pc:sldMkLst>
          <pc:docMk/>
          <pc:sldMk cId="0" sldId="562"/>
        </pc:sldMkLst>
        <pc:spChg chg="mod">
          <ac:chgData name="Crouse, Matt - ARS" userId="3320b7f1-3770-4d59-9247-229b0fe6e74d" providerId="ADAL" clId="{CF82808A-78E5-42CB-B6AF-6B37D49F1F33}" dt="2022-11-30T02:09:42.007" v="2" actId="14100"/>
          <ac:spMkLst>
            <pc:docMk/>
            <pc:sldMk cId="0" sldId="562"/>
            <ac:spMk id="7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09:47.089" v="4" actId="14100"/>
          <ac:spMkLst>
            <pc:docMk/>
            <pc:sldMk cId="0" sldId="562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09:51.824" v="6" actId="14100"/>
          <ac:spMkLst>
            <pc:docMk/>
            <pc:sldMk cId="0" sldId="562"/>
            <ac:spMk id="7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0:03.780" v="13" actId="1036"/>
        <pc:sldMkLst>
          <pc:docMk/>
          <pc:sldMk cId="0" sldId="563"/>
        </pc:sldMkLst>
        <pc:spChg chg="mod">
          <ac:chgData name="Crouse, Matt - ARS" userId="3320b7f1-3770-4d59-9247-229b0fe6e74d" providerId="ADAL" clId="{CF82808A-78E5-42CB-B6AF-6B37D49F1F33}" dt="2022-11-30T02:09:55.877" v="8" actId="14100"/>
          <ac:spMkLst>
            <pc:docMk/>
            <pc:sldMk cId="0" sldId="563"/>
            <ac:spMk id="7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09:59.250" v="10" actId="14100"/>
          <ac:spMkLst>
            <pc:docMk/>
            <pc:sldMk cId="0" sldId="563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0:03.780" v="13" actId="1036"/>
          <ac:spMkLst>
            <pc:docMk/>
            <pc:sldMk cId="0" sldId="563"/>
            <ac:spMk id="7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0:32.413" v="19" actId="14100"/>
        <pc:sldMkLst>
          <pc:docMk/>
          <pc:sldMk cId="0" sldId="564"/>
        </pc:sldMkLst>
        <pc:spChg chg="mod">
          <ac:chgData name="Crouse, Matt - ARS" userId="3320b7f1-3770-4d59-9247-229b0fe6e74d" providerId="ADAL" clId="{CF82808A-78E5-42CB-B6AF-6B37D49F1F33}" dt="2022-11-30T02:10:23.730" v="15" actId="14100"/>
          <ac:spMkLst>
            <pc:docMk/>
            <pc:sldMk cId="0" sldId="564"/>
            <ac:spMk id="7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0:27.054" v="17" actId="14100"/>
          <ac:spMkLst>
            <pc:docMk/>
            <pc:sldMk cId="0" sldId="564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0:32.413" v="19" actId="14100"/>
          <ac:spMkLst>
            <pc:docMk/>
            <pc:sldMk cId="0" sldId="564"/>
            <ac:spMk id="7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0:48.994" v="26" actId="14100"/>
        <pc:sldMkLst>
          <pc:docMk/>
          <pc:sldMk cId="0" sldId="565"/>
        </pc:sldMkLst>
        <pc:spChg chg="mod">
          <ac:chgData name="Crouse, Matt - ARS" userId="3320b7f1-3770-4d59-9247-229b0fe6e74d" providerId="ADAL" clId="{CF82808A-78E5-42CB-B6AF-6B37D49F1F33}" dt="2022-11-30T02:10:37.149" v="21" actId="14100"/>
          <ac:spMkLst>
            <pc:docMk/>
            <pc:sldMk cId="0" sldId="565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0:45.830" v="24" actId="14100"/>
          <ac:spMkLst>
            <pc:docMk/>
            <pc:sldMk cId="0" sldId="565"/>
            <ac:spMk id="7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0:48.994" v="26" actId="14100"/>
          <ac:spMkLst>
            <pc:docMk/>
            <pc:sldMk cId="0" sldId="565"/>
            <ac:spMk id="7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1:11.060" v="31" actId="14100"/>
        <pc:sldMkLst>
          <pc:docMk/>
          <pc:sldMk cId="0" sldId="566"/>
        </pc:sldMkLst>
        <pc:spChg chg="mod">
          <ac:chgData name="Crouse, Matt - ARS" userId="3320b7f1-3770-4d59-9247-229b0fe6e74d" providerId="ADAL" clId="{CF82808A-78E5-42CB-B6AF-6B37D49F1F33}" dt="2022-11-30T02:11:04.867" v="27" actId="14100"/>
          <ac:spMkLst>
            <pc:docMk/>
            <pc:sldMk cId="0" sldId="566"/>
            <ac:spMk id="7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1:08.311" v="29" actId="14100"/>
          <ac:spMkLst>
            <pc:docMk/>
            <pc:sldMk cId="0" sldId="566"/>
            <ac:spMk id="7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1:11.060" v="31" actId="14100"/>
          <ac:spMkLst>
            <pc:docMk/>
            <pc:sldMk cId="0" sldId="566"/>
            <ac:spMk id="78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1:23.721" v="38" actId="14100"/>
        <pc:sldMkLst>
          <pc:docMk/>
          <pc:sldMk cId="0" sldId="567"/>
        </pc:sldMkLst>
        <pc:spChg chg="mod">
          <ac:chgData name="Crouse, Matt - ARS" userId="3320b7f1-3770-4d59-9247-229b0fe6e74d" providerId="ADAL" clId="{CF82808A-78E5-42CB-B6AF-6B37D49F1F33}" dt="2022-11-30T02:11:15.474" v="33" actId="14100"/>
          <ac:spMkLst>
            <pc:docMk/>
            <pc:sldMk cId="0" sldId="567"/>
            <ac:spMk id="7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1:20.290" v="36" actId="14100"/>
          <ac:spMkLst>
            <pc:docMk/>
            <pc:sldMk cId="0" sldId="567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1:23.721" v="38" actId="14100"/>
          <ac:spMkLst>
            <pc:docMk/>
            <pc:sldMk cId="0" sldId="567"/>
            <ac:spMk id="7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1:39.967" v="43" actId="14100"/>
        <pc:sldMkLst>
          <pc:docMk/>
          <pc:sldMk cId="0" sldId="568"/>
        </pc:sldMkLst>
        <pc:spChg chg="mod">
          <ac:chgData name="Crouse, Matt - ARS" userId="3320b7f1-3770-4d59-9247-229b0fe6e74d" providerId="ADAL" clId="{CF82808A-78E5-42CB-B6AF-6B37D49F1F33}" dt="2022-11-30T02:11:33.171" v="39" actId="14100"/>
          <ac:spMkLst>
            <pc:docMk/>
            <pc:sldMk cId="0" sldId="568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1:37.441" v="41" actId="14100"/>
          <ac:spMkLst>
            <pc:docMk/>
            <pc:sldMk cId="0" sldId="568"/>
            <ac:spMk id="7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1:39.967" v="43" actId="14100"/>
          <ac:spMkLst>
            <pc:docMk/>
            <pc:sldMk cId="0" sldId="568"/>
            <ac:spMk id="7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1:49.700" v="47" actId="14100"/>
        <pc:sldMkLst>
          <pc:docMk/>
          <pc:sldMk cId="0" sldId="569"/>
        </pc:sldMkLst>
        <pc:spChg chg="mod">
          <ac:chgData name="Crouse, Matt - ARS" userId="3320b7f1-3770-4d59-9247-229b0fe6e74d" providerId="ADAL" clId="{CF82808A-78E5-42CB-B6AF-6B37D49F1F33}" dt="2022-11-30T02:11:43.116" v="44" actId="14100"/>
          <ac:spMkLst>
            <pc:docMk/>
            <pc:sldMk cId="0" sldId="569"/>
            <ac:spMk id="7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1:47.159" v="46" actId="14100"/>
          <ac:spMkLst>
            <pc:docMk/>
            <pc:sldMk cId="0" sldId="569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1:49.700" v="47" actId="14100"/>
          <ac:spMkLst>
            <pc:docMk/>
            <pc:sldMk cId="0" sldId="569"/>
            <ac:spMk id="7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2:06.224" v="52" actId="1076"/>
        <pc:sldMkLst>
          <pc:docMk/>
          <pc:sldMk cId="0" sldId="570"/>
        </pc:sldMkLst>
        <pc:spChg chg="mod">
          <ac:chgData name="Crouse, Matt - ARS" userId="3320b7f1-3770-4d59-9247-229b0fe6e74d" providerId="ADAL" clId="{CF82808A-78E5-42CB-B6AF-6B37D49F1F33}" dt="2022-11-30T02:11:55.315" v="48" actId="14100"/>
          <ac:spMkLst>
            <pc:docMk/>
            <pc:sldMk cId="0" sldId="570"/>
            <ac:spMk id="7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02.729" v="50" actId="14100"/>
          <ac:spMkLst>
            <pc:docMk/>
            <pc:sldMk cId="0" sldId="570"/>
            <ac:spMk id="7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06.224" v="52" actId="1076"/>
          <ac:spMkLst>
            <pc:docMk/>
            <pc:sldMk cId="0" sldId="570"/>
            <ac:spMk id="77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2:19.741" v="58" actId="14100"/>
        <pc:sldMkLst>
          <pc:docMk/>
          <pc:sldMk cId="0" sldId="571"/>
        </pc:sldMkLst>
        <pc:spChg chg="mod">
          <ac:chgData name="Crouse, Matt - ARS" userId="3320b7f1-3770-4d59-9247-229b0fe6e74d" providerId="ADAL" clId="{CF82808A-78E5-42CB-B6AF-6B37D49F1F33}" dt="2022-11-30T02:12:11.117" v="54" actId="14100"/>
          <ac:spMkLst>
            <pc:docMk/>
            <pc:sldMk cId="0" sldId="571"/>
            <ac:spMk id="6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15.619" v="56" actId="14100"/>
          <ac:spMkLst>
            <pc:docMk/>
            <pc:sldMk cId="0" sldId="571"/>
            <ac:spMk id="7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19.741" v="58" actId="14100"/>
          <ac:spMkLst>
            <pc:docMk/>
            <pc:sldMk cId="0" sldId="571"/>
            <ac:spMk id="7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2:30.294" v="62" actId="14100"/>
        <pc:sldMkLst>
          <pc:docMk/>
          <pc:sldMk cId="0" sldId="572"/>
        </pc:sldMkLst>
        <pc:spChg chg="mod">
          <ac:chgData name="Crouse, Matt - ARS" userId="3320b7f1-3770-4d59-9247-229b0fe6e74d" providerId="ADAL" clId="{CF82808A-78E5-42CB-B6AF-6B37D49F1F33}" dt="2022-11-30T02:12:24.418" v="59" actId="14100"/>
          <ac:spMkLst>
            <pc:docMk/>
            <pc:sldMk cId="0" sldId="572"/>
            <ac:spMk id="7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28.749" v="61" actId="14100"/>
          <ac:spMkLst>
            <pc:docMk/>
            <pc:sldMk cId="0" sldId="572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30.294" v="62" actId="14100"/>
          <ac:spMkLst>
            <pc:docMk/>
            <pc:sldMk cId="0" sldId="572"/>
            <ac:spMk id="7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2:43.545" v="68" actId="14100"/>
        <pc:sldMkLst>
          <pc:docMk/>
          <pc:sldMk cId="0" sldId="573"/>
        </pc:sldMkLst>
        <pc:spChg chg="mod">
          <ac:chgData name="Crouse, Matt - ARS" userId="3320b7f1-3770-4d59-9247-229b0fe6e74d" providerId="ADAL" clId="{CF82808A-78E5-42CB-B6AF-6B37D49F1F33}" dt="2022-11-30T02:12:36.153" v="64" actId="14100"/>
          <ac:spMkLst>
            <pc:docMk/>
            <pc:sldMk cId="0" sldId="573"/>
            <ac:spMk id="7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40.268" v="66" actId="14100"/>
          <ac:spMkLst>
            <pc:docMk/>
            <pc:sldMk cId="0" sldId="573"/>
            <ac:spMk id="7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43.545" v="68" actId="14100"/>
          <ac:spMkLst>
            <pc:docMk/>
            <pc:sldMk cId="0" sldId="573"/>
            <ac:spMk id="8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2:54.808" v="73" actId="14100"/>
        <pc:sldMkLst>
          <pc:docMk/>
          <pc:sldMk cId="0" sldId="574"/>
        </pc:sldMkLst>
        <pc:spChg chg="mod">
          <ac:chgData name="Crouse, Matt - ARS" userId="3320b7f1-3770-4d59-9247-229b0fe6e74d" providerId="ADAL" clId="{CF82808A-78E5-42CB-B6AF-6B37D49F1F33}" dt="2022-11-30T02:12:46.802" v="69" actId="14100"/>
          <ac:spMkLst>
            <pc:docMk/>
            <pc:sldMk cId="0" sldId="574"/>
            <ac:spMk id="7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51.989" v="71" actId="14100"/>
          <ac:spMkLst>
            <pc:docMk/>
            <pc:sldMk cId="0" sldId="574"/>
            <ac:spMk id="7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2:54.808" v="73" actId="14100"/>
          <ac:spMkLst>
            <pc:docMk/>
            <pc:sldMk cId="0" sldId="574"/>
            <ac:spMk id="8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3:05.091" v="78" actId="14100"/>
        <pc:sldMkLst>
          <pc:docMk/>
          <pc:sldMk cId="0" sldId="575"/>
        </pc:sldMkLst>
        <pc:spChg chg="mod">
          <ac:chgData name="Crouse, Matt - ARS" userId="3320b7f1-3770-4d59-9247-229b0fe6e74d" providerId="ADAL" clId="{CF82808A-78E5-42CB-B6AF-6B37D49F1F33}" dt="2022-11-30T02:12:57.979" v="74" actId="14100"/>
          <ac:spMkLst>
            <pc:docMk/>
            <pc:sldMk cId="0" sldId="575"/>
            <ac:spMk id="7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02.181" v="76" actId="14100"/>
          <ac:spMkLst>
            <pc:docMk/>
            <pc:sldMk cId="0" sldId="575"/>
            <ac:spMk id="7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05.091" v="78" actId="14100"/>
          <ac:spMkLst>
            <pc:docMk/>
            <pc:sldMk cId="0" sldId="575"/>
            <ac:spMk id="79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3:15.530" v="83" actId="14100"/>
        <pc:sldMkLst>
          <pc:docMk/>
          <pc:sldMk cId="0" sldId="576"/>
        </pc:sldMkLst>
        <pc:spChg chg="mod">
          <ac:chgData name="Crouse, Matt - ARS" userId="3320b7f1-3770-4d59-9247-229b0fe6e74d" providerId="ADAL" clId="{CF82808A-78E5-42CB-B6AF-6B37D49F1F33}" dt="2022-11-30T02:13:09.739" v="79" actId="14100"/>
          <ac:spMkLst>
            <pc:docMk/>
            <pc:sldMk cId="0" sldId="576"/>
            <ac:spMk id="7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12.942" v="81" actId="14100"/>
          <ac:spMkLst>
            <pc:docMk/>
            <pc:sldMk cId="0" sldId="576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15.530" v="83" actId="14100"/>
          <ac:spMkLst>
            <pc:docMk/>
            <pc:sldMk cId="0" sldId="576"/>
            <ac:spMk id="7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3:25.161" v="88" actId="14100"/>
        <pc:sldMkLst>
          <pc:docMk/>
          <pc:sldMk cId="0" sldId="577"/>
        </pc:sldMkLst>
        <pc:spChg chg="mod">
          <ac:chgData name="Crouse, Matt - ARS" userId="3320b7f1-3770-4d59-9247-229b0fe6e74d" providerId="ADAL" clId="{CF82808A-78E5-42CB-B6AF-6B37D49F1F33}" dt="2022-11-30T02:13:18.463" v="84" actId="14100"/>
          <ac:spMkLst>
            <pc:docMk/>
            <pc:sldMk cId="0" sldId="577"/>
            <ac:spMk id="7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22.453" v="86" actId="14100"/>
          <ac:spMkLst>
            <pc:docMk/>
            <pc:sldMk cId="0" sldId="577"/>
            <ac:spMk id="7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25.161" v="88" actId="14100"/>
          <ac:spMkLst>
            <pc:docMk/>
            <pc:sldMk cId="0" sldId="577"/>
            <ac:spMk id="78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3:34.975" v="92" actId="14100"/>
        <pc:sldMkLst>
          <pc:docMk/>
          <pc:sldMk cId="0" sldId="578"/>
        </pc:sldMkLst>
        <pc:spChg chg="mod">
          <ac:chgData name="Crouse, Matt - ARS" userId="3320b7f1-3770-4d59-9247-229b0fe6e74d" providerId="ADAL" clId="{CF82808A-78E5-42CB-B6AF-6B37D49F1F33}" dt="2022-11-30T02:13:28.670" v="89" actId="14100"/>
          <ac:spMkLst>
            <pc:docMk/>
            <pc:sldMk cId="0" sldId="578"/>
            <ac:spMk id="7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33.155" v="91" actId="14100"/>
          <ac:spMkLst>
            <pc:docMk/>
            <pc:sldMk cId="0" sldId="578"/>
            <ac:spMk id="7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34.975" v="92" actId="14100"/>
          <ac:spMkLst>
            <pc:docMk/>
            <pc:sldMk cId="0" sldId="578"/>
            <ac:spMk id="8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3:46.759" v="97" actId="14100"/>
        <pc:sldMkLst>
          <pc:docMk/>
          <pc:sldMk cId="0" sldId="579"/>
        </pc:sldMkLst>
        <pc:spChg chg="mod">
          <ac:chgData name="Crouse, Matt - ARS" userId="3320b7f1-3770-4d59-9247-229b0fe6e74d" providerId="ADAL" clId="{CF82808A-78E5-42CB-B6AF-6B37D49F1F33}" dt="2022-11-30T02:13:38.370" v="93" actId="14100"/>
          <ac:spMkLst>
            <pc:docMk/>
            <pc:sldMk cId="0" sldId="579"/>
            <ac:spMk id="7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42.982" v="95" actId="1076"/>
          <ac:spMkLst>
            <pc:docMk/>
            <pc:sldMk cId="0" sldId="579"/>
            <ac:spMk id="7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46.759" v="97" actId="14100"/>
          <ac:spMkLst>
            <pc:docMk/>
            <pc:sldMk cId="0" sldId="579"/>
            <ac:spMk id="7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3:58.926" v="102" actId="14100"/>
        <pc:sldMkLst>
          <pc:docMk/>
          <pc:sldMk cId="0" sldId="580"/>
        </pc:sldMkLst>
        <pc:spChg chg="mod">
          <ac:chgData name="Crouse, Matt - ARS" userId="3320b7f1-3770-4d59-9247-229b0fe6e74d" providerId="ADAL" clId="{CF82808A-78E5-42CB-B6AF-6B37D49F1F33}" dt="2022-11-30T02:13:52.925" v="98" actId="14100"/>
          <ac:spMkLst>
            <pc:docMk/>
            <pc:sldMk cId="0" sldId="580"/>
            <ac:spMk id="7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56.289" v="100" actId="14100"/>
          <ac:spMkLst>
            <pc:docMk/>
            <pc:sldMk cId="0" sldId="580"/>
            <ac:spMk id="7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3:58.926" v="102" actId="14100"/>
          <ac:spMkLst>
            <pc:docMk/>
            <pc:sldMk cId="0" sldId="580"/>
            <ac:spMk id="7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4:12.047" v="109" actId="14100"/>
        <pc:sldMkLst>
          <pc:docMk/>
          <pc:sldMk cId="0" sldId="581"/>
        </pc:sldMkLst>
        <pc:spChg chg="mod">
          <ac:chgData name="Crouse, Matt - ARS" userId="3320b7f1-3770-4d59-9247-229b0fe6e74d" providerId="ADAL" clId="{CF82808A-78E5-42CB-B6AF-6B37D49F1F33}" dt="2022-11-30T02:14:05.328" v="105" actId="14100"/>
          <ac:spMkLst>
            <pc:docMk/>
            <pc:sldMk cId="0" sldId="581"/>
            <ac:spMk id="7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4:08.676" v="107" actId="14100"/>
          <ac:spMkLst>
            <pc:docMk/>
            <pc:sldMk cId="0" sldId="581"/>
            <ac:spMk id="7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4:12.047" v="109" actId="14100"/>
          <ac:spMkLst>
            <pc:docMk/>
            <pc:sldMk cId="0" sldId="581"/>
            <ac:spMk id="77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5:02.689" v="115" actId="14100"/>
        <pc:sldMkLst>
          <pc:docMk/>
          <pc:sldMk cId="0" sldId="582"/>
        </pc:sldMkLst>
        <pc:spChg chg="mod">
          <ac:chgData name="Crouse, Matt - ARS" userId="3320b7f1-3770-4d59-9247-229b0fe6e74d" providerId="ADAL" clId="{CF82808A-78E5-42CB-B6AF-6B37D49F1F33}" dt="2022-11-30T02:14:55.439" v="111" actId="14100"/>
          <ac:spMkLst>
            <pc:docMk/>
            <pc:sldMk cId="0" sldId="58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00.476" v="114" actId="14100"/>
          <ac:spMkLst>
            <pc:docMk/>
            <pc:sldMk cId="0" sldId="582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02.689" v="115" actId="14100"/>
          <ac:spMkLst>
            <pc:docMk/>
            <pc:sldMk cId="0" sldId="582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5:13.882" v="120" actId="14100"/>
        <pc:sldMkLst>
          <pc:docMk/>
          <pc:sldMk cId="0" sldId="583"/>
        </pc:sldMkLst>
        <pc:spChg chg="mod">
          <ac:chgData name="Crouse, Matt - ARS" userId="3320b7f1-3770-4d59-9247-229b0fe6e74d" providerId="ADAL" clId="{CF82808A-78E5-42CB-B6AF-6B37D49F1F33}" dt="2022-11-30T02:15:07.006" v="116" actId="14100"/>
          <ac:spMkLst>
            <pc:docMk/>
            <pc:sldMk cId="0" sldId="58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11.227" v="118" actId="14100"/>
          <ac:spMkLst>
            <pc:docMk/>
            <pc:sldMk cId="0" sldId="58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13.882" v="120" actId="14100"/>
          <ac:spMkLst>
            <pc:docMk/>
            <pc:sldMk cId="0" sldId="583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5:24.468" v="126" actId="14100"/>
        <pc:sldMkLst>
          <pc:docMk/>
          <pc:sldMk cId="0" sldId="584"/>
        </pc:sldMkLst>
        <pc:spChg chg="mod">
          <ac:chgData name="Crouse, Matt - ARS" userId="3320b7f1-3770-4d59-9247-229b0fe6e74d" providerId="ADAL" clId="{CF82808A-78E5-42CB-B6AF-6B37D49F1F33}" dt="2022-11-30T02:15:18.205" v="122" actId="14100"/>
          <ac:spMkLst>
            <pc:docMk/>
            <pc:sldMk cId="0" sldId="58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21.681" v="124" actId="14100"/>
          <ac:spMkLst>
            <pc:docMk/>
            <pc:sldMk cId="0" sldId="58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24.468" v="126" actId="14100"/>
          <ac:spMkLst>
            <pc:docMk/>
            <pc:sldMk cId="0" sldId="584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5:34.492" v="131" actId="14100"/>
        <pc:sldMkLst>
          <pc:docMk/>
          <pc:sldMk cId="0" sldId="585"/>
        </pc:sldMkLst>
        <pc:spChg chg="mod">
          <ac:chgData name="Crouse, Matt - ARS" userId="3320b7f1-3770-4d59-9247-229b0fe6e74d" providerId="ADAL" clId="{CF82808A-78E5-42CB-B6AF-6B37D49F1F33}" dt="2022-11-30T02:15:28.512" v="127" actId="14100"/>
          <ac:spMkLst>
            <pc:docMk/>
            <pc:sldMk cId="0" sldId="585"/>
            <ac:spMk id="7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31.954" v="129" actId="14100"/>
          <ac:spMkLst>
            <pc:docMk/>
            <pc:sldMk cId="0" sldId="585"/>
            <ac:spMk id="7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34.492" v="131" actId="14100"/>
          <ac:spMkLst>
            <pc:docMk/>
            <pc:sldMk cId="0" sldId="585"/>
            <ac:spMk id="8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5:45.060" v="135" actId="14100"/>
        <pc:sldMkLst>
          <pc:docMk/>
          <pc:sldMk cId="0" sldId="586"/>
        </pc:sldMkLst>
        <pc:spChg chg="mod">
          <ac:chgData name="Crouse, Matt - ARS" userId="3320b7f1-3770-4d59-9247-229b0fe6e74d" providerId="ADAL" clId="{CF82808A-78E5-42CB-B6AF-6B37D49F1F33}" dt="2022-11-30T02:15:39.641" v="132" actId="14100"/>
          <ac:spMkLst>
            <pc:docMk/>
            <pc:sldMk cId="0" sldId="58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43.590" v="134" actId="14100"/>
          <ac:spMkLst>
            <pc:docMk/>
            <pc:sldMk cId="0" sldId="586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45.060" v="135" actId="14100"/>
          <ac:spMkLst>
            <pc:docMk/>
            <pc:sldMk cId="0" sldId="586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5:54.642" v="139" actId="14100"/>
        <pc:sldMkLst>
          <pc:docMk/>
          <pc:sldMk cId="0" sldId="587"/>
        </pc:sldMkLst>
        <pc:spChg chg="mod">
          <ac:chgData name="Crouse, Matt - ARS" userId="3320b7f1-3770-4d59-9247-229b0fe6e74d" providerId="ADAL" clId="{CF82808A-78E5-42CB-B6AF-6B37D49F1F33}" dt="2022-11-30T02:15:49.309" v="136" actId="14100"/>
          <ac:spMkLst>
            <pc:docMk/>
            <pc:sldMk cId="0" sldId="58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52.675" v="138" actId="14100"/>
          <ac:spMkLst>
            <pc:docMk/>
            <pc:sldMk cId="0" sldId="58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5:54.642" v="139" actId="14100"/>
          <ac:spMkLst>
            <pc:docMk/>
            <pc:sldMk cId="0" sldId="587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6:06.576" v="145" actId="14100"/>
        <pc:sldMkLst>
          <pc:docMk/>
          <pc:sldMk cId="0" sldId="588"/>
        </pc:sldMkLst>
        <pc:spChg chg="mod">
          <ac:chgData name="Crouse, Matt - ARS" userId="3320b7f1-3770-4d59-9247-229b0fe6e74d" providerId="ADAL" clId="{CF82808A-78E5-42CB-B6AF-6B37D49F1F33}" dt="2022-11-30T02:15:59.125" v="141" actId="14100"/>
          <ac:spMkLst>
            <pc:docMk/>
            <pc:sldMk cId="0" sldId="58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02.946" v="143" actId="14100"/>
          <ac:spMkLst>
            <pc:docMk/>
            <pc:sldMk cId="0" sldId="58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06.576" v="145" actId="14100"/>
          <ac:spMkLst>
            <pc:docMk/>
            <pc:sldMk cId="0" sldId="588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6:16.522" v="149" actId="14100"/>
        <pc:sldMkLst>
          <pc:docMk/>
          <pc:sldMk cId="0" sldId="589"/>
        </pc:sldMkLst>
        <pc:spChg chg="mod">
          <ac:chgData name="Crouse, Matt - ARS" userId="3320b7f1-3770-4d59-9247-229b0fe6e74d" providerId="ADAL" clId="{CF82808A-78E5-42CB-B6AF-6B37D49F1F33}" dt="2022-11-30T02:16:11.350" v="146" actId="14100"/>
          <ac:spMkLst>
            <pc:docMk/>
            <pc:sldMk cId="0" sldId="58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14.558" v="148" actId="14100"/>
          <ac:spMkLst>
            <pc:docMk/>
            <pc:sldMk cId="0" sldId="589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16.522" v="149" actId="14100"/>
          <ac:spMkLst>
            <pc:docMk/>
            <pc:sldMk cId="0" sldId="589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6:27.572" v="155" actId="14100"/>
        <pc:sldMkLst>
          <pc:docMk/>
          <pc:sldMk cId="0" sldId="590"/>
        </pc:sldMkLst>
        <pc:spChg chg="mod">
          <ac:chgData name="Crouse, Matt - ARS" userId="3320b7f1-3770-4d59-9247-229b0fe6e74d" providerId="ADAL" clId="{CF82808A-78E5-42CB-B6AF-6B37D49F1F33}" dt="2022-11-30T02:16:21.452" v="151" actId="14100"/>
          <ac:spMkLst>
            <pc:docMk/>
            <pc:sldMk cId="0" sldId="59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24.569" v="153" actId="14100"/>
          <ac:spMkLst>
            <pc:docMk/>
            <pc:sldMk cId="0" sldId="59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27.572" v="155" actId="14100"/>
          <ac:spMkLst>
            <pc:docMk/>
            <pc:sldMk cId="0" sldId="590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6:42.062" v="160" actId="14100"/>
        <pc:sldMkLst>
          <pc:docMk/>
          <pc:sldMk cId="0" sldId="591"/>
        </pc:sldMkLst>
        <pc:spChg chg="mod">
          <ac:chgData name="Crouse, Matt - ARS" userId="3320b7f1-3770-4d59-9247-229b0fe6e74d" providerId="ADAL" clId="{CF82808A-78E5-42CB-B6AF-6B37D49F1F33}" dt="2022-11-30T02:16:33.178" v="156" actId="14100"/>
          <ac:spMkLst>
            <pc:docMk/>
            <pc:sldMk cId="0" sldId="591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36.304" v="158" actId="14100"/>
          <ac:spMkLst>
            <pc:docMk/>
            <pc:sldMk cId="0" sldId="591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42.062" v="160" actId="14100"/>
          <ac:spMkLst>
            <pc:docMk/>
            <pc:sldMk cId="0" sldId="591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6:58.035" v="166" actId="14100"/>
        <pc:sldMkLst>
          <pc:docMk/>
          <pc:sldMk cId="0" sldId="592"/>
        </pc:sldMkLst>
        <pc:spChg chg="mod">
          <ac:chgData name="Crouse, Matt - ARS" userId="3320b7f1-3770-4d59-9247-229b0fe6e74d" providerId="ADAL" clId="{CF82808A-78E5-42CB-B6AF-6B37D49F1F33}" dt="2022-11-30T02:16:51.261" v="162" actId="14100"/>
          <ac:spMkLst>
            <pc:docMk/>
            <pc:sldMk cId="0" sldId="59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55.407" v="164" actId="14100"/>
          <ac:spMkLst>
            <pc:docMk/>
            <pc:sldMk cId="0" sldId="592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6:58.035" v="166" actId="14100"/>
          <ac:spMkLst>
            <pc:docMk/>
            <pc:sldMk cId="0" sldId="592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7:09.136" v="172" actId="14100"/>
        <pc:sldMkLst>
          <pc:docMk/>
          <pc:sldMk cId="0" sldId="593"/>
        </pc:sldMkLst>
        <pc:spChg chg="mod">
          <ac:chgData name="Crouse, Matt - ARS" userId="3320b7f1-3770-4d59-9247-229b0fe6e74d" providerId="ADAL" clId="{CF82808A-78E5-42CB-B6AF-6B37D49F1F33}" dt="2022-11-30T02:17:02.614" v="168" actId="14100"/>
          <ac:spMkLst>
            <pc:docMk/>
            <pc:sldMk cId="0" sldId="59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7:06.134" v="170" actId="14100"/>
          <ac:spMkLst>
            <pc:docMk/>
            <pc:sldMk cId="0" sldId="59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7:09.136" v="172" actId="14100"/>
          <ac:spMkLst>
            <pc:docMk/>
            <pc:sldMk cId="0" sldId="593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7:19.248" v="176" actId="14100"/>
        <pc:sldMkLst>
          <pc:docMk/>
          <pc:sldMk cId="0" sldId="594"/>
        </pc:sldMkLst>
        <pc:spChg chg="mod">
          <ac:chgData name="Crouse, Matt - ARS" userId="3320b7f1-3770-4d59-9247-229b0fe6e74d" providerId="ADAL" clId="{CF82808A-78E5-42CB-B6AF-6B37D49F1F33}" dt="2022-11-30T02:17:13.470" v="173" actId="14100"/>
          <ac:spMkLst>
            <pc:docMk/>
            <pc:sldMk cId="0" sldId="59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7:17.648" v="175" actId="14100"/>
          <ac:spMkLst>
            <pc:docMk/>
            <pc:sldMk cId="0" sldId="594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7:19.248" v="176" actId="14100"/>
          <ac:spMkLst>
            <pc:docMk/>
            <pc:sldMk cId="0" sldId="594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7:29.476" v="182" actId="14100"/>
        <pc:sldMkLst>
          <pc:docMk/>
          <pc:sldMk cId="0" sldId="595"/>
        </pc:sldMkLst>
        <pc:spChg chg="mod">
          <ac:chgData name="Crouse, Matt - ARS" userId="3320b7f1-3770-4d59-9247-229b0fe6e74d" providerId="ADAL" clId="{CF82808A-78E5-42CB-B6AF-6B37D49F1F33}" dt="2022-11-30T02:17:23.730" v="178" actId="14100"/>
          <ac:spMkLst>
            <pc:docMk/>
            <pc:sldMk cId="0" sldId="59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7:27.009" v="180" actId="14100"/>
          <ac:spMkLst>
            <pc:docMk/>
            <pc:sldMk cId="0" sldId="595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7:29.476" v="182" actId="14100"/>
          <ac:spMkLst>
            <pc:docMk/>
            <pc:sldMk cId="0" sldId="595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7:52.198" v="187" actId="14100"/>
        <pc:sldMkLst>
          <pc:docMk/>
          <pc:sldMk cId="0" sldId="596"/>
        </pc:sldMkLst>
        <pc:spChg chg="mod">
          <ac:chgData name="Crouse, Matt - ARS" userId="3320b7f1-3770-4d59-9247-229b0fe6e74d" providerId="ADAL" clId="{CF82808A-78E5-42CB-B6AF-6B37D49F1F33}" dt="2022-11-30T02:17:46.922" v="184" actId="14100"/>
          <ac:spMkLst>
            <pc:docMk/>
            <pc:sldMk cId="0" sldId="59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7:50.741" v="186" actId="14100"/>
          <ac:spMkLst>
            <pc:docMk/>
            <pc:sldMk cId="0" sldId="596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7:52.198" v="187" actId="14100"/>
          <ac:spMkLst>
            <pc:docMk/>
            <pc:sldMk cId="0" sldId="596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8:01.733" v="192" actId="14100"/>
        <pc:sldMkLst>
          <pc:docMk/>
          <pc:sldMk cId="0" sldId="597"/>
        </pc:sldMkLst>
        <pc:spChg chg="mod">
          <ac:chgData name="Crouse, Matt - ARS" userId="3320b7f1-3770-4d59-9247-229b0fe6e74d" providerId="ADAL" clId="{CF82808A-78E5-42CB-B6AF-6B37D49F1F33}" dt="2022-11-30T02:17:56.620" v="189" actId="14100"/>
          <ac:spMkLst>
            <pc:docMk/>
            <pc:sldMk cId="0" sldId="59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00.195" v="191" actId="14100"/>
          <ac:spMkLst>
            <pc:docMk/>
            <pc:sldMk cId="0" sldId="59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01.733" v="192" actId="14100"/>
          <ac:spMkLst>
            <pc:docMk/>
            <pc:sldMk cId="0" sldId="59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8:10.180" v="196" actId="14100"/>
        <pc:sldMkLst>
          <pc:docMk/>
          <pc:sldMk cId="0" sldId="598"/>
        </pc:sldMkLst>
        <pc:spChg chg="mod">
          <ac:chgData name="Crouse, Matt - ARS" userId="3320b7f1-3770-4d59-9247-229b0fe6e74d" providerId="ADAL" clId="{CF82808A-78E5-42CB-B6AF-6B37D49F1F33}" dt="2022-11-30T02:18:05.660" v="193" actId="14100"/>
          <ac:spMkLst>
            <pc:docMk/>
            <pc:sldMk cId="0" sldId="59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08.755" v="195" actId="14100"/>
          <ac:spMkLst>
            <pc:docMk/>
            <pc:sldMk cId="0" sldId="598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10.180" v="196" actId="14100"/>
          <ac:spMkLst>
            <pc:docMk/>
            <pc:sldMk cId="0" sldId="598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8:20.789" v="202" actId="14100"/>
        <pc:sldMkLst>
          <pc:docMk/>
          <pc:sldMk cId="0" sldId="599"/>
        </pc:sldMkLst>
        <pc:spChg chg="mod">
          <ac:chgData name="Crouse, Matt - ARS" userId="3320b7f1-3770-4d59-9247-229b0fe6e74d" providerId="ADAL" clId="{CF82808A-78E5-42CB-B6AF-6B37D49F1F33}" dt="2022-11-30T02:18:13.489" v="197" actId="14100"/>
          <ac:spMkLst>
            <pc:docMk/>
            <pc:sldMk cId="0" sldId="59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18.102" v="200" actId="14100"/>
          <ac:spMkLst>
            <pc:docMk/>
            <pc:sldMk cId="0" sldId="599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20.789" v="202" actId="14100"/>
          <ac:spMkLst>
            <pc:docMk/>
            <pc:sldMk cId="0" sldId="599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8:33.012" v="207" actId="14100"/>
        <pc:sldMkLst>
          <pc:docMk/>
          <pc:sldMk cId="0" sldId="600"/>
        </pc:sldMkLst>
        <pc:spChg chg="mod">
          <ac:chgData name="Crouse, Matt - ARS" userId="3320b7f1-3770-4d59-9247-229b0fe6e74d" providerId="ADAL" clId="{CF82808A-78E5-42CB-B6AF-6B37D49F1F33}" dt="2022-11-30T02:18:26.051" v="204" actId="14100"/>
          <ac:spMkLst>
            <pc:docMk/>
            <pc:sldMk cId="0" sldId="60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31.124" v="206" actId="14100"/>
          <ac:spMkLst>
            <pc:docMk/>
            <pc:sldMk cId="0" sldId="60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33.012" v="207" actId="14100"/>
          <ac:spMkLst>
            <pc:docMk/>
            <pc:sldMk cId="0" sldId="600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8:44.821" v="213" actId="14100"/>
        <pc:sldMkLst>
          <pc:docMk/>
          <pc:sldMk cId="0" sldId="601"/>
        </pc:sldMkLst>
        <pc:spChg chg="mod">
          <ac:chgData name="Crouse, Matt - ARS" userId="3320b7f1-3770-4d59-9247-229b0fe6e74d" providerId="ADAL" clId="{CF82808A-78E5-42CB-B6AF-6B37D49F1F33}" dt="2022-11-30T02:18:38.415" v="209" actId="14100"/>
          <ac:spMkLst>
            <pc:docMk/>
            <pc:sldMk cId="0" sldId="60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41.943" v="211" actId="14100"/>
          <ac:spMkLst>
            <pc:docMk/>
            <pc:sldMk cId="0" sldId="601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44.821" v="213" actId="14100"/>
          <ac:spMkLst>
            <pc:docMk/>
            <pc:sldMk cId="0" sldId="601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8:57.010" v="218" actId="14100"/>
        <pc:sldMkLst>
          <pc:docMk/>
          <pc:sldMk cId="0" sldId="602"/>
        </pc:sldMkLst>
        <pc:spChg chg="mod">
          <ac:chgData name="Crouse, Matt - ARS" userId="3320b7f1-3770-4d59-9247-229b0fe6e74d" providerId="ADAL" clId="{CF82808A-78E5-42CB-B6AF-6B37D49F1F33}" dt="2022-11-30T02:18:49.703" v="214" actId="14100"/>
          <ac:spMkLst>
            <pc:docMk/>
            <pc:sldMk cId="0" sldId="60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53.104" v="216" actId="14100"/>
          <ac:spMkLst>
            <pc:docMk/>
            <pc:sldMk cId="0" sldId="60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8:57.010" v="218" actId="14100"/>
          <ac:spMkLst>
            <pc:docMk/>
            <pc:sldMk cId="0" sldId="60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9:10.453" v="224" actId="1076"/>
        <pc:sldMkLst>
          <pc:docMk/>
          <pc:sldMk cId="0" sldId="603"/>
        </pc:sldMkLst>
        <pc:spChg chg="mod">
          <ac:chgData name="Crouse, Matt - ARS" userId="3320b7f1-3770-4d59-9247-229b0fe6e74d" providerId="ADAL" clId="{CF82808A-78E5-42CB-B6AF-6B37D49F1F33}" dt="2022-11-30T02:19:00.648" v="219" actId="14100"/>
          <ac:spMkLst>
            <pc:docMk/>
            <pc:sldMk cId="0" sldId="60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10.453" v="224" actId="1076"/>
          <ac:spMkLst>
            <pc:docMk/>
            <pc:sldMk cId="0" sldId="603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07.488" v="223" actId="14100"/>
          <ac:spMkLst>
            <pc:docMk/>
            <pc:sldMk cId="0" sldId="603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9:20.617" v="229" actId="14100"/>
        <pc:sldMkLst>
          <pc:docMk/>
          <pc:sldMk cId="0" sldId="604"/>
        </pc:sldMkLst>
        <pc:spChg chg="mod">
          <ac:chgData name="Crouse, Matt - ARS" userId="3320b7f1-3770-4d59-9247-229b0fe6e74d" providerId="ADAL" clId="{CF82808A-78E5-42CB-B6AF-6B37D49F1F33}" dt="2022-11-30T02:19:16.051" v="226" actId="14100"/>
          <ac:spMkLst>
            <pc:docMk/>
            <pc:sldMk cId="0" sldId="60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19.134" v="228" actId="14100"/>
          <ac:spMkLst>
            <pc:docMk/>
            <pc:sldMk cId="0" sldId="604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20.617" v="229" actId="14100"/>
          <ac:spMkLst>
            <pc:docMk/>
            <pc:sldMk cId="0" sldId="604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9:30.947" v="234" actId="14100"/>
        <pc:sldMkLst>
          <pc:docMk/>
          <pc:sldMk cId="0" sldId="605"/>
        </pc:sldMkLst>
        <pc:spChg chg="mod">
          <ac:chgData name="Crouse, Matt - ARS" userId="3320b7f1-3770-4d59-9247-229b0fe6e74d" providerId="ADAL" clId="{CF82808A-78E5-42CB-B6AF-6B37D49F1F33}" dt="2022-11-30T02:19:25.947" v="231" actId="14100"/>
          <ac:spMkLst>
            <pc:docMk/>
            <pc:sldMk cId="0" sldId="60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29.247" v="233" actId="14100"/>
          <ac:spMkLst>
            <pc:docMk/>
            <pc:sldMk cId="0" sldId="605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30.947" v="234" actId="14100"/>
          <ac:spMkLst>
            <pc:docMk/>
            <pc:sldMk cId="0" sldId="605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9:42.415" v="240" actId="14100"/>
        <pc:sldMkLst>
          <pc:docMk/>
          <pc:sldMk cId="0" sldId="606"/>
        </pc:sldMkLst>
        <pc:spChg chg="mod">
          <ac:chgData name="Crouse, Matt - ARS" userId="3320b7f1-3770-4d59-9247-229b0fe6e74d" providerId="ADAL" clId="{CF82808A-78E5-42CB-B6AF-6B37D49F1F33}" dt="2022-11-30T02:19:35.432" v="236" actId="14100"/>
          <ac:spMkLst>
            <pc:docMk/>
            <pc:sldMk cId="0" sldId="606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39.421" v="238" actId="14100"/>
          <ac:spMkLst>
            <pc:docMk/>
            <pc:sldMk cId="0" sldId="606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42.415" v="240" actId="14100"/>
          <ac:spMkLst>
            <pc:docMk/>
            <pc:sldMk cId="0" sldId="606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19:53.430" v="246" actId="14100"/>
        <pc:sldMkLst>
          <pc:docMk/>
          <pc:sldMk cId="0" sldId="607"/>
        </pc:sldMkLst>
        <pc:spChg chg="mod">
          <ac:chgData name="Crouse, Matt - ARS" userId="3320b7f1-3770-4d59-9247-229b0fe6e74d" providerId="ADAL" clId="{CF82808A-78E5-42CB-B6AF-6B37D49F1F33}" dt="2022-11-30T02:19:45.354" v="241" actId="14100"/>
          <ac:spMkLst>
            <pc:docMk/>
            <pc:sldMk cId="0" sldId="60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50.811" v="244" actId="14100"/>
          <ac:spMkLst>
            <pc:docMk/>
            <pc:sldMk cId="0" sldId="60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19:53.430" v="246" actId="14100"/>
          <ac:spMkLst>
            <pc:docMk/>
            <pc:sldMk cId="0" sldId="607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0:57.158" v="252" actId="14100"/>
        <pc:sldMkLst>
          <pc:docMk/>
          <pc:sldMk cId="0" sldId="608"/>
        </pc:sldMkLst>
        <pc:spChg chg="mod">
          <ac:chgData name="Crouse, Matt - ARS" userId="3320b7f1-3770-4d59-9247-229b0fe6e74d" providerId="ADAL" clId="{CF82808A-78E5-42CB-B6AF-6B37D49F1F33}" dt="2022-11-30T02:20:49.603" v="248" actId="14100"/>
          <ac:spMkLst>
            <pc:docMk/>
            <pc:sldMk cId="0" sldId="60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0:53.693" v="250" actId="14100"/>
          <ac:spMkLst>
            <pc:docMk/>
            <pc:sldMk cId="0" sldId="60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0:57.158" v="252" actId="14100"/>
          <ac:spMkLst>
            <pc:docMk/>
            <pc:sldMk cId="0" sldId="608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1:07.358" v="258" actId="14100"/>
        <pc:sldMkLst>
          <pc:docMk/>
          <pc:sldMk cId="0" sldId="609"/>
        </pc:sldMkLst>
        <pc:spChg chg="mod">
          <ac:chgData name="Crouse, Matt - ARS" userId="3320b7f1-3770-4d59-9247-229b0fe6e74d" providerId="ADAL" clId="{CF82808A-78E5-42CB-B6AF-6B37D49F1F33}" dt="2022-11-30T02:21:02.098" v="254" actId="14100"/>
          <ac:spMkLst>
            <pc:docMk/>
            <pc:sldMk cId="0" sldId="60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04.944" v="256" actId="14100"/>
          <ac:spMkLst>
            <pc:docMk/>
            <pc:sldMk cId="0" sldId="609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07.358" v="258" actId="14100"/>
          <ac:spMkLst>
            <pc:docMk/>
            <pc:sldMk cId="0" sldId="609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1:15.805" v="262" actId="14100"/>
        <pc:sldMkLst>
          <pc:docMk/>
          <pc:sldMk cId="0" sldId="610"/>
        </pc:sldMkLst>
        <pc:spChg chg="mod">
          <ac:chgData name="Crouse, Matt - ARS" userId="3320b7f1-3770-4d59-9247-229b0fe6e74d" providerId="ADAL" clId="{CF82808A-78E5-42CB-B6AF-6B37D49F1F33}" dt="2022-11-30T02:21:10.736" v="259" actId="14100"/>
          <ac:spMkLst>
            <pc:docMk/>
            <pc:sldMk cId="0" sldId="61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14.300" v="261" actId="14100"/>
          <ac:spMkLst>
            <pc:docMk/>
            <pc:sldMk cId="0" sldId="61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15.805" v="262" actId="14100"/>
          <ac:spMkLst>
            <pc:docMk/>
            <pc:sldMk cId="0" sldId="610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1:27.538" v="267" actId="14100"/>
        <pc:sldMkLst>
          <pc:docMk/>
          <pc:sldMk cId="0" sldId="611"/>
        </pc:sldMkLst>
        <pc:spChg chg="mod">
          <ac:chgData name="Crouse, Matt - ARS" userId="3320b7f1-3770-4d59-9247-229b0fe6e74d" providerId="ADAL" clId="{CF82808A-78E5-42CB-B6AF-6B37D49F1F33}" dt="2022-11-30T02:21:20.279" v="263" actId="14100"/>
          <ac:spMkLst>
            <pc:docMk/>
            <pc:sldMk cId="0" sldId="61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24.855" v="265" actId="14100"/>
          <ac:spMkLst>
            <pc:docMk/>
            <pc:sldMk cId="0" sldId="61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27.538" v="267" actId="14100"/>
          <ac:spMkLst>
            <pc:docMk/>
            <pc:sldMk cId="0" sldId="611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1:37.796" v="272" actId="14100"/>
        <pc:sldMkLst>
          <pc:docMk/>
          <pc:sldMk cId="0" sldId="612"/>
        </pc:sldMkLst>
        <pc:spChg chg="mod">
          <ac:chgData name="Crouse, Matt - ARS" userId="3320b7f1-3770-4d59-9247-229b0fe6e74d" providerId="ADAL" clId="{CF82808A-78E5-42CB-B6AF-6B37D49F1F33}" dt="2022-11-30T02:21:32.810" v="269" actId="14100"/>
          <ac:spMkLst>
            <pc:docMk/>
            <pc:sldMk cId="0" sldId="61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36.230" v="271" actId="14100"/>
          <ac:spMkLst>
            <pc:docMk/>
            <pc:sldMk cId="0" sldId="612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37.796" v="272" actId="14100"/>
          <ac:spMkLst>
            <pc:docMk/>
            <pc:sldMk cId="0" sldId="612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1:48.908" v="277" actId="14100"/>
        <pc:sldMkLst>
          <pc:docMk/>
          <pc:sldMk cId="0" sldId="613"/>
        </pc:sldMkLst>
        <pc:spChg chg="mod">
          <ac:chgData name="Crouse, Matt - ARS" userId="3320b7f1-3770-4d59-9247-229b0fe6e74d" providerId="ADAL" clId="{CF82808A-78E5-42CB-B6AF-6B37D49F1F33}" dt="2022-11-30T02:21:42.191" v="274" actId="14100"/>
          <ac:spMkLst>
            <pc:docMk/>
            <pc:sldMk cId="0" sldId="61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46.280" v="276" actId="14100"/>
          <ac:spMkLst>
            <pc:docMk/>
            <pc:sldMk cId="0" sldId="613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1:48.908" v="277" actId="14100"/>
          <ac:spMkLst>
            <pc:docMk/>
            <pc:sldMk cId="0" sldId="613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2:04.284" v="286" actId="14100"/>
        <pc:sldMkLst>
          <pc:docMk/>
          <pc:sldMk cId="0" sldId="614"/>
        </pc:sldMkLst>
        <pc:spChg chg="mod">
          <ac:chgData name="Crouse, Matt - ARS" userId="3320b7f1-3770-4d59-9247-229b0fe6e74d" providerId="ADAL" clId="{CF82808A-78E5-42CB-B6AF-6B37D49F1F33}" dt="2022-11-30T02:21:55.376" v="279" actId="14100"/>
          <ac:spMkLst>
            <pc:docMk/>
            <pc:sldMk cId="0" sldId="614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01.301" v="283" actId="14100"/>
          <ac:spMkLst>
            <pc:docMk/>
            <pc:sldMk cId="0" sldId="61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04.284" v="286" actId="14100"/>
          <ac:spMkLst>
            <pc:docMk/>
            <pc:sldMk cId="0" sldId="614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2:13.700" v="290" actId="14100"/>
        <pc:sldMkLst>
          <pc:docMk/>
          <pc:sldMk cId="0" sldId="615"/>
        </pc:sldMkLst>
        <pc:spChg chg="mod">
          <ac:chgData name="Crouse, Matt - ARS" userId="3320b7f1-3770-4d59-9247-229b0fe6e74d" providerId="ADAL" clId="{CF82808A-78E5-42CB-B6AF-6B37D49F1F33}" dt="2022-11-30T02:22:07.836" v="287" actId="14100"/>
          <ac:spMkLst>
            <pc:docMk/>
            <pc:sldMk cId="0" sldId="61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12.182" v="289" actId="14100"/>
          <ac:spMkLst>
            <pc:docMk/>
            <pc:sldMk cId="0" sldId="615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13.700" v="290" actId="14100"/>
          <ac:spMkLst>
            <pc:docMk/>
            <pc:sldMk cId="0" sldId="615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2:24.641" v="294" actId="14100"/>
        <pc:sldMkLst>
          <pc:docMk/>
          <pc:sldMk cId="0" sldId="616"/>
        </pc:sldMkLst>
        <pc:spChg chg="mod">
          <ac:chgData name="Crouse, Matt - ARS" userId="3320b7f1-3770-4d59-9247-229b0fe6e74d" providerId="ADAL" clId="{CF82808A-78E5-42CB-B6AF-6B37D49F1F33}" dt="2022-11-30T02:22:18.788" v="291" actId="14100"/>
          <ac:spMkLst>
            <pc:docMk/>
            <pc:sldMk cId="0" sldId="61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22.852" v="293" actId="1076"/>
          <ac:spMkLst>
            <pc:docMk/>
            <pc:sldMk cId="0" sldId="616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24.641" v="294" actId="14100"/>
          <ac:spMkLst>
            <pc:docMk/>
            <pc:sldMk cId="0" sldId="616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2:36.470" v="300" actId="14100"/>
        <pc:sldMkLst>
          <pc:docMk/>
          <pc:sldMk cId="0" sldId="617"/>
        </pc:sldMkLst>
        <pc:spChg chg="mod">
          <ac:chgData name="Crouse, Matt - ARS" userId="3320b7f1-3770-4d59-9247-229b0fe6e74d" providerId="ADAL" clId="{CF82808A-78E5-42CB-B6AF-6B37D49F1F33}" dt="2022-11-30T02:22:29.271" v="295" actId="14100"/>
          <ac:spMkLst>
            <pc:docMk/>
            <pc:sldMk cId="0" sldId="61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34.107" v="298" actId="14100"/>
          <ac:spMkLst>
            <pc:docMk/>
            <pc:sldMk cId="0" sldId="617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36.470" v="300" actId="14100"/>
          <ac:spMkLst>
            <pc:docMk/>
            <pc:sldMk cId="0" sldId="617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2:44.258" v="304" actId="14100"/>
        <pc:sldMkLst>
          <pc:docMk/>
          <pc:sldMk cId="0" sldId="618"/>
        </pc:sldMkLst>
        <pc:spChg chg="mod">
          <ac:chgData name="Crouse, Matt - ARS" userId="3320b7f1-3770-4d59-9247-229b0fe6e74d" providerId="ADAL" clId="{CF82808A-78E5-42CB-B6AF-6B37D49F1F33}" dt="2022-11-30T02:22:39.677" v="301" actId="14100"/>
          <ac:spMkLst>
            <pc:docMk/>
            <pc:sldMk cId="0" sldId="618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42.753" v="303" actId="14100"/>
          <ac:spMkLst>
            <pc:docMk/>
            <pc:sldMk cId="0" sldId="618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44.258" v="304" actId="14100"/>
          <ac:spMkLst>
            <pc:docMk/>
            <pc:sldMk cId="0" sldId="618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2:54.082" v="309" actId="14100"/>
        <pc:sldMkLst>
          <pc:docMk/>
          <pc:sldMk cId="0" sldId="619"/>
        </pc:sldMkLst>
        <pc:spChg chg="mod">
          <ac:chgData name="Crouse, Matt - ARS" userId="3320b7f1-3770-4d59-9247-229b0fe6e74d" providerId="ADAL" clId="{CF82808A-78E5-42CB-B6AF-6B37D49F1F33}" dt="2022-11-30T02:22:48.740" v="306" actId="14100"/>
          <ac:spMkLst>
            <pc:docMk/>
            <pc:sldMk cId="0" sldId="619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52.453" v="308" actId="14100"/>
          <ac:spMkLst>
            <pc:docMk/>
            <pc:sldMk cId="0" sldId="619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2:54.082" v="309" actId="14100"/>
          <ac:spMkLst>
            <pc:docMk/>
            <pc:sldMk cId="0" sldId="619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3:03.516" v="314" actId="14100"/>
        <pc:sldMkLst>
          <pc:docMk/>
          <pc:sldMk cId="0" sldId="620"/>
        </pc:sldMkLst>
        <pc:spChg chg="mod">
          <ac:chgData name="Crouse, Matt - ARS" userId="3320b7f1-3770-4d59-9247-229b0fe6e74d" providerId="ADAL" clId="{CF82808A-78E5-42CB-B6AF-6B37D49F1F33}" dt="2022-11-30T02:22:57.292" v="310" actId="14100"/>
          <ac:spMkLst>
            <pc:docMk/>
            <pc:sldMk cId="0" sldId="62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3:00.660" v="312" actId="14100"/>
          <ac:spMkLst>
            <pc:docMk/>
            <pc:sldMk cId="0" sldId="62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3:03.516" v="314" actId="14100"/>
          <ac:spMkLst>
            <pc:docMk/>
            <pc:sldMk cId="0" sldId="620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3:14.023" v="319" actId="14100"/>
        <pc:sldMkLst>
          <pc:docMk/>
          <pc:sldMk cId="0" sldId="621"/>
        </pc:sldMkLst>
        <pc:spChg chg="mod">
          <ac:chgData name="Crouse, Matt - ARS" userId="3320b7f1-3770-4d59-9247-229b0fe6e74d" providerId="ADAL" clId="{CF82808A-78E5-42CB-B6AF-6B37D49F1F33}" dt="2022-11-30T02:23:07.169" v="315" actId="14100"/>
          <ac:spMkLst>
            <pc:docMk/>
            <pc:sldMk cId="0" sldId="621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3:10.985" v="317" actId="14100"/>
          <ac:spMkLst>
            <pc:docMk/>
            <pc:sldMk cId="0" sldId="621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3:14.023" v="319" actId="14100"/>
          <ac:spMkLst>
            <pc:docMk/>
            <pc:sldMk cId="0" sldId="621"/>
            <ac:spMk id="59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3:50.114" v="324" actId="14100"/>
        <pc:sldMkLst>
          <pc:docMk/>
          <pc:sldMk cId="0" sldId="622"/>
        </pc:sldMkLst>
        <pc:spChg chg="mod">
          <ac:chgData name="Crouse, Matt - ARS" userId="3320b7f1-3770-4d59-9247-229b0fe6e74d" providerId="ADAL" clId="{CF82808A-78E5-42CB-B6AF-6B37D49F1F33}" dt="2022-11-30T02:23:42.778" v="320" actId="14100"/>
          <ac:spMkLst>
            <pc:docMk/>
            <pc:sldMk cId="0" sldId="62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3:46.754" v="322" actId="14100"/>
          <ac:spMkLst>
            <pc:docMk/>
            <pc:sldMk cId="0" sldId="62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3:50.114" v="324" actId="14100"/>
          <ac:spMkLst>
            <pc:docMk/>
            <pc:sldMk cId="0" sldId="62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4:02.050" v="330" actId="14100"/>
        <pc:sldMkLst>
          <pc:docMk/>
          <pc:sldMk cId="0" sldId="623"/>
        </pc:sldMkLst>
        <pc:spChg chg="mod">
          <ac:chgData name="Crouse, Matt - ARS" userId="3320b7f1-3770-4d59-9247-229b0fe6e74d" providerId="ADAL" clId="{CF82808A-78E5-42CB-B6AF-6B37D49F1F33}" dt="2022-11-30T02:23:55.090" v="326" actId="14100"/>
          <ac:spMkLst>
            <pc:docMk/>
            <pc:sldMk cId="0" sldId="62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3:59.070" v="328" actId="14100"/>
          <ac:spMkLst>
            <pc:docMk/>
            <pc:sldMk cId="0" sldId="62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4:02.050" v="330" actId="14100"/>
          <ac:spMkLst>
            <pc:docMk/>
            <pc:sldMk cId="0" sldId="623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4:13.374" v="336" actId="14100"/>
        <pc:sldMkLst>
          <pc:docMk/>
          <pc:sldMk cId="0" sldId="624"/>
        </pc:sldMkLst>
        <pc:spChg chg="mod">
          <ac:chgData name="Crouse, Matt - ARS" userId="3320b7f1-3770-4d59-9247-229b0fe6e74d" providerId="ADAL" clId="{CF82808A-78E5-42CB-B6AF-6B37D49F1F33}" dt="2022-11-30T02:24:06.939" v="332" actId="14100"/>
          <ac:spMkLst>
            <pc:docMk/>
            <pc:sldMk cId="0" sldId="624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4:10.775" v="334" actId="14100"/>
          <ac:spMkLst>
            <pc:docMk/>
            <pc:sldMk cId="0" sldId="624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4:13.374" v="336" actId="14100"/>
          <ac:spMkLst>
            <pc:docMk/>
            <pc:sldMk cId="0" sldId="624"/>
            <ac:spMk id="59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4:25.571" v="341" actId="14100"/>
        <pc:sldMkLst>
          <pc:docMk/>
          <pc:sldMk cId="0" sldId="625"/>
        </pc:sldMkLst>
        <pc:spChg chg="mod">
          <ac:chgData name="Crouse, Matt - ARS" userId="3320b7f1-3770-4d59-9247-229b0fe6e74d" providerId="ADAL" clId="{CF82808A-78E5-42CB-B6AF-6B37D49F1F33}" dt="2022-11-30T02:24:17.757" v="337" actId="14100"/>
          <ac:spMkLst>
            <pc:docMk/>
            <pc:sldMk cId="0" sldId="62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4:22.454" v="339" actId="14100"/>
          <ac:spMkLst>
            <pc:docMk/>
            <pc:sldMk cId="0" sldId="62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4:25.571" v="341" actId="14100"/>
          <ac:spMkLst>
            <pc:docMk/>
            <pc:sldMk cId="0" sldId="625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4:39.036" v="347" actId="14100"/>
        <pc:sldMkLst>
          <pc:docMk/>
          <pc:sldMk cId="0" sldId="626"/>
        </pc:sldMkLst>
        <pc:spChg chg="mod">
          <ac:chgData name="Crouse, Matt - ARS" userId="3320b7f1-3770-4d59-9247-229b0fe6e74d" providerId="ADAL" clId="{CF82808A-78E5-42CB-B6AF-6B37D49F1F33}" dt="2022-11-30T02:24:30.590" v="343" actId="14100"/>
          <ac:spMkLst>
            <pc:docMk/>
            <pc:sldMk cId="0" sldId="626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4:35.665" v="345" actId="14100"/>
          <ac:spMkLst>
            <pc:docMk/>
            <pc:sldMk cId="0" sldId="62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4:39.036" v="347" actId="14100"/>
          <ac:spMkLst>
            <pc:docMk/>
            <pc:sldMk cId="0" sldId="626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4:53.845" v="353" actId="14100"/>
        <pc:sldMkLst>
          <pc:docMk/>
          <pc:sldMk cId="0" sldId="627"/>
        </pc:sldMkLst>
        <pc:spChg chg="mod">
          <ac:chgData name="Crouse, Matt - ARS" userId="3320b7f1-3770-4d59-9247-229b0fe6e74d" providerId="ADAL" clId="{CF82808A-78E5-42CB-B6AF-6B37D49F1F33}" dt="2022-11-30T02:24:46.925" v="349" actId="14100"/>
          <ac:spMkLst>
            <pc:docMk/>
            <pc:sldMk cId="0" sldId="62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4:51.078" v="351" actId="14100"/>
          <ac:spMkLst>
            <pc:docMk/>
            <pc:sldMk cId="0" sldId="627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4:53.845" v="353" actId="14100"/>
          <ac:spMkLst>
            <pc:docMk/>
            <pc:sldMk cId="0" sldId="627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5:07.420" v="359" actId="14100"/>
        <pc:sldMkLst>
          <pc:docMk/>
          <pc:sldMk cId="0" sldId="628"/>
        </pc:sldMkLst>
        <pc:spChg chg="mod">
          <ac:chgData name="Crouse, Matt - ARS" userId="3320b7f1-3770-4d59-9247-229b0fe6e74d" providerId="ADAL" clId="{CF82808A-78E5-42CB-B6AF-6B37D49F1F33}" dt="2022-11-30T02:24:59.616" v="355" actId="14100"/>
          <ac:spMkLst>
            <pc:docMk/>
            <pc:sldMk cId="0" sldId="62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5:04.448" v="357" actId="14100"/>
          <ac:spMkLst>
            <pc:docMk/>
            <pc:sldMk cId="0" sldId="62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5:07.420" v="359" actId="14100"/>
          <ac:spMkLst>
            <pc:docMk/>
            <pc:sldMk cId="0" sldId="628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5:23.503" v="364" actId="14100"/>
        <pc:sldMkLst>
          <pc:docMk/>
          <pc:sldMk cId="0" sldId="629"/>
        </pc:sldMkLst>
        <pc:spChg chg="mod">
          <ac:chgData name="Crouse, Matt - ARS" userId="3320b7f1-3770-4d59-9247-229b0fe6e74d" providerId="ADAL" clId="{CF82808A-78E5-42CB-B6AF-6B37D49F1F33}" dt="2022-11-30T02:25:15.501" v="360" actId="14100"/>
          <ac:spMkLst>
            <pc:docMk/>
            <pc:sldMk cId="0" sldId="629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5:20.193" v="362" actId="14100"/>
          <ac:spMkLst>
            <pc:docMk/>
            <pc:sldMk cId="0" sldId="62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5:23.503" v="364" actId="14100"/>
          <ac:spMkLst>
            <pc:docMk/>
            <pc:sldMk cId="0" sldId="629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5:33.595" v="368" actId="14100"/>
        <pc:sldMkLst>
          <pc:docMk/>
          <pc:sldMk cId="0" sldId="630"/>
        </pc:sldMkLst>
        <pc:spChg chg="mod">
          <ac:chgData name="Crouse, Matt - ARS" userId="3320b7f1-3770-4d59-9247-229b0fe6e74d" providerId="ADAL" clId="{CF82808A-78E5-42CB-B6AF-6B37D49F1F33}" dt="2022-11-30T02:25:27.020" v="365" actId="14100"/>
          <ac:spMkLst>
            <pc:docMk/>
            <pc:sldMk cId="0" sldId="63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5:31.254" v="367" actId="14100"/>
          <ac:spMkLst>
            <pc:docMk/>
            <pc:sldMk cId="0" sldId="63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5:33.595" v="368" actId="14100"/>
          <ac:spMkLst>
            <pc:docMk/>
            <pc:sldMk cId="0" sldId="630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5:48.960" v="373" actId="14100"/>
        <pc:sldMkLst>
          <pc:docMk/>
          <pc:sldMk cId="0" sldId="631"/>
        </pc:sldMkLst>
        <pc:spChg chg="mod">
          <ac:chgData name="Crouse, Matt - ARS" userId="3320b7f1-3770-4d59-9247-229b0fe6e74d" providerId="ADAL" clId="{CF82808A-78E5-42CB-B6AF-6B37D49F1F33}" dt="2022-11-30T02:25:42.039" v="369" actId="14100"/>
          <ac:spMkLst>
            <pc:docMk/>
            <pc:sldMk cId="0" sldId="631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5:45.899" v="371" actId="14100"/>
          <ac:spMkLst>
            <pc:docMk/>
            <pc:sldMk cId="0" sldId="63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5:48.960" v="373" actId="14100"/>
          <ac:spMkLst>
            <pc:docMk/>
            <pc:sldMk cId="0" sldId="631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6:00.159" v="379" actId="14100"/>
        <pc:sldMkLst>
          <pc:docMk/>
          <pc:sldMk cId="0" sldId="632"/>
        </pc:sldMkLst>
        <pc:spChg chg="mod">
          <ac:chgData name="Crouse, Matt - ARS" userId="3320b7f1-3770-4d59-9247-229b0fe6e74d" providerId="ADAL" clId="{CF82808A-78E5-42CB-B6AF-6B37D49F1F33}" dt="2022-11-30T02:25:53.464" v="375" actId="14100"/>
          <ac:spMkLst>
            <pc:docMk/>
            <pc:sldMk cId="0" sldId="63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5:57.068" v="377" actId="14100"/>
          <ac:spMkLst>
            <pc:docMk/>
            <pc:sldMk cId="0" sldId="63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6:00.159" v="379" actId="14100"/>
          <ac:spMkLst>
            <pc:docMk/>
            <pc:sldMk cId="0" sldId="63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7:49.032" v="384" actId="14100"/>
        <pc:sldMkLst>
          <pc:docMk/>
          <pc:sldMk cId="0" sldId="633"/>
        </pc:sldMkLst>
        <pc:spChg chg="mod">
          <ac:chgData name="Crouse, Matt - ARS" userId="3320b7f1-3770-4d59-9247-229b0fe6e74d" providerId="ADAL" clId="{CF82808A-78E5-42CB-B6AF-6B37D49F1F33}" dt="2022-11-30T02:27:42.535" v="380" actId="14100"/>
          <ac:spMkLst>
            <pc:docMk/>
            <pc:sldMk cId="0" sldId="63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7:46.202" v="382" actId="14100"/>
          <ac:spMkLst>
            <pc:docMk/>
            <pc:sldMk cId="0" sldId="633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7:49.032" v="384" actId="14100"/>
          <ac:spMkLst>
            <pc:docMk/>
            <pc:sldMk cId="0" sldId="633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8:01.166" v="390" actId="14100"/>
        <pc:sldMkLst>
          <pc:docMk/>
          <pc:sldMk cId="0" sldId="634"/>
        </pc:sldMkLst>
        <pc:spChg chg="mod">
          <ac:chgData name="Crouse, Matt - ARS" userId="3320b7f1-3770-4d59-9247-229b0fe6e74d" providerId="ADAL" clId="{CF82808A-78E5-42CB-B6AF-6B37D49F1F33}" dt="2022-11-30T02:27:53.266" v="386" actId="14100"/>
          <ac:spMkLst>
            <pc:docMk/>
            <pc:sldMk cId="0" sldId="63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7:56.453" v="388" actId="14100"/>
          <ac:spMkLst>
            <pc:docMk/>
            <pc:sldMk cId="0" sldId="634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8:01.166" v="390" actId="14100"/>
          <ac:spMkLst>
            <pc:docMk/>
            <pc:sldMk cId="0" sldId="634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8:14.840" v="396" actId="14100"/>
        <pc:sldMkLst>
          <pc:docMk/>
          <pc:sldMk cId="0" sldId="635"/>
        </pc:sldMkLst>
        <pc:spChg chg="mod">
          <ac:chgData name="Crouse, Matt - ARS" userId="3320b7f1-3770-4d59-9247-229b0fe6e74d" providerId="ADAL" clId="{CF82808A-78E5-42CB-B6AF-6B37D49F1F33}" dt="2022-11-30T02:28:06.089" v="392" actId="14100"/>
          <ac:spMkLst>
            <pc:docMk/>
            <pc:sldMk cId="0" sldId="63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8:11.414" v="394" actId="14100"/>
          <ac:spMkLst>
            <pc:docMk/>
            <pc:sldMk cId="0" sldId="635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8:14.840" v="396" actId="14100"/>
          <ac:spMkLst>
            <pc:docMk/>
            <pc:sldMk cId="0" sldId="635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8:24.497" v="401" actId="14100"/>
        <pc:sldMkLst>
          <pc:docMk/>
          <pc:sldMk cId="0" sldId="636"/>
        </pc:sldMkLst>
        <pc:spChg chg="mod">
          <ac:chgData name="Crouse, Matt - ARS" userId="3320b7f1-3770-4d59-9247-229b0fe6e74d" providerId="ADAL" clId="{CF82808A-78E5-42CB-B6AF-6B37D49F1F33}" dt="2022-11-30T02:28:17.949" v="397" actId="14100"/>
          <ac:spMkLst>
            <pc:docMk/>
            <pc:sldMk cId="0" sldId="636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8:21.742" v="399" actId="14100"/>
          <ac:spMkLst>
            <pc:docMk/>
            <pc:sldMk cId="0" sldId="63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8:24.497" v="401" actId="14100"/>
          <ac:spMkLst>
            <pc:docMk/>
            <pc:sldMk cId="0" sldId="636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8:38.789" v="407" actId="14100"/>
        <pc:sldMkLst>
          <pc:docMk/>
          <pc:sldMk cId="0" sldId="637"/>
        </pc:sldMkLst>
        <pc:spChg chg="mod">
          <ac:chgData name="Crouse, Matt - ARS" userId="3320b7f1-3770-4d59-9247-229b0fe6e74d" providerId="ADAL" clId="{CF82808A-78E5-42CB-B6AF-6B37D49F1F33}" dt="2022-11-30T02:28:30.238" v="403" actId="14100"/>
          <ac:spMkLst>
            <pc:docMk/>
            <pc:sldMk cId="0" sldId="637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8:36.771" v="406" actId="14100"/>
          <ac:spMkLst>
            <pc:docMk/>
            <pc:sldMk cId="0" sldId="637"/>
            <ac:spMk id="6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8:38.789" v="407" actId="14100"/>
          <ac:spMkLst>
            <pc:docMk/>
            <pc:sldMk cId="0" sldId="637"/>
            <ac:spMk id="68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8:51.646" v="413" actId="14100"/>
        <pc:sldMkLst>
          <pc:docMk/>
          <pc:sldMk cId="0" sldId="638"/>
        </pc:sldMkLst>
        <pc:spChg chg="mod">
          <ac:chgData name="Crouse, Matt - ARS" userId="3320b7f1-3770-4d59-9247-229b0fe6e74d" providerId="ADAL" clId="{CF82808A-78E5-42CB-B6AF-6B37D49F1F33}" dt="2022-11-30T02:28:42.540" v="408" actId="14100"/>
          <ac:spMkLst>
            <pc:docMk/>
            <pc:sldMk cId="0" sldId="638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8:48.636" v="411" actId="14100"/>
          <ac:spMkLst>
            <pc:docMk/>
            <pc:sldMk cId="0" sldId="63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8:51.646" v="413" actId="14100"/>
          <ac:spMkLst>
            <pc:docMk/>
            <pc:sldMk cId="0" sldId="638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29:03.566" v="419" actId="14100"/>
        <pc:sldMkLst>
          <pc:docMk/>
          <pc:sldMk cId="0" sldId="639"/>
        </pc:sldMkLst>
        <pc:spChg chg="mod">
          <ac:chgData name="Crouse, Matt - ARS" userId="3320b7f1-3770-4d59-9247-229b0fe6e74d" providerId="ADAL" clId="{CF82808A-78E5-42CB-B6AF-6B37D49F1F33}" dt="2022-11-30T02:28:56.318" v="415" actId="14100"/>
          <ac:spMkLst>
            <pc:docMk/>
            <pc:sldMk cId="0" sldId="63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9:00.412" v="417" actId="14100"/>
          <ac:spMkLst>
            <pc:docMk/>
            <pc:sldMk cId="0" sldId="639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29:03.566" v="419" actId="14100"/>
          <ac:spMkLst>
            <pc:docMk/>
            <pc:sldMk cId="0" sldId="639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32:46.544" v="424" actId="14100"/>
        <pc:sldMkLst>
          <pc:docMk/>
          <pc:sldMk cId="0" sldId="640"/>
        </pc:sldMkLst>
        <pc:spChg chg="mod">
          <ac:chgData name="Crouse, Matt - ARS" userId="3320b7f1-3770-4d59-9247-229b0fe6e74d" providerId="ADAL" clId="{CF82808A-78E5-42CB-B6AF-6B37D49F1F33}" dt="2022-11-30T02:32:36.784" v="420" actId="14100"/>
          <ac:spMkLst>
            <pc:docMk/>
            <pc:sldMk cId="0" sldId="64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32:43.376" v="422" actId="14100"/>
          <ac:spMkLst>
            <pc:docMk/>
            <pc:sldMk cId="0" sldId="64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32:46.544" v="424" actId="14100"/>
          <ac:spMkLst>
            <pc:docMk/>
            <pc:sldMk cId="0" sldId="640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33:00.852" v="430" actId="14100"/>
        <pc:sldMkLst>
          <pc:docMk/>
          <pc:sldMk cId="0" sldId="641"/>
        </pc:sldMkLst>
        <pc:spChg chg="mod">
          <ac:chgData name="Crouse, Matt - ARS" userId="3320b7f1-3770-4d59-9247-229b0fe6e74d" providerId="ADAL" clId="{CF82808A-78E5-42CB-B6AF-6B37D49F1F33}" dt="2022-11-30T02:32:52.958" v="426" actId="14100"/>
          <ac:spMkLst>
            <pc:docMk/>
            <pc:sldMk cId="0" sldId="641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32:57.598" v="428" actId="14100"/>
          <ac:spMkLst>
            <pc:docMk/>
            <pc:sldMk cId="0" sldId="64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33:00.852" v="430" actId="14100"/>
          <ac:spMkLst>
            <pc:docMk/>
            <pc:sldMk cId="0" sldId="641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3:23.171" v="436" actId="14100"/>
        <pc:sldMkLst>
          <pc:docMk/>
          <pc:sldMk cId="0" sldId="642"/>
        </pc:sldMkLst>
        <pc:spChg chg="mod">
          <ac:chgData name="Crouse, Matt - ARS" userId="3320b7f1-3770-4d59-9247-229b0fe6e74d" providerId="ADAL" clId="{CF82808A-78E5-42CB-B6AF-6B37D49F1F33}" dt="2022-11-30T02:43:16.571" v="432" actId="14100"/>
          <ac:spMkLst>
            <pc:docMk/>
            <pc:sldMk cId="0" sldId="64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3:19.992" v="434" actId="14100"/>
          <ac:spMkLst>
            <pc:docMk/>
            <pc:sldMk cId="0" sldId="642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3:23.171" v="436" actId="14100"/>
          <ac:spMkLst>
            <pc:docMk/>
            <pc:sldMk cId="0" sldId="642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3:38.302" v="442" actId="14100"/>
        <pc:sldMkLst>
          <pc:docMk/>
          <pc:sldMk cId="0" sldId="643"/>
        </pc:sldMkLst>
        <pc:spChg chg="mod">
          <ac:chgData name="Crouse, Matt - ARS" userId="3320b7f1-3770-4d59-9247-229b0fe6e74d" providerId="ADAL" clId="{CF82808A-78E5-42CB-B6AF-6B37D49F1F33}" dt="2022-11-30T02:43:29.762" v="438" actId="14100"/>
          <ac:spMkLst>
            <pc:docMk/>
            <pc:sldMk cId="0" sldId="643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3:36.090" v="441" actId="14100"/>
          <ac:spMkLst>
            <pc:docMk/>
            <pc:sldMk cId="0" sldId="643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3:38.302" v="442" actId="14100"/>
          <ac:spMkLst>
            <pc:docMk/>
            <pc:sldMk cId="0" sldId="643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3:51.195" v="448" actId="14100"/>
        <pc:sldMkLst>
          <pc:docMk/>
          <pc:sldMk cId="0" sldId="644"/>
        </pc:sldMkLst>
        <pc:spChg chg="mod">
          <ac:chgData name="Crouse, Matt - ARS" userId="3320b7f1-3770-4d59-9247-229b0fe6e74d" providerId="ADAL" clId="{CF82808A-78E5-42CB-B6AF-6B37D49F1F33}" dt="2022-11-30T02:43:44.852" v="444" actId="14100"/>
          <ac:spMkLst>
            <pc:docMk/>
            <pc:sldMk cId="0" sldId="64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3:48.589" v="446" actId="14100"/>
          <ac:spMkLst>
            <pc:docMk/>
            <pc:sldMk cId="0" sldId="644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3:51.195" v="448" actId="14100"/>
          <ac:spMkLst>
            <pc:docMk/>
            <pc:sldMk cId="0" sldId="644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3:58.289" v="452" actId="14100"/>
        <pc:sldMkLst>
          <pc:docMk/>
          <pc:sldMk cId="0" sldId="645"/>
        </pc:sldMkLst>
        <pc:spChg chg="mod">
          <ac:chgData name="Crouse, Matt - ARS" userId="3320b7f1-3770-4d59-9247-229b0fe6e74d" providerId="ADAL" clId="{CF82808A-78E5-42CB-B6AF-6B37D49F1F33}" dt="2022-11-30T02:43:53.842" v="449" actId="14100"/>
          <ac:spMkLst>
            <pc:docMk/>
            <pc:sldMk cId="0" sldId="64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3:56.614" v="451" actId="14100"/>
          <ac:spMkLst>
            <pc:docMk/>
            <pc:sldMk cId="0" sldId="64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3:58.289" v="452" actId="14100"/>
          <ac:spMkLst>
            <pc:docMk/>
            <pc:sldMk cId="0" sldId="645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4:14.159" v="460" actId="14100"/>
        <pc:sldMkLst>
          <pc:docMk/>
          <pc:sldMk cId="0" sldId="646"/>
        </pc:sldMkLst>
        <pc:spChg chg="mod">
          <ac:chgData name="Crouse, Matt - ARS" userId="3320b7f1-3770-4d59-9247-229b0fe6e74d" providerId="ADAL" clId="{CF82808A-78E5-42CB-B6AF-6B37D49F1F33}" dt="2022-11-30T02:44:03.140" v="453" actId="14100"/>
          <ac:spMkLst>
            <pc:docMk/>
            <pc:sldMk cId="0" sldId="64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4:10.872" v="458" actId="14100"/>
          <ac:spMkLst>
            <pc:docMk/>
            <pc:sldMk cId="0" sldId="646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4:14.159" v="460" actId="14100"/>
          <ac:spMkLst>
            <pc:docMk/>
            <pc:sldMk cId="0" sldId="646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4:28.281" v="466" actId="14100"/>
        <pc:sldMkLst>
          <pc:docMk/>
          <pc:sldMk cId="0" sldId="647"/>
        </pc:sldMkLst>
        <pc:spChg chg="mod">
          <ac:chgData name="Crouse, Matt - ARS" userId="3320b7f1-3770-4d59-9247-229b0fe6e74d" providerId="ADAL" clId="{CF82808A-78E5-42CB-B6AF-6B37D49F1F33}" dt="2022-11-30T02:44:19.901" v="462" actId="14100"/>
          <ac:spMkLst>
            <pc:docMk/>
            <pc:sldMk cId="0" sldId="64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4:26.563" v="465" actId="14100"/>
          <ac:spMkLst>
            <pc:docMk/>
            <pc:sldMk cId="0" sldId="64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4:28.281" v="466" actId="14100"/>
          <ac:spMkLst>
            <pc:docMk/>
            <pc:sldMk cId="0" sldId="64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4:40.383" v="472" actId="14100"/>
        <pc:sldMkLst>
          <pc:docMk/>
          <pc:sldMk cId="0" sldId="648"/>
        </pc:sldMkLst>
        <pc:spChg chg="mod">
          <ac:chgData name="Crouse, Matt - ARS" userId="3320b7f1-3770-4d59-9247-229b0fe6e74d" providerId="ADAL" clId="{CF82808A-78E5-42CB-B6AF-6B37D49F1F33}" dt="2022-11-30T02:44:33.380" v="468" actId="14100"/>
          <ac:spMkLst>
            <pc:docMk/>
            <pc:sldMk cId="0" sldId="648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4:37.364" v="470" actId="14100"/>
          <ac:spMkLst>
            <pc:docMk/>
            <pc:sldMk cId="0" sldId="64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4:40.383" v="472" actId="14100"/>
          <ac:spMkLst>
            <pc:docMk/>
            <pc:sldMk cId="0" sldId="648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4:52.040" v="476" actId="14100"/>
        <pc:sldMkLst>
          <pc:docMk/>
          <pc:sldMk cId="0" sldId="649"/>
        </pc:sldMkLst>
        <pc:spChg chg="mod">
          <ac:chgData name="Crouse, Matt - ARS" userId="3320b7f1-3770-4d59-9247-229b0fe6e74d" providerId="ADAL" clId="{CF82808A-78E5-42CB-B6AF-6B37D49F1F33}" dt="2022-11-30T02:44:45.505" v="473" actId="14100"/>
          <ac:spMkLst>
            <pc:docMk/>
            <pc:sldMk cId="0" sldId="64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4:50.406" v="475" actId="14100"/>
          <ac:spMkLst>
            <pc:docMk/>
            <pc:sldMk cId="0" sldId="64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4:52.040" v="476" actId="14100"/>
          <ac:spMkLst>
            <pc:docMk/>
            <pc:sldMk cId="0" sldId="64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5:06.507" v="482" actId="14100"/>
        <pc:sldMkLst>
          <pc:docMk/>
          <pc:sldMk cId="0" sldId="650"/>
        </pc:sldMkLst>
        <pc:spChg chg="mod">
          <ac:chgData name="Crouse, Matt - ARS" userId="3320b7f1-3770-4d59-9247-229b0fe6e74d" providerId="ADAL" clId="{CF82808A-78E5-42CB-B6AF-6B37D49F1F33}" dt="2022-11-30T02:44:56.989" v="478" actId="14100"/>
          <ac:spMkLst>
            <pc:docMk/>
            <pc:sldMk cId="0" sldId="65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5:03.022" v="480" actId="14100"/>
          <ac:spMkLst>
            <pc:docMk/>
            <pc:sldMk cId="0" sldId="65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5:06.507" v="482" actId="14100"/>
          <ac:spMkLst>
            <pc:docMk/>
            <pc:sldMk cId="0" sldId="650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5:55.161" v="487" actId="14100"/>
        <pc:sldMkLst>
          <pc:docMk/>
          <pc:sldMk cId="0" sldId="651"/>
        </pc:sldMkLst>
        <pc:spChg chg="mod">
          <ac:chgData name="Crouse, Matt - ARS" userId="3320b7f1-3770-4d59-9247-229b0fe6e74d" providerId="ADAL" clId="{CF82808A-78E5-42CB-B6AF-6B37D49F1F33}" dt="2022-11-30T02:45:48.130" v="484" actId="14100"/>
          <ac:spMkLst>
            <pc:docMk/>
            <pc:sldMk cId="0" sldId="65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5:53.776" v="486" actId="14100"/>
          <ac:spMkLst>
            <pc:docMk/>
            <pc:sldMk cId="0" sldId="651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5:55.161" v="487" actId="14100"/>
          <ac:spMkLst>
            <pc:docMk/>
            <pc:sldMk cId="0" sldId="651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6:05.740" v="492" actId="14100"/>
        <pc:sldMkLst>
          <pc:docMk/>
          <pc:sldMk cId="0" sldId="652"/>
        </pc:sldMkLst>
        <pc:spChg chg="mod">
          <ac:chgData name="Crouse, Matt - ARS" userId="3320b7f1-3770-4d59-9247-229b0fe6e74d" providerId="ADAL" clId="{CF82808A-78E5-42CB-B6AF-6B37D49F1F33}" dt="2022-11-30T02:46:01.099" v="489" actId="14100"/>
          <ac:spMkLst>
            <pc:docMk/>
            <pc:sldMk cId="0" sldId="65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6:04.400" v="491" actId="14100"/>
          <ac:spMkLst>
            <pc:docMk/>
            <pc:sldMk cId="0" sldId="65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6:05.740" v="492" actId="14100"/>
          <ac:spMkLst>
            <pc:docMk/>
            <pc:sldMk cId="0" sldId="65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6:17.217" v="497" actId="14100"/>
        <pc:sldMkLst>
          <pc:docMk/>
          <pc:sldMk cId="0" sldId="653"/>
        </pc:sldMkLst>
        <pc:spChg chg="mod">
          <ac:chgData name="Crouse, Matt - ARS" userId="3320b7f1-3770-4d59-9247-229b0fe6e74d" providerId="ADAL" clId="{CF82808A-78E5-42CB-B6AF-6B37D49F1F33}" dt="2022-11-30T02:46:10.904" v="494" actId="14100"/>
          <ac:spMkLst>
            <pc:docMk/>
            <pc:sldMk cId="0" sldId="653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6:15.791" v="496" actId="14100"/>
          <ac:spMkLst>
            <pc:docMk/>
            <pc:sldMk cId="0" sldId="653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6:17.217" v="497" actId="14100"/>
          <ac:spMkLst>
            <pc:docMk/>
            <pc:sldMk cId="0" sldId="653"/>
            <ac:spMk id="59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6:37.365" v="503" actId="14100"/>
        <pc:sldMkLst>
          <pc:docMk/>
          <pc:sldMk cId="0" sldId="654"/>
        </pc:sldMkLst>
        <pc:spChg chg="mod">
          <ac:chgData name="Crouse, Matt - ARS" userId="3320b7f1-3770-4d59-9247-229b0fe6e74d" providerId="ADAL" clId="{CF82808A-78E5-42CB-B6AF-6B37D49F1F33}" dt="2022-11-30T02:46:30.604" v="499" actId="14100"/>
          <ac:spMkLst>
            <pc:docMk/>
            <pc:sldMk cId="0" sldId="65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6:34.473" v="501" actId="14100"/>
          <ac:spMkLst>
            <pc:docMk/>
            <pc:sldMk cId="0" sldId="65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6:37.365" v="503" actId="14100"/>
          <ac:spMkLst>
            <pc:docMk/>
            <pc:sldMk cId="0" sldId="654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6:48.783" v="508" actId="14100"/>
        <pc:sldMkLst>
          <pc:docMk/>
          <pc:sldMk cId="0" sldId="655"/>
        </pc:sldMkLst>
        <pc:spChg chg="mod">
          <ac:chgData name="Crouse, Matt - ARS" userId="3320b7f1-3770-4d59-9247-229b0fe6e74d" providerId="ADAL" clId="{CF82808A-78E5-42CB-B6AF-6B37D49F1F33}" dt="2022-11-30T02:46:41.378" v="504" actId="14100"/>
          <ac:spMkLst>
            <pc:docMk/>
            <pc:sldMk cId="0" sldId="65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6:46.064" v="506" actId="14100"/>
          <ac:spMkLst>
            <pc:docMk/>
            <pc:sldMk cId="0" sldId="65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6:48.783" v="508" actId="14100"/>
          <ac:spMkLst>
            <pc:docMk/>
            <pc:sldMk cId="0" sldId="655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7:05.246" v="517" actId="14100"/>
        <pc:sldMkLst>
          <pc:docMk/>
          <pc:sldMk cId="0" sldId="656"/>
        </pc:sldMkLst>
        <pc:spChg chg="mod">
          <ac:chgData name="Crouse, Matt - ARS" userId="3320b7f1-3770-4d59-9247-229b0fe6e74d" providerId="ADAL" clId="{CF82808A-78E5-42CB-B6AF-6B37D49F1F33}" dt="2022-11-30T02:46:54.540" v="510" actId="14100"/>
          <ac:spMkLst>
            <pc:docMk/>
            <pc:sldMk cId="0" sldId="65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02.320" v="515" actId="14100"/>
          <ac:spMkLst>
            <pc:docMk/>
            <pc:sldMk cId="0" sldId="65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05.246" v="517" actId="14100"/>
          <ac:spMkLst>
            <pc:docMk/>
            <pc:sldMk cId="0" sldId="65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7:13.607" v="522" actId="14100"/>
        <pc:sldMkLst>
          <pc:docMk/>
          <pc:sldMk cId="0" sldId="657"/>
        </pc:sldMkLst>
        <pc:spChg chg="mod">
          <ac:chgData name="Crouse, Matt - ARS" userId="3320b7f1-3770-4d59-9247-229b0fe6e74d" providerId="ADAL" clId="{CF82808A-78E5-42CB-B6AF-6B37D49F1F33}" dt="2022-11-30T02:47:08.253" v="518" actId="14100"/>
          <ac:spMkLst>
            <pc:docMk/>
            <pc:sldMk cId="0" sldId="65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11.394" v="520" actId="14100"/>
          <ac:spMkLst>
            <pc:docMk/>
            <pc:sldMk cId="0" sldId="65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13.607" v="522" actId="14100"/>
          <ac:spMkLst>
            <pc:docMk/>
            <pc:sldMk cId="0" sldId="65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7:29.104" v="528" actId="14100"/>
        <pc:sldMkLst>
          <pc:docMk/>
          <pc:sldMk cId="0" sldId="658"/>
        </pc:sldMkLst>
        <pc:spChg chg="mod">
          <ac:chgData name="Crouse, Matt - ARS" userId="3320b7f1-3770-4d59-9247-229b0fe6e74d" providerId="ADAL" clId="{CF82808A-78E5-42CB-B6AF-6B37D49F1F33}" dt="2022-11-30T02:47:22.860" v="524" actId="14100"/>
          <ac:spMkLst>
            <pc:docMk/>
            <pc:sldMk cId="0" sldId="65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26.238" v="526" actId="14100"/>
          <ac:spMkLst>
            <pc:docMk/>
            <pc:sldMk cId="0" sldId="658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29.104" v="528" actId="14100"/>
          <ac:spMkLst>
            <pc:docMk/>
            <pc:sldMk cId="0" sldId="658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7:39.904" v="533" actId="14100"/>
        <pc:sldMkLst>
          <pc:docMk/>
          <pc:sldMk cId="0" sldId="659"/>
        </pc:sldMkLst>
        <pc:spChg chg="mod">
          <ac:chgData name="Crouse, Matt - ARS" userId="3320b7f1-3770-4d59-9247-229b0fe6e74d" providerId="ADAL" clId="{CF82808A-78E5-42CB-B6AF-6B37D49F1F33}" dt="2022-11-30T02:47:34.495" v="530" actId="14100"/>
          <ac:spMkLst>
            <pc:docMk/>
            <pc:sldMk cId="0" sldId="65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38.459" v="532" actId="14100"/>
          <ac:spMkLst>
            <pc:docMk/>
            <pc:sldMk cId="0" sldId="659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39.904" v="533" actId="14100"/>
          <ac:spMkLst>
            <pc:docMk/>
            <pc:sldMk cId="0" sldId="659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7:48.593" v="537" actId="14100"/>
        <pc:sldMkLst>
          <pc:docMk/>
          <pc:sldMk cId="0" sldId="660"/>
        </pc:sldMkLst>
        <pc:spChg chg="mod">
          <ac:chgData name="Crouse, Matt - ARS" userId="3320b7f1-3770-4d59-9247-229b0fe6e74d" providerId="ADAL" clId="{CF82808A-78E5-42CB-B6AF-6B37D49F1F33}" dt="2022-11-30T02:47:43.214" v="534" actId="14100"/>
          <ac:spMkLst>
            <pc:docMk/>
            <pc:sldMk cId="0" sldId="660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47.189" v="536" actId="14100"/>
          <ac:spMkLst>
            <pc:docMk/>
            <pc:sldMk cId="0" sldId="660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48.593" v="537" actId="14100"/>
          <ac:spMkLst>
            <pc:docMk/>
            <pc:sldMk cId="0" sldId="660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48:00.309" v="542" actId="14100"/>
        <pc:sldMkLst>
          <pc:docMk/>
          <pc:sldMk cId="0" sldId="661"/>
        </pc:sldMkLst>
        <pc:spChg chg="mod">
          <ac:chgData name="Crouse, Matt - ARS" userId="3320b7f1-3770-4d59-9247-229b0fe6e74d" providerId="ADAL" clId="{CF82808A-78E5-42CB-B6AF-6B37D49F1F33}" dt="2022-11-30T02:47:52.268" v="538" actId="14100"/>
          <ac:spMkLst>
            <pc:docMk/>
            <pc:sldMk cId="0" sldId="661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7:56.721" v="540" actId="14100"/>
          <ac:spMkLst>
            <pc:docMk/>
            <pc:sldMk cId="0" sldId="66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48:00.309" v="542" actId="14100"/>
          <ac:spMkLst>
            <pc:docMk/>
            <pc:sldMk cId="0" sldId="661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0:28.605" v="547" actId="14100"/>
        <pc:sldMkLst>
          <pc:docMk/>
          <pc:sldMk cId="0" sldId="662"/>
        </pc:sldMkLst>
        <pc:spChg chg="mod">
          <ac:chgData name="Crouse, Matt - ARS" userId="3320b7f1-3770-4d59-9247-229b0fe6e74d" providerId="ADAL" clId="{CF82808A-78E5-42CB-B6AF-6B37D49F1F33}" dt="2022-11-30T02:50:22.541" v="544" actId="14100"/>
          <ac:spMkLst>
            <pc:docMk/>
            <pc:sldMk cId="0" sldId="662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0:27.039" v="546" actId="14100"/>
          <ac:spMkLst>
            <pc:docMk/>
            <pc:sldMk cId="0" sldId="66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0:28.605" v="547" actId="14100"/>
          <ac:spMkLst>
            <pc:docMk/>
            <pc:sldMk cId="0" sldId="662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0:47.794" v="552" actId="14100"/>
        <pc:sldMkLst>
          <pc:docMk/>
          <pc:sldMk cId="0" sldId="663"/>
        </pc:sldMkLst>
        <pc:spChg chg="mod">
          <ac:chgData name="Crouse, Matt - ARS" userId="3320b7f1-3770-4d59-9247-229b0fe6e74d" providerId="ADAL" clId="{CF82808A-78E5-42CB-B6AF-6B37D49F1F33}" dt="2022-11-30T02:50:42.451" v="548" actId="14100"/>
          <ac:spMkLst>
            <pc:docMk/>
            <pc:sldMk cId="0" sldId="66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0:45.525" v="550" actId="14100"/>
          <ac:spMkLst>
            <pc:docMk/>
            <pc:sldMk cId="0" sldId="66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0:47.794" v="552" actId="14100"/>
          <ac:spMkLst>
            <pc:docMk/>
            <pc:sldMk cId="0" sldId="663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1:12.706" v="557" actId="14100"/>
        <pc:sldMkLst>
          <pc:docMk/>
          <pc:sldMk cId="0" sldId="664"/>
        </pc:sldMkLst>
        <pc:spChg chg="mod">
          <ac:chgData name="Crouse, Matt - ARS" userId="3320b7f1-3770-4d59-9247-229b0fe6e74d" providerId="ADAL" clId="{CF82808A-78E5-42CB-B6AF-6B37D49F1F33}" dt="2022-11-30T02:51:08.147" v="554" actId="14100"/>
          <ac:spMkLst>
            <pc:docMk/>
            <pc:sldMk cId="0" sldId="664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11.269" v="556" actId="14100"/>
          <ac:spMkLst>
            <pc:docMk/>
            <pc:sldMk cId="0" sldId="66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12.706" v="557" actId="14100"/>
          <ac:spMkLst>
            <pc:docMk/>
            <pc:sldMk cId="0" sldId="664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1:23.445" v="562" actId="14100"/>
        <pc:sldMkLst>
          <pc:docMk/>
          <pc:sldMk cId="0" sldId="665"/>
        </pc:sldMkLst>
        <pc:spChg chg="mod">
          <ac:chgData name="Crouse, Matt - ARS" userId="3320b7f1-3770-4d59-9247-229b0fe6e74d" providerId="ADAL" clId="{CF82808A-78E5-42CB-B6AF-6B37D49F1F33}" dt="2022-11-30T02:51:16.495" v="558" actId="14100"/>
          <ac:spMkLst>
            <pc:docMk/>
            <pc:sldMk cId="0" sldId="665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20.031" v="560" actId="14100"/>
          <ac:spMkLst>
            <pc:docMk/>
            <pc:sldMk cId="0" sldId="66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23.445" v="562" actId="14100"/>
          <ac:spMkLst>
            <pc:docMk/>
            <pc:sldMk cId="0" sldId="665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1:32.118" v="567" actId="14100"/>
        <pc:sldMkLst>
          <pc:docMk/>
          <pc:sldMk cId="0" sldId="666"/>
        </pc:sldMkLst>
        <pc:spChg chg="mod">
          <ac:chgData name="Crouse, Matt - ARS" userId="3320b7f1-3770-4d59-9247-229b0fe6e74d" providerId="ADAL" clId="{CF82808A-78E5-42CB-B6AF-6B37D49F1F33}" dt="2022-11-30T02:51:26.122" v="563" actId="14100"/>
          <ac:spMkLst>
            <pc:docMk/>
            <pc:sldMk cId="0" sldId="66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29.443" v="565" actId="14100"/>
          <ac:spMkLst>
            <pc:docMk/>
            <pc:sldMk cId="0" sldId="66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32.118" v="567" actId="14100"/>
          <ac:spMkLst>
            <pc:docMk/>
            <pc:sldMk cId="0" sldId="66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1:40.835" v="572" actId="14100"/>
        <pc:sldMkLst>
          <pc:docMk/>
          <pc:sldMk cId="0" sldId="667"/>
        </pc:sldMkLst>
        <pc:spChg chg="mod">
          <ac:chgData name="Crouse, Matt - ARS" userId="3320b7f1-3770-4d59-9247-229b0fe6e74d" providerId="ADAL" clId="{CF82808A-78E5-42CB-B6AF-6B37D49F1F33}" dt="2022-11-30T02:51:34.910" v="568" actId="14100"/>
          <ac:spMkLst>
            <pc:docMk/>
            <pc:sldMk cId="0" sldId="66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38.399" v="570" actId="14100"/>
          <ac:spMkLst>
            <pc:docMk/>
            <pc:sldMk cId="0" sldId="667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40.835" v="572" actId="14100"/>
          <ac:spMkLst>
            <pc:docMk/>
            <pc:sldMk cId="0" sldId="667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1:49.653" v="577" actId="14100"/>
        <pc:sldMkLst>
          <pc:docMk/>
          <pc:sldMk cId="0" sldId="668"/>
        </pc:sldMkLst>
        <pc:spChg chg="mod">
          <ac:chgData name="Crouse, Matt - ARS" userId="3320b7f1-3770-4d59-9247-229b0fe6e74d" providerId="ADAL" clId="{CF82808A-78E5-42CB-B6AF-6B37D49F1F33}" dt="2022-11-30T02:51:43.837" v="573" actId="14100"/>
          <ac:spMkLst>
            <pc:docMk/>
            <pc:sldMk cId="0" sldId="66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46.985" v="575" actId="14100"/>
          <ac:spMkLst>
            <pc:docMk/>
            <pc:sldMk cId="0" sldId="66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1:49.653" v="577" actId="14100"/>
          <ac:spMkLst>
            <pc:docMk/>
            <pc:sldMk cId="0" sldId="668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2:01.945" v="582" actId="14100"/>
        <pc:sldMkLst>
          <pc:docMk/>
          <pc:sldMk cId="0" sldId="669"/>
        </pc:sldMkLst>
        <pc:spChg chg="mod">
          <ac:chgData name="Crouse, Matt - ARS" userId="3320b7f1-3770-4d59-9247-229b0fe6e74d" providerId="ADAL" clId="{CF82808A-78E5-42CB-B6AF-6B37D49F1F33}" dt="2022-11-30T02:51:57.255" v="579" actId="14100"/>
          <ac:spMkLst>
            <pc:docMk/>
            <pc:sldMk cId="0" sldId="669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2:00.611" v="581" actId="14100"/>
          <ac:spMkLst>
            <pc:docMk/>
            <pc:sldMk cId="0" sldId="669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2:01.945" v="582" actId="14100"/>
          <ac:spMkLst>
            <pc:docMk/>
            <pc:sldMk cId="0" sldId="669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2:12.298" v="588" actId="14100"/>
        <pc:sldMkLst>
          <pc:docMk/>
          <pc:sldMk cId="0" sldId="670"/>
        </pc:sldMkLst>
        <pc:spChg chg="mod">
          <ac:chgData name="Crouse, Matt - ARS" userId="3320b7f1-3770-4d59-9247-229b0fe6e74d" providerId="ADAL" clId="{CF82808A-78E5-42CB-B6AF-6B37D49F1F33}" dt="2022-11-30T02:52:06.664" v="584" actId="14100"/>
          <ac:spMkLst>
            <pc:docMk/>
            <pc:sldMk cId="0" sldId="670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2:10.956" v="587" actId="14100"/>
          <ac:spMkLst>
            <pc:docMk/>
            <pc:sldMk cId="0" sldId="67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2:12.298" v="588" actId="14100"/>
          <ac:spMkLst>
            <pc:docMk/>
            <pc:sldMk cId="0" sldId="670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2:26.006" v="593" actId="14100"/>
        <pc:sldMkLst>
          <pc:docMk/>
          <pc:sldMk cId="0" sldId="671"/>
        </pc:sldMkLst>
        <pc:spChg chg="mod">
          <ac:chgData name="Crouse, Matt - ARS" userId="3320b7f1-3770-4d59-9247-229b0fe6e74d" providerId="ADAL" clId="{CF82808A-78E5-42CB-B6AF-6B37D49F1F33}" dt="2022-11-30T02:52:15.512" v="589" actId="14100"/>
          <ac:spMkLst>
            <pc:docMk/>
            <pc:sldMk cId="0" sldId="67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2:20.761" v="591" actId="14100"/>
          <ac:spMkLst>
            <pc:docMk/>
            <pc:sldMk cId="0" sldId="67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2:26.006" v="593" actId="14100"/>
          <ac:spMkLst>
            <pc:docMk/>
            <pc:sldMk cId="0" sldId="671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2:38.168" v="599" actId="14100"/>
        <pc:sldMkLst>
          <pc:docMk/>
          <pc:sldMk cId="0" sldId="672"/>
        </pc:sldMkLst>
        <pc:spChg chg="mod">
          <ac:chgData name="Crouse, Matt - ARS" userId="3320b7f1-3770-4d59-9247-229b0fe6e74d" providerId="ADAL" clId="{CF82808A-78E5-42CB-B6AF-6B37D49F1F33}" dt="2022-11-30T02:52:32.502" v="596" actId="14100"/>
          <ac:spMkLst>
            <pc:docMk/>
            <pc:sldMk cId="0" sldId="672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2:36.065" v="598" actId="14100"/>
          <ac:spMkLst>
            <pc:docMk/>
            <pc:sldMk cId="0" sldId="67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2:38.168" v="599" actId="14100"/>
          <ac:spMkLst>
            <pc:docMk/>
            <pc:sldMk cId="0" sldId="672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3:36.958" v="605" actId="14100"/>
        <pc:sldMkLst>
          <pc:docMk/>
          <pc:sldMk cId="0" sldId="673"/>
        </pc:sldMkLst>
        <pc:spChg chg="mod">
          <ac:chgData name="Crouse, Matt - ARS" userId="3320b7f1-3770-4d59-9247-229b0fe6e74d" providerId="ADAL" clId="{CF82808A-78E5-42CB-B6AF-6B37D49F1F33}" dt="2022-11-30T02:53:30.084" v="601" actId="14100"/>
          <ac:spMkLst>
            <pc:docMk/>
            <pc:sldMk cId="0" sldId="67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3:34.578" v="603" actId="14100"/>
          <ac:spMkLst>
            <pc:docMk/>
            <pc:sldMk cId="0" sldId="673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3:36.958" v="605" actId="14100"/>
          <ac:spMkLst>
            <pc:docMk/>
            <pc:sldMk cId="0" sldId="673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3:47.055" v="610" actId="14100"/>
        <pc:sldMkLst>
          <pc:docMk/>
          <pc:sldMk cId="0" sldId="674"/>
        </pc:sldMkLst>
        <pc:spChg chg="mod">
          <ac:chgData name="Crouse, Matt - ARS" userId="3320b7f1-3770-4d59-9247-229b0fe6e74d" providerId="ADAL" clId="{CF82808A-78E5-42CB-B6AF-6B37D49F1F33}" dt="2022-11-30T02:53:39.913" v="606" actId="14100"/>
          <ac:spMkLst>
            <pc:docMk/>
            <pc:sldMk cId="0" sldId="674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3:43.366" v="608" actId="14100"/>
          <ac:spMkLst>
            <pc:docMk/>
            <pc:sldMk cId="0" sldId="67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3:47.055" v="610" actId="14100"/>
          <ac:spMkLst>
            <pc:docMk/>
            <pc:sldMk cId="0" sldId="674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3:57.580" v="615" actId="14100"/>
        <pc:sldMkLst>
          <pc:docMk/>
          <pc:sldMk cId="0" sldId="675"/>
        </pc:sldMkLst>
        <pc:spChg chg="mod">
          <ac:chgData name="Crouse, Matt - ARS" userId="3320b7f1-3770-4d59-9247-229b0fe6e74d" providerId="ADAL" clId="{CF82808A-78E5-42CB-B6AF-6B37D49F1F33}" dt="2022-11-30T02:53:50.261" v="611" actId="14100"/>
          <ac:spMkLst>
            <pc:docMk/>
            <pc:sldMk cId="0" sldId="675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3:54.637" v="613" actId="14100"/>
          <ac:spMkLst>
            <pc:docMk/>
            <pc:sldMk cId="0" sldId="67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3:57.580" v="615" actId="14100"/>
          <ac:spMkLst>
            <pc:docMk/>
            <pc:sldMk cId="0" sldId="675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4:06.958" v="620" actId="14100"/>
        <pc:sldMkLst>
          <pc:docMk/>
          <pc:sldMk cId="0" sldId="676"/>
        </pc:sldMkLst>
        <pc:spChg chg="mod">
          <ac:chgData name="Crouse, Matt - ARS" userId="3320b7f1-3770-4d59-9247-229b0fe6e74d" providerId="ADAL" clId="{CF82808A-78E5-42CB-B6AF-6B37D49F1F33}" dt="2022-11-30T02:54:01.241" v="617" actId="14100"/>
          <ac:spMkLst>
            <pc:docMk/>
            <pc:sldMk cId="0" sldId="676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4:05.290" v="619" actId="14100"/>
          <ac:spMkLst>
            <pc:docMk/>
            <pc:sldMk cId="0" sldId="67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4:06.958" v="620" actId="14100"/>
          <ac:spMkLst>
            <pc:docMk/>
            <pc:sldMk cId="0" sldId="676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5:01.092" v="625" actId="14100"/>
        <pc:sldMkLst>
          <pc:docMk/>
          <pc:sldMk cId="0" sldId="677"/>
        </pc:sldMkLst>
        <pc:spChg chg="mod">
          <ac:chgData name="Crouse, Matt - ARS" userId="3320b7f1-3770-4d59-9247-229b0fe6e74d" providerId="ADAL" clId="{CF82808A-78E5-42CB-B6AF-6B37D49F1F33}" dt="2022-11-30T02:54:54.079" v="621" actId="14100"/>
          <ac:spMkLst>
            <pc:docMk/>
            <pc:sldMk cId="0" sldId="677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4:58.755" v="623" actId="14100"/>
          <ac:spMkLst>
            <pc:docMk/>
            <pc:sldMk cId="0" sldId="67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5:01.092" v="625" actId="14100"/>
          <ac:spMkLst>
            <pc:docMk/>
            <pc:sldMk cId="0" sldId="677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5:13.208" v="632" actId="14100"/>
        <pc:sldMkLst>
          <pc:docMk/>
          <pc:sldMk cId="0" sldId="678"/>
        </pc:sldMkLst>
        <pc:spChg chg="mod">
          <ac:chgData name="Crouse, Matt - ARS" userId="3320b7f1-3770-4d59-9247-229b0fe6e74d" providerId="ADAL" clId="{CF82808A-78E5-42CB-B6AF-6B37D49F1F33}" dt="2022-11-30T02:55:07.387" v="628" actId="14100"/>
          <ac:spMkLst>
            <pc:docMk/>
            <pc:sldMk cId="0" sldId="67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5:10.628" v="630" actId="14100"/>
          <ac:spMkLst>
            <pc:docMk/>
            <pc:sldMk cId="0" sldId="678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5:13.208" v="632" actId="14100"/>
          <ac:spMkLst>
            <pc:docMk/>
            <pc:sldMk cId="0" sldId="678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6:12.335" v="638" actId="14100"/>
        <pc:sldMkLst>
          <pc:docMk/>
          <pc:sldMk cId="0" sldId="679"/>
        </pc:sldMkLst>
        <pc:spChg chg="mod">
          <ac:chgData name="Crouse, Matt - ARS" userId="3320b7f1-3770-4d59-9247-229b0fe6e74d" providerId="ADAL" clId="{CF82808A-78E5-42CB-B6AF-6B37D49F1F33}" dt="2022-11-30T02:56:06.258" v="634" actId="14100"/>
          <ac:spMkLst>
            <pc:docMk/>
            <pc:sldMk cId="0" sldId="67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09.422" v="636" actId="14100"/>
          <ac:spMkLst>
            <pc:docMk/>
            <pc:sldMk cId="0" sldId="67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12.335" v="638" actId="14100"/>
          <ac:spMkLst>
            <pc:docMk/>
            <pc:sldMk cId="0" sldId="67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6:21.887" v="643" actId="14100"/>
        <pc:sldMkLst>
          <pc:docMk/>
          <pc:sldMk cId="0" sldId="680"/>
        </pc:sldMkLst>
        <pc:spChg chg="mod">
          <ac:chgData name="Crouse, Matt - ARS" userId="3320b7f1-3770-4d59-9247-229b0fe6e74d" providerId="ADAL" clId="{CF82808A-78E5-42CB-B6AF-6B37D49F1F33}" dt="2022-11-30T02:56:15.070" v="639" actId="14100"/>
          <ac:spMkLst>
            <pc:docMk/>
            <pc:sldMk cId="0" sldId="680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19.574" v="641" actId="14100"/>
          <ac:spMkLst>
            <pc:docMk/>
            <pc:sldMk cId="0" sldId="68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21.887" v="643" actId="14100"/>
          <ac:spMkLst>
            <pc:docMk/>
            <pc:sldMk cId="0" sldId="680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6:31.289" v="647" actId="14100"/>
        <pc:sldMkLst>
          <pc:docMk/>
          <pc:sldMk cId="0" sldId="681"/>
        </pc:sldMkLst>
        <pc:spChg chg="mod">
          <ac:chgData name="Crouse, Matt - ARS" userId="3320b7f1-3770-4d59-9247-229b0fe6e74d" providerId="ADAL" clId="{CF82808A-78E5-42CB-B6AF-6B37D49F1F33}" dt="2022-11-30T02:56:25.735" v="644" actId="14100"/>
          <ac:spMkLst>
            <pc:docMk/>
            <pc:sldMk cId="0" sldId="68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29.993" v="646" actId="14100"/>
          <ac:spMkLst>
            <pc:docMk/>
            <pc:sldMk cId="0" sldId="68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31.289" v="647" actId="14100"/>
          <ac:spMkLst>
            <pc:docMk/>
            <pc:sldMk cId="0" sldId="681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6:40.259" v="652" actId="14100"/>
        <pc:sldMkLst>
          <pc:docMk/>
          <pc:sldMk cId="0" sldId="682"/>
        </pc:sldMkLst>
        <pc:spChg chg="mod">
          <ac:chgData name="Crouse, Matt - ARS" userId="3320b7f1-3770-4d59-9247-229b0fe6e74d" providerId="ADAL" clId="{CF82808A-78E5-42CB-B6AF-6B37D49F1F33}" dt="2022-11-30T02:56:35.268" v="649" actId="14100"/>
          <ac:spMkLst>
            <pc:docMk/>
            <pc:sldMk cId="0" sldId="682"/>
            <ac:spMk id="5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38.807" v="651" actId="14100"/>
          <ac:spMkLst>
            <pc:docMk/>
            <pc:sldMk cId="0" sldId="682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40.259" v="652" actId="14100"/>
          <ac:spMkLst>
            <pc:docMk/>
            <pc:sldMk cId="0" sldId="682"/>
            <ac:spMk id="57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6:50.835" v="658" actId="14100"/>
        <pc:sldMkLst>
          <pc:docMk/>
          <pc:sldMk cId="0" sldId="683"/>
        </pc:sldMkLst>
        <pc:spChg chg="mod">
          <ac:chgData name="Crouse, Matt - ARS" userId="3320b7f1-3770-4d59-9247-229b0fe6e74d" providerId="ADAL" clId="{CF82808A-78E5-42CB-B6AF-6B37D49F1F33}" dt="2022-11-30T02:56:44.676" v="654" actId="14100"/>
          <ac:spMkLst>
            <pc:docMk/>
            <pc:sldMk cId="0" sldId="68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48.457" v="656" actId="14100"/>
          <ac:spMkLst>
            <pc:docMk/>
            <pc:sldMk cId="0" sldId="68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50.835" v="658" actId="14100"/>
          <ac:spMkLst>
            <pc:docMk/>
            <pc:sldMk cId="0" sldId="683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7:02.275" v="663" actId="14100"/>
        <pc:sldMkLst>
          <pc:docMk/>
          <pc:sldMk cId="0" sldId="684"/>
        </pc:sldMkLst>
        <pc:spChg chg="mod">
          <ac:chgData name="Crouse, Matt - ARS" userId="3320b7f1-3770-4d59-9247-229b0fe6e74d" providerId="ADAL" clId="{CF82808A-78E5-42CB-B6AF-6B37D49F1F33}" dt="2022-11-30T02:56:53.488" v="659" actId="14100"/>
          <ac:spMkLst>
            <pc:docMk/>
            <pc:sldMk cId="0" sldId="684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6:57.253" v="661" actId="14100"/>
          <ac:spMkLst>
            <pc:docMk/>
            <pc:sldMk cId="0" sldId="68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7:02.275" v="663" actId="14100"/>
          <ac:spMkLst>
            <pc:docMk/>
            <pc:sldMk cId="0" sldId="684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7:25.021" v="669" actId="14100"/>
        <pc:sldMkLst>
          <pc:docMk/>
          <pc:sldMk cId="0" sldId="685"/>
        </pc:sldMkLst>
        <pc:spChg chg="mod">
          <ac:chgData name="Crouse, Matt - ARS" userId="3320b7f1-3770-4d59-9247-229b0fe6e74d" providerId="ADAL" clId="{CF82808A-78E5-42CB-B6AF-6B37D49F1F33}" dt="2022-11-30T02:57:18.539" v="665" actId="14100"/>
          <ac:spMkLst>
            <pc:docMk/>
            <pc:sldMk cId="0" sldId="685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7:22.467" v="667" actId="14100"/>
          <ac:spMkLst>
            <pc:docMk/>
            <pc:sldMk cId="0" sldId="68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7:25.021" v="669" actId="14100"/>
          <ac:spMkLst>
            <pc:docMk/>
            <pc:sldMk cId="0" sldId="685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7:33.207" v="675" actId="14100"/>
        <pc:sldMkLst>
          <pc:docMk/>
          <pc:sldMk cId="0" sldId="686"/>
        </pc:sldMkLst>
        <pc:spChg chg="mod">
          <ac:chgData name="Crouse, Matt - ARS" userId="3320b7f1-3770-4d59-9247-229b0fe6e74d" providerId="ADAL" clId="{CF82808A-78E5-42CB-B6AF-6B37D49F1F33}" dt="2022-11-30T02:57:28.634" v="671" actId="14100"/>
          <ac:spMkLst>
            <pc:docMk/>
            <pc:sldMk cId="0" sldId="686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7:31.102" v="673" actId="14100"/>
          <ac:spMkLst>
            <pc:docMk/>
            <pc:sldMk cId="0" sldId="68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7:33.207" v="675" actId="14100"/>
          <ac:spMkLst>
            <pc:docMk/>
            <pc:sldMk cId="0" sldId="686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7:43.893" v="680" actId="14100"/>
        <pc:sldMkLst>
          <pc:docMk/>
          <pc:sldMk cId="0" sldId="687"/>
        </pc:sldMkLst>
        <pc:spChg chg="mod">
          <ac:chgData name="Crouse, Matt - ARS" userId="3320b7f1-3770-4d59-9247-229b0fe6e74d" providerId="ADAL" clId="{CF82808A-78E5-42CB-B6AF-6B37D49F1F33}" dt="2022-11-30T02:57:36.091" v="676" actId="14100"/>
          <ac:spMkLst>
            <pc:docMk/>
            <pc:sldMk cId="0" sldId="687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7:42.427" v="679" actId="14100"/>
          <ac:spMkLst>
            <pc:docMk/>
            <pc:sldMk cId="0" sldId="68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7:43.893" v="680" actId="14100"/>
          <ac:spMkLst>
            <pc:docMk/>
            <pc:sldMk cId="0" sldId="687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7:55.557" v="686" actId="14100"/>
        <pc:sldMkLst>
          <pc:docMk/>
          <pc:sldMk cId="0" sldId="688"/>
        </pc:sldMkLst>
        <pc:spChg chg="mod">
          <ac:chgData name="Crouse, Matt - ARS" userId="3320b7f1-3770-4d59-9247-229b0fe6e74d" providerId="ADAL" clId="{CF82808A-78E5-42CB-B6AF-6B37D49F1F33}" dt="2022-11-30T02:57:47.875" v="682" actId="14100"/>
          <ac:spMkLst>
            <pc:docMk/>
            <pc:sldMk cId="0" sldId="688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7:51.715" v="684" actId="14100"/>
          <ac:spMkLst>
            <pc:docMk/>
            <pc:sldMk cId="0" sldId="68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7:55.557" v="686" actId="14100"/>
          <ac:spMkLst>
            <pc:docMk/>
            <pc:sldMk cId="0" sldId="688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8:07.081" v="691" actId="14100"/>
        <pc:sldMkLst>
          <pc:docMk/>
          <pc:sldMk cId="0" sldId="689"/>
        </pc:sldMkLst>
        <pc:spChg chg="mod">
          <ac:chgData name="Crouse, Matt - ARS" userId="3320b7f1-3770-4d59-9247-229b0fe6e74d" providerId="ADAL" clId="{CF82808A-78E5-42CB-B6AF-6B37D49F1F33}" dt="2022-11-30T02:58:01.598" v="688" actId="14100"/>
          <ac:spMkLst>
            <pc:docMk/>
            <pc:sldMk cId="0" sldId="689"/>
            <ac:spMk id="4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05.483" v="690" actId="14100"/>
          <ac:spMkLst>
            <pc:docMk/>
            <pc:sldMk cId="0" sldId="689"/>
            <ac:spMk id="4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07.081" v="691" actId="14100"/>
          <ac:spMkLst>
            <pc:docMk/>
            <pc:sldMk cId="0" sldId="689"/>
            <ac:spMk id="4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8:18.084" v="697" actId="14100"/>
        <pc:sldMkLst>
          <pc:docMk/>
          <pc:sldMk cId="0" sldId="690"/>
        </pc:sldMkLst>
        <pc:spChg chg="mod">
          <ac:chgData name="Crouse, Matt - ARS" userId="3320b7f1-3770-4d59-9247-229b0fe6e74d" providerId="ADAL" clId="{CF82808A-78E5-42CB-B6AF-6B37D49F1F33}" dt="2022-11-30T02:58:11.162" v="693" actId="14100"/>
          <ac:spMkLst>
            <pc:docMk/>
            <pc:sldMk cId="0" sldId="69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15.771" v="695" actId="14100"/>
          <ac:spMkLst>
            <pc:docMk/>
            <pc:sldMk cId="0" sldId="69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18.084" v="697" actId="14100"/>
          <ac:spMkLst>
            <pc:docMk/>
            <pc:sldMk cId="0" sldId="690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8:31.210" v="703" actId="14100"/>
        <pc:sldMkLst>
          <pc:docMk/>
          <pc:sldMk cId="0" sldId="691"/>
        </pc:sldMkLst>
        <pc:spChg chg="mod">
          <ac:chgData name="Crouse, Matt - ARS" userId="3320b7f1-3770-4d59-9247-229b0fe6e74d" providerId="ADAL" clId="{CF82808A-78E5-42CB-B6AF-6B37D49F1F33}" dt="2022-11-30T02:58:23.209" v="699" actId="14100"/>
          <ac:spMkLst>
            <pc:docMk/>
            <pc:sldMk cId="0" sldId="691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28.665" v="701" actId="14100"/>
          <ac:spMkLst>
            <pc:docMk/>
            <pc:sldMk cId="0" sldId="69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31.210" v="703" actId="14100"/>
          <ac:spMkLst>
            <pc:docMk/>
            <pc:sldMk cId="0" sldId="691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8:43.525" v="709" actId="14100"/>
        <pc:sldMkLst>
          <pc:docMk/>
          <pc:sldMk cId="0" sldId="692"/>
        </pc:sldMkLst>
        <pc:spChg chg="mod">
          <ac:chgData name="Crouse, Matt - ARS" userId="3320b7f1-3770-4d59-9247-229b0fe6e74d" providerId="ADAL" clId="{CF82808A-78E5-42CB-B6AF-6B37D49F1F33}" dt="2022-11-30T02:58:37.446" v="705" actId="14100"/>
          <ac:spMkLst>
            <pc:docMk/>
            <pc:sldMk cId="0" sldId="69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40.994" v="707" actId="14100"/>
          <ac:spMkLst>
            <pc:docMk/>
            <pc:sldMk cId="0" sldId="69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43.525" v="709" actId="14100"/>
          <ac:spMkLst>
            <pc:docMk/>
            <pc:sldMk cId="0" sldId="69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8:53.932" v="715" actId="14100"/>
        <pc:sldMkLst>
          <pc:docMk/>
          <pc:sldMk cId="0" sldId="693"/>
        </pc:sldMkLst>
        <pc:spChg chg="mod">
          <ac:chgData name="Crouse, Matt - ARS" userId="3320b7f1-3770-4d59-9247-229b0fe6e74d" providerId="ADAL" clId="{CF82808A-78E5-42CB-B6AF-6B37D49F1F33}" dt="2022-11-30T02:58:47.548" v="711" actId="14100"/>
          <ac:spMkLst>
            <pc:docMk/>
            <pc:sldMk cId="0" sldId="69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50.991" v="713" actId="14100"/>
          <ac:spMkLst>
            <pc:docMk/>
            <pc:sldMk cId="0" sldId="693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8:53.932" v="715" actId="14100"/>
          <ac:spMkLst>
            <pc:docMk/>
            <pc:sldMk cId="0" sldId="693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9:02.685" v="720" actId="14100"/>
        <pc:sldMkLst>
          <pc:docMk/>
          <pc:sldMk cId="0" sldId="694"/>
        </pc:sldMkLst>
        <pc:spChg chg="mod">
          <ac:chgData name="Crouse, Matt - ARS" userId="3320b7f1-3770-4d59-9247-229b0fe6e74d" providerId="ADAL" clId="{CF82808A-78E5-42CB-B6AF-6B37D49F1F33}" dt="2022-11-30T02:58:56.583" v="716" actId="14100"/>
          <ac:spMkLst>
            <pc:docMk/>
            <pc:sldMk cId="0" sldId="69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01.336" v="719" actId="14100"/>
          <ac:spMkLst>
            <pc:docMk/>
            <pc:sldMk cId="0" sldId="69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02.685" v="720" actId="14100"/>
          <ac:spMkLst>
            <pc:docMk/>
            <pc:sldMk cId="0" sldId="694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9:14.923" v="727" actId="14100"/>
        <pc:sldMkLst>
          <pc:docMk/>
          <pc:sldMk cId="0" sldId="695"/>
        </pc:sldMkLst>
        <pc:spChg chg="mod">
          <ac:chgData name="Crouse, Matt - ARS" userId="3320b7f1-3770-4d59-9247-229b0fe6e74d" providerId="ADAL" clId="{CF82808A-78E5-42CB-B6AF-6B37D49F1F33}" dt="2022-11-30T02:59:07.230" v="722" actId="14100"/>
          <ac:spMkLst>
            <pc:docMk/>
            <pc:sldMk cId="0" sldId="69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12.370" v="725" actId="14100"/>
          <ac:spMkLst>
            <pc:docMk/>
            <pc:sldMk cId="0" sldId="695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14.923" v="727" actId="14100"/>
          <ac:spMkLst>
            <pc:docMk/>
            <pc:sldMk cId="0" sldId="695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9:27.461" v="734" actId="14100"/>
        <pc:sldMkLst>
          <pc:docMk/>
          <pc:sldMk cId="0" sldId="696"/>
        </pc:sldMkLst>
        <pc:spChg chg="mod">
          <ac:chgData name="Crouse, Matt - ARS" userId="3320b7f1-3770-4d59-9247-229b0fe6e74d" providerId="ADAL" clId="{CF82808A-78E5-42CB-B6AF-6B37D49F1F33}" dt="2022-11-30T02:59:19.105" v="728" actId="14100"/>
          <ac:spMkLst>
            <pc:docMk/>
            <pc:sldMk cId="0" sldId="696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22.914" v="730" actId="14100"/>
          <ac:spMkLst>
            <pc:docMk/>
            <pc:sldMk cId="0" sldId="69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27.461" v="734" actId="14100"/>
          <ac:spMkLst>
            <pc:docMk/>
            <pc:sldMk cId="0" sldId="696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9:36.868" v="739" actId="14100"/>
        <pc:sldMkLst>
          <pc:docMk/>
          <pc:sldMk cId="0" sldId="697"/>
        </pc:sldMkLst>
        <pc:spChg chg="mod">
          <ac:chgData name="Crouse, Matt - ARS" userId="3320b7f1-3770-4d59-9247-229b0fe6e74d" providerId="ADAL" clId="{CF82808A-78E5-42CB-B6AF-6B37D49F1F33}" dt="2022-11-30T02:59:30.560" v="735" actId="14100"/>
          <ac:spMkLst>
            <pc:docMk/>
            <pc:sldMk cId="0" sldId="69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33.309" v="737" actId="14100"/>
          <ac:spMkLst>
            <pc:docMk/>
            <pc:sldMk cId="0" sldId="697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36.868" v="739" actId="14100"/>
          <ac:spMkLst>
            <pc:docMk/>
            <pc:sldMk cId="0" sldId="697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9:49.429" v="746" actId="14100"/>
        <pc:sldMkLst>
          <pc:docMk/>
          <pc:sldMk cId="0" sldId="698"/>
        </pc:sldMkLst>
        <pc:spChg chg="mod">
          <ac:chgData name="Crouse, Matt - ARS" userId="3320b7f1-3770-4d59-9247-229b0fe6e74d" providerId="ADAL" clId="{CF82808A-78E5-42CB-B6AF-6B37D49F1F33}" dt="2022-11-30T02:59:43.377" v="742" actId="14100"/>
          <ac:spMkLst>
            <pc:docMk/>
            <pc:sldMk cId="0" sldId="69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46.510" v="744" actId="14100"/>
          <ac:spMkLst>
            <pc:docMk/>
            <pc:sldMk cId="0" sldId="698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49.429" v="746" actId="14100"/>
          <ac:spMkLst>
            <pc:docMk/>
            <pc:sldMk cId="0" sldId="698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2:59:59.149" v="752" actId="14100"/>
        <pc:sldMkLst>
          <pc:docMk/>
          <pc:sldMk cId="0" sldId="699"/>
        </pc:sldMkLst>
        <pc:spChg chg="mod">
          <ac:chgData name="Crouse, Matt - ARS" userId="3320b7f1-3770-4d59-9247-229b0fe6e74d" providerId="ADAL" clId="{CF82808A-78E5-42CB-B6AF-6B37D49F1F33}" dt="2022-11-30T02:59:53.537" v="748" actId="14100"/>
          <ac:spMkLst>
            <pc:docMk/>
            <pc:sldMk cId="0" sldId="69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56.699" v="750" actId="14100"/>
          <ac:spMkLst>
            <pc:docMk/>
            <pc:sldMk cId="0" sldId="69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2:59:59.149" v="752" actId="14100"/>
          <ac:spMkLst>
            <pc:docMk/>
            <pc:sldMk cId="0" sldId="69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1:02.583" v="756" actId="14100"/>
        <pc:sldMkLst>
          <pc:docMk/>
          <pc:sldMk cId="0" sldId="700"/>
        </pc:sldMkLst>
        <pc:spChg chg="mod">
          <ac:chgData name="Crouse, Matt - ARS" userId="3320b7f1-3770-4d59-9247-229b0fe6e74d" providerId="ADAL" clId="{CF82808A-78E5-42CB-B6AF-6B37D49F1F33}" dt="2022-11-30T03:00:57.767" v="753" actId="14100"/>
          <ac:spMkLst>
            <pc:docMk/>
            <pc:sldMk cId="0" sldId="70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01.218" v="755" actId="14100"/>
          <ac:spMkLst>
            <pc:docMk/>
            <pc:sldMk cId="0" sldId="70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02.583" v="756" actId="14100"/>
          <ac:spMkLst>
            <pc:docMk/>
            <pc:sldMk cId="0" sldId="700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1:12.080" v="761" actId="14100"/>
        <pc:sldMkLst>
          <pc:docMk/>
          <pc:sldMk cId="0" sldId="701"/>
        </pc:sldMkLst>
        <pc:spChg chg="mod">
          <ac:chgData name="Crouse, Matt - ARS" userId="3320b7f1-3770-4d59-9247-229b0fe6e74d" providerId="ADAL" clId="{CF82808A-78E5-42CB-B6AF-6B37D49F1F33}" dt="2022-11-30T03:01:06.746" v="758" actId="14100"/>
          <ac:spMkLst>
            <pc:docMk/>
            <pc:sldMk cId="0" sldId="701"/>
            <ac:spMk id="5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10.421" v="760" actId="14100"/>
          <ac:spMkLst>
            <pc:docMk/>
            <pc:sldMk cId="0" sldId="701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12.080" v="761" actId="14100"/>
          <ac:spMkLst>
            <pc:docMk/>
            <pc:sldMk cId="0" sldId="701"/>
            <ac:spMk id="57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1:21.348" v="765" actId="14100"/>
        <pc:sldMkLst>
          <pc:docMk/>
          <pc:sldMk cId="0" sldId="702"/>
        </pc:sldMkLst>
        <pc:spChg chg="mod">
          <ac:chgData name="Crouse, Matt - ARS" userId="3320b7f1-3770-4d59-9247-229b0fe6e74d" providerId="ADAL" clId="{CF82808A-78E5-42CB-B6AF-6B37D49F1F33}" dt="2022-11-30T03:01:16.035" v="762" actId="14100"/>
          <ac:spMkLst>
            <pc:docMk/>
            <pc:sldMk cId="0" sldId="70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19.885" v="764" actId="14100"/>
          <ac:spMkLst>
            <pc:docMk/>
            <pc:sldMk cId="0" sldId="702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21.348" v="765" actId="14100"/>
          <ac:spMkLst>
            <pc:docMk/>
            <pc:sldMk cId="0" sldId="702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1:29.859" v="770" actId="14100"/>
        <pc:sldMkLst>
          <pc:docMk/>
          <pc:sldMk cId="0" sldId="703"/>
        </pc:sldMkLst>
        <pc:spChg chg="mod">
          <ac:chgData name="Crouse, Matt - ARS" userId="3320b7f1-3770-4d59-9247-229b0fe6e74d" providerId="ADAL" clId="{CF82808A-78E5-42CB-B6AF-6B37D49F1F33}" dt="2022-11-30T03:01:25.090" v="767" actId="14100"/>
          <ac:spMkLst>
            <pc:docMk/>
            <pc:sldMk cId="0" sldId="70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27.940" v="769" actId="14100"/>
          <ac:spMkLst>
            <pc:docMk/>
            <pc:sldMk cId="0" sldId="70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29.859" v="770" actId="14100"/>
          <ac:spMkLst>
            <pc:docMk/>
            <pc:sldMk cId="0" sldId="703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1:40.487" v="775" actId="14100"/>
        <pc:sldMkLst>
          <pc:docMk/>
          <pc:sldMk cId="0" sldId="704"/>
        </pc:sldMkLst>
        <pc:spChg chg="mod">
          <ac:chgData name="Crouse, Matt - ARS" userId="3320b7f1-3770-4d59-9247-229b0fe6e74d" providerId="ADAL" clId="{CF82808A-78E5-42CB-B6AF-6B37D49F1F33}" dt="2022-11-30T03:01:36.168" v="772" actId="14100"/>
          <ac:spMkLst>
            <pc:docMk/>
            <pc:sldMk cId="0" sldId="70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39.107" v="774" actId="14100"/>
          <ac:spMkLst>
            <pc:docMk/>
            <pc:sldMk cId="0" sldId="70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40.487" v="775" actId="14100"/>
          <ac:spMkLst>
            <pc:docMk/>
            <pc:sldMk cId="0" sldId="704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1:52.429" v="782" actId="14100"/>
        <pc:sldMkLst>
          <pc:docMk/>
          <pc:sldMk cId="0" sldId="705"/>
        </pc:sldMkLst>
        <pc:spChg chg="mod">
          <ac:chgData name="Crouse, Matt - ARS" userId="3320b7f1-3770-4d59-9247-229b0fe6e74d" providerId="ADAL" clId="{CF82808A-78E5-42CB-B6AF-6B37D49F1F33}" dt="2022-11-30T03:01:46.570" v="779" actId="14100"/>
          <ac:spMkLst>
            <pc:docMk/>
            <pc:sldMk cId="0" sldId="70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51.099" v="781" actId="14100"/>
          <ac:spMkLst>
            <pc:docMk/>
            <pc:sldMk cId="0" sldId="705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1:52.429" v="782" actId="14100"/>
          <ac:spMkLst>
            <pc:docMk/>
            <pc:sldMk cId="0" sldId="705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2:03.203" v="788" actId="14100"/>
        <pc:sldMkLst>
          <pc:docMk/>
          <pc:sldMk cId="0" sldId="706"/>
        </pc:sldMkLst>
        <pc:spChg chg="mod">
          <ac:chgData name="Crouse, Matt - ARS" userId="3320b7f1-3770-4d59-9247-229b0fe6e74d" providerId="ADAL" clId="{CF82808A-78E5-42CB-B6AF-6B37D49F1F33}" dt="2022-11-30T03:01:57.248" v="784" actId="14100"/>
          <ac:spMkLst>
            <pc:docMk/>
            <pc:sldMk cId="0" sldId="70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00.691" v="786" actId="14100"/>
          <ac:spMkLst>
            <pc:docMk/>
            <pc:sldMk cId="0" sldId="70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03.203" v="788" actId="14100"/>
          <ac:spMkLst>
            <pc:docMk/>
            <pc:sldMk cId="0" sldId="70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2:12.072" v="793" actId="14100"/>
        <pc:sldMkLst>
          <pc:docMk/>
          <pc:sldMk cId="0" sldId="707"/>
        </pc:sldMkLst>
        <pc:spChg chg="mod">
          <ac:chgData name="Crouse, Matt - ARS" userId="3320b7f1-3770-4d59-9247-229b0fe6e74d" providerId="ADAL" clId="{CF82808A-78E5-42CB-B6AF-6B37D49F1F33}" dt="2022-11-30T03:02:05.953" v="789" actId="14100"/>
          <ac:spMkLst>
            <pc:docMk/>
            <pc:sldMk cId="0" sldId="70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09.256" v="791" actId="14100"/>
          <ac:spMkLst>
            <pc:docMk/>
            <pc:sldMk cId="0" sldId="70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12.072" v="793" actId="14100"/>
          <ac:spMkLst>
            <pc:docMk/>
            <pc:sldMk cId="0" sldId="70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2:21.147" v="798" actId="14100"/>
        <pc:sldMkLst>
          <pc:docMk/>
          <pc:sldMk cId="0" sldId="708"/>
        </pc:sldMkLst>
        <pc:spChg chg="mod">
          <ac:chgData name="Crouse, Matt - ARS" userId="3320b7f1-3770-4d59-9247-229b0fe6e74d" providerId="ADAL" clId="{CF82808A-78E5-42CB-B6AF-6B37D49F1F33}" dt="2022-11-30T03:02:15.231" v="794" actId="14100"/>
          <ac:spMkLst>
            <pc:docMk/>
            <pc:sldMk cId="0" sldId="70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18.608" v="796" actId="14100"/>
          <ac:spMkLst>
            <pc:docMk/>
            <pc:sldMk cId="0" sldId="70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21.147" v="798" actId="14100"/>
          <ac:spMkLst>
            <pc:docMk/>
            <pc:sldMk cId="0" sldId="708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2:31.493" v="804" actId="14100"/>
        <pc:sldMkLst>
          <pc:docMk/>
          <pc:sldMk cId="0" sldId="709"/>
        </pc:sldMkLst>
        <pc:spChg chg="mod">
          <ac:chgData name="Crouse, Matt - ARS" userId="3320b7f1-3770-4d59-9247-229b0fe6e74d" providerId="ADAL" clId="{CF82808A-78E5-42CB-B6AF-6B37D49F1F33}" dt="2022-11-30T03:02:26.101" v="800" actId="14100"/>
          <ac:spMkLst>
            <pc:docMk/>
            <pc:sldMk cId="0" sldId="70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29.284" v="802" actId="14100"/>
          <ac:spMkLst>
            <pc:docMk/>
            <pc:sldMk cId="0" sldId="709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31.493" v="804" actId="14100"/>
          <ac:spMkLst>
            <pc:docMk/>
            <pc:sldMk cId="0" sldId="709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2:43.271" v="810" actId="14100"/>
        <pc:sldMkLst>
          <pc:docMk/>
          <pc:sldMk cId="0" sldId="710"/>
        </pc:sldMkLst>
        <pc:spChg chg="mod">
          <ac:chgData name="Crouse, Matt - ARS" userId="3320b7f1-3770-4d59-9247-229b0fe6e74d" providerId="ADAL" clId="{CF82808A-78E5-42CB-B6AF-6B37D49F1F33}" dt="2022-11-30T03:02:35.439" v="806" actId="14100"/>
          <ac:spMkLst>
            <pc:docMk/>
            <pc:sldMk cId="0" sldId="71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38.848" v="808" actId="14100"/>
          <ac:spMkLst>
            <pc:docMk/>
            <pc:sldMk cId="0" sldId="71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43.271" v="810" actId="14100"/>
          <ac:spMkLst>
            <pc:docMk/>
            <pc:sldMk cId="0" sldId="710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2:52.476" v="815" actId="14100"/>
        <pc:sldMkLst>
          <pc:docMk/>
          <pc:sldMk cId="0" sldId="711"/>
        </pc:sldMkLst>
        <pc:spChg chg="mod">
          <ac:chgData name="Crouse, Matt - ARS" userId="3320b7f1-3770-4d59-9247-229b0fe6e74d" providerId="ADAL" clId="{CF82808A-78E5-42CB-B6AF-6B37D49F1F33}" dt="2022-11-30T03:02:46.102" v="811" actId="14100"/>
          <ac:spMkLst>
            <pc:docMk/>
            <pc:sldMk cId="0" sldId="711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49.826" v="813" actId="14100"/>
          <ac:spMkLst>
            <pc:docMk/>
            <pc:sldMk cId="0" sldId="711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2:52.476" v="815" actId="14100"/>
          <ac:spMkLst>
            <pc:docMk/>
            <pc:sldMk cId="0" sldId="711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3:02.491" v="820" actId="14100"/>
        <pc:sldMkLst>
          <pc:docMk/>
          <pc:sldMk cId="0" sldId="712"/>
        </pc:sldMkLst>
        <pc:spChg chg="mod">
          <ac:chgData name="Crouse, Matt - ARS" userId="3320b7f1-3770-4d59-9247-229b0fe6e74d" providerId="ADAL" clId="{CF82808A-78E5-42CB-B6AF-6B37D49F1F33}" dt="2022-11-30T03:02:55.805" v="816" actId="14100"/>
          <ac:spMkLst>
            <pc:docMk/>
            <pc:sldMk cId="0" sldId="712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00.056" v="818" actId="14100"/>
          <ac:spMkLst>
            <pc:docMk/>
            <pc:sldMk cId="0" sldId="712"/>
            <ac:spMk id="6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02.491" v="820" actId="14100"/>
          <ac:spMkLst>
            <pc:docMk/>
            <pc:sldMk cId="0" sldId="712"/>
            <ac:spMk id="67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3:12.725" v="825" actId="14100"/>
        <pc:sldMkLst>
          <pc:docMk/>
          <pc:sldMk cId="0" sldId="713"/>
        </pc:sldMkLst>
        <pc:spChg chg="mod">
          <ac:chgData name="Crouse, Matt - ARS" userId="3320b7f1-3770-4d59-9247-229b0fe6e74d" providerId="ADAL" clId="{CF82808A-78E5-42CB-B6AF-6B37D49F1F33}" dt="2022-11-30T03:03:07.991" v="822" actId="14100"/>
          <ac:spMkLst>
            <pc:docMk/>
            <pc:sldMk cId="0" sldId="71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10.956" v="824" actId="14100"/>
          <ac:spMkLst>
            <pc:docMk/>
            <pc:sldMk cId="0" sldId="71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12.725" v="825" actId="14100"/>
          <ac:spMkLst>
            <pc:docMk/>
            <pc:sldMk cId="0" sldId="713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3:24.330" v="832" actId="14100"/>
        <pc:sldMkLst>
          <pc:docMk/>
          <pc:sldMk cId="0" sldId="714"/>
        </pc:sldMkLst>
        <pc:spChg chg="mod">
          <ac:chgData name="Crouse, Matt - ARS" userId="3320b7f1-3770-4d59-9247-229b0fe6e74d" providerId="ADAL" clId="{CF82808A-78E5-42CB-B6AF-6B37D49F1F33}" dt="2022-11-30T03:03:18.777" v="827" actId="14100"/>
          <ac:spMkLst>
            <pc:docMk/>
            <pc:sldMk cId="0" sldId="71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21.399" v="829" actId="14100"/>
          <ac:spMkLst>
            <pc:docMk/>
            <pc:sldMk cId="0" sldId="71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24.330" v="832" actId="14100"/>
          <ac:spMkLst>
            <pc:docMk/>
            <pc:sldMk cId="0" sldId="714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3:35.199" v="838" actId="14100"/>
        <pc:sldMkLst>
          <pc:docMk/>
          <pc:sldMk cId="0" sldId="715"/>
        </pc:sldMkLst>
        <pc:spChg chg="mod">
          <ac:chgData name="Crouse, Matt - ARS" userId="3320b7f1-3770-4d59-9247-229b0fe6e74d" providerId="ADAL" clId="{CF82808A-78E5-42CB-B6AF-6B37D49F1F33}" dt="2022-11-30T03:03:28.118" v="834" actId="14100"/>
          <ac:spMkLst>
            <pc:docMk/>
            <pc:sldMk cId="0" sldId="715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32.537" v="836" actId="14100"/>
          <ac:spMkLst>
            <pc:docMk/>
            <pc:sldMk cId="0" sldId="715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35.199" v="838" actId="14100"/>
          <ac:spMkLst>
            <pc:docMk/>
            <pc:sldMk cId="0" sldId="715"/>
            <ac:spMk id="59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3:44.163" v="843" actId="14100"/>
        <pc:sldMkLst>
          <pc:docMk/>
          <pc:sldMk cId="0" sldId="716"/>
        </pc:sldMkLst>
        <pc:spChg chg="mod">
          <ac:chgData name="Crouse, Matt - ARS" userId="3320b7f1-3770-4d59-9247-229b0fe6e74d" providerId="ADAL" clId="{CF82808A-78E5-42CB-B6AF-6B37D49F1F33}" dt="2022-11-30T03:03:38.195" v="839" actId="14100"/>
          <ac:spMkLst>
            <pc:docMk/>
            <pc:sldMk cId="0" sldId="716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41.855" v="841" actId="14100"/>
          <ac:spMkLst>
            <pc:docMk/>
            <pc:sldMk cId="0" sldId="716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44.163" v="843" actId="14100"/>
          <ac:spMkLst>
            <pc:docMk/>
            <pc:sldMk cId="0" sldId="716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3:54.147" v="848" actId="14100"/>
        <pc:sldMkLst>
          <pc:docMk/>
          <pc:sldMk cId="0" sldId="717"/>
        </pc:sldMkLst>
        <pc:spChg chg="mod">
          <ac:chgData name="Crouse, Matt - ARS" userId="3320b7f1-3770-4d59-9247-229b0fe6e74d" providerId="ADAL" clId="{CF82808A-78E5-42CB-B6AF-6B37D49F1F33}" dt="2022-11-30T03:03:47.770" v="844" actId="14100"/>
          <ac:spMkLst>
            <pc:docMk/>
            <pc:sldMk cId="0" sldId="71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51.094" v="846" actId="14100"/>
          <ac:spMkLst>
            <pc:docMk/>
            <pc:sldMk cId="0" sldId="717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3:54.147" v="848" actId="14100"/>
          <ac:spMkLst>
            <pc:docMk/>
            <pc:sldMk cId="0" sldId="717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4:03.817" v="853" actId="14100"/>
        <pc:sldMkLst>
          <pc:docMk/>
          <pc:sldMk cId="0" sldId="718"/>
        </pc:sldMkLst>
        <pc:spChg chg="mod">
          <ac:chgData name="Crouse, Matt - ARS" userId="3320b7f1-3770-4d59-9247-229b0fe6e74d" providerId="ADAL" clId="{CF82808A-78E5-42CB-B6AF-6B37D49F1F33}" dt="2022-11-30T03:03:58.261" v="850" actId="14100"/>
          <ac:spMkLst>
            <pc:docMk/>
            <pc:sldMk cId="0" sldId="718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02.342" v="852" actId="14100"/>
          <ac:spMkLst>
            <pc:docMk/>
            <pc:sldMk cId="0" sldId="718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03.817" v="853" actId="14100"/>
          <ac:spMkLst>
            <pc:docMk/>
            <pc:sldMk cId="0" sldId="718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4:15.528" v="859" actId="14100"/>
        <pc:sldMkLst>
          <pc:docMk/>
          <pc:sldMk cId="0" sldId="719"/>
        </pc:sldMkLst>
        <pc:spChg chg="mod">
          <ac:chgData name="Crouse, Matt - ARS" userId="3320b7f1-3770-4d59-9247-229b0fe6e74d" providerId="ADAL" clId="{CF82808A-78E5-42CB-B6AF-6B37D49F1F33}" dt="2022-11-30T03:04:10.391" v="855" actId="14100"/>
          <ac:spMkLst>
            <pc:docMk/>
            <pc:sldMk cId="0" sldId="71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13.337" v="857" actId="14100"/>
          <ac:spMkLst>
            <pc:docMk/>
            <pc:sldMk cId="0" sldId="719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15.528" v="859" actId="14100"/>
          <ac:spMkLst>
            <pc:docMk/>
            <pc:sldMk cId="0" sldId="719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4:24.825" v="865" actId="14100"/>
        <pc:sldMkLst>
          <pc:docMk/>
          <pc:sldMk cId="0" sldId="720"/>
        </pc:sldMkLst>
        <pc:spChg chg="mod">
          <ac:chgData name="Crouse, Matt - ARS" userId="3320b7f1-3770-4d59-9247-229b0fe6e74d" providerId="ADAL" clId="{CF82808A-78E5-42CB-B6AF-6B37D49F1F33}" dt="2022-11-30T03:04:19.541" v="861" actId="14100"/>
          <ac:spMkLst>
            <pc:docMk/>
            <pc:sldMk cId="0" sldId="720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22.273" v="863" actId="14100"/>
          <ac:spMkLst>
            <pc:docMk/>
            <pc:sldMk cId="0" sldId="72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24.825" v="865" actId="14100"/>
          <ac:spMkLst>
            <pc:docMk/>
            <pc:sldMk cId="0" sldId="720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4:33.423" v="869" actId="14100"/>
        <pc:sldMkLst>
          <pc:docMk/>
          <pc:sldMk cId="0" sldId="721"/>
        </pc:sldMkLst>
        <pc:spChg chg="mod">
          <ac:chgData name="Crouse, Matt - ARS" userId="3320b7f1-3770-4d59-9247-229b0fe6e74d" providerId="ADAL" clId="{CF82808A-78E5-42CB-B6AF-6B37D49F1F33}" dt="2022-11-30T03:04:27.814" v="866" actId="14100"/>
          <ac:spMkLst>
            <pc:docMk/>
            <pc:sldMk cId="0" sldId="72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31.874" v="868" actId="14100"/>
          <ac:spMkLst>
            <pc:docMk/>
            <pc:sldMk cId="0" sldId="72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33.423" v="869" actId="14100"/>
          <ac:spMkLst>
            <pc:docMk/>
            <pc:sldMk cId="0" sldId="721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4:44.351" v="874" actId="14100"/>
        <pc:sldMkLst>
          <pc:docMk/>
          <pc:sldMk cId="0" sldId="722"/>
        </pc:sldMkLst>
        <pc:spChg chg="mod">
          <ac:chgData name="Crouse, Matt - ARS" userId="3320b7f1-3770-4d59-9247-229b0fe6e74d" providerId="ADAL" clId="{CF82808A-78E5-42CB-B6AF-6B37D49F1F33}" dt="2022-11-30T03:04:38.724" v="871" actId="14100"/>
          <ac:spMkLst>
            <pc:docMk/>
            <pc:sldMk cId="0" sldId="72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43.066" v="873" actId="14100"/>
          <ac:spMkLst>
            <pc:docMk/>
            <pc:sldMk cId="0" sldId="722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44.351" v="874" actId="14100"/>
          <ac:spMkLst>
            <pc:docMk/>
            <pc:sldMk cId="0" sldId="722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4:56.899" v="880" actId="14100"/>
        <pc:sldMkLst>
          <pc:docMk/>
          <pc:sldMk cId="0" sldId="723"/>
        </pc:sldMkLst>
        <pc:spChg chg="mod">
          <ac:chgData name="Crouse, Matt - ARS" userId="3320b7f1-3770-4d59-9247-229b0fe6e74d" providerId="ADAL" clId="{CF82808A-78E5-42CB-B6AF-6B37D49F1F33}" dt="2022-11-30T03:04:49.045" v="876" actId="14100"/>
          <ac:spMkLst>
            <pc:docMk/>
            <pc:sldMk cId="0" sldId="723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54.647" v="878" actId="14100"/>
          <ac:spMkLst>
            <pc:docMk/>
            <pc:sldMk cId="0" sldId="72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4:56.899" v="880" actId="14100"/>
          <ac:spMkLst>
            <pc:docMk/>
            <pc:sldMk cId="0" sldId="723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5:09.091" v="886" actId="14100"/>
        <pc:sldMkLst>
          <pc:docMk/>
          <pc:sldMk cId="0" sldId="724"/>
        </pc:sldMkLst>
        <pc:spChg chg="mod">
          <ac:chgData name="Crouse, Matt - ARS" userId="3320b7f1-3770-4d59-9247-229b0fe6e74d" providerId="ADAL" clId="{CF82808A-78E5-42CB-B6AF-6B37D49F1F33}" dt="2022-11-30T03:05:01.423" v="882" actId="14100"/>
          <ac:spMkLst>
            <pc:docMk/>
            <pc:sldMk cId="0" sldId="72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5:04.739" v="884" actId="14100"/>
          <ac:spMkLst>
            <pc:docMk/>
            <pc:sldMk cId="0" sldId="724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5:09.091" v="886" actId="14100"/>
          <ac:spMkLst>
            <pc:docMk/>
            <pc:sldMk cId="0" sldId="724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5:20.178" v="892" actId="14100"/>
        <pc:sldMkLst>
          <pc:docMk/>
          <pc:sldMk cId="0" sldId="725"/>
        </pc:sldMkLst>
        <pc:spChg chg="mod">
          <ac:chgData name="Crouse, Matt - ARS" userId="3320b7f1-3770-4d59-9247-229b0fe6e74d" providerId="ADAL" clId="{CF82808A-78E5-42CB-B6AF-6B37D49F1F33}" dt="2022-11-30T03:05:13.125" v="888" actId="14100"/>
          <ac:spMkLst>
            <pc:docMk/>
            <pc:sldMk cId="0" sldId="72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5:17.216" v="890" actId="14100"/>
          <ac:spMkLst>
            <pc:docMk/>
            <pc:sldMk cId="0" sldId="725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5:20.178" v="892" actId="14100"/>
          <ac:spMkLst>
            <pc:docMk/>
            <pc:sldMk cId="0" sldId="725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5:31.973" v="899" actId="14100"/>
        <pc:sldMkLst>
          <pc:docMk/>
          <pc:sldMk cId="0" sldId="726"/>
        </pc:sldMkLst>
        <pc:spChg chg="mod">
          <ac:chgData name="Crouse, Matt - ARS" userId="3320b7f1-3770-4d59-9247-229b0fe6e74d" providerId="ADAL" clId="{CF82808A-78E5-42CB-B6AF-6B37D49F1F33}" dt="2022-11-30T03:05:24.869" v="894" actId="14100"/>
          <ac:spMkLst>
            <pc:docMk/>
            <pc:sldMk cId="0" sldId="72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5:29.347" v="897" actId="14100"/>
          <ac:spMkLst>
            <pc:docMk/>
            <pc:sldMk cId="0" sldId="72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5:31.973" v="899" actId="14100"/>
          <ac:spMkLst>
            <pc:docMk/>
            <pc:sldMk cId="0" sldId="72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6:34.213" v="905" actId="14100"/>
        <pc:sldMkLst>
          <pc:docMk/>
          <pc:sldMk cId="0" sldId="727"/>
        </pc:sldMkLst>
        <pc:spChg chg="mod">
          <ac:chgData name="Crouse, Matt - ARS" userId="3320b7f1-3770-4d59-9247-229b0fe6e74d" providerId="ADAL" clId="{CF82808A-78E5-42CB-B6AF-6B37D49F1F33}" dt="2022-11-30T03:06:27.980" v="901" actId="14100"/>
          <ac:spMkLst>
            <pc:docMk/>
            <pc:sldMk cId="0" sldId="727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6:32.161" v="903" actId="14100"/>
          <ac:spMkLst>
            <pc:docMk/>
            <pc:sldMk cId="0" sldId="72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6:34.213" v="905" actId="14100"/>
          <ac:spMkLst>
            <pc:docMk/>
            <pc:sldMk cId="0" sldId="727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6:42.877" v="911" actId="14100"/>
        <pc:sldMkLst>
          <pc:docMk/>
          <pc:sldMk cId="0" sldId="728"/>
        </pc:sldMkLst>
        <pc:spChg chg="mod">
          <ac:chgData name="Crouse, Matt - ARS" userId="3320b7f1-3770-4d59-9247-229b0fe6e74d" providerId="ADAL" clId="{CF82808A-78E5-42CB-B6AF-6B37D49F1F33}" dt="2022-11-30T03:06:37.961" v="907" actId="14100"/>
          <ac:spMkLst>
            <pc:docMk/>
            <pc:sldMk cId="0" sldId="72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6:40.893" v="909" actId="14100"/>
          <ac:spMkLst>
            <pc:docMk/>
            <pc:sldMk cId="0" sldId="728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6:42.877" v="911" actId="14100"/>
          <ac:spMkLst>
            <pc:docMk/>
            <pc:sldMk cId="0" sldId="728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6:52.935" v="917" actId="14100"/>
        <pc:sldMkLst>
          <pc:docMk/>
          <pc:sldMk cId="0" sldId="729"/>
        </pc:sldMkLst>
        <pc:spChg chg="mod">
          <ac:chgData name="Crouse, Matt - ARS" userId="3320b7f1-3770-4d59-9247-229b0fe6e74d" providerId="ADAL" clId="{CF82808A-78E5-42CB-B6AF-6B37D49F1F33}" dt="2022-11-30T03:06:46.721" v="913" actId="14100"/>
          <ac:spMkLst>
            <pc:docMk/>
            <pc:sldMk cId="0" sldId="72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6:49.799" v="915" actId="14100"/>
          <ac:spMkLst>
            <pc:docMk/>
            <pc:sldMk cId="0" sldId="72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6:52.935" v="917" actId="14100"/>
          <ac:spMkLst>
            <pc:docMk/>
            <pc:sldMk cId="0" sldId="72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7:12.969" v="922" actId="14100"/>
        <pc:sldMkLst>
          <pc:docMk/>
          <pc:sldMk cId="0" sldId="730"/>
        </pc:sldMkLst>
        <pc:spChg chg="mod">
          <ac:chgData name="Crouse, Matt - ARS" userId="3320b7f1-3770-4d59-9247-229b0fe6e74d" providerId="ADAL" clId="{CF82808A-78E5-42CB-B6AF-6B37D49F1F33}" dt="2022-11-30T03:06:57.117" v="918" actId="14100"/>
          <ac:spMkLst>
            <pc:docMk/>
            <pc:sldMk cId="0" sldId="73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00.538" v="920" actId="14100"/>
          <ac:spMkLst>
            <pc:docMk/>
            <pc:sldMk cId="0" sldId="730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12.969" v="922" actId="14100"/>
          <ac:spMkLst>
            <pc:docMk/>
            <pc:sldMk cId="0" sldId="730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7:23.946" v="928" actId="14100"/>
        <pc:sldMkLst>
          <pc:docMk/>
          <pc:sldMk cId="0" sldId="731"/>
        </pc:sldMkLst>
        <pc:spChg chg="mod">
          <ac:chgData name="Crouse, Matt - ARS" userId="3320b7f1-3770-4d59-9247-229b0fe6e74d" providerId="ADAL" clId="{CF82808A-78E5-42CB-B6AF-6B37D49F1F33}" dt="2022-11-30T03:07:16.201" v="923" actId="14100"/>
          <ac:spMkLst>
            <pc:docMk/>
            <pc:sldMk cId="0" sldId="73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21.366" v="926" actId="14100"/>
          <ac:spMkLst>
            <pc:docMk/>
            <pc:sldMk cId="0" sldId="73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23.946" v="928" actId="14100"/>
          <ac:spMkLst>
            <pc:docMk/>
            <pc:sldMk cId="0" sldId="731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7:34.197" v="933" actId="14100"/>
        <pc:sldMkLst>
          <pc:docMk/>
          <pc:sldMk cId="0" sldId="732"/>
        </pc:sldMkLst>
        <pc:spChg chg="mod">
          <ac:chgData name="Crouse, Matt - ARS" userId="3320b7f1-3770-4d59-9247-229b0fe6e74d" providerId="ADAL" clId="{CF82808A-78E5-42CB-B6AF-6B37D49F1F33}" dt="2022-11-30T03:07:28.174" v="929" actId="14100"/>
          <ac:spMkLst>
            <pc:docMk/>
            <pc:sldMk cId="0" sldId="732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31.831" v="931" actId="14100"/>
          <ac:spMkLst>
            <pc:docMk/>
            <pc:sldMk cId="0" sldId="73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34.197" v="933" actId="14100"/>
          <ac:spMkLst>
            <pc:docMk/>
            <pc:sldMk cId="0" sldId="732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7:45.364" v="939" actId="14100"/>
        <pc:sldMkLst>
          <pc:docMk/>
          <pc:sldMk cId="0" sldId="733"/>
        </pc:sldMkLst>
        <pc:spChg chg="mod">
          <ac:chgData name="Crouse, Matt - ARS" userId="3320b7f1-3770-4d59-9247-229b0fe6e74d" providerId="ADAL" clId="{CF82808A-78E5-42CB-B6AF-6B37D49F1F33}" dt="2022-11-30T03:07:39.014" v="935" actId="14100"/>
          <ac:spMkLst>
            <pc:docMk/>
            <pc:sldMk cId="0" sldId="73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42.642" v="937" actId="14100"/>
          <ac:spMkLst>
            <pc:docMk/>
            <pc:sldMk cId="0" sldId="73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45.364" v="939" actId="14100"/>
          <ac:spMkLst>
            <pc:docMk/>
            <pc:sldMk cId="0" sldId="733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7:54.798" v="944" actId="14100"/>
        <pc:sldMkLst>
          <pc:docMk/>
          <pc:sldMk cId="0" sldId="734"/>
        </pc:sldMkLst>
        <pc:spChg chg="mod">
          <ac:chgData name="Crouse, Matt - ARS" userId="3320b7f1-3770-4d59-9247-229b0fe6e74d" providerId="ADAL" clId="{CF82808A-78E5-42CB-B6AF-6B37D49F1F33}" dt="2022-11-30T03:07:49.233" v="941" actId="14100"/>
          <ac:spMkLst>
            <pc:docMk/>
            <pc:sldMk cId="0" sldId="734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53.394" v="943" actId="14100"/>
          <ac:spMkLst>
            <pc:docMk/>
            <pc:sldMk cId="0" sldId="73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7:54.798" v="944" actId="14100"/>
          <ac:spMkLst>
            <pc:docMk/>
            <pc:sldMk cId="0" sldId="734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8:06.257" v="950" actId="14100"/>
        <pc:sldMkLst>
          <pc:docMk/>
          <pc:sldMk cId="0" sldId="735"/>
        </pc:sldMkLst>
        <pc:spChg chg="mod">
          <ac:chgData name="Crouse, Matt - ARS" userId="3320b7f1-3770-4d59-9247-229b0fe6e74d" providerId="ADAL" clId="{CF82808A-78E5-42CB-B6AF-6B37D49F1F33}" dt="2022-11-30T03:07:59.829" v="946" actId="14100"/>
          <ac:spMkLst>
            <pc:docMk/>
            <pc:sldMk cId="0" sldId="73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03.524" v="948" actId="14100"/>
          <ac:spMkLst>
            <pc:docMk/>
            <pc:sldMk cId="0" sldId="735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06.257" v="950" actId="14100"/>
          <ac:spMkLst>
            <pc:docMk/>
            <pc:sldMk cId="0" sldId="735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8:15.750" v="955" actId="14100"/>
        <pc:sldMkLst>
          <pc:docMk/>
          <pc:sldMk cId="0" sldId="736"/>
        </pc:sldMkLst>
        <pc:spChg chg="mod">
          <ac:chgData name="Crouse, Matt - ARS" userId="3320b7f1-3770-4d59-9247-229b0fe6e74d" providerId="ADAL" clId="{CF82808A-78E5-42CB-B6AF-6B37D49F1F33}" dt="2022-11-30T03:08:10.233" v="952" actId="14100"/>
          <ac:spMkLst>
            <pc:docMk/>
            <pc:sldMk cId="0" sldId="73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14.377" v="954" actId="14100"/>
          <ac:spMkLst>
            <pc:docMk/>
            <pc:sldMk cId="0" sldId="736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15.750" v="955" actId="14100"/>
          <ac:spMkLst>
            <pc:docMk/>
            <pc:sldMk cId="0" sldId="736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8:26.231" v="962" actId="14100"/>
        <pc:sldMkLst>
          <pc:docMk/>
          <pc:sldMk cId="0" sldId="737"/>
        </pc:sldMkLst>
        <pc:spChg chg="mod">
          <ac:chgData name="Crouse, Matt - ARS" userId="3320b7f1-3770-4d59-9247-229b0fe6e74d" providerId="ADAL" clId="{CF82808A-78E5-42CB-B6AF-6B37D49F1F33}" dt="2022-11-30T03:08:20.019" v="957" actId="14100"/>
          <ac:spMkLst>
            <pc:docMk/>
            <pc:sldMk cId="0" sldId="73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23.658" v="960" actId="14100"/>
          <ac:spMkLst>
            <pc:docMk/>
            <pc:sldMk cId="0" sldId="73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26.231" v="962" actId="14100"/>
          <ac:spMkLst>
            <pc:docMk/>
            <pc:sldMk cId="0" sldId="73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8:35.893" v="968" actId="14100"/>
        <pc:sldMkLst>
          <pc:docMk/>
          <pc:sldMk cId="0" sldId="738"/>
        </pc:sldMkLst>
        <pc:spChg chg="mod">
          <ac:chgData name="Crouse, Matt - ARS" userId="3320b7f1-3770-4d59-9247-229b0fe6e74d" providerId="ADAL" clId="{CF82808A-78E5-42CB-B6AF-6B37D49F1F33}" dt="2022-11-30T03:08:29.870" v="964" actId="14100"/>
          <ac:spMkLst>
            <pc:docMk/>
            <pc:sldMk cId="0" sldId="738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33.516" v="966" actId="14100"/>
          <ac:spMkLst>
            <pc:docMk/>
            <pc:sldMk cId="0" sldId="73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35.893" v="968" actId="14100"/>
          <ac:spMkLst>
            <pc:docMk/>
            <pc:sldMk cId="0" sldId="738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08:46.855" v="973" actId="14100"/>
        <pc:sldMkLst>
          <pc:docMk/>
          <pc:sldMk cId="0" sldId="739"/>
        </pc:sldMkLst>
        <pc:spChg chg="mod">
          <ac:chgData name="Crouse, Matt - ARS" userId="3320b7f1-3770-4d59-9247-229b0fe6e74d" providerId="ADAL" clId="{CF82808A-78E5-42CB-B6AF-6B37D49F1F33}" dt="2022-11-30T03:08:41.003" v="970" actId="14100"/>
          <ac:spMkLst>
            <pc:docMk/>
            <pc:sldMk cId="0" sldId="739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43.923" v="972" actId="14100"/>
          <ac:spMkLst>
            <pc:docMk/>
            <pc:sldMk cId="0" sldId="73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08:46.855" v="973" actId="14100"/>
          <ac:spMkLst>
            <pc:docMk/>
            <pc:sldMk cId="0" sldId="739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1:06.761" v="981" actId="14100"/>
        <pc:sldMkLst>
          <pc:docMk/>
          <pc:sldMk cId="0" sldId="740"/>
        </pc:sldMkLst>
        <pc:spChg chg="mod">
          <ac:chgData name="Crouse, Matt - ARS" userId="3320b7f1-3770-4d59-9247-229b0fe6e74d" providerId="ADAL" clId="{CF82808A-78E5-42CB-B6AF-6B37D49F1F33}" dt="2022-11-30T03:10:58.577" v="976" actId="14100"/>
          <ac:spMkLst>
            <pc:docMk/>
            <pc:sldMk cId="0" sldId="740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02.714" v="978" actId="14100"/>
          <ac:spMkLst>
            <pc:docMk/>
            <pc:sldMk cId="0" sldId="74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06.761" v="981" actId="14100"/>
          <ac:spMkLst>
            <pc:docMk/>
            <pc:sldMk cId="0" sldId="740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1:16.441" v="987" actId="14100"/>
        <pc:sldMkLst>
          <pc:docMk/>
          <pc:sldMk cId="0" sldId="741"/>
        </pc:sldMkLst>
        <pc:spChg chg="mod">
          <ac:chgData name="Crouse, Matt - ARS" userId="3320b7f1-3770-4d59-9247-229b0fe6e74d" providerId="ADAL" clId="{CF82808A-78E5-42CB-B6AF-6B37D49F1F33}" dt="2022-11-30T03:11:10.652" v="983" actId="14100"/>
          <ac:spMkLst>
            <pc:docMk/>
            <pc:sldMk cId="0" sldId="74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13.769" v="985" actId="14100"/>
          <ac:spMkLst>
            <pc:docMk/>
            <pc:sldMk cId="0" sldId="74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16.441" v="987" actId="14100"/>
          <ac:spMkLst>
            <pc:docMk/>
            <pc:sldMk cId="0" sldId="741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1:26.084" v="993" actId="14100"/>
        <pc:sldMkLst>
          <pc:docMk/>
          <pc:sldMk cId="0" sldId="742"/>
        </pc:sldMkLst>
        <pc:spChg chg="mod">
          <ac:chgData name="Crouse, Matt - ARS" userId="3320b7f1-3770-4d59-9247-229b0fe6e74d" providerId="ADAL" clId="{CF82808A-78E5-42CB-B6AF-6B37D49F1F33}" dt="2022-11-30T03:11:20.187" v="989" actId="14100"/>
          <ac:spMkLst>
            <pc:docMk/>
            <pc:sldMk cId="0" sldId="74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23.551" v="991" actId="14100"/>
          <ac:spMkLst>
            <pc:docMk/>
            <pc:sldMk cId="0" sldId="74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26.084" v="993" actId="14100"/>
          <ac:spMkLst>
            <pc:docMk/>
            <pc:sldMk cId="0" sldId="74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1:35.839" v="997" actId="14100"/>
        <pc:sldMkLst>
          <pc:docMk/>
          <pc:sldMk cId="0" sldId="743"/>
        </pc:sldMkLst>
        <pc:spChg chg="mod">
          <ac:chgData name="Crouse, Matt - ARS" userId="3320b7f1-3770-4d59-9247-229b0fe6e74d" providerId="ADAL" clId="{CF82808A-78E5-42CB-B6AF-6B37D49F1F33}" dt="2022-11-30T03:11:29.922" v="994" actId="14100"/>
          <ac:spMkLst>
            <pc:docMk/>
            <pc:sldMk cId="0" sldId="74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34.038" v="996" actId="14100"/>
          <ac:spMkLst>
            <pc:docMk/>
            <pc:sldMk cId="0" sldId="743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35.839" v="997" actId="14100"/>
          <ac:spMkLst>
            <pc:docMk/>
            <pc:sldMk cId="0" sldId="743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1:44.659" v="1002" actId="14100"/>
        <pc:sldMkLst>
          <pc:docMk/>
          <pc:sldMk cId="0" sldId="744"/>
        </pc:sldMkLst>
        <pc:spChg chg="mod">
          <ac:chgData name="Crouse, Matt - ARS" userId="3320b7f1-3770-4d59-9247-229b0fe6e74d" providerId="ADAL" clId="{CF82808A-78E5-42CB-B6AF-6B37D49F1F33}" dt="2022-11-30T03:11:39.965" v="999" actId="14100"/>
          <ac:spMkLst>
            <pc:docMk/>
            <pc:sldMk cId="0" sldId="744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43.466" v="1001" actId="14100"/>
          <ac:spMkLst>
            <pc:docMk/>
            <pc:sldMk cId="0" sldId="74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44.659" v="1002" actId="14100"/>
          <ac:spMkLst>
            <pc:docMk/>
            <pc:sldMk cId="0" sldId="744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1:55.763" v="1006" actId="14100"/>
        <pc:sldMkLst>
          <pc:docMk/>
          <pc:sldMk cId="0" sldId="745"/>
        </pc:sldMkLst>
        <pc:spChg chg="mod">
          <ac:chgData name="Crouse, Matt - ARS" userId="3320b7f1-3770-4d59-9247-229b0fe6e74d" providerId="ADAL" clId="{CF82808A-78E5-42CB-B6AF-6B37D49F1F33}" dt="2022-11-30T03:11:51.306" v="1003" actId="14100"/>
          <ac:spMkLst>
            <pc:docMk/>
            <pc:sldMk cId="0" sldId="745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54.554" v="1005" actId="14100"/>
          <ac:spMkLst>
            <pc:docMk/>
            <pc:sldMk cId="0" sldId="74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1:55.763" v="1006" actId="14100"/>
          <ac:spMkLst>
            <pc:docMk/>
            <pc:sldMk cId="0" sldId="745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2:06.159" v="1011" actId="14100"/>
        <pc:sldMkLst>
          <pc:docMk/>
          <pc:sldMk cId="0" sldId="746"/>
        </pc:sldMkLst>
        <pc:spChg chg="mod">
          <ac:chgData name="Crouse, Matt - ARS" userId="3320b7f1-3770-4d59-9247-229b0fe6e74d" providerId="ADAL" clId="{CF82808A-78E5-42CB-B6AF-6B37D49F1F33}" dt="2022-11-30T03:11:59.238" v="1007" actId="14100"/>
          <ac:spMkLst>
            <pc:docMk/>
            <pc:sldMk cId="0" sldId="74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04.133" v="1009" actId="14100"/>
          <ac:spMkLst>
            <pc:docMk/>
            <pc:sldMk cId="0" sldId="74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06.159" v="1011" actId="14100"/>
          <ac:spMkLst>
            <pc:docMk/>
            <pc:sldMk cId="0" sldId="74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2:15.730" v="1016" actId="14100"/>
        <pc:sldMkLst>
          <pc:docMk/>
          <pc:sldMk cId="0" sldId="747"/>
        </pc:sldMkLst>
        <pc:spChg chg="mod">
          <ac:chgData name="Crouse, Matt - ARS" userId="3320b7f1-3770-4d59-9247-229b0fe6e74d" providerId="ADAL" clId="{CF82808A-78E5-42CB-B6AF-6B37D49F1F33}" dt="2022-11-30T03:12:09.139" v="1012" actId="14100"/>
          <ac:spMkLst>
            <pc:docMk/>
            <pc:sldMk cId="0" sldId="74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12.981" v="1014" actId="14100"/>
          <ac:spMkLst>
            <pc:docMk/>
            <pc:sldMk cId="0" sldId="74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15.730" v="1016" actId="14100"/>
          <ac:spMkLst>
            <pc:docMk/>
            <pc:sldMk cId="0" sldId="747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2:28.117" v="1022" actId="14100"/>
        <pc:sldMkLst>
          <pc:docMk/>
          <pc:sldMk cId="0" sldId="748"/>
        </pc:sldMkLst>
        <pc:spChg chg="mod">
          <ac:chgData name="Crouse, Matt - ARS" userId="3320b7f1-3770-4d59-9247-229b0fe6e74d" providerId="ADAL" clId="{CF82808A-78E5-42CB-B6AF-6B37D49F1F33}" dt="2022-11-30T03:12:20.682" v="1018" actId="14100"/>
          <ac:spMkLst>
            <pc:docMk/>
            <pc:sldMk cId="0" sldId="74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24.891" v="1020" actId="14100"/>
          <ac:spMkLst>
            <pc:docMk/>
            <pc:sldMk cId="0" sldId="74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28.117" v="1022" actId="14100"/>
          <ac:spMkLst>
            <pc:docMk/>
            <pc:sldMk cId="0" sldId="748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2:41.679" v="1028" actId="14100"/>
        <pc:sldMkLst>
          <pc:docMk/>
          <pc:sldMk cId="0" sldId="749"/>
        </pc:sldMkLst>
        <pc:spChg chg="mod">
          <ac:chgData name="Crouse, Matt - ARS" userId="3320b7f1-3770-4d59-9247-229b0fe6e74d" providerId="ADAL" clId="{CF82808A-78E5-42CB-B6AF-6B37D49F1F33}" dt="2022-11-30T03:12:33.595" v="1024" actId="14100"/>
          <ac:spMkLst>
            <pc:docMk/>
            <pc:sldMk cId="0" sldId="74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39.371" v="1026" actId="14100"/>
          <ac:spMkLst>
            <pc:docMk/>
            <pc:sldMk cId="0" sldId="749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41.679" v="1028" actId="14100"/>
          <ac:spMkLst>
            <pc:docMk/>
            <pc:sldMk cId="0" sldId="749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2:51.964" v="1034" actId="14100"/>
        <pc:sldMkLst>
          <pc:docMk/>
          <pc:sldMk cId="0" sldId="750"/>
        </pc:sldMkLst>
        <pc:spChg chg="mod">
          <ac:chgData name="Crouse, Matt - ARS" userId="3320b7f1-3770-4d59-9247-229b0fe6e74d" providerId="ADAL" clId="{CF82808A-78E5-42CB-B6AF-6B37D49F1F33}" dt="2022-11-30T03:12:46.029" v="1030" actId="14100"/>
          <ac:spMkLst>
            <pc:docMk/>
            <pc:sldMk cId="0" sldId="75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48.825" v="1032" actId="14100"/>
          <ac:spMkLst>
            <pc:docMk/>
            <pc:sldMk cId="0" sldId="750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2:51.964" v="1034" actId="14100"/>
          <ac:spMkLst>
            <pc:docMk/>
            <pc:sldMk cId="0" sldId="750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3:03.854" v="1040" actId="14100"/>
        <pc:sldMkLst>
          <pc:docMk/>
          <pc:sldMk cId="0" sldId="751"/>
        </pc:sldMkLst>
        <pc:spChg chg="mod">
          <ac:chgData name="Crouse, Matt - ARS" userId="3320b7f1-3770-4d59-9247-229b0fe6e74d" providerId="ADAL" clId="{CF82808A-78E5-42CB-B6AF-6B37D49F1F33}" dt="2022-11-30T03:12:56.995" v="1037" actId="14100"/>
          <ac:spMkLst>
            <pc:docMk/>
            <pc:sldMk cId="0" sldId="75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02.218" v="1039" actId="14100"/>
          <ac:spMkLst>
            <pc:docMk/>
            <pc:sldMk cId="0" sldId="751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03.854" v="1040" actId="14100"/>
          <ac:spMkLst>
            <pc:docMk/>
            <pc:sldMk cId="0" sldId="751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3:16.333" v="1048" actId="14100"/>
        <pc:sldMkLst>
          <pc:docMk/>
          <pc:sldMk cId="0" sldId="752"/>
        </pc:sldMkLst>
        <pc:spChg chg="mod">
          <ac:chgData name="Crouse, Matt - ARS" userId="3320b7f1-3770-4d59-9247-229b0fe6e74d" providerId="ADAL" clId="{CF82808A-78E5-42CB-B6AF-6B37D49F1F33}" dt="2022-11-30T03:13:09.222" v="1043" actId="14100"/>
          <ac:spMkLst>
            <pc:docMk/>
            <pc:sldMk cId="0" sldId="752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13.833" v="1046" actId="14100"/>
          <ac:spMkLst>
            <pc:docMk/>
            <pc:sldMk cId="0" sldId="75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16.333" v="1048" actId="14100"/>
          <ac:spMkLst>
            <pc:docMk/>
            <pc:sldMk cId="0" sldId="752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3:26.677" v="1054" actId="14100"/>
        <pc:sldMkLst>
          <pc:docMk/>
          <pc:sldMk cId="0" sldId="753"/>
        </pc:sldMkLst>
        <pc:spChg chg="mod">
          <ac:chgData name="Crouse, Matt - ARS" userId="3320b7f1-3770-4d59-9247-229b0fe6e74d" providerId="ADAL" clId="{CF82808A-78E5-42CB-B6AF-6B37D49F1F33}" dt="2022-11-30T03:13:21.612" v="1050" actId="14100"/>
          <ac:spMkLst>
            <pc:docMk/>
            <pc:sldMk cId="0" sldId="753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24.408" v="1052" actId="14100"/>
          <ac:spMkLst>
            <pc:docMk/>
            <pc:sldMk cId="0" sldId="75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26.677" v="1054" actId="14100"/>
          <ac:spMkLst>
            <pc:docMk/>
            <pc:sldMk cId="0" sldId="753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3:34.744" v="1059" actId="14100"/>
        <pc:sldMkLst>
          <pc:docMk/>
          <pc:sldMk cId="0" sldId="754"/>
        </pc:sldMkLst>
        <pc:spChg chg="mod">
          <ac:chgData name="Crouse, Matt - ARS" userId="3320b7f1-3770-4d59-9247-229b0fe6e74d" providerId="ADAL" clId="{CF82808A-78E5-42CB-B6AF-6B37D49F1F33}" dt="2022-11-30T03:13:29.511" v="1055" actId="14100"/>
          <ac:spMkLst>
            <pc:docMk/>
            <pc:sldMk cId="0" sldId="754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32.466" v="1057" actId="14100"/>
          <ac:spMkLst>
            <pc:docMk/>
            <pc:sldMk cId="0" sldId="75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34.744" v="1059" actId="14100"/>
          <ac:spMkLst>
            <pc:docMk/>
            <pc:sldMk cId="0" sldId="754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3:44.001" v="1064" actId="14100"/>
        <pc:sldMkLst>
          <pc:docMk/>
          <pc:sldMk cId="0" sldId="755"/>
        </pc:sldMkLst>
        <pc:spChg chg="mod">
          <ac:chgData name="Crouse, Matt - ARS" userId="3320b7f1-3770-4d59-9247-229b0fe6e74d" providerId="ADAL" clId="{CF82808A-78E5-42CB-B6AF-6B37D49F1F33}" dt="2022-11-30T03:13:37.536" v="1060" actId="14100"/>
          <ac:spMkLst>
            <pc:docMk/>
            <pc:sldMk cId="0" sldId="755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40.965" v="1062" actId="14100"/>
          <ac:spMkLst>
            <pc:docMk/>
            <pc:sldMk cId="0" sldId="75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44.001" v="1064" actId="14100"/>
          <ac:spMkLst>
            <pc:docMk/>
            <pc:sldMk cId="0" sldId="755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3:50.897" v="1068" actId="14100"/>
        <pc:sldMkLst>
          <pc:docMk/>
          <pc:sldMk cId="0" sldId="756"/>
        </pc:sldMkLst>
        <pc:spChg chg="mod">
          <ac:chgData name="Crouse, Matt - ARS" userId="3320b7f1-3770-4d59-9247-229b0fe6e74d" providerId="ADAL" clId="{CF82808A-78E5-42CB-B6AF-6B37D49F1F33}" dt="2022-11-30T03:13:46.869" v="1065" actId="14100"/>
          <ac:spMkLst>
            <pc:docMk/>
            <pc:sldMk cId="0" sldId="75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49.683" v="1067" actId="14100"/>
          <ac:spMkLst>
            <pc:docMk/>
            <pc:sldMk cId="0" sldId="75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50.897" v="1068" actId="14100"/>
          <ac:spMkLst>
            <pc:docMk/>
            <pc:sldMk cId="0" sldId="75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4:00.809" v="1074" actId="14100"/>
        <pc:sldMkLst>
          <pc:docMk/>
          <pc:sldMk cId="0" sldId="757"/>
        </pc:sldMkLst>
        <pc:spChg chg="mod">
          <ac:chgData name="Crouse, Matt - ARS" userId="3320b7f1-3770-4d59-9247-229b0fe6e74d" providerId="ADAL" clId="{CF82808A-78E5-42CB-B6AF-6B37D49F1F33}" dt="2022-11-30T03:13:55.920" v="1070" actId="14100"/>
          <ac:spMkLst>
            <pc:docMk/>
            <pc:sldMk cId="0" sldId="757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3:58.421" v="1072" actId="14100"/>
          <ac:spMkLst>
            <pc:docMk/>
            <pc:sldMk cId="0" sldId="757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00.809" v="1074" actId="14100"/>
          <ac:spMkLst>
            <pc:docMk/>
            <pc:sldMk cId="0" sldId="757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4:09.583" v="1079" actId="14100"/>
        <pc:sldMkLst>
          <pc:docMk/>
          <pc:sldMk cId="0" sldId="758"/>
        </pc:sldMkLst>
        <pc:spChg chg="mod">
          <ac:chgData name="Crouse, Matt - ARS" userId="3320b7f1-3770-4d59-9247-229b0fe6e74d" providerId="ADAL" clId="{CF82808A-78E5-42CB-B6AF-6B37D49F1F33}" dt="2022-11-30T03:14:04.382" v="1076" actId="14100"/>
          <ac:spMkLst>
            <pc:docMk/>
            <pc:sldMk cId="0" sldId="758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08.156" v="1078" actId="14100"/>
          <ac:spMkLst>
            <pc:docMk/>
            <pc:sldMk cId="0" sldId="75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09.583" v="1079" actId="14100"/>
          <ac:spMkLst>
            <pc:docMk/>
            <pc:sldMk cId="0" sldId="758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4:21.713" v="1084" actId="14100"/>
        <pc:sldMkLst>
          <pc:docMk/>
          <pc:sldMk cId="0" sldId="759"/>
        </pc:sldMkLst>
        <pc:spChg chg="mod">
          <ac:chgData name="Crouse, Matt - ARS" userId="3320b7f1-3770-4d59-9247-229b0fe6e74d" providerId="ADAL" clId="{CF82808A-78E5-42CB-B6AF-6B37D49F1F33}" dt="2022-11-30T03:14:14.395" v="1080" actId="14100"/>
          <ac:spMkLst>
            <pc:docMk/>
            <pc:sldMk cId="0" sldId="75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19.125" v="1082" actId="14100"/>
          <ac:spMkLst>
            <pc:docMk/>
            <pc:sldMk cId="0" sldId="75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21.713" v="1084" actId="14100"/>
          <ac:spMkLst>
            <pc:docMk/>
            <pc:sldMk cId="0" sldId="75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4:30.560" v="1089" actId="14100"/>
        <pc:sldMkLst>
          <pc:docMk/>
          <pc:sldMk cId="0" sldId="760"/>
        </pc:sldMkLst>
        <pc:spChg chg="mod">
          <ac:chgData name="Crouse, Matt - ARS" userId="3320b7f1-3770-4d59-9247-229b0fe6e74d" providerId="ADAL" clId="{CF82808A-78E5-42CB-B6AF-6B37D49F1F33}" dt="2022-11-30T03:14:26.185" v="1086" actId="14100"/>
          <ac:spMkLst>
            <pc:docMk/>
            <pc:sldMk cId="0" sldId="760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29.002" v="1088" actId="14100"/>
          <ac:spMkLst>
            <pc:docMk/>
            <pc:sldMk cId="0" sldId="760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30.560" v="1089" actId="14100"/>
          <ac:spMkLst>
            <pc:docMk/>
            <pc:sldMk cId="0" sldId="760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4:40.301" v="1094" actId="14100"/>
        <pc:sldMkLst>
          <pc:docMk/>
          <pc:sldMk cId="0" sldId="761"/>
        </pc:sldMkLst>
        <pc:spChg chg="mod">
          <ac:chgData name="Crouse, Matt - ARS" userId="3320b7f1-3770-4d59-9247-229b0fe6e74d" providerId="ADAL" clId="{CF82808A-78E5-42CB-B6AF-6B37D49F1F33}" dt="2022-11-30T03:14:33.567" v="1090" actId="14100"/>
          <ac:spMkLst>
            <pc:docMk/>
            <pc:sldMk cId="0" sldId="761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37.631" v="1092" actId="14100"/>
          <ac:spMkLst>
            <pc:docMk/>
            <pc:sldMk cId="0" sldId="76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40.301" v="1094" actId="14100"/>
          <ac:spMkLst>
            <pc:docMk/>
            <pc:sldMk cId="0" sldId="761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4:51.113" v="1100" actId="14100"/>
        <pc:sldMkLst>
          <pc:docMk/>
          <pc:sldMk cId="0" sldId="762"/>
        </pc:sldMkLst>
        <pc:spChg chg="mod">
          <ac:chgData name="Crouse, Matt - ARS" userId="3320b7f1-3770-4d59-9247-229b0fe6e74d" providerId="ADAL" clId="{CF82808A-78E5-42CB-B6AF-6B37D49F1F33}" dt="2022-11-30T03:14:44.197" v="1096" actId="14100"/>
          <ac:spMkLst>
            <pc:docMk/>
            <pc:sldMk cId="0" sldId="762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48.853" v="1098" actId="14100"/>
          <ac:spMkLst>
            <pc:docMk/>
            <pc:sldMk cId="0" sldId="762"/>
            <ac:spMk id="6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51.113" v="1100" actId="14100"/>
          <ac:spMkLst>
            <pc:docMk/>
            <pc:sldMk cId="0" sldId="762"/>
            <ac:spMk id="67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5:01.405" v="1105" actId="14100"/>
        <pc:sldMkLst>
          <pc:docMk/>
          <pc:sldMk cId="0" sldId="763"/>
        </pc:sldMkLst>
        <pc:spChg chg="mod">
          <ac:chgData name="Crouse, Matt - ARS" userId="3320b7f1-3770-4d59-9247-229b0fe6e74d" providerId="ADAL" clId="{CF82808A-78E5-42CB-B6AF-6B37D49F1F33}" dt="2022-11-30T03:14:55.536" v="1102" actId="14100"/>
          <ac:spMkLst>
            <pc:docMk/>
            <pc:sldMk cId="0" sldId="763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4:59.491" v="1104" actId="14100"/>
          <ac:spMkLst>
            <pc:docMk/>
            <pc:sldMk cId="0" sldId="76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01.405" v="1105" actId="14100"/>
          <ac:spMkLst>
            <pc:docMk/>
            <pc:sldMk cId="0" sldId="763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5:12.693" v="1110" actId="14100"/>
        <pc:sldMkLst>
          <pc:docMk/>
          <pc:sldMk cId="0" sldId="764"/>
        </pc:sldMkLst>
        <pc:spChg chg="mod">
          <ac:chgData name="Crouse, Matt - ARS" userId="3320b7f1-3770-4d59-9247-229b0fe6e74d" providerId="ADAL" clId="{CF82808A-78E5-42CB-B6AF-6B37D49F1F33}" dt="2022-11-30T03:15:05.539" v="1106" actId="14100"/>
          <ac:spMkLst>
            <pc:docMk/>
            <pc:sldMk cId="0" sldId="76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10.294" v="1108" actId="14100"/>
          <ac:spMkLst>
            <pc:docMk/>
            <pc:sldMk cId="0" sldId="76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12.693" v="1110" actId="14100"/>
          <ac:spMkLst>
            <pc:docMk/>
            <pc:sldMk cId="0" sldId="764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5:23.847" v="1116" actId="14100"/>
        <pc:sldMkLst>
          <pc:docMk/>
          <pc:sldMk cId="0" sldId="765"/>
        </pc:sldMkLst>
        <pc:spChg chg="mod">
          <ac:chgData name="Crouse, Matt - ARS" userId="3320b7f1-3770-4d59-9247-229b0fe6e74d" providerId="ADAL" clId="{CF82808A-78E5-42CB-B6AF-6B37D49F1F33}" dt="2022-11-30T03:15:18.240" v="1112" actId="14100"/>
          <ac:spMkLst>
            <pc:docMk/>
            <pc:sldMk cId="0" sldId="765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21.251" v="1114" actId="14100"/>
          <ac:spMkLst>
            <pc:docMk/>
            <pc:sldMk cId="0" sldId="76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23.847" v="1116" actId="14100"/>
          <ac:spMkLst>
            <pc:docMk/>
            <pc:sldMk cId="0" sldId="765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5:32.949" v="1121" actId="14100"/>
        <pc:sldMkLst>
          <pc:docMk/>
          <pc:sldMk cId="0" sldId="766"/>
        </pc:sldMkLst>
        <pc:spChg chg="mod">
          <ac:chgData name="Crouse, Matt - ARS" userId="3320b7f1-3770-4d59-9247-229b0fe6e74d" providerId="ADAL" clId="{CF82808A-78E5-42CB-B6AF-6B37D49F1F33}" dt="2022-11-30T03:15:26.508" v="1117" actId="14100"/>
          <ac:spMkLst>
            <pc:docMk/>
            <pc:sldMk cId="0" sldId="766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29.861" v="1119" actId="14100"/>
          <ac:spMkLst>
            <pc:docMk/>
            <pc:sldMk cId="0" sldId="76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32.949" v="1121" actId="14100"/>
          <ac:spMkLst>
            <pc:docMk/>
            <pc:sldMk cId="0" sldId="766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5:42.979" v="1127" actId="14100"/>
        <pc:sldMkLst>
          <pc:docMk/>
          <pc:sldMk cId="0" sldId="767"/>
        </pc:sldMkLst>
        <pc:spChg chg="mod">
          <ac:chgData name="Crouse, Matt - ARS" userId="3320b7f1-3770-4d59-9247-229b0fe6e74d" providerId="ADAL" clId="{CF82808A-78E5-42CB-B6AF-6B37D49F1F33}" dt="2022-11-30T03:15:36.719" v="1123" actId="14100"/>
          <ac:spMkLst>
            <pc:docMk/>
            <pc:sldMk cId="0" sldId="767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40.465" v="1125" actId="14100"/>
          <ac:spMkLst>
            <pc:docMk/>
            <pc:sldMk cId="0" sldId="76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42.979" v="1127" actId="14100"/>
          <ac:spMkLst>
            <pc:docMk/>
            <pc:sldMk cId="0" sldId="767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5:53.450" v="1132" actId="14100"/>
        <pc:sldMkLst>
          <pc:docMk/>
          <pc:sldMk cId="0" sldId="768"/>
        </pc:sldMkLst>
        <pc:spChg chg="mod">
          <ac:chgData name="Crouse, Matt - ARS" userId="3320b7f1-3770-4d59-9247-229b0fe6e74d" providerId="ADAL" clId="{CF82808A-78E5-42CB-B6AF-6B37D49F1F33}" dt="2022-11-30T03:15:46.481" v="1128" actId="14100"/>
          <ac:spMkLst>
            <pc:docMk/>
            <pc:sldMk cId="0" sldId="76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51.067" v="1130" actId="14100"/>
          <ac:spMkLst>
            <pc:docMk/>
            <pc:sldMk cId="0" sldId="76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5:53.450" v="1132" actId="14100"/>
          <ac:spMkLst>
            <pc:docMk/>
            <pc:sldMk cId="0" sldId="768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6:01.849" v="1136" actId="14100"/>
        <pc:sldMkLst>
          <pc:docMk/>
          <pc:sldMk cId="0" sldId="769"/>
        </pc:sldMkLst>
        <pc:spChg chg="mod">
          <ac:chgData name="Crouse, Matt - ARS" userId="3320b7f1-3770-4d59-9247-229b0fe6e74d" providerId="ADAL" clId="{CF82808A-78E5-42CB-B6AF-6B37D49F1F33}" dt="2022-11-30T03:15:57.342" v="1133" actId="14100"/>
          <ac:spMkLst>
            <pc:docMk/>
            <pc:sldMk cId="0" sldId="76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00.508" v="1135" actId="14100"/>
          <ac:spMkLst>
            <pc:docMk/>
            <pc:sldMk cId="0" sldId="76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01.849" v="1136" actId="14100"/>
          <ac:spMkLst>
            <pc:docMk/>
            <pc:sldMk cId="0" sldId="76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6:10.249" v="1141" actId="14100"/>
        <pc:sldMkLst>
          <pc:docMk/>
          <pc:sldMk cId="0" sldId="770"/>
        </pc:sldMkLst>
        <pc:spChg chg="mod">
          <ac:chgData name="Crouse, Matt - ARS" userId="3320b7f1-3770-4d59-9247-229b0fe6e74d" providerId="ADAL" clId="{CF82808A-78E5-42CB-B6AF-6B37D49F1F33}" dt="2022-11-30T03:16:05.823" v="1138" actId="14100"/>
          <ac:spMkLst>
            <pc:docMk/>
            <pc:sldMk cId="0" sldId="770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08.753" v="1140" actId="14100"/>
          <ac:spMkLst>
            <pc:docMk/>
            <pc:sldMk cId="0" sldId="77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10.249" v="1141" actId="14100"/>
          <ac:spMkLst>
            <pc:docMk/>
            <pc:sldMk cId="0" sldId="770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6:17.887" v="1145" actId="14100"/>
        <pc:sldMkLst>
          <pc:docMk/>
          <pc:sldMk cId="0" sldId="771"/>
        </pc:sldMkLst>
        <pc:spChg chg="mod">
          <ac:chgData name="Crouse, Matt - ARS" userId="3320b7f1-3770-4d59-9247-229b0fe6e74d" providerId="ADAL" clId="{CF82808A-78E5-42CB-B6AF-6B37D49F1F33}" dt="2022-11-30T03:16:13.652" v="1142" actId="14100"/>
          <ac:spMkLst>
            <pc:docMk/>
            <pc:sldMk cId="0" sldId="771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16.572" v="1144" actId="14100"/>
          <ac:spMkLst>
            <pc:docMk/>
            <pc:sldMk cId="0" sldId="771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17.887" v="1145" actId="14100"/>
          <ac:spMkLst>
            <pc:docMk/>
            <pc:sldMk cId="0" sldId="771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6:28.326" v="1150" actId="14100"/>
        <pc:sldMkLst>
          <pc:docMk/>
          <pc:sldMk cId="0" sldId="772"/>
        </pc:sldMkLst>
        <pc:spChg chg="mod">
          <ac:chgData name="Crouse, Matt - ARS" userId="3320b7f1-3770-4d59-9247-229b0fe6e74d" providerId="ADAL" clId="{CF82808A-78E5-42CB-B6AF-6B37D49F1F33}" dt="2022-11-30T03:16:21.351" v="1146" actId="14100"/>
          <ac:spMkLst>
            <pc:docMk/>
            <pc:sldMk cId="0" sldId="77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27.060" v="1149" actId="14100"/>
          <ac:spMkLst>
            <pc:docMk/>
            <pc:sldMk cId="0" sldId="772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28.326" v="1150" actId="14100"/>
          <ac:spMkLst>
            <pc:docMk/>
            <pc:sldMk cId="0" sldId="772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6:39.286" v="1155" actId="14100"/>
        <pc:sldMkLst>
          <pc:docMk/>
          <pc:sldMk cId="0" sldId="773"/>
        </pc:sldMkLst>
        <pc:spChg chg="mod">
          <ac:chgData name="Crouse, Matt - ARS" userId="3320b7f1-3770-4d59-9247-229b0fe6e74d" providerId="ADAL" clId="{CF82808A-78E5-42CB-B6AF-6B37D49F1F33}" dt="2022-11-30T03:16:33.596" v="1152" actId="14100"/>
          <ac:spMkLst>
            <pc:docMk/>
            <pc:sldMk cId="0" sldId="773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37.962" v="1154" actId="14100"/>
          <ac:spMkLst>
            <pc:docMk/>
            <pc:sldMk cId="0" sldId="77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39.286" v="1155" actId="14100"/>
          <ac:spMkLst>
            <pc:docMk/>
            <pc:sldMk cId="0" sldId="773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6:48.110" v="1160" actId="14100"/>
        <pc:sldMkLst>
          <pc:docMk/>
          <pc:sldMk cId="0" sldId="774"/>
        </pc:sldMkLst>
        <pc:spChg chg="mod">
          <ac:chgData name="Crouse, Matt - ARS" userId="3320b7f1-3770-4d59-9247-229b0fe6e74d" providerId="ADAL" clId="{CF82808A-78E5-42CB-B6AF-6B37D49F1F33}" dt="2022-11-30T03:16:43.669" v="1157" actId="14100"/>
          <ac:spMkLst>
            <pc:docMk/>
            <pc:sldMk cId="0" sldId="77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46.661" v="1159" actId="14100"/>
          <ac:spMkLst>
            <pc:docMk/>
            <pc:sldMk cId="0" sldId="77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48.110" v="1160" actId="14100"/>
          <ac:spMkLst>
            <pc:docMk/>
            <pc:sldMk cId="0" sldId="774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6:57.183" v="1165" actId="14100"/>
        <pc:sldMkLst>
          <pc:docMk/>
          <pc:sldMk cId="0" sldId="775"/>
        </pc:sldMkLst>
        <pc:spChg chg="mod">
          <ac:chgData name="Crouse, Matt - ARS" userId="3320b7f1-3770-4d59-9247-229b0fe6e74d" providerId="ADAL" clId="{CF82808A-78E5-42CB-B6AF-6B37D49F1F33}" dt="2022-11-30T03:16:51.558" v="1161" actId="14100"/>
          <ac:spMkLst>
            <pc:docMk/>
            <pc:sldMk cId="0" sldId="775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54.844" v="1163" actId="14100"/>
          <ac:spMkLst>
            <pc:docMk/>
            <pc:sldMk cId="0" sldId="775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6:57.183" v="1165" actId="14100"/>
          <ac:spMkLst>
            <pc:docMk/>
            <pc:sldMk cId="0" sldId="775"/>
            <ac:spMk id="59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7:06.010" v="1169" actId="14100"/>
        <pc:sldMkLst>
          <pc:docMk/>
          <pc:sldMk cId="0" sldId="776"/>
        </pc:sldMkLst>
        <pc:spChg chg="mod">
          <ac:chgData name="Crouse, Matt - ARS" userId="3320b7f1-3770-4d59-9247-229b0fe6e74d" providerId="ADAL" clId="{CF82808A-78E5-42CB-B6AF-6B37D49F1F33}" dt="2022-11-30T03:17:01.768" v="1166" actId="14100"/>
          <ac:spMkLst>
            <pc:docMk/>
            <pc:sldMk cId="0" sldId="776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04.824" v="1168" actId="14100"/>
          <ac:spMkLst>
            <pc:docMk/>
            <pc:sldMk cId="0" sldId="77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06.010" v="1169" actId="14100"/>
          <ac:spMkLst>
            <pc:docMk/>
            <pc:sldMk cId="0" sldId="776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7:15.107" v="1174" actId="14100"/>
        <pc:sldMkLst>
          <pc:docMk/>
          <pc:sldMk cId="0" sldId="777"/>
        </pc:sldMkLst>
        <pc:spChg chg="mod">
          <ac:chgData name="Crouse, Matt - ARS" userId="3320b7f1-3770-4d59-9247-229b0fe6e74d" providerId="ADAL" clId="{CF82808A-78E5-42CB-B6AF-6B37D49F1F33}" dt="2022-11-30T03:17:09.775" v="1171" actId="14100"/>
          <ac:spMkLst>
            <pc:docMk/>
            <pc:sldMk cId="0" sldId="77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13.298" v="1173" actId="14100"/>
          <ac:spMkLst>
            <pc:docMk/>
            <pc:sldMk cId="0" sldId="77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15.107" v="1174" actId="14100"/>
          <ac:spMkLst>
            <pc:docMk/>
            <pc:sldMk cId="0" sldId="77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7:24.586" v="1180" actId="14100"/>
        <pc:sldMkLst>
          <pc:docMk/>
          <pc:sldMk cId="0" sldId="778"/>
        </pc:sldMkLst>
        <pc:spChg chg="mod">
          <ac:chgData name="Crouse, Matt - ARS" userId="3320b7f1-3770-4d59-9247-229b0fe6e74d" providerId="ADAL" clId="{CF82808A-78E5-42CB-B6AF-6B37D49F1F33}" dt="2022-11-30T03:17:19.163" v="1176" actId="14100"/>
          <ac:spMkLst>
            <pc:docMk/>
            <pc:sldMk cId="0" sldId="778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22.223" v="1178" actId="14100"/>
          <ac:spMkLst>
            <pc:docMk/>
            <pc:sldMk cId="0" sldId="77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24.586" v="1180" actId="14100"/>
          <ac:spMkLst>
            <pc:docMk/>
            <pc:sldMk cId="0" sldId="778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7:35.818" v="1185" actId="14100"/>
        <pc:sldMkLst>
          <pc:docMk/>
          <pc:sldMk cId="0" sldId="779"/>
        </pc:sldMkLst>
        <pc:spChg chg="mod">
          <ac:chgData name="Crouse, Matt - ARS" userId="3320b7f1-3770-4d59-9247-229b0fe6e74d" providerId="ADAL" clId="{CF82808A-78E5-42CB-B6AF-6B37D49F1F33}" dt="2022-11-30T03:17:27.147" v="1181" actId="14100"/>
          <ac:spMkLst>
            <pc:docMk/>
            <pc:sldMk cId="0" sldId="779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32.269" v="1183" actId="14100"/>
          <ac:spMkLst>
            <pc:docMk/>
            <pc:sldMk cId="0" sldId="77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35.818" v="1185" actId="14100"/>
          <ac:spMkLst>
            <pc:docMk/>
            <pc:sldMk cId="0" sldId="779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7:47.530" v="1192" actId="14100"/>
        <pc:sldMkLst>
          <pc:docMk/>
          <pc:sldMk cId="0" sldId="780"/>
        </pc:sldMkLst>
        <pc:spChg chg="mod">
          <ac:chgData name="Crouse, Matt - ARS" userId="3320b7f1-3770-4d59-9247-229b0fe6e74d" providerId="ADAL" clId="{CF82808A-78E5-42CB-B6AF-6B37D49F1F33}" dt="2022-11-30T03:17:41.303" v="1187" actId="14100"/>
          <ac:spMkLst>
            <pc:docMk/>
            <pc:sldMk cId="0" sldId="780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45.459" v="1190" actId="14100"/>
          <ac:spMkLst>
            <pc:docMk/>
            <pc:sldMk cId="0" sldId="78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47.530" v="1192" actId="14100"/>
          <ac:spMkLst>
            <pc:docMk/>
            <pc:sldMk cId="0" sldId="780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7:58.565" v="1198" actId="14100"/>
        <pc:sldMkLst>
          <pc:docMk/>
          <pc:sldMk cId="0" sldId="781"/>
        </pc:sldMkLst>
        <pc:spChg chg="mod">
          <ac:chgData name="Crouse, Matt - ARS" userId="3320b7f1-3770-4d59-9247-229b0fe6e74d" providerId="ADAL" clId="{CF82808A-78E5-42CB-B6AF-6B37D49F1F33}" dt="2022-11-30T03:17:52.534" v="1194" actId="14100"/>
          <ac:spMkLst>
            <pc:docMk/>
            <pc:sldMk cId="0" sldId="78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56.339" v="1196" actId="14100"/>
          <ac:spMkLst>
            <pc:docMk/>
            <pc:sldMk cId="0" sldId="781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7:58.565" v="1198" actId="14100"/>
          <ac:spMkLst>
            <pc:docMk/>
            <pc:sldMk cId="0" sldId="781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8:08.946" v="1204" actId="14100"/>
        <pc:sldMkLst>
          <pc:docMk/>
          <pc:sldMk cId="0" sldId="782"/>
        </pc:sldMkLst>
        <pc:spChg chg="mod">
          <ac:chgData name="Crouse, Matt - ARS" userId="3320b7f1-3770-4d59-9247-229b0fe6e74d" providerId="ADAL" clId="{CF82808A-78E5-42CB-B6AF-6B37D49F1F33}" dt="2022-11-30T03:18:01.385" v="1199" actId="14100"/>
          <ac:spMkLst>
            <pc:docMk/>
            <pc:sldMk cId="0" sldId="78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8:04.809" v="1201" actId="14100"/>
          <ac:spMkLst>
            <pc:docMk/>
            <pc:sldMk cId="0" sldId="782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8:08.946" v="1204" actId="14100"/>
          <ac:spMkLst>
            <pc:docMk/>
            <pc:sldMk cId="0" sldId="782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8:41.421" v="1210" actId="14100"/>
        <pc:sldMkLst>
          <pc:docMk/>
          <pc:sldMk cId="0" sldId="783"/>
        </pc:sldMkLst>
        <pc:spChg chg="mod">
          <ac:chgData name="Crouse, Matt - ARS" userId="3320b7f1-3770-4d59-9247-229b0fe6e74d" providerId="ADAL" clId="{CF82808A-78E5-42CB-B6AF-6B37D49F1F33}" dt="2022-11-30T03:18:35.988" v="1206" actId="14100"/>
          <ac:spMkLst>
            <pc:docMk/>
            <pc:sldMk cId="0" sldId="78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8:39.234" v="1208" actId="14100"/>
          <ac:spMkLst>
            <pc:docMk/>
            <pc:sldMk cId="0" sldId="78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8:41.421" v="1210" actId="14100"/>
          <ac:spMkLst>
            <pc:docMk/>
            <pc:sldMk cId="0" sldId="783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8:53.178" v="1218" actId="14100"/>
        <pc:sldMkLst>
          <pc:docMk/>
          <pc:sldMk cId="0" sldId="784"/>
        </pc:sldMkLst>
        <pc:spChg chg="mod">
          <ac:chgData name="Crouse, Matt - ARS" userId="3320b7f1-3770-4d59-9247-229b0fe6e74d" providerId="ADAL" clId="{CF82808A-78E5-42CB-B6AF-6B37D49F1F33}" dt="2022-11-30T03:18:45.002" v="1212" actId="14100"/>
          <ac:spMkLst>
            <pc:docMk/>
            <pc:sldMk cId="0" sldId="784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8:50.933" v="1216" actId="14100"/>
          <ac:spMkLst>
            <pc:docMk/>
            <pc:sldMk cId="0" sldId="78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8:53.178" v="1218" actId="14100"/>
          <ac:spMkLst>
            <pc:docMk/>
            <pc:sldMk cId="0" sldId="784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9:03.175" v="1224" actId="14100"/>
        <pc:sldMkLst>
          <pc:docMk/>
          <pc:sldMk cId="0" sldId="785"/>
        </pc:sldMkLst>
        <pc:spChg chg="mod">
          <ac:chgData name="Crouse, Matt - ARS" userId="3320b7f1-3770-4d59-9247-229b0fe6e74d" providerId="ADAL" clId="{CF82808A-78E5-42CB-B6AF-6B37D49F1F33}" dt="2022-11-30T03:18:56.684" v="1220" actId="14100"/>
          <ac:spMkLst>
            <pc:docMk/>
            <pc:sldMk cId="0" sldId="785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00.611" v="1222" actId="14100"/>
          <ac:spMkLst>
            <pc:docMk/>
            <pc:sldMk cId="0" sldId="78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03.175" v="1224" actId="14100"/>
          <ac:spMkLst>
            <pc:docMk/>
            <pc:sldMk cId="0" sldId="785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9:14.803" v="1231" actId="14100"/>
        <pc:sldMkLst>
          <pc:docMk/>
          <pc:sldMk cId="0" sldId="786"/>
        </pc:sldMkLst>
        <pc:spChg chg="mod">
          <ac:chgData name="Crouse, Matt - ARS" userId="3320b7f1-3770-4d59-9247-229b0fe6e74d" providerId="ADAL" clId="{CF82808A-78E5-42CB-B6AF-6B37D49F1F33}" dt="2022-11-30T03:19:08.817" v="1227" actId="14100"/>
          <ac:spMkLst>
            <pc:docMk/>
            <pc:sldMk cId="0" sldId="78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12.360" v="1229" actId="14100"/>
          <ac:spMkLst>
            <pc:docMk/>
            <pc:sldMk cId="0" sldId="786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14.803" v="1231" actId="14100"/>
          <ac:spMkLst>
            <pc:docMk/>
            <pc:sldMk cId="0" sldId="786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9:25.831" v="1236" actId="14100"/>
        <pc:sldMkLst>
          <pc:docMk/>
          <pc:sldMk cId="0" sldId="787"/>
        </pc:sldMkLst>
        <pc:spChg chg="mod">
          <ac:chgData name="Crouse, Matt - ARS" userId="3320b7f1-3770-4d59-9247-229b0fe6e74d" providerId="ADAL" clId="{CF82808A-78E5-42CB-B6AF-6B37D49F1F33}" dt="2022-11-30T03:19:19.459" v="1232" actId="14100"/>
          <ac:spMkLst>
            <pc:docMk/>
            <pc:sldMk cId="0" sldId="78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23.283" v="1234" actId="14100"/>
          <ac:spMkLst>
            <pc:docMk/>
            <pc:sldMk cId="0" sldId="787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25.831" v="1236" actId="14100"/>
          <ac:spMkLst>
            <pc:docMk/>
            <pc:sldMk cId="0" sldId="787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9:34.875" v="1241" actId="14100"/>
        <pc:sldMkLst>
          <pc:docMk/>
          <pc:sldMk cId="0" sldId="788"/>
        </pc:sldMkLst>
        <pc:spChg chg="mod">
          <ac:chgData name="Crouse, Matt - ARS" userId="3320b7f1-3770-4d59-9247-229b0fe6e74d" providerId="ADAL" clId="{CF82808A-78E5-42CB-B6AF-6B37D49F1F33}" dt="2022-11-30T03:19:29.703" v="1238" actId="14100"/>
          <ac:spMkLst>
            <pc:docMk/>
            <pc:sldMk cId="0" sldId="78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33.538" v="1240" actId="14100"/>
          <ac:spMkLst>
            <pc:docMk/>
            <pc:sldMk cId="0" sldId="78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34.875" v="1241" actId="14100"/>
          <ac:spMkLst>
            <pc:docMk/>
            <pc:sldMk cId="0" sldId="788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9:42.961" v="1245" actId="14100"/>
        <pc:sldMkLst>
          <pc:docMk/>
          <pc:sldMk cId="0" sldId="789"/>
        </pc:sldMkLst>
        <pc:spChg chg="mod">
          <ac:chgData name="Crouse, Matt - ARS" userId="3320b7f1-3770-4d59-9247-229b0fe6e74d" providerId="ADAL" clId="{CF82808A-78E5-42CB-B6AF-6B37D49F1F33}" dt="2022-11-30T03:19:37.962" v="1242" actId="14100"/>
          <ac:spMkLst>
            <pc:docMk/>
            <pc:sldMk cId="0" sldId="78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41.634" v="1244" actId="14100"/>
          <ac:spMkLst>
            <pc:docMk/>
            <pc:sldMk cId="0" sldId="78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42.961" v="1245" actId="14100"/>
          <ac:spMkLst>
            <pc:docMk/>
            <pc:sldMk cId="0" sldId="78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19:51.753" v="1250" actId="14100"/>
        <pc:sldMkLst>
          <pc:docMk/>
          <pc:sldMk cId="0" sldId="790"/>
        </pc:sldMkLst>
        <pc:spChg chg="mod">
          <ac:chgData name="Crouse, Matt - ARS" userId="3320b7f1-3770-4d59-9247-229b0fe6e74d" providerId="ADAL" clId="{CF82808A-78E5-42CB-B6AF-6B37D49F1F33}" dt="2022-11-30T03:19:46.763" v="1247" actId="14100"/>
          <ac:spMkLst>
            <pc:docMk/>
            <pc:sldMk cId="0" sldId="79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50.383" v="1249" actId="14100"/>
          <ac:spMkLst>
            <pc:docMk/>
            <pc:sldMk cId="0" sldId="79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19:51.753" v="1250" actId="14100"/>
          <ac:spMkLst>
            <pc:docMk/>
            <pc:sldMk cId="0" sldId="790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0:02.186" v="1255" actId="14100"/>
        <pc:sldMkLst>
          <pc:docMk/>
          <pc:sldMk cId="0" sldId="791"/>
        </pc:sldMkLst>
        <pc:spChg chg="mod">
          <ac:chgData name="Crouse, Matt - ARS" userId="3320b7f1-3770-4d59-9247-229b0fe6e74d" providerId="ADAL" clId="{CF82808A-78E5-42CB-B6AF-6B37D49F1F33}" dt="2022-11-30T03:19:58.135" v="1252" actId="14100"/>
          <ac:spMkLst>
            <pc:docMk/>
            <pc:sldMk cId="0" sldId="79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00.798" v="1254" actId="14100"/>
          <ac:spMkLst>
            <pc:docMk/>
            <pc:sldMk cId="0" sldId="791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02.186" v="1255" actId="14100"/>
          <ac:spMkLst>
            <pc:docMk/>
            <pc:sldMk cId="0" sldId="791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0:12.896" v="1259" actId="14100"/>
        <pc:sldMkLst>
          <pc:docMk/>
          <pc:sldMk cId="0" sldId="792"/>
        </pc:sldMkLst>
        <pc:spChg chg="mod">
          <ac:chgData name="Crouse, Matt - ARS" userId="3320b7f1-3770-4d59-9247-229b0fe6e74d" providerId="ADAL" clId="{CF82808A-78E5-42CB-B6AF-6B37D49F1F33}" dt="2022-11-30T03:20:05.713" v="1256" actId="14100"/>
          <ac:spMkLst>
            <pc:docMk/>
            <pc:sldMk cId="0" sldId="79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11.294" v="1258" actId="14100"/>
          <ac:spMkLst>
            <pc:docMk/>
            <pc:sldMk cId="0" sldId="79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12.896" v="1259" actId="14100"/>
          <ac:spMkLst>
            <pc:docMk/>
            <pc:sldMk cId="0" sldId="79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0:23.222" v="1264" actId="14100"/>
        <pc:sldMkLst>
          <pc:docMk/>
          <pc:sldMk cId="0" sldId="793"/>
        </pc:sldMkLst>
        <pc:spChg chg="mod">
          <ac:chgData name="Crouse, Matt - ARS" userId="3320b7f1-3770-4d59-9247-229b0fe6e74d" providerId="ADAL" clId="{CF82808A-78E5-42CB-B6AF-6B37D49F1F33}" dt="2022-11-30T03:20:15.511" v="1260" actId="14100"/>
          <ac:spMkLst>
            <pc:docMk/>
            <pc:sldMk cId="0" sldId="79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20.802" v="1262" actId="14100"/>
          <ac:spMkLst>
            <pc:docMk/>
            <pc:sldMk cId="0" sldId="79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23.222" v="1264" actId="14100"/>
          <ac:spMkLst>
            <pc:docMk/>
            <pc:sldMk cId="0" sldId="793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0:37.165" v="1269" actId="14100"/>
        <pc:sldMkLst>
          <pc:docMk/>
          <pc:sldMk cId="0" sldId="794"/>
        </pc:sldMkLst>
        <pc:spChg chg="mod">
          <ac:chgData name="Crouse, Matt - ARS" userId="3320b7f1-3770-4d59-9247-229b0fe6e74d" providerId="ADAL" clId="{CF82808A-78E5-42CB-B6AF-6B37D49F1F33}" dt="2022-11-30T03:20:32.441" v="1266" actId="14100"/>
          <ac:spMkLst>
            <pc:docMk/>
            <pc:sldMk cId="0" sldId="79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35.604" v="1268" actId="14100"/>
          <ac:spMkLst>
            <pc:docMk/>
            <pc:sldMk cId="0" sldId="794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37.165" v="1269" actId="14100"/>
          <ac:spMkLst>
            <pc:docMk/>
            <pc:sldMk cId="0" sldId="794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0:47.884" v="1276" actId="14100"/>
        <pc:sldMkLst>
          <pc:docMk/>
          <pc:sldMk cId="0" sldId="795"/>
        </pc:sldMkLst>
        <pc:spChg chg="mod">
          <ac:chgData name="Crouse, Matt - ARS" userId="3320b7f1-3770-4d59-9247-229b0fe6e74d" providerId="ADAL" clId="{CF82808A-78E5-42CB-B6AF-6B37D49F1F33}" dt="2022-11-30T03:20:42.321" v="1272" actId="14100"/>
          <ac:spMkLst>
            <pc:docMk/>
            <pc:sldMk cId="0" sldId="79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45.627" v="1274" actId="14100"/>
          <ac:spMkLst>
            <pc:docMk/>
            <pc:sldMk cId="0" sldId="79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47.884" v="1276" actId="14100"/>
          <ac:spMkLst>
            <pc:docMk/>
            <pc:sldMk cId="0" sldId="795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0:57.950" v="1282" actId="14100"/>
        <pc:sldMkLst>
          <pc:docMk/>
          <pc:sldMk cId="0" sldId="796"/>
        </pc:sldMkLst>
        <pc:spChg chg="mod">
          <ac:chgData name="Crouse, Matt - ARS" userId="3320b7f1-3770-4d59-9247-229b0fe6e74d" providerId="ADAL" clId="{CF82808A-78E5-42CB-B6AF-6B37D49F1F33}" dt="2022-11-30T03:20:52.965" v="1279" actId="14100"/>
          <ac:spMkLst>
            <pc:docMk/>
            <pc:sldMk cId="0" sldId="79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56.324" v="1281" actId="14100"/>
          <ac:spMkLst>
            <pc:docMk/>
            <pc:sldMk cId="0" sldId="79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0:57.950" v="1282" actId="14100"/>
          <ac:spMkLst>
            <pc:docMk/>
            <pc:sldMk cId="0" sldId="79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1:09.629" v="1288" actId="14100"/>
        <pc:sldMkLst>
          <pc:docMk/>
          <pc:sldMk cId="0" sldId="797"/>
        </pc:sldMkLst>
        <pc:spChg chg="mod">
          <ac:chgData name="Crouse, Matt - ARS" userId="3320b7f1-3770-4d59-9247-229b0fe6e74d" providerId="ADAL" clId="{CF82808A-78E5-42CB-B6AF-6B37D49F1F33}" dt="2022-11-30T03:21:02.313" v="1284" actId="14100"/>
          <ac:spMkLst>
            <pc:docMk/>
            <pc:sldMk cId="0" sldId="79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05.569" v="1286" actId="14100"/>
          <ac:spMkLst>
            <pc:docMk/>
            <pc:sldMk cId="0" sldId="797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09.629" v="1288" actId="14100"/>
          <ac:spMkLst>
            <pc:docMk/>
            <pc:sldMk cId="0" sldId="797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1:20.685" v="1294" actId="14100"/>
        <pc:sldMkLst>
          <pc:docMk/>
          <pc:sldMk cId="0" sldId="798"/>
        </pc:sldMkLst>
        <pc:spChg chg="mod">
          <ac:chgData name="Crouse, Matt - ARS" userId="3320b7f1-3770-4d59-9247-229b0fe6e74d" providerId="ADAL" clId="{CF82808A-78E5-42CB-B6AF-6B37D49F1F33}" dt="2022-11-30T03:21:14.832" v="1290" actId="14100"/>
          <ac:spMkLst>
            <pc:docMk/>
            <pc:sldMk cId="0" sldId="79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17.653" v="1292" actId="14100"/>
          <ac:spMkLst>
            <pc:docMk/>
            <pc:sldMk cId="0" sldId="79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20.685" v="1294" actId="14100"/>
          <ac:spMkLst>
            <pc:docMk/>
            <pc:sldMk cId="0" sldId="798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1:28.851" v="1299" actId="14100"/>
        <pc:sldMkLst>
          <pc:docMk/>
          <pc:sldMk cId="0" sldId="799"/>
        </pc:sldMkLst>
        <pc:spChg chg="mod">
          <ac:chgData name="Crouse, Matt - ARS" userId="3320b7f1-3770-4d59-9247-229b0fe6e74d" providerId="ADAL" clId="{CF82808A-78E5-42CB-B6AF-6B37D49F1F33}" dt="2022-11-30T03:21:23.504" v="1295" actId="14100"/>
          <ac:spMkLst>
            <pc:docMk/>
            <pc:sldMk cId="0" sldId="79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26.228" v="1297" actId="14100"/>
          <ac:spMkLst>
            <pc:docMk/>
            <pc:sldMk cId="0" sldId="79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28.851" v="1299" actId="14100"/>
          <ac:spMkLst>
            <pc:docMk/>
            <pc:sldMk cId="0" sldId="79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1:40.796" v="1305" actId="14100"/>
        <pc:sldMkLst>
          <pc:docMk/>
          <pc:sldMk cId="0" sldId="800"/>
        </pc:sldMkLst>
        <pc:spChg chg="mod">
          <ac:chgData name="Crouse, Matt - ARS" userId="3320b7f1-3770-4d59-9247-229b0fe6e74d" providerId="ADAL" clId="{CF82808A-78E5-42CB-B6AF-6B37D49F1F33}" dt="2022-11-30T03:21:36.706" v="1302" actId="14100"/>
          <ac:spMkLst>
            <pc:docMk/>
            <pc:sldMk cId="0" sldId="80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39.481" v="1304" actId="14100"/>
          <ac:spMkLst>
            <pc:docMk/>
            <pc:sldMk cId="0" sldId="800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40.796" v="1305" actId="14100"/>
          <ac:spMkLst>
            <pc:docMk/>
            <pc:sldMk cId="0" sldId="800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1:49.025" v="1310" actId="14100"/>
        <pc:sldMkLst>
          <pc:docMk/>
          <pc:sldMk cId="0" sldId="801"/>
        </pc:sldMkLst>
        <pc:spChg chg="mod">
          <ac:chgData name="Crouse, Matt - ARS" userId="3320b7f1-3770-4d59-9247-229b0fe6e74d" providerId="ADAL" clId="{CF82808A-78E5-42CB-B6AF-6B37D49F1F33}" dt="2022-11-30T03:21:44.896" v="1307" actId="14100"/>
          <ac:spMkLst>
            <pc:docMk/>
            <pc:sldMk cId="0" sldId="801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47.735" v="1309" actId="14100"/>
          <ac:spMkLst>
            <pc:docMk/>
            <pc:sldMk cId="0" sldId="801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49.025" v="1310" actId="14100"/>
          <ac:spMkLst>
            <pc:docMk/>
            <pc:sldMk cId="0" sldId="801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1:59.414" v="1317" actId="14100"/>
        <pc:sldMkLst>
          <pc:docMk/>
          <pc:sldMk cId="0" sldId="802"/>
        </pc:sldMkLst>
        <pc:spChg chg="mod">
          <ac:chgData name="Crouse, Matt - ARS" userId="3320b7f1-3770-4d59-9247-229b0fe6e74d" providerId="ADAL" clId="{CF82808A-78E5-42CB-B6AF-6B37D49F1F33}" dt="2022-11-30T03:21:52.782" v="1312" actId="14100"/>
          <ac:spMkLst>
            <pc:docMk/>
            <pc:sldMk cId="0" sldId="80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57.177" v="1315" actId="14100"/>
          <ac:spMkLst>
            <pc:docMk/>
            <pc:sldMk cId="0" sldId="80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1:59.414" v="1317" actId="14100"/>
          <ac:spMkLst>
            <pc:docMk/>
            <pc:sldMk cId="0" sldId="80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2:09.690" v="1323" actId="14100"/>
        <pc:sldMkLst>
          <pc:docMk/>
          <pc:sldMk cId="0" sldId="803"/>
        </pc:sldMkLst>
        <pc:spChg chg="mod">
          <ac:chgData name="Crouse, Matt - ARS" userId="3320b7f1-3770-4d59-9247-229b0fe6e74d" providerId="ADAL" clId="{CF82808A-78E5-42CB-B6AF-6B37D49F1F33}" dt="2022-11-30T03:22:03.766" v="1319" actId="14100"/>
          <ac:spMkLst>
            <pc:docMk/>
            <pc:sldMk cId="0" sldId="80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07.514" v="1321" actId="14100"/>
          <ac:spMkLst>
            <pc:docMk/>
            <pc:sldMk cId="0" sldId="803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09.690" v="1323" actId="14100"/>
          <ac:spMkLst>
            <pc:docMk/>
            <pc:sldMk cId="0" sldId="803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2:18.040" v="1328" actId="14100"/>
        <pc:sldMkLst>
          <pc:docMk/>
          <pc:sldMk cId="0" sldId="804"/>
        </pc:sldMkLst>
        <pc:spChg chg="mod">
          <ac:chgData name="Crouse, Matt - ARS" userId="3320b7f1-3770-4d59-9247-229b0fe6e74d" providerId="ADAL" clId="{CF82808A-78E5-42CB-B6AF-6B37D49F1F33}" dt="2022-11-30T03:22:13.519" v="1325" actId="14100"/>
          <ac:spMkLst>
            <pc:docMk/>
            <pc:sldMk cId="0" sldId="80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16.478" v="1327" actId="14100"/>
          <ac:spMkLst>
            <pc:docMk/>
            <pc:sldMk cId="0" sldId="804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18.040" v="1328" actId="14100"/>
          <ac:spMkLst>
            <pc:docMk/>
            <pc:sldMk cId="0" sldId="804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2:29.856" v="1335" actId="14100"/>
        <pc:sldMkLst>
          <pc:docMk/>
          <pc:sldMk cId="0" sldId="805"/>
        </pc:sldMkLst>
        <pc:spChg chg="mod">
          <ac:chgData name="Crouse, Matt - ARS" userId="3320b7f1-3770-4d59-9247-229b0fe6e74d" providerId="ADAL" clId="{CF82808A-78E5-42CB-B6AF-6B37D49F1F33}" dt="2022-11-30T03:22:21.911" v="1329" actId="14100"/>
          <ac:spMkLst>
            <pc:docMk/>
            <pc:sldMk cId="0" sldId="805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24.720" v="1331" actId="14100"/>
          <ac:spMkLst>
            <pc:docMk/>
            <pc:sldMk cId="0" sldId="805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29.856" v="1335" actId="14100"/>
          <ac:spMkLst>
            <pc:docMk/>
            <pc:sldMk cId="0" sldId="805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2:39.922" v="1340" actId="14100"/>
        <pc:sldMkLst>
          <pc:docMk/>
          <pc:sldMk cId="0" sldId="806"/>
        </pc:sldMkLst>
        <pc:spChg chg="mod">
          <ac:chgData name="Crouse, Matt - ARS" userId="3320b7f1-3770-4d59-9247-229b0fe6e74d" providerId="ADAL" clId="{CF82808A-78E5-42CB-B6AF-6B37D49F1F33}" dt="2022-11-30T03:22:32.647" v="1336" actId="14100"/>
          <ac:spMkLst>
            <pc:docMk/>
            <pc:sldMk cId="0" sldId="80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36.157" v="1338" actId="14100"/>
          <ac:spMkLst>
            <pc:docMk/>
            <pc:sldMk cId="0" sldId="806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39.922" v="1340" actId="14100"/>
          <ac:spMkLst>
            <pc:docMk/>
            <pc:sldMk cId="0" sldId="806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2:48.080" v="1344" actId="14100"/>
        <pc:sldMkLst>
          <pc:docMk/>
          <pc:sldMk cId="0" sldId="807"/>
        </pc:sldMkLst>
        <pc:spChg chg="mod">
          <ac:chgData name="Crouse, Matt - ARS" userId="3320b7f1-3770-4d59-9247-229b0fe6e74d" providerId="ADAL" clId="{CF82808A-78E5-42CB-B6AF-6B37D49F1F33}" dt="2022-11-30T03:22:42.947" v="1341" actId="14100"/>
          <ac:spMkLst>
            <pc:docMk/>
            <pc:sldMk cId="0" sldId="80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46.484" v="1343" actId="14100"/>
          <ac:spMkLst>
            <pc:docMk/>
            <pc:sldMk cId="0" sldId="80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48.080" v="1344" actId="14100"/>
          <ac:spMkLst>
            <pc:docMk/>
            <pc:sldMk cId="0" sldId="80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2:59.216" v="1349" actId="14100"/>
        <pc:sldMkLst>
          <pc:docMk/>
          <pc:sldMk cId="0" sldId="808"/>
        </pc:sldMkLst>
        <pc:spChg chg="mod">
          <ac:chgData name="Crouse, Matt - ARS" userId="3320b7f1-3770-4d59-9247-229b0fe6e74d" providerId="ADAL" clId="{CF82808A-78E5-42CB-B6AF-6B37D49F1F33}" dt="2022-11-30T03:22:54.053" v="1346" actId="14100"/>
          <ac:spMkLst>
            <pc:docMk/>
            <pc:sldMk cId="0" sldId="80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57.383" v="1348" actId="14100"/>
          <ac:spMkLst>
            <pc:docMk/>
            <pc:sldMk cId="0" sldId="80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2:59.216" v="1349" actId="14100"/>
          <ac:spMkLst>
            <pc:docMk/>
            <pc:sldMk cId="0" sldId="808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3:09.202" v="1354" actId="14100"/>
        <pc:sldMkLst>
          <pc:docMk/>
          <pc:sldMk cId="0" sldId="809"/>
        </pc:sldMkLst>
        <pc:spChg chg="mod">
          <ac:chgData name="Crouse, Matt - ARS" userId="3320b7f1-3770-4d59-9247-229b0fe6e74d" providerId="ADAL" clId="{CF82808A-78E5-42CB-B6AF-6B37D49F1F33}" dt="2022-11-30T03:23:04.395" v="1351" actId="14100"/>
          <ac:spMkLst>
            <pc:docMk/>
            <pc:sldMk cId="0" sldId="809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07.791" v="1353" actId="14100"/>
          <ac:spMkLst>
            <pc:docMk/>
            <pc:sldMk cId="0" sldId="80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09.202" v="1354" actId="14100"/>
          <ac:spMkLst>
            <pc:docMk/>
            <pc:sldMk cId="0" sldId="809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3:20.039" v="1359" actId="14100"/>
        <pc:sldMkLst>
          <pc:docMk/>
          <pc:sldMk cId="0" sldId="810"/>
        </pc:sldMkLst>
        <pc:spChg chg="mod">
          <ac:chgData name="Crouse, Matt - ARS" userId="3320b7f1-3770-4d59-9247-229b0fe6e74d" providerId="ADAL" clId="{CF82808A-78E5-42CB-B6AF-6B37D49F1F33}" dt="2022-11-30T03:23:13.713" v="1356" actId="14100"/>
          <ac:spMkLst>
            <pc:docMk/>
            <pc:sldMk cId="0" sldId="810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18.659" v="1358" actId="14100"/>
          <ac:spMkLst>
            <pc:docMk/>
            <pc:sldMk cId="0" sldId="81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20.039" v="1359" actId="14100"/>
          <ac:spMkLst>
            <pc:docMk/>
            <pc:sldMk cId="0" sldId="810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3:30.117" v="1366" actId="14100"/>
        <pc:sldMkLst>
          <pc:docMk/>
          <pc:sldMk cId="0" sldId="811"/>
        </pc:sldMkLst>
        <pc:spChg chg="mod">
          <ac:chgData name="Crouse, Matt - ARS" userId="3320b7f1-3770-4d59-9247-229b0fe6e74d" providerId="ADAL" clId="{CF82808A-78E5-42CB-B6AF-6B37D49F1F33}" dt="2022-11-30T03:23:23.596" v="1361" actId="14100"/>
          <ac:spMkLst>
            <pc:docMk/>
            <pc:sldMk cId="0" sldId="81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27.642" v="1364" actId="14100"/>
          <ac:spMkLst>
            <pc:docMk/>
            <pc:sldMk cId="0" sldId="811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30.117" v="1366" actId="14100"/>
          <ac:spMkLst>
            <pc:docMk/>
            <pc:sldMk cId="0" sldId="811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3:39.875" v="1371" actId="14100"/>
        <pc:sldMkLst>
          <pc:docMk/>
          <pc:sldMk cId="0" sldId="812"/>
        </pc:sldMkLst>
        <pc:spChg chg="mod">
          <ac:chgData name="Crouse, Matt - ARS" userId="3320b7f1-3770-4d59-9247-229b0fe6e74d" providerId="ADAL" clId="{CF82808A-78E5-42CB-B6AF-6B37D49F1F33}" dt="2022-11-30T03:23:32.673" v="1367" actId="14100"/>
          <ac:spMkLst>
            <pc:docMk/>
            <pc:sldMk cId="0" sldId="812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36.588" v="1369" actId="14100"/>
          <ac:spMkLst>
            <pc:docMk/>
            <pc:sldMk cId="0" sldId="81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39.875" v="1371" actId="14100"/>
          <ac:spMkLst>
            <pc:docMk/>
            <pc:sldMk cId="0" sldId="812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3:50.378" v="1375" actId="14100"/>
        <pc:sldMkLst>
          <pc:docMk/>
          <pc:sldMk cId="0" sldId="813"/>
        </pc:sldMkLst>
        <pc:spChg chg="mod">
          <ac:chgData name="Crouse, Matt - ARS" userId="3320b7f1-3770-4d59-9247-229b0fe6e74d" providerId="ADAL" clId="{CF82808A-78E5-42CB-B6AF-6B37D49F1F33}" dt="2022-11-30T03:23:44.628" v="1372" actId="14100"/>
          <ac:spMkLst>
            <pc:docMk/>
            <pc:sldMk cId="0" sldId="81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48.533" v="1374" actId="14100"/>
          <ac:spMkLst>
            <pc:docMk/>
            <pc:sldMk cId="0" sldId="81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50.378" v="1375" actId="14100"/>
          <ac:spMkLst>
            <pc:docMk/>
            <pc:sldMk cId="0" sldId="813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3:59.899" v="1382" actId="14100"/>
        <pc:sldMkLst>
          <pc:docMk/>
          <pc:sldMk cId="0" sldId="814"/>
        </pc:sldMkLst>
        <pc:spChg chg="mod">
          <ac:chgData name="Crouse, Matt - ARS" userId="3320b7f1-3770-4d59-9247-229b0fe6e74d" providerId="ADAL" clId="{CF82808A-78E5-42CB-B6AF-6B37D49F1F33}" dt="2022-11-30T03:23:54.413" v="1378" actId="14100"/>
          <ac:spMkLst>
            <pc:docMk/>
            <pc:sldMk cId="0" sldId="814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57.270" v="1380" actId="14100"/>
          <ac:spMkLst>
            <pc:docMk/>
            <pc:sldMk cId="0" sldId="81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3:59.899" v="1382" actId="14100"/>
          <ac:spMkLst>
            <pc:docMk/>
            <pc:sldMk cId="0" sldId="814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4:13.276" v="1390" actId="14100"/>
        <pc:sldMkLst>
          <pc:docMk/>
          <pc:sldMk cId="0" sldId="815"/>
        </pc:sldMkLst>
        <pc:spChg chg="mod">
          <ac:chgData name="Crouse, Matt - ARS" userId="3320b7f1-3770-4d59-9247-229b0fe6e74d" providerId="ADAL" clId="{CF82808A-78E5-42CB-B6AF-6B37D49F1F33}" dt="2022-11-30T03:24:04.531" v="1385" actId="14100"/>
          <ac:spMkLst>
            <pc:docMk/>
            <pc:sldMk cId="0" sldId="81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11.328" v="1389" actId="14100"/>
          <ac:spMkLst>
            <pc:docMk/>
            <pc:sldMk cId="0" sldId="815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13.276" v="1390" actId="14100"/>
          <ac:spMkLst>
            <pc:docMk/>
            <pc:sldMk cId="0" sldId="815"/>
            <ac:spMk id="64" creationId="{00000000-0000-0000-0000-000000000000}"/>
          </ac:spMkLst>
        </pc:spChg>
        <pc:grpChg chg="mod">
          <ac:chgData name="Crouse, Matt - ARS" userId="3320b7f1-3770-4d59-9247-229b0fe6e74d" providerId="ADAL" clId="{CF82808A-78E5-42CB-B6AF-6B37D49F1F33}" dt="2022-11-30T03:24:01.533" v="1383" actId="1076"/>
          <ac:grpSpMkLst>
            <pc:docMk/>
            <pc:sldMk cId="0" sldId="815"/>
            <ac:grpSpMk id="47" creationId="{00000000-0000-0000-0000-000000000000}"/>
          </ac:grpSpMkLst>
        </pc:grpChg>
      </pc:sldChg>
      <pc:sldChg chg="modSp mod">
        <pc:chgData name="Crouse, Matt - ARS" userId="3320b7f1-3770-4d59-9247-229b0fe6e74d" providerId="ADAL" clId="{CF82808A-78E5-42CB-B6AF-6B37D49F1F33}" dt="2022-11-30T03:24:23.679" v="1396" actId="14100"/>
        <pc:sldMkLst>
          <pc:docMk/>
          <pc:sldMk cId="0" sldId="816"/>
        </pc:sldMkLst>
        <pc:spChg chg="mod">
          <ac:chgData name="Crouse, Matt - ARS" userId="3320b7f1-3770-4d59-9247-229b0fe6e74d" providerId="ADAL" clId="{CF82808A-78E5-42CB-B6AF-6B37D49F1F33}" dt="2022-11-30T03:24:18.005" v="1392" actId="14100"/>
          <ac:spMkLst>
            <pc:docMk/>
            <pc:sldMk cId="0" sldId="816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21.107" v="1394" actId="14100"/>
          <ac:spMkLst>
            <pc:docMk/>
            <pc:sldMk cId="0" sldId="81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23.679" v="1396" actId="14100"/>
          <ac:spMkLst>
            <pc:docMk/>
            <pc:sldMk cId="0" sldId="816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4:37.362" v="1403" actId="14100"/>
        <pc:sldMkLst>
          <pc:docMk/>
          <pc:sldMk cId="0" sldId="817"/>
        </pc:sldMkLst>
        <pc:spChg chg="mod">
          <ac:chgData name="Crouse, Matt - ARS" userId="3320b7f1-3770-4d59-9247-229b0fe6e74d" providerId="ADAL" clId="{CF82808A-78E5-42CB-B6AF-6B37D49F1F33}" dt="2022-11-30T03:24:29.476" v="1398" actId="14100"/>
          <ac:spMkLst>
            <pc:docMk/>
            <pc:sldMk cId="0" sldId="81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33.160" v="1401" actId="14100"/>
          <ac:spMkLst>
            <pc:docMk/>
            <pc:sldMk cId="0" sldId="81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37.362" v="1403" actId="14100"/>
          <ac:spMkLst>
            <pc:docMk/>
            <pc:sldMk cId="0" sldId="817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4:47.605" v="1409" actId="14100"/>
        <pc:sldMkLst>
          <pc:docMk/>
          <pc:sldMk cId="0" sldId="818"/>
        </pc:sldMkLst>
        <pc:spChg chg="mod">
          <ac:chgData name="Crouse, Matt - ARS" userId="3320b7f1-3770-4d59-9247-229b0fe6e74d" providerId="ADAL" clId="{CF82808A-78E5-42CB-B6AF-6B37D49F1F33}" dt="2022-11-30T03:24:39.903" v="1404" actId="14100"/>
          <ac:spMkLst>
            <pc:docMk/>
            <pc:sldMk cId="0" sldId="81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45.041" v="1407" actId="14100"/>
          <ac:spMkLst>
            <pc:docMk/>
            <pc:sldMk cId="0" sldId="818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47.605" v="1409" actId="14100"/>
          <ac:spMkLst>
            <pc:docMk/>
            <pc:sldMk cId="0" sldId="818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4:57.401" v="1414" actId="14100"/>
        <pc:sldMkLst>
          <pc:docMk/>
          <pc:sldMk cId="0" sldId="819"/>
        </pc:sldMkLst>
        <pc:spChg chg="mod">
          <ac:chgData name="Crouse, Matt - ARS" userId="3320b7f1-3770-4d59-9247-229b0fe6e74d" providerId="ADAL" clId="{CF82808A-78E5-42CB-B6AF-6B37D49F1F33}" dt="2022-11-30T03:24:50.572" v="1410" actId="14100"/>
          <ac:spMkLst>
            <pc:docMk/>
            <pc:sldMk cId="0" sldId="81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53.957" v="1412" actId="14100"/>
          <ac:spMkLst>
            <pc:docMk/>
            <pc:sldMk cId="0" sldId="81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4:57.401" v="1414" actId="14100"/>
          <ac:spMkLst>
            <pc:docMk/>
            <pc:sldMk cId="0" sldId="81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5:07.075" v="1421" actId="14100"/>
        <pc:sldMkLst>
          <pc:docMk/>
          <pc:sldMk cId="0" sldId="820"/>
        </pc:sldMkLst>
        <pc:spChg chg="mod">
          <ac:chgData name="Crouse, Matt - ARS" userId="3320b7f1-3770-4d59-9247-229b0fe6e74d" providerId="ADAL" clId="{CF82808A-78E5-42CB-B6AF-6B37D49F1F33}" dt="2022-11-30T03:25:01.023" v="1416" actId="14100"/>
          <ac:spMkLst>
            <pc:docMk/>
            <pc:sldMk cId="0" sldId="820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04.350" v="1419" actId="14100"/>
          <ac:spMkLst>
            <pc:docMk/>
            <pc:sldMk cId="0" sldId="82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07.075" v="1421" actId="14100"/>
          <ac:spMkLst>
            <pc:docMk/>
            <pc:sldMk cId="0" sldId="820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5:18.365" v="1427" actId="14100"/>
        <pc:sldMkLst>
          <pc:docMk/>
          <pc:sldMk cId="0" sldId="821"/>
        </pc:sldMkLst>
        <pc:spChg chg="mod">
          <ac:chgData name="Crouse, Matt - ARS" userId="3320b7f1-3770-4d59-9247-229b0fe6e74d" providerId="ADAL" clId="{CF82808A-78E5-42CB-B6AF-6B37D49F1F33}" dt="2022-11-30T03:25:13.184" v="1423" actId="14100"/>
          <ac:spMkLst>
            <pc:docMk/>
            <pc:sldMk cId="0" sldId="82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16.334" v="1425" actId="14100"/>
          <ac:spMkLst>
            <pc:docMk/>
            <pc:sldMk cId="0" sldId="821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18.365" v="1427" actId="14100"/>
          <ac:spMkLst>
            <pc:docMk/>
            <pc:sldMk cId="0" sldId="821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5:27.385" v="1433" actId="14100"/>
        <pc:sldMkLst>
          <pc:docMk/>
          <pc:sldMk cId="0" sldId="822"/>
        </pc:sldMkLst>
        <pc:spChg chg="mod">
          <ac:chgData name="Crouse, Matt - ARS" userId="3320b7f1-3770-4d59-9247-229b0fe6e74d" providerId="ADAL" clId="{CF82808A-78E5-42CB-B6AF-6B37D49F1F33}" dt="2022-11-30T03:25:21.846" v="1429" actId="14100"/>
          <ac:spMkLst>
            <pc:docMk/>
            <pc:sldMk cId="0" sldId="822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24.952" v="1431" actId="14100"/>
          <ac:spMkLst>
            <pc:docMk/>
            <pc:sldMk cId="0" sldId="82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27.385" v="1433" actId="14100"/>
          <ac:spMkLst>
            <pc:docMk/>
            <pc:sldMk cId="0" sldId="822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5:44.665" v="1438" actId="14100"/>
        <pc:sldMkLst>
          <pc:docMk/>
          <pc:sldMk cId="0" sldId="823"/>
        </pc:sldMkLst>
        <pc:spChg chg="mod">
          <ac:chgData name="Crouse, Matt - ARS" userId="3320b7f1-3770-4d59-9247-229b0fe6e74d" providerId="ADAL" clId="{CF82808A-78E5-42CB-B6AF-6B37D49F1F33}" dt="2022-11-30T03:25:40.035" v="1435" actId="14100"/>
          <ac:spMkLst>
            <pc:docMk/>
            <pc:sldMk cId="0" sldId="82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43.135" v="1437" actId="14100"/>
          <ac:spMkLst>
            <pc:docMk/>
            <pc:sldMk cId="0" sldId="82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44.665" v="1438" actId="14100"/>
          <ac:spMkLst>
            <pc:docMk/>
            <pc:sldMk cId="0" sldId="823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5:54.799" v="1444" actId="14100"/>
        <pc:sldMkLst>
          <pc:docMk/>
          <pc:sldMk cId="0" sldId="824"/>
        </pc:sldMkLst>
        <pc:spChg chg="mod">
          <ac:chgData name="Crouse, Matt - ARS" userId="3320b7f1-3770-4d59-9247-229b0fe6e74d" providerId="ADAL" clId="{CF82808A-78E5-42CB-B6AF-6B37D49F1F33}" dt="2022-11-30T03:25:49.197" v="1440" actId="14100"/>
          <ac:spMkLst>
            <pc:docMk/>
            <pc:sldMk cId="0" sldId="82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52.395" v="1442" actId="14100"/>
          <ac:spMkLst>
            <pc:docMk/>
            <pc:sldMk cId="0" sldId="824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5:54.799" v="1444" actId="14100"/>
          <ac:spMkLst>
            <pc:docMk/>
            <pc:sldMk cId="0" sldId="824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6:06.281" v="1450" actId="14100"/>
        <pc:sldMkLst>
          <pc:docMk/>
          <pc:sldMk cId="0" sldId="825"/>
        </pc:sldMkLst>
        <pc:spChg chg="mod">
          <ac:chgData name="Crouse, Matt - ARS" userId="3320b7f1-3770-4d59-9247-229b0fe6e74d" providerId="ADAL" clId="{CF82808A-78E5-42CB-B6AF-6B37D49F1F33}" dt="2022-11-30T03:26:00.256" v="1446" actId="14100"/>
          <ac:spMkLst>
            <pc:docMk/>
            <pc:sldMk cId="0" sldId="82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03.931" v="1448" actId="14100"/>
          <ac:spMkLst>
            <pc:docMk/>
            <pc:sldMk cId="0" sldId="825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06.281" v="1450" actId="14100"/>
          <ac:spMkLst>
            <pc:docMk/>
            <pc:sldMk cId="0" sldId="825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6:16.442" v="1456" actId="14100"/>
        <pc:sldMkLst>
          <pc:docMk/>
          <pc:sldMk cId="0" sldId="826"/>
        </pc:sldMkLst>
        <pc:spChg chg="mod">
          <ac:chgData name="Crouse, Matt - ARS" userId="3320b7f1-3770-4d59-9247-229b0fe6e74d" providerId="ADAL" clId="{CF82808A-78E5-42CB-B6AF-6B37D49F1F33}" dt="2022-11-30T03:26:10.118" v="1452" actId="14100"/>
          <ac:spMkLst>
            <pc:docMk/>
            <pc:sldMk cId="0" sldId="826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12.911" v="1454" actId="14100"/>
          <ac:spMkLst>
            <pc:docMk/>
            <pc:sldMk cId="0" sldId="826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16.442" v="1456" actId="14100"/>
          <ac:spMkLst>
            <pc:docMk/>
            <pc:sldMk cId="0" sldId="826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6:25.526" v="1460" actId="14100"/>
        <pc:sldMkLst>
          <pc:docMk/>
          <pc:sldMk cId="0" sldId="827"/>
        </pc:sldMkLst>
        <pc:spChg chg="mod">
          <ac:chgData name="Crouse, Matt - ARS" userId="3320b7f1-3770-4d59-9247-229b0fe6e74d" providerId="ADAL" clId="{CF82808A-78E5-42CB-B6AF-6B37D49F1F33}" dt="2022-11-30T03:26:20.493" v="1457" actId="14100"/>
          <ac:spMkLst>
            <pc:docMk/>
            <pc:sldMk cId="0" sldId="82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24.073" v="1459" actId="14100"/>
          <ac:spMkLst>
            <pc:docMk/>
            <pc:sldMk cId="0" sldId="82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25.526" v="1460" actId="14100"/>
          <ac:spMkLst>
            <pc:docMk/>
            <pc:sldMk cId="0" sldId="82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6:36.125" v="1466" actId="14100"/>
        <pc:sldMkLst>
          <pc:docMk/>
          <pc:sldMk cId="0" sldId="828"/>
        </pc:sldMkLst>
        <pc:spChg chg="mod">
          <ac:chgData name="Crouse, Matt - ARS" userId="3320b7f1-3770-4d59-9247-229b0fe6e74d" providerId="ADAL" clId="{CF82808A-78E5-42CB-B6AF-6B37D49F1F33}" dt="2022-11-30T03:26:29.524" v="1462" actId="14100"/>
          <ac:spMkLst>
            <pc:docMk/>
            <pc:sldMk cId="0" sldId="82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33.615" v="1464" actId="14100"/>
          <ac:spMkLst>
            <pc:docMk/>
            <pc:sldMk cId="0" sldId="828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36.125" v="1466" actId="14100"/>
          <ac:spMkLst>
            <pc:docMk/>
            <pc:sldMk cId="0" sldId="828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6:47.204" v="1471" actId="14100"/>
        <pc:sldMkLst>
          <pc:docMk/>
          <pc:sldMk cId="0" sldId="829"/>
        </pc:sldMkLst>
        <pc:spChg chg="mod">
          <ac:chgData name="Crouse, Matt - ARS" userId="3320b7f1-3770-4d59-9247-229b0fe6e74d" providerId="ADAL" clId="{CF82808A-78E5-42CB-B6AF-6B37D49F1F33}" dt="2022-11-30T03:26:41.659" v="1468" actId="14100"/>
          <ac:spMkLst>
            <pc:docMk/>
            <pc:sldMk cId="0" sldId="829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45.978" v="1470" actId="14100"/>
          <ac:spMkLst>
            <pc:docMk/>
            <pc:sldMk cId="0" sldId="829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47.204" v="1471" actId="14100"/>
          <ac:spMkLst>
            <pc:docMk/>
            <pc:sldMk cId="0" sldId="829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6:57.373" v="1476" actId="14100"/>
        <pc:sldMkLst>
          <pc:docMk/>
          <pc:sldMk cId="0" sldId="830"/>
        </pc:sldMkLst>
        <pc:spChg chg="mod">
          <ac:chgData name="Crouse, Matt - ARS" userId="3320b7f1-3770-4d59-9247-229b0fe6e74d" providerId="ADAL" clId="{CF82808A-78E5-42CB-B6AF-6B37D49F1F33}" dt="2022-11-30T03:26:50.984" v="1473" actId="14100"/>
          <ac:spMkLst>
            <pc:docMk/>
            <pc:sldMk cId="0" sldId="83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55.282" v="1475" actId="14100"/>
          <ac:spMkLst>
            <pc:docMk/>
            <pc:sldMk cId="0" sldId="830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6:57.373" v="1476" actId="14100"/>
          <ac:spMkLst>
            <pc:docMk/>
            <pc:sldMk cId="0" sldId="830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7:11.014" v="1483" actId="14100"/>
        <pc:sldMkLst>
          <pc:docMk/>
          <pc:sldMk cId="0" sldId="831"/>
        </pc:sldMkLst>
        <pc:spChg chg="mod">
          <ac:chgData name="Crouse, Matt - ARS" userId="3320b7f1-3770-4d59-9247-229b0fe6e74d" providerId="ADAL" clId="{CF82808A-78E5-42CB-B6AF-6B37D49F1F33}" dt="2022-11-30T03:27:03.578" v="1478" actId="14100"/>
          <ac:spMkLst>
            <pc:docMk/>
            <pc:sldMk cId="0" sldId="83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08.452" v="1481" actId="14100"/>
          <ac:spMkLst>
            <pc:docMk/>
            <pc:sldMk cId="0" sldId="831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11.014" v="1483" actId="14100"/>
          <ac:spMkLst>
            <pc:docMk/>
            <pc:sldMk cId="0" sldId="831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7:21.973" v="1489" actId="14100"/>
        <pc:sldMkLst>
          <pc:docMk/>
          <pc:sldMk cId="0" sldId="832"/>
        </pc:sldMkLst>
        <pc:spChg chg="mod">
          <ac:chgData name="Crouse, Matt - ARS" userId="3320b7f1-3770-4d59-9247-229b0fe6e74d" providerId="ADAL" clId="{CF82808A-78E5-42CB-B6AF-6B37D49F1F33}" dt="2022-11-30T03:27:15.125" v="1485" actId="14100"/>
          <ac:spMkLst>
            <pc:docMk/>
            <pc:sldMk cId="0" sldId="832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18.468" v="1487" actId="14100"/>
          <ac:spMkLst>
            <pc:docMk/>
            <pc:sldMk cId="0" sldId="832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21.973" v="1489" actId="14100"/>
          <ac:spMkLst>
            <pc:docMk/>
            <pc:sldMk cId="0" sldId="832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7:29.735" v="1493" actId="14100"/>
        <pc:sldMkLst>
          <pc:docMk/>
          <pc:sldMk cId="0" sldId="833"/>
        </pc:sldMkLst>
        <pc:spChg chg="mod">
          <ac:chgData name="Crouse, Matt - ARS" userId="3320b7f1-3770-4d59-9247-229b0fe6e74d" providerId="ADAL" clId="{CF82808A-78E5-42CB-B6AF-6B37D49F1F33}" dt="2022-11-30T03:27:24.660" v="1490" actId="14100"/>
          <ac:spMkLst>
            <pc:docMk/>
            <pc:sldMk cId="0" sldId="83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28.305" v="1492" actId="14100"/>
          <ac:spMkLst>
            <pc:docMk/>
            <pc:sldMk cId="0" sldId="83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29.735" v="1493" actId="14100"/>
          <ac:spMkLst>
            <pc:docMk/>
            <pc:sldMk cId="0" sldId="833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7:38.424" v="1498" actId="14100"/>
        <pc:sldMkLst>
          <pc:docMk/>
          <pc:sldMk cId="0" sldId="834"/>
        </pc:sldMkLst>
        <pc:spChg chg="mod">
          <ac:chgData name="Crouse, Matt - ARS" userId="3320b7f1-3770-4d59-9247-229b0fe6e74d" providerId="ADAL" clId="{CF82808A-78E5-42CB-B6AF-6B37D49F1F33}" dt="2022-11-30T03:27:32.681" v="1494" actId="14100"/>
          <ac:spMkLst>
            <pc:docMk/>
            <pc:sldMk cId="0" sldId="834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35.909" v="1496" actId="14100"/>
          <ac:spMkLst>
            <pc:docMk/>
            <pc:sldMk cId="0" sldId="834"/>
            <ac:spMk id="6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38.424" v="1498" actId="14100"/>
          <ac:spMkLst>
            <pc:docMk/>
            <pc:sldMk cId="0" sldId="834"/>
            <ac:spMk id="67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7:48.101" v="1503" actId="14100"/>
        <pc:sldMkLst>
          <pc:docMk/>
          <pc:sldMk cId="0" sldId="835"/>
        </pc:sldMkLst>
        <pc:spChg chg="mod">
          <ac:chgData name="Crouse, Matt - ARS" userId="3320b7f1-3770-4d59-9247-229b0fe6e74d" providerId="ADAL" clId="{CF82808A-78E5-42CB-B6AF-6B37D49F1F33}" dt="2022-11-30T03:27:41.821" v="1499" actId="14100"/>
          <ac:spMkLst>
            <pc:docMk/>
            <pc:sldMk cId="0" sldId="83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45.210" v="1501" actId="14100"/>
          <ac:spMkLst>
            <pc:docMk/>
            <pc:sldMk cId="0" sldId="835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48.101" v="1503" actId="14100"/>
          <ac:spMkLst>
            <pc:docMk/>
            <pc:sldMk cId="0" sldId="835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8:02.241" v="1509" actId="14100"/>
        <pc:sldMkLst>
          <pc:docMk/>
          <pc:sldMk cId="0" sldId="836"/>
        </pc:sldMkLst>
        <pc:spChg chg="mod">
          <ac:chgData name="Crouse, Matt - ARS" userId="3320b7f1-3770-4d59-9247-229b0fe6e74d" providerId="ADAL" clId="{CF82808A-78E5-42CB-B6AF-6B37D49F1F33}" dt="2022-11-30T03:27:54.208" v="1505" actId="14100"/>
          <ac:spMkLst>
            <pc:docMk/>
            <pc:sldMk cId="0" sldId="83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7:58.830" v="1507" actId="14100"/>
          <ac:spMkLst>
            <pc:docMk/>
            <pc:sldMk cId="0" sldId="83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02.241" v="1509" actId="14100"/>
          <ac:spMkLst>
            <pc:docMk/>
            <pc:sldMk cId="0" sldId="83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8:14.225" v="1515" actId="14100"/>
        <pc:sldMkLst>
          <pc:docMk/>
          <pc:sldMk cId="0" sldId="837"/>
        </pc:sldMkLst>
        <pc:spChg chg="mod">
          <ac:chgData name="Crouse, Matt - ARS" userId="3320b7f1-3770-4d59-9247-229b0fe6e74d" providerId="ADAL" clId="{CF82808A-78E5-42CB-B6AF-6B37D49F1F33}" dt="2022-11-30T03:28:08.556" v="1511" actId="14100"/>
          <ac:spMkLst>
            <pc:docMk/>
            <pc:sldMk cId="0" sldId="83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11.926" v="1513" actId="14100"/>
          <ac:spMkLst>
            <pc:docMk/>
            <pc:sldMk cId="0" sldId="837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14.225" v="1515" actId="14100"/>
          <ac:spMkLst>
            <pc:docMk/>
            <pc:sldMk cId="0" sldId="837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8:23.926" v="1521" actId="14100"/>
        <pc:sldMkLst>
          <pc:docMk/>
          <pc:sldMk cId="0" sldId="838"/>
        </pc:sldMkLst>
        <pc:spChg chg="mod">
          <ac:chgData name="Crouse, Matt - ARS" userId="3320b7f1-3770-4d59-9247-229b0fe6e74d" providerId="ADAL" clId="{CF82808A-78E5-42CB-B6AF-6B37D49F1F33}" dt="2022-11-30T03:28:18.037" v="1517" actId="14100"/>
          <ac:spMkLst>
            <pc:docMk/>
            <pc:sldMk cId="0" sldId="83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20.691" v="1519" actId="14100"/>
          <ac:spMkLst>
            <pc:docMk/>
            <pc:sldMk cId="0" sldId="83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23.926" v="1521" actId="14100"/>
          <ac:spMkLst>
            <pc:docMk/>
            <pc:sldMk cId="0" sldId="838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8:32.845" v="1526" actId="14100"/>
        <pc:sldMkLst>
          <pc:docMk/>
          <pc:sldMk cId="0" sldId="839"/>
        </pc:sldMkLst>
        <pc:spChg chg="mod">
          <ac:chgData name="Crouse, Matt - ARS" userId="3320b7f1-3770-4d59-9247-229b0fe6e74d" providerId="ADAL" clId="{CF82808A-78E5-42CB-B6AF-6B37D49F1F33}" dt="2022-11-30T03:28:28.171" v="1523" actId="14100"/>
          <ac:spMkLst>
            <pc:docMk/>
            <pc:sldMk cId="0" sldId="83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31.511" v="1525" actId="14100"/>
          <ac:spMkLst>
            <pc:docMk/>
            <pc:sldMk cId="0" sldId="83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32.845" v="1526" actId="14100"/>
          <ac:spMkLst>
            <pc:docMk/>
            <pc:sldMk cId="0" sldId="83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8:44.047" v="1532" actId="14100"/>
        <pc:sldMkLst>
          <pc:docMk/>
          <pc:sldMk cId="0" sldId="840"/>
        </pc:sldMkLst>
        <pc:spChg chg="mod">
          <ac:chgData name="Crouse, Matt - ARS" userId="3320b7f1-3770-4d59-9247-229b0fe6e74d" providerId="ADAL" clId="{CF82808A-78E5-42CB-B6AF-6B37D49F1F33}" dt="2022-11-30T03:28:36.787" v="1528" actId="14100"/>
          <ac:spMkLst>
            <pc:docMk/>
            <pc:sldMk cId="0" sldId="84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40.711" v="1530" actId="14100"/>
          <ac:spMkLst>
            <pc:docMk/>
            <pc:sldMk cId="0" sldId="84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44.047" v="1532" actId="14100"/>
          <ac:spMkLst>
            <pc:docMk/>
            <pc:sldMk cId="0" sldId="840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03:29:00.069" v="1539" actId="14100"/>
        <pc:sldMkLst>
          <pc:docMk/>
          <pc:sldMk cId="0" sldId="841"/>
        </pc:sldMkLst>
        <pc:spChg chg="mod">
          <ac:chgData name="Crouse, Matt - ARS" userId="3320b7f1-3770-4d59-9247-229b0fe6e74d" providerId="ADAL" clId="{CF82808A-78E5-42CB-B6AF-6B37D49F1F33}" dt="2022-11-30T03:28:51.424" v="1535" actId="14100"/>
          <ac:spMkLst>
            <pc:docMk/>
            <pc:sldMk cId="0" sldId="84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8:56.639" v="1537" actId="1076"/>
          <ac:spMkLst>
            <pc:docMk/>
            <pc:sldMk cId="0" sldId="84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03:29:00.069" v="1539" actId="14100"/>
          <ac:spMkLst>
            <pc:docMk/>
            <pc:sldMk cId="0" sldId="841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19:46.890" v="1548" actId="14100"/>
        <pc:sldMkLst>
          <pc:docMk/>
          <pc:sldMk cId="0" sldId="842"/>
        </pc:sldMkLst>
        <pc:spChg chg="mod">
          <ac:chgData name="Crouse, Matt - ARS" userId="3320b7f1-3770-4d59-9247-229b0fe6e74d" providerId="ADAL" clId="{CF82808A-78E5-42CB-B6AF-6B37D49F1F33}" dt="2022-11-30T14:19:36.600" v="1541" actId="14100"/>
          <ac:spMkLst>
            <pc:docMk/>
            <pc:sldMk cId="0" sldId="842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19:42.349" v="1545" actId="14100"/>
          <ac:spMkLst>
            <pc:docMk/>
            <pc:sldMk cId="0" sldId="842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19:46.890" v="1548" actId="14100"/>
          <ac:spMkLst>
            <pc:docMk/>
            <pc:sldMk cId="0" sldId="842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19:57.725" v="1554" actId="14100"/>
        <pc:sldMkLst>
          <pc:docMk/>
          <pc:sldMk cId="0" sldId="843"/>
        </pc:sldMkLst>
        <pc:spChg chg="mod">
          <ac:chgData name="Crouse, Matt - ARS" userId="3320b7f1-3770-4d59-9247-229b0fe6e74d" providerId="ADAL" clId="{CF82808A-78E5-42CB-B6AF-6B37D49F1F33}" dt="2022-11-30T14:19:51.093" v="1550" actId="14100"/>
          <ac:spMkLst>
            <pc:docMk/>
            <pc:sldMk cId="0" sldId="84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19:54.505" v="1552" actId="14100"/>
          <ac:spMkLst>
            <pc:docMk/>
            <pc:sldMk cId="0" sldId="843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19:57.725" v="1554" actId="14100"/>
          <ac:spMkLst>
            <pc:docMk/>
            <pc:sldMk cId="0" sldId="843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0:08.537" v="1560" actId="14100"/>
        <pc:sldMkLst>
          <pc:docMk/>
          <pc:sldMk cId="0" sldId="844"/>
        </pc:sldMkLst>
        <pc:spChg chg="mod">
          <ac:chgData name="Crouse, Matt - ARS" userId="3320b7f1-3770-4d59-9247-229b0fe6e74d" providerId="ADAL" clId="{CF82808A-78E5-42CB-B6AF-6B37D49F1F33}" dt="2022-11-30T14:20:01.777" v="1556" actId="14100"/>
          <ac:spMkLst>
            <pc:docMk/>
            <pc:sldMk cId="0" sldId="844"/>
            <ac:spMk id="5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0:05.205" v="1558" actId="14100"/>
          <ac:spMkLst>
            <pc:docMk/>
            <pc:sldMk cId="0" sldId="844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0:08.537" v="1560" actId="14100"/>
          <ac:spMkLst>
            <pc:docMk/>
            <pc:sldMk cId="0" sldId="844"/>
            <ac:spMk id="58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0:19.060" v="1565" actId="14100"/>
        <pc:sldMkLst>
          <pc:docMk/>
          <pc:sldMk cId="0" sldId="845"/>
        </pc:sldMkLst>
        <pc:spChg chg="mod">
          <ac:chgData name="Crouse, Matt - ARS" userId="3320b7f1-3770-4d59-9247-229b0fe6e74d" providerId="ADAL" clId="{CF82808A-78E5-42CB-B6AF-6B37D49F1F33}" dt="2022-11-30T14:20:12.508" v="1561" actId="14100"/>
          <ac:spMkLst>
            <pc:docMk/>
            <pc:sldMk cId="0" sldId="84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0:16.250" v="1563" actId="14100"/>
          <ac:spMkLst>
            <pc:docMk/>
            <pc:sldMk cId="0" sldId="845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0:19.060" v="1565" actId="14100"/>
          <ac:spMkLst>
            <pc:docMk/>
            <pc:sldMk cId="0" sldId="845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0:33.514" v="1571" actId="14100"/>
        <pc:sldMkLst>
          <pc:docMk/>
          <pc:sldMk cId="0" sldId="846"/>
        </pc:sldMkLst>
        <pc:spChg chg="mod">
          <ac:chgData name="Crouse, Matt - ARS" userId="3320b7f1-3770-4d59-9247-229b0fe6e74d" providerId="ADAL" clId="{CF82808A-78E5-42CB-B6AF-6B37D49F1F33}" dt="2022-11-30T14:20:24.210" v="1567" actId="14100"/>
          <ac:spMkLst>
            <pc:docMk/>
            <pc:sldMk cId="0" sldId="84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0:30.078" v="1569" actId="14100"/>
          <ac:spMkLst>
            <pc:docMk/>
            <pc:sldMk cId="0" sldId="846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0:33.514" v="1571" actId="14100"/>
          <ac:spMkLst>
            <pc:docMk/>
            <pc:sldMk cId="0" sldId="846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0:43.876" v="1577" actId="14100"/>
        <pc:sldMkLst>
          <pc:docMk/>
          <pc:sldMk cId="0" sldId="847"/>
        </pc:sldMkLst>
        <pc:spChg chg="mod">
          <ac:chgData name="Crouse, Matt - ARS" userId="3320b7f1-3770-4d59-9247-229b0fe6e74d" providerId="ADAL" clId="{CF82808A-78E5-42CB-B6AF-6B37D49F1F33}" dt="2022-11-30T14:20:38.463" v="1573" actId="14100"/>
          <ac:spMkLst>
            <pc:docMk/>
            <pc:sldMk cId="0" sldId="84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0:41.570" v="1575" actId="14100"/>
          <ac:spMkLst>
            <pc:docMk/>
            <pc:sldMk cId="0" sldId="847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0:43.876" v="1577" actId="14100"/>
          <ac:spMkLst>
            <pc:docMk/>
            <pc:sldMk cId="0" sldId="847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1:00.859" v="1586" actId="14100"/>
        <pc:sldMkLst>
          <pc:docMk/>
          <pc:sldMk cId="0" sldId="848"/>
        </pc:sldMkLst>
        <pc:spChg chg="mod">
          <ac:chgData name="Crouse, Matt - ARS" userId="3320b7f1-3770-4d59-9247-229b0fe6e74d" providerId="ADAL" clId="{CF82808A-78E5-42CB-B6AF-6B37D49F1F33}" dt="2022-11-30T14:20:50.509" v="1580" actId="14100"/>
          <ac:spMkLst>
            <pc:docMk/>
            <pc:sldMk cId="0" sldId="84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0:58.091" v="1584" actId="1076"/>
          <ac:spMkLst>
            <pc:docMk/>
            <pc:sldMk cId="0" sldId="84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00.859" v="1586" actId="14100"/>
          <ac:spMkLst>
            <pc:docMk/>
            <pc:sldMk cId="0" sldId="848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1:14.197" v="1593" actId="14100"/>
        <pc:sldMkLst>
          <pc:docMk/>
          <pc:sldMk cId="0" sldId="849"/>
        </pc:sldMkLst>
        <pc:spChg chg="mod">
          <ac:chgData name="Crouse, Matt - ARS" userId="3320b7f1-3770-4d59-9247-229b0fe6e74d" providerId="ADAL" clId="{CF82808A-78E5-42CB-B6AF-6B37D49F1F33}" dt="2022-11-30T14:21:07.630" v="1588" actId="14100"/>
          <ac:spMkLst>
            <pc:docMk/>
            <pc:sldMk cId="0" sldId="849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11.649" v="1591" actId="14100"/>
          <ac:spMkLst>
            <pc:docMk/>
            <pc:sldMk cId="0" sldId="84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14.197" v="1593" actId="14100"/>
          <ac:spMkLst>
            <pc:docMk/>
            <pc:sldMk cId="0" sldId="849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1:23.590" v="1599" actId="14100"/>
        <pc:sldMkLst>
          <pc:docMk/>
          <pc:sldMk cId="0" sldId="850"/>
        </pc:sldMkLst>
        <pc:spChg chg="mod">
          <ac:chgData name="Crouse, Matt - ARS" userId="3320b7f1-3770-4d59-9247-229b0fe6e74d" providerId="ADAL" clId="{CF82808A-78E5-42CB-B6AF-6B37D49F1F33}" dt="2022-11-30T14:21:18.115" v="1595" actId="14100"/>
          <ac:spMkLst>
            <pc:docMk/>
            <pc:sldMk cId="0" sldId="850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21.051" v="1597" actId="14100"/>
          <ac:spMkLst>
            <pc:docMk/>
            <pc:sldMk cId="0" sldId="85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23.590" v="1599" actId="14100"/>
          <ac:spMkLst>
            <pc:docMk/>
            <pc:sldMk cId="0" sldId="850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1:34.096" v="1605" actId="14100"/>
        <pc:sldMkLst>
          <pc:docMk/>
          <pc:sldMk cId="0" sldId="851"/>
        </pc:sldMkLst>
        <pc:spChg chg="mod">
          <ac:chgData name="Crouse, Matt - ARS" userId="3320b7f1-3770-4d59-9247-229b0fe6e74d" providerId="ADAL" clId="{CF82808A-78E5-42CB-B6AF-6B37D49F1F33}" dt="2022-11-30T14:21:27.682" v="1601" actId="14100"/>
          <ac:spMkLst>
            <pc:docMk/>
            <pc:sldMk cId="0" sldId="851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32.487" v="1604" actId="14100"/>
          <ac:spMkLst>
            <pc:docMk/>
            <pc:sldMk cId="0" sldId="85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34.096" v="1605" actId="14100"/>
          <ac:spMkLst>
            <pc:docMk/>
            <pc:sldMk cId="0" sldId="851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1:45.656" v="1612" actId="14100"/>
        <pc:sldMkLst>
          <pc:docMk/>
          <pc:sldMk cId="0" sldId="852"/>
        </pc:sldMkLst>
        <pc:spChg chg="mod">
          <ac:chgData name="Crouse, Matt - ARS" userId="3320b7f1-3770-4d59-9247-229b0fe6e74d" providerId="ADAL" clId="{CF82808A-78E5-42CB-B6AF-6B37D49F1F33}" dt="2022-11-30T14:21:38.151" v="1607" actId="14100"/>
          <ac:spMkLst>
            <pc:docMk/>
            <pc:sldMk cId="0" sldId="852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41.680" v="1609" actId="14100"/>
          <ac:spMkLst>
            <pc:docMk/>
            <pc:sldMk cId="0" sldId="85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45.656" v="1612" actId="14100"/>
          <ac:spMkLst>
            <pc:docMk/>
            <pc:sldMk cId="0" sldId="852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1:57.530" v="1619" actId="14100"/>
        <pc:sldMkLst>
          <pc:docMk/>
          <pc:sldMk cId="0" sldId="853"/>
        </pc:sldMkLst>
        <pc:spChg chg="mod">
          <ac:chgData name="Crouse, Matt - ARS" userId="3320b7f1-3770-4d59-9247-229b0fe6e74d" providerId="ADAL" clId="{CF82808A-78E5-42CB-B6AF-6B37D49F1F33}" dt="2022-11-30T14:21:49.345" v="1614" actId="14100"/>
          <ac:spMkLst>
            <pc:docMk/>
            <pc:sldMk cId="0" sldId="85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53.244" v="1617" actId="14100"/>
          <ac:spMkLst>
            <pc:docMk/>
            <pc:sldMk cId="0" sldId="853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1:57.530" v="1619" actId="14100"/>
          <ac:spMkLst>
            <pc:docMk/>
            <pc:sldMk cId="0" sldId="853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2:07.493" v="1625" actId="14100"/>
        <pc:sldMkLst>
          <pc:docMk/>
          <pc:sldMk cId="0" sldId="854"/>
        </pc:sldMkLst>
        <pc:spChg chg="mod">
          <ac:chgData name="Crouse, Matt - ARS" userId="3320b7f1-3770-4d59-9247-229b0fe6e74d" providerId="ADAL" clId="{CF82808A-78E5-42CB-B6AF-6B37D49F1F33}" dt="2022-11-30T14:22:01.277" v="1621" actId="14100"/>
          <ac:spMkLst>
            <pc:docMk/>
            <pc:sldMk cId="0" sldId="85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04.418" v="1623" actId="14100"/>
          <ac:spMkLst>
            <pc:docMk/>
            <pc:sldMk cId="0" sldId="85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07.493" v="1625" actId="14100"/>
          <ac:spMkLst>
            <pc:docMk/>
            <pc:sldMk cId="0" sldId="854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2:18.039" v="1631" actId="14100"/>
        <pc:sldMkLst>
          <pc:docMk/>
          <pc:sldMk cId="0" sldId="855"/>
        </pc:sldMkLst>
        <pc:spChg chg="mod">
          <ac:chgData name="Crouse, Matt - ARS" userId="3320b7f1-3770-4d59-9247-229b0fe6e74d" providerId="ADAL" clId="{CF82808A-78E5-42CB-B6AF-6B37D49F1F33}" dt="2022-11-30T14:22:11.055" v="1627" actId="14100"/>
          <ac:spMkLst>
            <pc:docMk/>
            <pc:sldMk cId="0" sldId="855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14.747" v="1629" actId="14100"/>
          <ac:spMkLst>
            <pc:docMk/>
            <pc:sldMk cId="0" sldId="85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18.039" v="1631" actId="14100"/>
          <ac:spMkLst>
            <pc:docMk/>
            <pc:sldMk cId="0" sldId="855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2:28.722" v="1637" actId="14100"/>
        <pc:sldMkLst>
          <pc:docMk/>
          <pc:sldMk cId="0" sldId="856"/>
        </pc:sldMkLst>
        <pc:spChg chg="mod">
          <ac:chgData name="Crouse, Matt - ARS" userId="3320b7f1-3770-4d59-9247-229b0fe6e74d" providerId="ADAL" clId="{CF82808A-78E5-42CB-B6AF-6B37D49F1F33}" dt="2022-11-30T14:22:21.882" v="1633" actId="14100"/>
          <ac:spMkLst>
            <pc:docMk/>
            <pc:sldMk cId="0" sldId="856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25.774" v="1635" actId="14100"/>
          <ac:spMkLst>
            <pc:docMk/>
            <pc:sldMk cId="0" sldId="85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28.722" v="1637" actId="14100"/>
          <ac:spMkLst>
            <pc:docMk/>
            <pc:sldMk cId="0" sldId="856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2:40.633" v="1643" actId="14100"/>
        <pc:sldMkLst>
          <pc:docMk/>
          <pc:sldMk cId="0" sldId="857"/>
        </pc:sldMkLst>
        <pc:spChg chg="mod">
          <ac:chgData name="Crouse, Matt - ARS" userId="3320b7f1-3770-4d59-9247-229b0fe6e74d" providerId="ADAL" clId="{CF82808A-78E5-42CB-B6AF-6B37D49F1F33}" dt="2022-11-30T14:22:32.373" v="1639" actId="14100"/>
          <ac:spMkLst>
            <pc:docMk/>
            <pc:sldMk cId="0" sldId="857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37.221" v="1641" actId="14100"/>
          <ac:spMkLst>
            <pc:docMk/>
            <pc:sldMk cId="0" sldId="85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40.633" v="1643" actId="14100"/>
          <ac:spMkLst>
            <pc:docMk/>
            <pc:sldMk cId="0" sldId="857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2:47.559" v="1647" actId="14100"/>
        <pc:sldMkLst>
          <pc:docMk/>
          <pc:sldMk cId="0" sldId="858"/>
        </pc:sldMkLst>
        <pc:spChg chg="mod">
          <ac:chgData name="Crouse, Matt - ARS" userId="3320b7f1-3770-4d59-9247-229b0fe6e74d" providerId="ADAL" clId="{CF82808A-78E5-42CB-B6AF-6B37D49F1F33}" dt="2022-11-30T14:22:42.854" v="1644" actId="14100"/>
          <ac:spMkLst>
            <pc:docMk/>
            <pc:sldMk cId="0" sldId="858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46.102" v="1646" actId="14100"/>
          <ac:spMkLst>
            <pc:docMk/>
            <pc:sldMk cId="0" sldId="858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47.559" v="1647" actId="14100"/>
          <ac:spMkLst>
            <pc:docMk/>
            <pc:sldMk cId="0" sldId="858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2:54.813" v="1652" actId="14100"/>
        <pc:sldMkLst>
          <pc:docMk/>
          <pc:sldMk cId="0" sldId="859"/>
        </pc:sldMkLst>
        <pc:spChg chg="mod">
          <ac:chgData name="Crouse, Matt - ARS" userId="3320b7f1-3770-4d59-9247-229b0fe6e74d" providerId="ADAL" clId="{CF82808A-78E5-42CB-B6AF-6B37D49F1F33}" dt="2022-11-30T14:22:49.853" v="1648" actId="14100"/>
          <ac:spMkLst>
            <pc:docMk/>
            <pc:sldMk cId="0" sldId="859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52.669" v="1650" actId="14100"/>
          <ac:spMkLst>
            <pc:docMk/>
            <pc:sldMk cId="0" sldId="85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2:54.813" v="1652" actId="14100"/>
          <ac:spMkLst>
            <pc:docMk/>
            <pc:sldMk cId="0" sldId="859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3:05.918" v="1659" actId="14100"/>
        <pc:sldMkLst>
          <pc:docMk/>
          <pc:sldMk cId="0" sldId="860"/>
        </pc:sldMkLst>
        <pc:spChg chg="mod">
          <ac:chgData name="Crouse, Matt - ARS" userId="3320b7f1-3770-4d59-9247-229b0fe6e74d" providerId="ADAL" clId="{CF82808A-78E5-42CB-B6AF-6B37D49F1F33}" dt="2022-11-30T14:22:59.198" v="1655" actId="14100"/>
          <ac:spMkLst>
            <pc:docMk/>
            <pc:sldMk cId="0" sldId="86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03.278" v="1657" actId="14100"/>
          <ac:spMkLst>
            <pc:docMk/>
            <pc:sldMk cId="0" sldId="86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05.918" v="1659" actId="14100"/>
          <ac:spMkLst>
            <pc:docMk/>
            <pc:sldMk cId="0" sldId="860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3:14.759" v="1665" actId="14100"/>
        <pc:sldMkLst>
          <pc:docMk/>
          <pc:sldMk cId="0" sldId="861"/>
        </pc:sldMkLst>
        <pc:spChg chg="mod">
          <ac:chgData name="Crouse, Matt - ARS" userId="3320b7f1-3770-4d59-9247-229b0fe6e74d" providerId="ADAL" clId="{CF82808A-78E5-42CB-B6AF-6B37D49F1F33}" dt="2022-11-30T14:23:08.957" v="1661" actId="14100"/>
          <ac:spMkLst>
            <pc:docMk/>
            <pc:sldMk cId="0" sldId="861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11.870" v="1663" actId="14100"/>
          <ac:spMkLst>
            <pc:docMk/>
            <pc:sldMk cId="0" sldId="86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14.759" v="1665" actId="14100"/>
          <ac:spMkLst>
            <pc:docMk/>
            <pc:sldMk cId="0" sldId="861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3:25.486" v="1672" actId="14100"/>
        <pc:sldMkLst>
          <pc:docMk/>
          <pc:sldMk cId="0" sldId="862"/>
        </pc:sldMkLst>
        <pc:spChg chg="mod">
          <ac:chgData name="Crouse, Matt - ARS" userId="3320b7f1-3770-4d59-9247-229b0fe6e74d" providerId="ADAL" clId="{CF82808A-78E5-42CB-B6AF-6B37D49F1F33}" dt="2022-11-30T14:23:19.101" v="1667" actId="14100"/>
          <ac:spMkLst>
            <pc:docMk/>
            <pc:sldMk cId="0" sldId="86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22.806" v="1670" actId="14100"/>
          <ac:spMkLst>
            <pc:docMk/>
            <pc:sldMk cId="0" sldId="86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25.486" v="1672" actId="14100"/>
          <ac:spMkLst>
            <pc:docMk/>
            <pc:sldMk cId="0" sldId="86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3:35.117" v="1678" actId="14100"/>
        <pc:sldMkLst>
          <pc:docMk/>
          <pc:sldMk cId="0" sldId="863"/>
        </pc:sldMkLst>
        <pc:spChg chg="mod">
          <ac:chgData name="Crouse, Matt - ARS" userId="3320b7f1-3770-4d59-9247-229b0fe6e74d" providerId="ADAL" clId="{CF82808A-78E5-42CB-B6AF-6B37D49F1F33}" dt="2022-11-30T14:23:29.214" v="1674" actId="14100"/>
          <ac:spMkLst>
            <pc:docMk/>
            <pc:sldMk cId="0" sldId="86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32.199" v="1676" actId="14100"/>
          <ac:spMkLst>
            <pc:docMk/>
            <pc:sldMk cId="0" sldId="863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35.117" v="1678" actId="14100"/>
          <ac:spMkLst>
            <pc:docMk/>
            <pc:sldMk cId="0" sldId="863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3:45.902" v="1685" actId="14100"/>
        <pc:sldMkLst>
          <pc:docMk/>
          <pc:sldMk cId="0" sldId="864"/>
        </pc:sldMkLst>
        <pc:spChg chg="mod">
          <ac:chgData name="Crouse, Matt - ARS" userId="3320b7f1-3770-4d59-9247-229b0fe6e74d" providerId="ADAL" clId="{CF82808A-78E5-42CB-B6AF-6B37D49F1F33}" dt="2022-11-30T14:23:38.125" v="1680" actId="14100"/>
          <ac:spMkLst>
            <pc:docMk/>
            <pc:sldMk cId="0" sldId="864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41.165" v="1682" actId="14100"/>
          <ac:spMkLst>
            <pc:docMk/>
            <pc:sldMk cId="0" sldId="86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45.902" v="1685" actId="14100"/>
          <ac:spMkLst>
            <pc:docMk/>
            <pc:sldMk cId="0" sldId="864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3:57.225" v="1690" actId="14100"/>
        <pc:sldMkLst>
          <pc:docMk/>
          <pc:sldMk cId="0" sldId="865"/>
        </pc:sldMkLst>
        <pc:spChg chg="mod">
          <ac:chgData name="Crouse, Matt - ARS" userId="3320b7f1-3770-4d59-9247-229b0fe6e74d" providerId="ADAL" clId="{CF82808A-78E5-42CB-B6AF-6B37D49F1F33}" dt="2022-11-30T14:23:50.957" v="1686" actId="14100"/>
          <ac:spMkLst>
            <pc:docMk/>
            <pc:sldMk cId="0" sldId="86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54.406" v="1688" actId="14100"/>
          <ac:spMkLst>
            <pc:docMk/>
            <pc:sldMk cId="0" sldId="86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3:57.225" v="1690" actId="14100"/>
          <ac:spMkLst>
            <pc:docMk/>
            <pc:sldMk cId="0" sldId="865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4:08.862" v="1696" actId="14100"/>
        <pc:sldMkLst>
          <pc:docMk/>
          <pc:sldMk cId="0" sldId="866"/>
        </pc:sldMkLst>
        <pc:spChg chg="mod">
          <ac:chgData name="Crouse, Matt - ARS" userId="3320b7f1-3770-4d59-9247-229b0fe6e74d" providerId="ADAL" clId="{CF82808A-78E5-42CB-B6AF-6B37D49F1F33}" dt="2022-11-30T14:24:01.613" v="1692" actId="14100"/>
          <ac:spMkLst>
            <pc:docMk/>
            <pc:sldMk cId="0" sldId="866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05.981" v="1694" actId="14100"/>
          <ac:spMkLst>
            <pc:docMk/>
            <pc:sldMk cId="0" sldId="86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08.862" v="1696" actId="14100"/>
          <ac:spMkLst>
            <pc:docMk/>
            <pc:sldMk cId="0" sldId="866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4:19.861" v="1702" actId="14100"/>
        <pc:sldMkLst>
          <pc:docMk/>
          <pc:sldMk cId="0" sldId="867"/>
        </pc:sldMkLst>
        <pc:spChg chg="mod">
          <ac:chgData name="Crouse, Matt - ARS" userId="3320b7f1-3770-4d59-9247-229b0fe6e74d" providerId="ADAL" clId="{CF82808A-78E5-42CB-B6AF-6B37D49F1F33}" dt="2022-11-30T14:24:13.894" v="1698" actId="14100"/>
          <ac:spMkLst>
            <pc:docMk/>
            <pc:sldMk cId="0" sldId="86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17.661" v="1700" actId="14100"/>
          <ac:spMkLst>
            <pc:docMk/>
            <pc:sldMk cId="0" sldId="86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19.861" v="1702" actId="14100"/>
          <ac:spMkLst>
            <pc:docMk/>
            <pc:sldMk cId="0" sldId="86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4:28.303" v="1707" actId="14100"/>
        <pc:sldMkLst>
          <pc:docMk/>
          <pc:sldMk cId="0" sldId="868"/>
        </pc:sldMkLst>
        <pc:spChg chg="mod">
          <ac:chgData name="Crouse, Matt - ARS" userId="3320b7f1-3770-4d59-9247-229b0fe6e74d" providerId="ADAL" clId="{CF82808A-78E5-42CB-B6AF-6B37D49F1F33}" dt="2022-11-30T14:24:21.855" v="1703" actId="14100"/>
          <ac:spMkLst>
            <pc:docMk/>
            <pc:sldMk cId="0" sldId="868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25.474" v="1705" actId="14100"/>
          <ac:spMkLst>
            <pc:docMk/>
            <pc:sldMk cId="0" sldId="86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28.303" v="1707" actId="14100"/>
          <ac:spMkLst>
            <pc:docMk/>
            <pc:sldMk cId="0" sldId="868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4:38.506" v="1714" actId="14100"/>
        <pc:sldMkLst>
          <pc:docMk/>
          <pc:sldMk cId="0" sldId="869"/>
        </pc:sldMkLst>
        <pc:spChg chg="mod">
          <ac:chgData name="Crouse, Matt - ARS" userId="3320b7f1-3770-4d59-9247-229b0fe6e74d" providerId="ADAL" clId="{CF82808A-78E5-42CB-B6AF-6B37D49F1F33}" dt="2022-11-30T14:24:32.253" v="1709" actId="14100"/>
          <ac:spMkLst>
            <pc:docMk/>
            <pc:sldMk cId="0" sldId="86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36.055" v="1712" actId="14100"/>
          <ac:spMkLst>
            <pc:docMk/>
            <pc:sldMk cId="0" sldId="869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38.506" v="1714" actId="14100"/>
          <ac:spMkLst>
            <pc:docMk/>
            <pc:sldMk cId="0" sldId="869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4:49.791" v="1721" actId="14100"/>
        <pc:sldMkLst>
          <pc:docMk/>
          <pc:sldMk cId="0" sldId="870"/>
        </pc:sldMkLst>
        <pc:spChg chg="mod">
          <ac:chgData name="Crouse, Matt - ARS" userId="3320b7f1-3770-4d59-9247-229b0fe6e74d" providerId="ADAL" clId="{CF82808A-78E5-42CB-B6AF-6B37D49F1F33}" dt="2022-11-30T14:24:42.398" v="1716" actId="14100"/>
          <ac:spMkLst>
            <pc:docMk/>
            <pc:sldMk cId="0" sldId="87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47.317" v="1719" actId="14100"/>
          <ac:spMkLst>
            <pc:docMk/>
            <pc:sldMk cId="0" sldId="87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49.791" v="1721" actId="14100"/>
          <ac:spMkLst>
            <pc:docMk/>
            <pc:sldMk cId="0" sldId="870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4:57.062" v="1725" actId="14100"/>
        <pc:sldMkLst>
          <pc:docMk/>
          <pc:sldMk cId="0" sldId="871"/>
        </pc:sldMkLst>
        <pc:spChg chg="mod">
          <ac:chgData name="Crouse, Matt - ARS" userId="3320b7f1-3770-4d59-9247-229b0fe6e74d" providerId="ADAL" clId="{CF82808A-78E5-42CB-B6AF-6B37D49F1F33}" dt="2022-11-30T14:24:52.165" v="1722" actId="14100"/>
          <ac:spMkLst>
            <pc:docMk/>
            <pc:sldMk cId="0" sldId="87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55.427" v="1724" actId="14100"/>
          <ac:spMkLst>
            <pc:docMk/>
            <pc:sldMk cId="0" sldId="871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4:57.062" v="1725" actId="14100"/>
          <ac:spMkLst>
            <pc:docMk/>
            <pc:sldMk cId="0" sldId="871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5:07.608" v="1731" actId="14100"/>
        <pc:sldMkLst>
          <pc:docMk/>
          <pc:sldMk cId="0" sldId="872"/>
        </pc:sldMkLst>
        <pc:spChg chg="mod">
          <ac:chgData name="Crouse, Matt - ARS" userId="3320b7f1-3770-4d59-9247-229b0fe6e74d" providerId="ADAL" clId="{CF82808A-78E5-42CB-B6AF-6B37D49F1F33}" dt="2022-11-30T14:25:00.654" v="1727" actId="14100"/>
          <ac:spMkLst>
            <pc:docMk/>
            <pc:sldMk cId="0" sldId="87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04.643" v="1729" actId="14100"/>
          <ac:spMkLst>
            <pc:docMk/>
            <pc:sldMk cId="0" sldId="87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07.608" v="1731" actId="14100"/>
          <ac:spMkLst>
            <pc:docMk/>
            <pc:sldMk cId="0" sldId="87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5:20.667" v="1738" actId="14100"/>
        <pc:sldMkLst>
          <pc:docMk/>
          <pc:sldMk cId="0" sldId="873"/>
        </pc:sldMkLst>
        <pc:spChg chg="mod">
          <ac:chgData name="Crouse, Matt - ARS" userId="3320b7f1-3770-4d59-9247-229b0fe6e74d" providerId="ADAL" clId="{CF82808A-78E5-42CB-B6AF-6B37D49F1F33}" dt="2022-11-30T14:25:11.320" v="1733" actId="14100"/>
          <ac:spMkLst>
            <pc:docMk/>
            <pc:sldMk cId="0" sldId="873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17.685" v="1736" actId="14100"/>
          <ac:spMkLst>
            <pc:docMk/>
            <pc:sldMk cId="0" sldId="873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20.667" v="1738" actId="14100"/>
          <ac:spMkLst>
            <pc:docMk/>
            <pc:sldMk cId="0" sldId="873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5:29.766" v="1743" actId="14100"/>
        <pc:sldMkLst>
          <pc:docMk/>
          <pc:sldMk cId="0" sldId="874"/>
        </pc:sldMkLst>
        <pc:spChg chg="mod">
          <ac:chgData name="Crouse, Matt - ARS" userId="3320b7f1-3770-4d59-9247-229b0fe6e74d" providerId="ADAL" clId="{CF82808A-78E5-42CB-B6AF-6B37D49F1F33}" dt="2022-11-30T14:25:22.601" v="1739" actId="14100"/>
          <ac:spMkLst>
            <pc:docMk/>
            <pc:sldMk cId="0" sldId="87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26.037" v="1741" actId="14100"/>
          <ac:spMkLst>
            <pc:docMk/>
            <pc:sldMk cId="0" sldId="87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29.766" v="1743" actId="14100"/>
          <ac:spMkLst>
            <pc:docMk/>
            <pc:sldMk cId="0" sldId="874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5:37.491" v="1747" actId="14100"/>
        <pc:sldMkLst>
          <pc:docMk/>
          <pc:sldMk cId="0" sldId="875"/>
        </pc:sldMkLst>
        <pc:spChg chg="mod">
          <ac:chgData name="Crouse, Matt - ARS" userId="3320b7f1-3770-4d59-9247-229b0fe6e74d" providerId="ADAL" clId="{CF82808A-78E5-42CB-B6AF-6B37D49F1F33}" dt="2022-11-30T14:25:32.295" v="1744" actId="14100"/>
          <ac:spMkLst>
            <pc:docMk/>
            <pc:sldMk cId="0" sldId="875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35.990" v="1746" actId="14100"/>
          <ac:spMkLst>
            <pc:docMk/>
            <pc:sldMk cId="0" sldId="87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37.491" v="1747" actId="14100"/>
          <ac:spMkLst>
            <pc:docMk/>
            <pc:sldMk cId="0" sldId="875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5:45.360" v="1751" actId="14100"/>
        <pc:sldMkLst>
          <pc:docMk/>
          <pc:sldMk cId="0" sldId="876"/>
        </pc:sldMkLst>
        <pc:spChg chg="mod">
          <ac:chgData name="Crouse, Matt - ARS" userId="3320b7f1-3770-4d59-9247-229b0fe6e74d" providerId="ADAL" clId="{CF82808A-78E5-42CB-B6AF-6B37D49F1F33}" dt="2022-11-30T14:25:39.973" v="1748" actId="14100"/>
          <ac:spMkLst>
            <pc:docMk/>
            <pc:sldMk cId="0" sldId="87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43.629" v="1750" actId="14100"/>
          <ac:spMkLst>
            <pc:docMk/>
            <pc:sldMk cId="0" sldId="87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45.360" v="1751" actId="14100"/>
          <ac:spMkLst>
            <pc:docMk/>
            <pc:sldMk cId="0" sldId="87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5:56.373" v="1757" actId="14100"/>
        <pc:sldMkLst>
          <pc:docMk/>
          <pc:sldMk cId="0" sldId="877"/>
        </pc:sldMkLst>
        <pc:spChg chg="mod">
          <ac:chgData name="Crouse, Matt - ARS" userId="3320b7f1-3770-4d59-9247-229b0fe6e74d" providerId="ADAL" clId="{CF82808A-78E5-42CB-B6AF-6B37D49F1F33}" dt="2022-11-30T14:25:49.399" v="1753" actId="14100"/>
          <ac:spMkLst>
            <pc:docMk/>
            <pc:sldMk cId="0" sldId="877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53.669" v="1755" actId="14100"/>
          <ac:spMkLst>
            <pc:docMk/>
            <pc:sldMk cId="0" sldId="87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5:56.373" v="1757" actId="14100"/>
          <ac:spMkLst>
            <pc:docMk/>
            <pc:sldMk cId="0" sldId="877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7:19.913" v="1765" actId="20577"/>
        <pc:sldMkLst>
          <pc:docMk/>
          <pc:sldMk cId="0" sldId="878"/>
        </pc:sldMkLst>
        <pc:spChg chg="mod">
          <ac:chgData name="Crouse, Matt - ARS" userId="3320b7f1-3770-4d59-9247-229b0fe6e74d" providerId="ADAL" clId="{CF82808A-78E5-42CB-B6AF-6B37D49F1F33}" dt="2022-11-30T14:27:11.344" v="1759" actId="14100"/>
          <ac:spMkLst>
            <pc:docMk/>
            <pc:sldMk cId="0" sldId="87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15.197" v="1761" actId="14100"/>
          <ac:spMkLst>
            <pc:docMk/>
            <pc:sldMk cId="0" sldId="87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19.913" v="1765" actId="20577"/>
          <ac:spMkLst>
            <pc:docMk/>
            <pc:sldMk cId="0" sldId="878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7:32.038" v="1772" actId="14100"/>
        <pc:sldMkLst>
          <pc:docMk/>
          <pc:sldMk cId="0" sldId="879"/>
        </pc:sldMkLst>
        <pc:spChg chg="mod">
          <ac:chgData name="Crouse, Matt - ARS" userId="3320b7f1-3770-4d59-9247-229b0fe6e74d" providerId="ADAL" clId="{CF82808A-78E5-42CB-B6AF-6B37D49F1F33}" dt="2022-11-30T14:27:25.101" v="1767" actId="14100"/>
          <ac:spMkLst>
            <pc:docMk/>
            <pc:sldMk cId="0" sldId="87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29.489" v="1770" actId="14100"/>
          <ac:spMkLst>
            <pc:docMk/>
            <pc:sldMk cId="0" sldId="879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32.038" v="1772" actId="14100"/>
          <ac:spMkLst>
            <pc:docMk/>
            <pc:sldMk cId="0" sldId="879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7:40.053" v="1778" actId="14100"/>
        <pc:sldMkLst>
          <pc:docMk/>
          <pc:sldMk cId="0" sldId="880"/>
        </pc:sldMkLst>
        <pc:spChg chg="mod">
          <ac:chgData name="Crouse, Matt - ARS" userId="3320b7f1-3770-4d59-9247-229b0fe6e74d" providerId="ADAL" clId="{CF82808A-78E5-42CB-B6AF-6B37D49F1F33}" dt="2022-11-30T14:27:35.245" v="1774" actId="14100"/>
          <ac:spMkLst>
            <pc:docMk/>
            <pc:sldMk cId="0" sldId="880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37.654" v="1776" actId="14100"/>
          <ac:spMkLst>
            <pc:docMk/>
            <pc:sldMk cId="0" sldId="88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40.053" v="1778" actId="14100"/>
          <ac:spMkLst>
            <pc:docMk/>
            <pc:sldMk cId="0" sldId="880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7:51.109" v="1785" actId="14100"/>
        <pc:sldMkLst>
          <pc:docMk/>
          <pc:sldMk cId="0" sldId="881"/>
        </pc:sldMkLst>
        <pc:spChg chg="mod">
          <ac:chgData name="Crouse, Matt - ARS" userId="3320b7f1-3770-4d59-9247-229b0fe6e74d" providerId="ADAL" clId="{CF82808A-78E5-42CB-B6AF-6B37D49F1F33}" dt="2022-11-30T14:27:44.094" v="1780" actId="14100"/>
          <ac:spMkLst>
            <pc:docMk/>
            <pc:sldMk cId="0" sldId="881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48.741" v="1783" actId="14100"/>
          <ac:spMkLst>
            <pc:docMk/>
            <pc:sldMk cId="0" sldId="88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51.109" v="1785" actId="14100"/>
          <ac:spMkLst>
            <pc:docMk/>
            <pc:sldMk cId="0" sldId="881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7:59.469" v="1791" actId="14100"/>
        <pc:sldMkLst>
          <pc:docMk/>
          <pc:sldMk cId="0" sldId="882"/>
        </pc:sldMkLst>
        <pc:spChg chg="mod">
          <ac:chgData name="Crouse, Matt - ARS" userId="3320b7f1-3770-4d59-9247-229b0fe6e74d" providerId="ADAL" clId="{CF82808A-78E5-42CB-B6AF-6B37D49F1F33}" dt="2022-11-30T14:27:54.328" v="1787" actId="14100"/>
          <ac:spMkLst>
            <pc:docMk/>
            <pc:sldMk cId="0" sldId="882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57.134" v="1789" actId="14100"/>
          <ac:spMkLst>
            <pc:docMk/>
            <pc:sldMk cId="0" sldId="882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7:59.469" v="1791" actId="14100"/>
          <ac:spMkLst>
            <pc:docMk/>
            <pc:sldMk cId="0" sldId="882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8:08.310" v="1797" actId="14100"/>
        <pc:sldMkLst>
          <pc:docMk/>
          <pc:sldMk cId="0" sldId="883"/>
        </pc:sldMkLst>
        <pc:spChg chg="mod">
          <ac:chgData name="Crouse, Matt - ARS" userId="3320b7f1-3770-4d59-9247-229b0fe6e74d" providerId="ADAL" clId="{CF82808A-78E5-42CB-B6AF-6B37D49F1F33}" dt="2022-11-30T14:28:02.965" v="1793" actId="14100"/>
          <ac:spMkLst>
            <pc:docMk/>
            <pc:sldMk cId="0" sldId="883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8:05.997" v="1795" actId="14100"/>
          <ac:spMkLst>
            <pc:docMk/>
            <pc:sldMk cId="0" sldId="88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8:08.310" v="1797" actId="14100"/>
          <ac:spMkLst>
            <pc:docMk/>
            <pc:sldMk cId="0" sldId="883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8:16.645" v="1802" actId="14100"/>
        <pc:sldMkLst>
          <pc:docMk/>
          <pc:sldMk cId="0" sldId="884"/>
        </pc:sldMkLst>
        <pc:spChg chg="mod">
          <ac:chgData name="Crouse, Matt - ARS" userId="3320b7f1-3770-4d59-9247-229b0fe6e74d" providerId="ADAL" clId="{CF82808A-78E5-42CB-B6AF-6B37D49F1F33}" dt="2022-11-30T14:28:11.813" v="1799" actId="14100"/>
          <ac:spMkLst>
            <pc:docMk/>
            <pc:sldMk cId="0" sldId="884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8:14.707" v="1801" actId="14100"/>
          <ac:spMkLst>
            <pc:docMk/>
            <pc:sldMk cId="0" sldId="88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8:16.645" v="1802" actId="14100"/>
          <ac:spMkLst>
            <pc:docMk/>
            <pc:sldMk cId="0" sldId="884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28:25.918" v="1808" actId="14100"/>
        <pc:sldMkLst>
          <pc:docMk/>
          <pc:sldMk cId="0" sldId="885"/>
        </pc:sldMkLst>
        <pc:spChg chg="mod">
          <ac:chgData name="Crouse, Matt - ARS" userId="3320b7f1-3770-4d59-9247-229b0fe6e74d" providerId="ADAL" clId="{CF82808A-78E5-42CB-B6AF-6B37D49F1F33}" dt="2022-11-30T14:28:19.848" v="1804" actId="14100"/>
          <ac:spMkLst>
            <pc:docMk/>
            <pc:sldMk cId="0" sldId="885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8:23.238" v="1806" actId="14100"/>
          <ac:spMkLst>
            <pc:docMk/>
            <pc:sldMk cId="0" sldId="885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28:25.918" v="1808" actId="14100"/>
          <ac:spMkLst>
            <pc:docMk/>
            <pc:sldMk cId="0" sldId="885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36:56.682" v="1816" actId="14100"/>
        <pc:sldMkLst>
          <pc:docMk/>
          <pc:sldMk cId="0" sldId="886"/>
        </pc:sldMkLst>
        <pc:spChg chg="mod">
          <ac:chgData name="Crouse, Matt - ARS" userId="3320b7f1-3770-4d59-9247-229b0fe6e74d" providerId="ADAL" clId="{CF82808A-78E5-42CB-B6AF-6B37D49F1F33}" dt="2022-11-30T14:36:49.787" v="1810" actId="14100"/>
          <ac:spMkLst>
            <pc:docMk/>
            <pc:sldMk cId="0" sldId="88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6:54.227" v="1814" actId="14100"/>
          <ac:spMkLst>
            <pc:docMk/>
            <pc:sldMk cId="0" sldId="886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6:56.682" v="1816" actId="14100"/>
          <ac:spMkLst>
            <pc:docMk/>
            <pc:sldMk cId="0" sldId="886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37:06.663" v="1822" actId="14100"/>
        <pc:sldMkLst>
          <pc:docMk/>
          <pc:sldMk cId="0" sldId="887"/>
        </pc:sldMkLst>
        <pc:spChg chg="mod">
          <ac:chgData name="Crouse, Matt - ARS" userId="3320b7f1-3770-4d59-9247-229b0fe6e74d" providerId="ADAL" clId="{CF82808A-78E5-42CB-B6AF-6B37D49F1F33}" dt="2022-11-30T14:37:01.240" v="1818" actId="14100"/>
          <ac:spMkLst>
            <pc:docMk/>
            <pc:sldMk cId="0" sldId="88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7:04.352" v="1820" actId="14100"/>
          <ac:spMkLst>
            <pc:docMk/>
            <pc:sldMk cId="0" sldId="88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7:06.663" v="1822" actId="14100"/>
          <ac:spMkLst>
            <pc:docMk/>
            <pc:sldMk cId="0" sldId="887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37:16.175" v="1828" actId="14100"/>
        <pc:sldMkLst>
          <pc:docMk/>
          <pc:sldMk cId="0" sldId="888"/>
        </pc:sldMkLst>
        <pc:spChg chg="mod">
          <ac:chgData name="Crouse, Matt - ARS" userId="3320b7f1-3770-4d59-9247-229b0fe6e74d" providerId="ADAL" clId="{CF82808A-78E5-42CB-B6AF-6B37D49F1F33}" dt="2022-11-30T14:37:10.029" v="1824" actId="14100"/>
          <ac:spMkLst>
            <pc:docMk/>
            <pc:sldMk cId="0" sldId="888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7:13.609" v="1826" actId="14100"/>
          <ac:spMkLst>
            <pc:docMk/>
            <pc:sldMk cId="0" sldId="888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7:16.175" v="1828" actId="14100"/>
          <ac:spMkLst>
            <pc:docMk/>
            <pc:sldMk cId="0" sldId="888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37:27.712" v="1835" actId="14100"/>
        <pc:sldMkLst>
          <pc:docMk/>
          <pc:sldMk cId="0" sldId="889"/>
        </pc:sldMkLst>
        <pc:spChg chg="mod">
          <ac:chgData name="Crouse, Matt - ARS" userId="3320b7f1-3770-4d59-9247-229b0fe6e74d" providerId="ADAL" clId="{CF82808A-78E5-42CB-B6AF-6B37D49F1F33}" dt="2022-11-30T14:37:19.888" v="1830" actId="14100"/>
          <ac:spMkLst>
            <pc:docMk/>
            <pc:sldMk cId="0" sldId="889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7:24.386" v="1833" actId="14100"/>
          <ac:spMkLst>
            <pc:docMk/>
            <pc:sldMk cId="0" sldId="88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7:27.712" v="1835" actId="14100"/>
          <ac:spMkLst>
            <pc:docMk/>
            <pc:sldMk cId="0" sldId="889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39:34.528" v="1841" actId="14100"/>
        <pc:sldMkLst>
          <pc:docMk/>
          <pc:sldMk cId="0" sldId="890"/>
        </pc:sldMkLst>
        <pc:spChg chg="mod">
          <ac:chgData name="Crouse, Matt - ARS" userId="3320b7f1-3770-4d59-9247-229b0fe6e74d" providerId="ADAL" clId="{CF82808A-78E5-42CB-B6AF-6B37D49F1F33}" dt="2022-11-30T14:39:28.298" v="1837" actId="14100"/>
          <ac:spMkLst>
            <pc:docMk/>
            <pc:sldMk cId="0" sldId="89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9:32.261" v="1839" actId="14100"/>
          <ac:spMkLst>
            <pc:docMk/>
            <pc:sldMk cId="0" sldId="890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9:34.528" v="1841" actId="14100"/>
          <ac:spMkLst>
            <pc:docMk/>
            <pc:sldMk cId="0" sldId="890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39:43.784" v="1847" actId="14100"/>
        <pc:sldMkLst>
          <pc:docMk/>
          <pc:sldMk cId="0" sldId="891"/>
        </pc:sldMkLst>
        <pc:spChg chg="mod">
          <ac:chgData name="Crouse, Matt - ARS" userId="3320b7f1-3770-4d59-9247-229b0fe6e74d" providerId="ADAL" clId="{CF82808A-78E5-42CB-B6AF-6B37D49F1F33}" dt="2022-11-30T14:39:38.048" v="1843" actId="14100"/>
          <ac:spMkLst>
            <pc:docMk/>
            <pc:sldMk cId="0" sldId="891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9:41.344" v="1845" actId="14100"/>
          <ac:spMkLst>
            <pc:docMk/>
            <pc:sldMk cId="0" sldId="89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9:43.784" v="1847" actId="14100"/>
          <ac:spMkLst>
            <pc:docMk/>
            <pc:sldMk cId="0" sldId="891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39:52.335" v="1853" actId="14100"/>
        <pc:sldMkLst>
          <pc:docMk/>
          <pc:sldMk cId="0" sldId="892"/>
        </pc:sldMkLst>
        <pc:spChg chg="mod">
          <ac:chgData name="Crouse, Matt - ARS" userId="3320b7f1-3770-4d59-9247-229b0fe6e74d" providerId="ADAL" clId="{CF82808A-78E5-42CB-B6AF-6B37D49F1F33}" dt="2022-11-30T14:39:47.149" v="1849" actId="14100"/>
          <ac:spMkLst>
            <pc:docMk/>
            <pc:sldMk cId="0" sldId="892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9:50.208" v="1851" actId="14100"/>
          <ac:spMkLst>
            <pc:docMk/>
            <pc:sldMk cId="0" sldId="89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39:52.335" v="1853" actId="14100"/>
          <ac:spMkLst>
            <pc:docMk/>
            <pc:sldMk cId="0" sldId="892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0:06.799" v="1862" actId="14100"/>
        <pc:sldMkLst>
          <pc:docMk/>
          <pc:sldMk cId="0" sldId="893"/>
        </pc:sldMkLst>
        <pc:spChg chg="mod">
          <ac:chgData name="Crouse, Matt - ARS" userId="3320b7f1-3770-4d59-9247-229b0fe6e74d" providerId="ADAL" clId="{CF82808A-78E5-42CB-B6AF-6B37D49F1F33}" dt="2022-11-30T14:39:56.139" v="1855" actId="14100"/>
          <ac:spMkLst>
            <pc:docMk/>
            <pc:sldMk cId="0" sldId="89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04.328" v="1860" actId="14100"/>
          <ac:spMkLst>
            <pc:docMk/>
            <pc:sldMk cId="0" sldId="89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06.799" v="1862" actId="14100"/>
          <ac:spMkLst>
            <pc:docMk/>
            <pc:sldMk cId="0" sldId="893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0:19.720" v="1870" actId="14100"/>
        <pc:sldMkLst>
          <pc:docMk/>
          <pc:sldMk cId="0" sldId="894"/>
        </pc:sldMkLst>
        <pc:spChg chg="mod">
          <ac:chgData name="Crouse, Matt - ARS" userId="3320b7f1-3770-4d59-9247-229b0fe6e74d" providerId="ADAL" clId="{CF82808A-78E5-42CB-B6AF-6B37D49F1F33}" dt="2022-11-30T14:40:10.487" v="1864" actId="14100"/>
          <ac:spMkLst>
            <pc:docMk/>
            <pc:sldMk cId="0" sldId="89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17.536" v="1868" actId="14100"/>
          <ac:spMkLst>
            <pc:docMk/>
            <pc:sldMk cId="0" sldId="894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19.720" v="1870" actId="14100"/>
          <ac:spMkLst>
            <pc:docMk/>
            <pc:sldMk cId="0" sldId="894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0:28.663" v="1876" actId="14100"/>
        <pc:sldMkLst>
          <pc:docMk/>
          <pc:sldMk cId="0" sldId="895"/>
        </pc:sldMkLst>
        <pc:spChg chg="mod">
          <ac:chgData name="Crouse, Matt - ARS" userId="3320b7f1-3770-4d59-9247-229b0fe6e74d" providerId="ADAL" clId="{CF82808A-78E5-42CB-B6AF-6B37D49F1F33}" dt="2022-11-30T14:40:23.281" v="1872" actId="14100"/>
          <ac:spMkLst>
            <pc:docMk/>
            <pc:sldMk cId="0" sldId="895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25.841" v="1874" actId="14100"/>
          <ac:spMkLst>
            <pc:docMk/>
            <pc:sldMk cId="0" sldId="89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28.663" v="1876" actId="14100"/>
          <ac:spMkLst>
            <pc:docMk/>
            <pc:sldMk cId="0" sldId="895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0:37.091" v="1882" actId="14100"/>
        <pc:sldMkLst>
          <pc:docMk/>
          <pc:sldMk cId="0" sldId="896"/>
        </pc:sldMkLst>
        <pc:spChg chg="mod">
          <ac:chgData name="Crouse, Matt - ARS" userId="3320b7f1-3770-4d59-9247-229b0fe6e74d" providerId="ADAL" clId="{CF82808A-78E5-42CB-B6AF-6B37D49F1F33}" dt="2022-11-30T14:40:31.832" v="1878" actId="14100"/>
          <ac:spMkLst>
            <pc:docMk/>
            <pc:sldMk cId="0" sldId="896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35.064" v="1880" actId="14100"/>
          <ac:spMkLst>
            <pc:docMk/>
            <pc:sldMk cId="0" sldId="896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37.091" v="1882" actId="14100"/>
          <ac:spMkLst>
            <pc:docMk/>
            <pc:sldMk cId="0" sldId="896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0:48.281" v="1889" actId="14100"/>
        <pc:sldMkLst>
          <pc:docMk/>
          <pc:sldMk cId="0" sldId="897"/>
        </pc:sldMkLst>
        <pc:spChg chg="mod">
          <ac:chgData name="Crouse, Matt - ARS" userId="3320b7f1-3770-4d59-9247-229b0fe6e74d" providerId="ADAL" clId="{CF82808A-78E5-42CB-B6AF-6B37D49F1F33}" dt="2022-11-30T14:40:40.651" v="1884" actId="14100"/>
          <ac:spMkLst>
            <pc:docMk/>
            <pc:sldMk cId="0" sldId="89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45.448" v="1887" actId="14100"/>
          <ac:spMkLst>
            <pc:docMk/>
            <pc:sldMk cId="0" sldId="89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48.281" v="1889" actId="14100"/>
          <ac:spMkLst>
            <pc:docMk/>
            <pc:sldMk cId="0" sldId="897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0:57.875" v="1895" actId="14100"/>
        <pc:sldMkLst>
          <pc:docMk/>
          <pc:sldMk cId="0" sldId="898"/>
        </pc:sldMkLst>
        <pc:spChg chg="mod">
          <ac:chgData name="Crouse, Matt - ARS" userId="3320b7f1-3770-4d59-9247-229b0fe6e74d" providerId="ADAL" clId="{CF82808A-78E5-42CB-B6AF-6B37D49F1F33}" dt="2022-11-30T14:40:51.992" v="1891" actId="14100"/>
          <ac:spMkLst>
            <pc:docMk/>
            <pc:sldMk cId="0" sldId="898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55.443" v="1893" actId="14100"/>
          <ac:spMkLst>
            <pc:docMk/>
            <pc:sldMk cId="0" sldId="89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0:57.875" v="1895" actId="14100"/>
          <ac:spMkLst>
            <pc:docMk/>
            <pc:sldMk cId="0" sldId="898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1:09.628" v="1900" actId="14100"/>
        <pc:sldMkLst>
          <pc:docMk/>
          <pc:sldMk cId="0" sldId="899"/>
        </pc:sldMkLst>
        <pc:spChg chg="mod">
          <ac:chgData name="Crouse, Matt - ARS" userId="3320b7f1-3770-4d59-9247-229b0fe6e74d" providerId="ADAL" clId="{CF82808A-78E5-42CB-B6AF-6B37D49F1F33}" dt="2022-11-30T14:41:03.353" v="1896" actId="14100"/>
          <ac:spMkLst>
            <pc:docMk/>
            <pc:sldMk cId="0" sldId="899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07.082" v="1898" actId="14100"/>
          <ac:spMkLst>
            <pc:docMk/>
            <pc:sldMk cId="0" sldId="89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09.628" v="1900" actId="14100"/>
          <ac:spMkLst>
            <pc:docMk/>
            <pc:sldMk cId="0" sldId="899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1:18.799" v="1906" actId="14100"/>
        <pc:sldMkLst>
          <pc:docMk/>
          <pc:sldMk cId="0" sldId="900"/>
        </pc:sldMkLst>
        <pc:spChg chg="mod">
          <ac:chgData name="Crouse, Matt - ARS" userId="3320b7f1-3770-4d59-9247-229b0fe6e74d" providerId="ADAL" clId="{CF82808A-78E5-42CB-B6AF-6B37D49F1F33}" dt="2022-11-30T14:41:12.481" v="1902" actId="14100"/>
          <ac:spMkLst>
            <pc:docMk/>
            <pc:sldMk cId="0" sldId="900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15.680" v="1904" actId="14100"/>
          <ac:spMkLst>
            <pc:docMk/>
            <pc:sldMk cId="0" sldId="90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18.799" v="1906" actId="14100"/>
          <ac:spMkLst>
            <pc:docMk/>
            <pc:sldMk cId="0" sldId="900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1:29.615" v="1913" actId="14100"/>
        <pc:sldMkLst>
          <pc:docMk/>
          <pc:sldMk cId="0" sldId="901"/>
        </pc:sldMkLst>
        <pc:spChg chg="mod">
          <ac:chgData name="Crouse, Matt - ARS" userId="3320b7f1-3770-4d59-9247-229b0fe6e74d" providerId="ADAL" clId="{CF82808A-78E5-42CB-B6AF-6B37D49F1F33}" dt="2022-11-30T14:41:21.898" v="1908" actId="14100"/>
          <ac:spMkLst>
            <pc:docMk/>
            <pc:sldMk cId="0" sldId="901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26.751" v="1910" actId="14100"/>
          <ac:spMkLst>
            <pc:docMk/>
            <pc:sldMk cId="0" sldId="90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29.615" v="1913" actId="14100"/>
          <ac:spMkLst>
            <pc:docMk/>
            <pc:sldMk cId="0" sldId="901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1:39.142" v="1919" actId="14100"/>
        <pc:sldMkLst>
          <pc:docMk/>
          <pc:sldMk cId="0" sldId="902"/>
        </pc:sldMkLst>
        <pc:spChg chg="mod">
          <ac:chgData name="Crouse, Matt - ARS" userId="3320b7f1-3770-4d59-9247-229b0fe6e74d" providerId="ADAL" clId="{CF82808A-78E5-42CB-B6AF-6B37D49F1F33}" dt="2022-11-30T14:41:33.028" v="1915" actId="14100"/>
          <ac:spMkLst>
            <pc:docMk/>
            <pc:sldMk cId="0" sldId="902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37.272" v="1918" actId="14100"/>
          <ac:spMkLst>
            <pc:docMk/>
            <pc:sldMk cId="0" sldId="90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39.142" v="1919" actId="14100"/>
          <ac:spMkLst>
            <pc:docMk/>
            <pc:sldMk cId="0" sldId="902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1:50.176" v="1926" actId="14100"/>
        <pc:sldMkLst>
          <pc:docMk/>
          <pc:sldMk cId="0" sldId="903"/>
        </pc:sldMkLst>
        <pc:spChg chg="mod">
          <ac:chgData name="Crouse, Matt - ARS" userId="3320b7f1-3770-4d59-9247-229b0fe6e74d" providerId="ADAL" clId="{CF82808A-78E5-42CB-B6AF-6B37D49F1F33}" dt="2022-11-30T14:41:42.880" v="1921" actId="14100"/>
          <ac:spMkLst>
            <pc:docMk/>
            <pc:sldMk cId="0" sldId="903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46.392" v="1923" actId="14100"/>
          <ac:spMkLst>
            <pc:docMk/>
            <pc:sldMk cId="0" sldId="90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50.176" v="1926" actId="14100"/>
          <ac:spMkLst>
            <pc:docMk/>
            <pc:sldMk cId="0" sldId="903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1:58.808" v="1932" actId="14100"/>
        <pc:sldMkLst>
          <pc:docMk/>
          <pc:sldMk cId="0" sldId="904"/>
        </pc:sldMkLst>
        <pc:spChg chg="mod">
          <ac:chgData name="Crouse, Matt - ARS" userId="3320b7f1-3770-4d59-9247-229b0fe6e74d" providerId="ADAL" clId="{CF82808A-78E5-42CB-B6AF-6B37D49F1F33}" dt="2022-11-30T14:41:53.411" v="1928" actId="14100"/>
          <ac:spMkLst>
            <pc:docMk/>
            <pc:sldMk cId="0" sldId="904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55.992" v="1930" actId="14100"/>
          <ac:spMkLst>
            <pc:docMk/>
            <pc:sldMk cId="0" sldId="90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1:58.808" v="1932" actId="14100"/>
          <ac:spMkLst>
            <pc:docMk/>
            <pc:sldMk cId="0" sldId="904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2:08.672" v="1938" actId="14100"/>
        <pc:sldMkLst>
          <pc:docMk/>
          <pc:sldMk cId="0" sldId="905"/>
        </pc:sldMkLst>
        <pc:spChg chg="mod">
          <ac:chgData name="Crouse, Matt - ARS" userId="3320b7f1-3770-4d59-9247-229b0fe6e74d" providerId="ADAL" clId="{CF82808A-78E5-42CB-B6AF-6B37D49F1F33}" dt="2022-11-30T14:42:02.095" v="1934" actId="14100"/>
          <ac:spMkLst>
            <pc:docMk/>
            <pc:sldMk cId="0" sldId="905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06.039" v="1936" actId="14100"/>
          <ac:spMkLst>
            <pc:docMk/>
            <pc:sldMk cId="0" sldId="90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08.672" v="1938" actId="14100"/>
          <ac:spMkLst>
            <pc:docMk/>
            <pc:sldMk cId="0" sldId="905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2:17.647" v="1944" actId="14100"/>
        <pc:sldMkLst>
          <pc:docMk/>
          <pc:sldMk cId="0" sldId="906"/>
        </pc:sldMkLst>
        <pc:spChg chg="mod">
          <ac:chgData name="Crouse, Matt - ARS" userId="3320b7f1-3770-4d59-9247-229b0fe6e74d" providerId="ADAL" clId="{CF82808A-78E5-42CB-B6AF-6B37D49F1F33}" dt="2022-11-30T14:42:12.495" v="1940" actId="14100"/>
          <ac:spMkLst>
            <pc:docMk/>
            <pc:sldMk cId="0" sldId="90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15.488" v="1942" actId="14100"/>
          <ac:spMkLst>
            <pc:docMk/>
            <pc:sldMk cId="0" sldId="906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17.647" v="1944" actId="14100"/>
          <ac:spMkLst>
            <pc:docMk/>
            <pc:sldMk cId="0" sldId="906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2:25.536" v="1950" actId="14100"/>
        <pc:sldMkLst>
          <pc:docMk/>
          <pc:sldMk cId="0" sldId="907"/>
        </pc:sldMkLst>
        <pc:spChg chg="mod">
          <ac:chgData name="Crouse, Matt - ARS" userId="3320b7f1-3770-4d59-9247-229b0fe6e74d" providerId="ADAL" clId="{CF82808A-78E5-42CB-B6AF-6B37D49F1F33}" dt="2022-11-30T14:42:20.392" v="1946" actId="14100"/>
          <ac:spMkLst>
            <pc:docMk/>
            <pc:sldMk cId="0" sldId="907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23.291" v="1948" actId="14100"/>
          <ac:spMkLst>
            <pc:docMk/>
            <pc:sldMk cId="0" sldId="907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25.536" v="1950" actId="14100"/>
          <ac:spMkLst>
            <pc:docMk/>
            <pc:sldMk cId="0" sldId="907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2:34.533" v="1956" actId="14100"/>
        <pc:sldMkLst>
          <pc:docMk/>
          <pc:sldMk cId="0" sldId="908"/>
        </pc:sldMkLst>
        <pc:spChg chg="mod">
          <ac:chgData name="Crouse, Matt - ARS" userId="3320b7f1-3770-4d59-9247-229b0fe6e74d" providerId="ADAL" clId="{CF82808A-78E5-42CB-B6AF-6B37D49F1F33}" dt="2022-11-30T14:42:28.744" v="1952" actId="14100"/>
          <ac:spMkLst>
            <pc:docMk/>
            <pc:sldMk cId="0" sldId="908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32.332" v="1954" actId="14100"/>
          <ac:spMkLst>
            <pc:docMk/>
            <pc:sldMk cId="0" sldId="908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34.533" v="1956" actId="14100"/>
          <ac:spMkLst>
            <pc:docMk/>
            <pc:sldMk cId="0" sldId="908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2:43.185" v="1962" actId="14100"/>
        <pc:sldMkLst>
          <pc:docMk/>
          <pc:sldMk cId="0" sldId="909"/>
        </pc:sldMkLst>
        <pc:spChg chg="mod">
          <ac:chgData name="Crouse, Matt - ARS" userId="3320b7f1-3770-4d59-9247-229b0fe6e74d" providerId="ADAL" clId="{CF82808A-78E5-42CB-B6AF-6B37D49F1F33}" dt="2022-11-30T14:42:38.008" v="1958" actId="14100"/>
          <ac:spMkLst>
            <pc:docMk/>
            <pc:sldMk cId="0" sldId="909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40.984" v="1960" actId="14100"/>
          <ac:spMkLst>
            <pc:docMk/>
            <pc:sldMk cId="0" sldId="909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43.185" v="1962" actId="14100"/>
          <ac:spMkLst>
            <pc:docMk/>
            <pc:sldMk cId="0" sldId="909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2:52.671" v="1968" actId="14100"/>
        <pc:sldMkLst>
          <pc:docMk/>
          <pc:sldMk cId="0" sldId="910"/>
        </pc:sldMkLst>
        <pc:spChg chg="mod">
          <ac:chgData name="Crouse, Matt - ARS" userId="3320b7f1-3770-4d59-9247-229b0fe6e74d" providerId="ADAL" clId="{CF82808A-78E5-42CB-B6AF-6B37D49F1F33}" dt="2022-11-30T14:42:46.210" v="1964" actId="14100"/>
          <ac:spMkLst>
            <pc:docMk/>
            <pc:sldMk cId="0" sldId="910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49.108" v="1966" actId="14100"/>
          <ac:spMkLst>
            <pc:docMk/>
            <pc:sldMk cId="0" sldId="910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52.671" v="1968" actId="14100"/>
          <ac:spMkLst>
            <pc:docMk/>
            <pc:sldMk cId="0" sldId="910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3:01.173" v="1974" actId="14100"/>
        <pc:sldMkLst>
          <pc:docMk/>
          <pc:sldMk cId="0" sldId="911"/>
        </pc:sldMkLst>
        <pc:spChg chg="mod">
          <ac:chgData name="Crouse, Matt - ARS" userId="3320b7f1-3770-4d59-9247-229b0fe6e74d" providerId="ADAL" clId="{CF82808A-78E5-42CB-B6AF-6B37D49F1F33}" dt="2022-11-30T14:42:56.144" v="1970" actId="14100"/>
          <ac:spMkLst>
            <pc:docMk/>
            <pc:sldMk cId="0" sldId="911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2:58.862" v="1972" actId="14100"/>
          <ac:spMkLst>
            <pc:docMk/>
            <pc:sldMk cId="0" sldId="911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01.173" v="1974" actId="14100"/>
          <ac:spMkLst>
            <pc:docMk/>
            <pc:sldMk cId="0" sldId="911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3:11.325" v="1980" actId="14100"/>
        <pc:sldMkLst>
          <pc:docMk/>
          <pc:sldMk cId="0" sldId="912"/>
        </pc:sldMkLst>
        <pc:spChg chg="mod">
          <ac:chgData name="Crouse, Matt - ARS" userId="3320b7f1-3770-4d59-9247-229b0fe6e74d" providerId="ADAL" clId="{CF82808A-78E5-42CB-B6AF-6B37D49F1F33}" dt="2022-11-30T14:43:04.486" v="1976" actId="14100"/>
          <ac:spMkLst>
            <pc:docMk/>
            <pc:sldMk cId="0" sldId="912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08.513" v="1978" actId="14100"/>
          <ac:spMkLst>
            <pc:docMk/>
            <pc:sldMk cId="0" sldId="912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11.325" v="1980" actId="14100"/>
          <ac:spMkLst>
            <pc:docMk/>
            <pc:sldMk cId="0" sldId="912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3:19.841" v="1985" actId="14100"/>
        <pc:sldMkLst>
          <pc:docMk/>
          <pc:sldMk cId="0" sldId="913"/>
        </pc:sldMkLst>
        <pc:spChg chg="mod">
          <ac:chgData name="Crouse, Matt - ARS" userId="3320b7f1-3770-4d59-9247-229b0fe6e74d" providerId="ADAL" clId="{CF82808A-78E5-42CB-B6AF-6B37D49F1F33}" dt="2022-11-30T14:43:14.516" v="1982" actId="14100"/>
          <ac:spMkLst>
            <pc:docMk/>
            <pc:sldMk cId="0" sldId="91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18.409" v="1984" actId="14100"/>
          <ac:spMkLst>
            <pc:docMk/>
            <pc:sldMk cId="0" sldId="913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19.841" v="1985" actId="14100"/>
          <ac:spMkLst>
            <pc:docMk/>
            <pc:sldMk cId="0" sldId="913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3:28.532" v="1990" actId="14100"/>
        <pc:sldMkLst>
          <pc:docMk/>
          <pc:sldMk cId="0" sldId="914"/>
        </pc:sldMkLst>
        <pc:spChg chg="mod">
          <ac:chgData name="Crouse, Matt - ARS" userId="3320b7f1-3770-4d59-9247-229b0fe6e74d" providerId="ADAL" clId="{CF82808A-78E5-42CB-B6AF-6B37D49F1F33}" dt="2022-11-30T14:43:23.064" v="1987" actId="14100"/>
          <ac:spMkLst>
            <pc:docMk/>
            <pc:sldMk cId="0" sldId="914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26.961" v="1989" actId="14100"/>
          <ac:spMkLst>
            <pc:docMk/>
            <pc:sldMk cId="0" sldId="914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28.532" v="1990" actId="14100"/>
          <ac:spMkLst>
            <pc:docMk/>
            <pc:sldMk cId="0" sldId="914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3:37.143" v="1996" actId="14100"/>
        <pc:sldMkLst>
          <pc:docMk/>
          <pc:sldMk cId="0" sldId="915"/>
        </pc:sldMkLst>
        <pc:spChg chg="mod">
          <ac:chgData name="Crouse, Matt - ARS" userId="3320b7f1-3770-4d59-9247-229b0fe6e74d" providerId="ADAL" clId="{CF82808A-78E5-42CB-B6AF-6B37D49F1F33}" dt="2022-11-30T14:43:32.472" v="1992" actId="14100"/>
          <ac:spMkLst>
            <pc:docMk/>
            <pc:sldMk cId="0" sldId="915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34.899" v="1994" actId="14100"/>
          <ac:spMkLst>
            <pc:docMk/>
            <pc:sldMk cId="0" sldId="91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37.143" v="1996" actId="14100"/>
          <ac:spMkLst>
            <pc:docMk/>
            <pc:sldMk cId="0" sldId="915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3:46.081" v="2002" actId="14100"/>
        <pc:sldMkLst>
          <pc:docMk/>
          <pc:sldMk cId="0" sldId="916"/>
        </pc:sldMkLst>
        <pc:spChg chg="mod">
          <ac:chgData name="Crouse, Matt - ARS" userId="3320b7f1-3770-4d59-9247-229b0fe6e74d" providerId="ADAL" clId="{CF82808A-78E5-42CB-B6AF-6B37D49F1F33}" dt="2022-11-30T14:43:40.464" v="1998" actId="14100"/>
          <ac:spMkLst>
            <pc:docMk/>
            <pc:sldMk cId="0" sldId="916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43.209" v="2000" actId="14100"/>
          <ac:spMkLst>
            <pc:docMk/>
            <pc:sldMk cId="0" sldId="916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46.081" v="2002" actId="14100"/>
          <ac:spMkLst>
            <pc:docMk/>
            <pc:sldMk cId="0" sldId="916"/>
            <ac:spMk id="61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3:53.512" v="2007" actId="14100"/>
        <pc:sldMkLst>
          <pc:docMk/>
          <pc:sldMk cId="0" sldId="917"/>
        </pc:sldMkLst>
        <pc:spChg chg="mod">
          <ac:chgData name="Crouse, Matt - ARS" userId="3320b7f1-3770-4d59-9247-229b0fe6e74d" providerId="ADAL" clId="{CF82808A-78E5-42CB-B6AF-6B37D49F1F33}" dt="2022-11-30T14:43:49.224" v="2004" actId="14100"/>
          <ac:spMkLst>
            <pc:docMk/>
            <pc:sldMk cId="0" sldId="917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52.272" v="2006" actId="14100"/>
          <ac:spMkLst>
            <pc:docMk/>
            <pc:sldMk cId="0" sldId="91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3:53.512" v="2007" actId="14100"/>
          <ac:spMkLst>
            <pc:docMk/>
            <pc:sldMk cId="0" sldId="917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4:03.648" v="2013" actId="14100"/>
        <pc:sldMkLst>
          <pc:docMk/>
          <pc:sldMk cId="0" sldId="918"/>
        </pc:sldMkLst>
        <pc:spChg chg="mod">
          <ac:chgData name="Crouse, Matt - ARS" userId="3320b7f1-3770-4d59-9247-229b0fe6e74d" providerId="ADAL" clId="{CF82808A-78E5-42CB-B6AF-6B37D49F1F33}" dt="2022-11-30T14:43:57.752" v="2009" actId="14100"/>
          <ac:spMkLst>
            <pc:docMk/>
            <pc:sldMk cId="0" sldId="918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01.104" v="2011" actId="14100"/>
          <ac:spMkLst>
            <pc:docMk/>
            <pc:sldMk cId="0" sldId="91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03.648" v="2013" actId="14100"/>
          <ac:spMkLst>
            <pc:docMk/>
            <pc:sldMk cId="0" sldId="918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4:12.779" v="2020" actId="14100"/>
        <pc:sldMkLst>
          <pc:docMk/>
          <pc:sldMk cId="0" sldId="919"/>
        </pc:sldMkLst>
        <pc:spChg chg="mod">
          <ac:chgData name="Crouse, Matt - ARS" userId="3320b7f1-3770-4d59-9247-229b0fe6e74d" providerId="ADAL" clId="{CF82808A-78E5-42CB-B6AF-6B37D49F1F33}" dt="2022-11-30T14:44:06.883" v="2015" actId="14100"/>
          <ac:spMkLst>
            <pc:docMk/>
            <pc:sldMk cId="0" sldId="919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10.473" v="2018" actId="14100"/>
          <ac:spMkLst>
            <pc:docMk/>
            <pc:sldMk cId="0" sldId="91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12.779" v="2020" actId="14100"/>
          <ac:spMkLst>
            <pc:docMk/>
            <pc:sldMk cId="0" sldId="919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4:25.851" v="2027" actId="14100"/>
        <pc:sldMkLst>
          <pc:docMk/>
          <pc:sldMk cId="0" sldId="920"/>
        </pc:sldMkLst>
        <pc:spChg chg="mod">
          <ac:chgData name="Crouse, Matt - ARS" userId="3320b7f1-3770-4d59-9247-229b0fe6e74d" providerId="ADAL" clId="{CF82808A-78E5-42CB-B6AF-6B37D49F1F33}" dt="2022-11-30T14:44:17.291" v="2022" actId="14100"/>
          <ac:spMkLst>
            <pc:docMk/>
            <pc:sldMk cId="0" sldId="920"/>
            <ac:spMk id="5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21.642" v="2025" actId="14100"/>
          <ac:spMkLst>
            <pc:docMk/>
            <pc:sldMk cId="0" sldId="920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25.851" v="2027" actId="14100"/>
          <ac:spMkLst>
            <pc:docMk/>
            <pc:sldMk cId="0" sldId="920"/>
            <ac:spMk id="57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4:35.066" v="2034" actId="14100"/>
        <pc:sldMkLst>
          <pc:docMk/>
          <pc:sldMk cId="0" sldId="921"/>
        </pc:sldMkLst>
        <pc:spChg chg="mod">
          <ac:chgData name="Crouse, Matt - ARS" userId="3320b7f1-3770-4d59-9247-229b0fe6e74d" providerId="ADAL" clId="{CF82808A-78E5-42CB-B6AF-6B37D49F1F33}" dt="2022-11-30T14:44:29.051" v="2029" actId="14100"/>
          <ac:spMkLst>
            <pc:docMk/>
            <pc:sldMk cId="0" sldId="921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32.648" v="2032" actId="14100"/>
          <ac:spMkLst>
            <pc:docMk/>
            <pc:sldMk cId="0" sldId="921"/>
            <ac:spMk id="65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35.066" v="2034" actId="14100"/>
          <ac:spMkLst>
            <pc:docMk/>
            <pc:sldMk cId="0" sldId="921"/>
            <ac:spMk id="66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4:45.208" v="2040" actId="14100"/>
        <pc:sldMkLst>
          <pc:docMk/>
          <pc:sldMk cId="0" sldId="922"/>
        </pc:sldMkLst>
        <pc:spChg chg="mod">
          <ac:chgData name="Crouse, Matt - ARS" userId="3320b7f1-3770-4d59-9247-229b0fe6e74d" providerId="ADAL" clId="{CF82808A-78E5-42CB-B6AF-6B37D49F1F33}" dt="2022-11-30T14:44:38.739" v="2036" actId="14100"/>
          <ac:spMkLst>
            <pc:docMk/>
            <pc:sldMk cId="0" sldId="922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41.951" v="2038" actId="14100"/>
          <ac:spMkLst>
            <pc:docMk/>
            <pc:sldMk cId="0" sldId="922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45.208" v="2040" actId="14100"/>
          <ac:spMkLst>
            <pc:docMk/>
            <pc:sldMk cId="0" sldId="922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4:53.706" v="2046" actId="14100"/>
        <pc:sldMkLst>
          <pc:docMk/>
          <pc:sldMk cId="0" sldId="923"/>
        </pc:sldMkLst>
        <pc:spChg chg="mod">
          <ac:chgData name="Crouse, Matt - ARS" userId="3320b7f1-3770-4d59-9247-229b0fe6e74d" providerId="ADAL" clId="{CF82808A-78E5-42CB-B6AF-6B37D49F1F33}" dt="2022-11-30T14:44:47.207" v="2041" actId="14100"/>
          <ac:spMkLst>
            <pc:docMk/>
            <pc:sldMk cId="0" sldId="923"/>
            <ac:spMk id="57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50.896" v="2044" actId="14100"/>
          <ac:spMkLst>
            <pc:docMk/>
            <pc:sldMk cId="0" sldId="923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53.706" v="2046" actId="14100"/>
          <ac:spMkLst>
            <pc:docMk/>
            <pc:sldMk cId="0" sldId="923"/>
            <ac:spMk id="60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5:01.008" v="2051" actId="14100"/>
        <pc:sldMkLst>
          <pc:docMk/>
          <pc:sldMk cId="0" sldId="924"/>
        </pc:sldMkLst>
        <pc:spChg chg="mod">
          <ac:chgData name="Crouse, Matt - ARS" userId="3320b7f1-3770-4d59-9247-229b0fe6e74d" providerId="ADAL" clId="{CF82808A-78E5-42CB-B6AF-6B37D49F1F33}" dt="2022-11-30T14:44:55.514" v="2047" actId="14100"/>
          <ac:spMkLst>
            <pc:docMk/>
            <pc:sldMk cId="0" sldId="924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4:58.259" v="2049" actId="14100"/>
          <ac:spMkLst>
            <pc:docMk/>
            <pc:sldMk cId="0" sldId="924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01.008" v="2051" actId="14100"/>
          <ac:spMkLst>
            <pc:docMk/>
            <pc:sldMk cId="0" sldId="924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5:10.365" v="2057" actId="14100"/>
        <pc:sldMkLst>
          <pc:docMk/>
          <pc:sldMk cId="0" sldId="925"/>
        </pc:sldMkLst>
        <pc:spChg chg="mod">
          <ac:chgData name="Crouse, Matt - ARS" userId="3320b7f1-3770-4d59-9247-229b0fe6e74d" providerId="ADAL" clId="{CF82808A-78E5-42CB-B6AF-6B37D49F1F33}" dt="2022-11-30T14:45:04.379" v="2053" actId="14100"/>
          <ac:spMkLst>
            <pc:docMk/>
            <pc:sldMk cId="0" sldId="925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07.638" v="2055" actId="14100"/>
          <ac:spMkLst>
            <pc:docMk/>
            <pc:sldMk cId="0" sldId="925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10.365" v="2057" actId="14100"/>
          <ac:spMkLst>
            <pc:docMk/>
            <pc:sldMk cId="0" sldId="925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5:19.090" v="2063" actId="14100"/>
        <pc:sldMkLst>
          <pc:docMk/>
          <pc:sldMk cId="0" sldId="926"/>
        </pc:sldMkLst>
        <pc:spChg chg="mod">
          <ac:chgData name="Crouse, Matt - ARS" userId="3320b7f1-3770-4d59-9247-229b0fe6e74d" providerId="ADAL" clId="{CF82808A-78E5-42CB-B6AF-6B37D49F1F33}" dt="2022-11-30T14:45:13.656" v="2059" actId="14100"/>
          <ac:spMkLst>
            <pc:docMk/>
            <pc:sldMk cId="0" sldId="926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16.882" v="2061" actId="14100"/>
          <ac:spMkLst>
            <pc:docMk/>
            <pc:sldMk cId="0" sldId="926"/>
            <ac:spMk id="58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19.090" v="2063" actId="14100"/>
          <ac:spMkLst>
            <pc:docMk/>
            <pc:sldMk cId="0" sldId="926"/>
            <ac:spMk id="59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5:26.137" v="2068" actId="14100"/>
        <pc:sldMkLst>
          <pc:docMk/>
          <pc:sldMk cId="0" sldId="927"/>
        </pc:sldMkLst>
        <pc:spChg chg="mod">
          <ac:chgData name="Crouse, Matt - ARS" userId="3320b7f1-3770-4d59-9247-229b0fe6e74d" providerId="ADAL" clId="{CF82808A-78E5-42CB-B6AF-6B37D49F1F33}" dt="2022-11-30T14:45:21.037" v="2064" actId="14100"/>
          <ac:spMkLst>
            <pc:docMk/>
            <pc:sldMk cId="0" sldId="927"/>
            <ac:spMk id="59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23.634" v="2066" actId="14100"/>
          <ac:spMkLst>
            <pc:docMk/>
            <pc:sldMk cId="0" sldId="927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26.137" v="2068" actId="14100"/>
          <ac:spMkLst>
            <pc:docMk/>
            <pc:sldMk cId="0" sldId="927"/>
            <ac:spMk id="62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5:38.281" v="2075" actId="1076"/>
        <pc:sldMkLst>
          <pc:docMk/>
          <pc:sldMk cId="0" sldId="928"/>
        </pc:sldMkLst>
        <pc:spChg chg="mod">
          <ac:chgData name="Crouse, Matt - ARS" userId="3320b7f1-3770-4d59-9247-229b0fe6e74d" providerId="ADAL" clId="{CF82808A-78E5-42CB-B6AF-6B37D49F1F33}" dt="2022-11-30T14:45:30.124" v="2070" actId="14100"/>
          <ac:spMkLst>
            <pc:docMk/>
            <pc:sldMk cId="0" sldId="928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35.314" v="2073" actId="1076"/>
          <ac:spMkLst>
            <pc:docMk/>
            <pc:sldMk cId="0" sldId="928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38.281" v="2075" actId="1076"/>
          <ac:spMkLst>
            <pc:docMk/>
            <pc:sldMk cId="0" sldId="928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5:47.567" v="2081" actId="14100"/>
        <pc:sldMkLst>
          <pc:docMk/>
          <pc:sldMk cId="0" sldId="929"/>
        </pc:sldMkLst>
        <pc:spChg chg="mod">
          <ac:chgData name="Crouse, Matt - ARS" userId="3320b7f1-3770-4d59-9247-229b0fe6e74d" providerId="ADAL" clId="{CF82808A-78E5-42CB-B6AF-6B37D49F1F33}" dt="2022-11-30T14:45:41.935" v="2077" actId="14100"/>
          <ac:spMkLst>
            <pc:docMk/>
            <pc:sldMk cId="0" sldId="929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44.622" v="2079" actId="14100"/>
          <ac:spMkLst>
            <pc:docMk/>
            <pc:sldMk cId="0" sldId="929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47.567" v="2081" actId="14100"/>
          <ac:spMkLst>
            <pc:docMk/>
            <pc:sldMk cId="0" sldId="929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5:58.354" v="2088" actId="14100"/>
        <pc:sldMkLst>
          <pc:docMk/>
          <pc:sldMk cId="0" sldId="930"/>
        </pc:sldMkLst>
        <pc:spChg chg="mod">
          <ac:chgData name="Crouse, Matt - ARS" userId="3320b7f1-3770-4d59-9247-229b0fe6e74d" providerId="ADAL" clId="{CF82808A-78E5-42CB-B6AF-6B37D49F1F33}" dt="2022-11-30T14:45:51.059" v="2083" actId="14100"/>
          <ac:spMkLst>
            <pc:docMk/>
            <pc:sldMk cId="0" sldId="930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55.695" v="2086" actId="14100"/>
          <ac:spMkLst>
            <pc:docMk/>
            <pc:sldMk cId="0" sldId="930"/>
            <ac:spMk id="6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5:58.354" v="2088" actId="14100"/>
          <ac:spMkLst>
            <pc:docMk/>
            <pc:sldMk cId="0" sldId="930"/>
            <ac:spMk id="65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6:07.408" v="2094" actId="14100"/>
        <pc:sldMkLst>
          <pc:docMk/>
          <pc:sldMk cId="0" sldId="931"/>
        </pc:sldMkLst>
        <pc:spChg chg="mod">
          <ac:chgData name="Crouse, Matt - ARS" userId="3320b7f1-3770-4d59-9247-229b0fe6e74d" providerId="ADAL" clId="{CF82808A-78E5-42CB-B6AF-6B37D49F1F33}" dt="2022-11-30T14:46:02.052" v="2090" actId="14100"/>
          <ac:spMkLst>
            <pc:docMk/>
            <pc:sldMk cId="0" sldId="931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6:04.938" v="2092" actId="14100"/>
          <ac:spMkLst>
            <pc:docMk/>
            <pc:sldMk cId="0" sldId="931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6:07.408" v="2094" actId="14100"/>
          <ac:spMkLst>
            <pc:docMk/>
            <pc:sldMk cId="0" sldId="931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6:17.625" v="2101" actId="14100"/>
        <pc:sldMkLst>
          <pc:docMk/>
          <pc:sldMk cId="0" sldId="932"/>
        </pc:sldMkLst>
        <pc:spChg chg="mod">
          <ac:chgData name="Crouse, Matt - ARS" userId="3320b7f1-3770-4d59-9247-229b0fe6e74d" providerId="ADAL" clId="{CF82808A-78E5-42CB-B6AF-6B37D49F1F33}" dt="2022-11-30T14:46:10.883" v="2096" actId="14100"/>
          <ac:spMkLst>
            <pc:docMk/>
            <pc:sldMk cId="0" sldId="932"/>
            <ac:spMk id="60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6:14.913" v="2099" actId="14100"/>
          <ac:spMkLst>
            <pc:docMk/>
            <pc:sldMk cId="0" sldId="932"/>
            <ac:spMk id="62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6:17.625" v="2101" actId="14100"/>
          <ac:spMkLst>
            <pc:docMk/>
            <pc:sldMk cId="0" sldId="932"/>
            <ac:spMk id="63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6:26.635" v="2107" actId="14100"/>
        <pc:sldMkLst>
          <pc:docMk/>
          <pc:sldMk cId="0" sldId="933"/>
        </pc:sldMkLst>
        <pc:spChg chg="mod">
          <ac:chgData name="Crouse, Matt - ARS" userId="3320b7f1-3770-4d59-9247-229b0fe6e74d" providerId="ADAL" clId="{CF82808A-78E5-42CB-B6AF-6B37D49F1F33}" dt="2022-11-30T14:46:21.016" v="2103" actId="14100"/>
          <ac:spMkLst>
            <pc:docMk/>
            <pc:sldMk cId="0" sldId="933"/>
            <ac:spMk id="61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6:25.329" v="2106" actId="1076"/>
          <ac:spMkLst>
            <pc:docMk/>
            <pc:sldMk cId="0" sldId="933"/>
            <ac:spMk id="63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6:26.635" v="2107" actId="14100"/>
          <ac:spMkLst>
            <pc:docMk/>
            <pc:sldMk cId="0" sldId="933"/>
            <ac:spMk id="64" creationId="{00000000-0000-0000-0000-000000000000}"/>
          </ac:spMkLst>
        </pc:spChg>
      </pc:sldChg>
      <pc:sldChg chg="modSp mod">
        <pc:chgData name="Crouse, Matt - ARS" userId="3320b7f1-3770-4d59-9247-229b0fe6e74d" providerId="ADAL" clId="{CF82808A-78E5-42CB-B6AF-6B37D49F1F33}" dt="2022-11-30T14:46:36.768" v="2113" actId="14100"/>
        <pc:sldMkLst>
          <pc:docMk/>
          <pc:sldMk cId="0" sldId="934"/>
        </pc:sldMkLst>
        <pc:spChg chg="mod">
          <ac:chgData name="Crouse, Matt - ARS" userId="3320b7f1-3770-4d59-9247-229b0fe6e74d" providerId="ADAL" clId="{CF82808A-78E5-42CB-B6AF-6B37D49F1F33}" dt="2022-11-30T14:46:30.977" v="2109" actId="14100"/>
          <ac:spMkLst>
            <pc:docMk/>
            <pc:sldMk cId="0" sldId="934"/>
            <ac:spMk id="54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6:34.152" v="2111" actId="14100"/>
          <ac:spMkLst>
            <pc:docMk/>
            <pc:sldMk cId="0" sldId="934"/>
            <ac:spMk id="56" creationId="{00000000-0000-0000-0000-000000000000}"/>
          </ac:spMkLst>
        </pc:spChg>
        <pc:spChg chg="mod">
          <ac:chgData name="Crouse, Matt - ARS" userId="3320b7f1-3770-4d59-9247-229b0fe6e74d" providerId="ADAL" clId="{CF82808A-78E5-42CB-B6AF-6B37D49F1F33}" dt="2022-11-30T14:46:36.768" v="2113" actId="14100"/>
          <ac:spMkLst>
            <pc:docMk/>
            <pc:sldMk cId="0" sldId="934"/>
            <ac:spMk id="57" creationId="{00000000-0000-0000-0000-000000000000}"/>
          </ac:spMkLst>
        </pc:spChg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3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3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3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3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3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4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5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6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7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8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99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0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1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2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3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4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5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6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7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3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4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5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6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7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8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89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90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91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92"/>
        </pc:sldMkLst>
      </pc:sldChg>
      <pc:sldChg chg="del">
        <pc:chgData name="Crouse, Matt - ARS" userId="3320b7f1-3770-4d59-9247-229b0fe6e74d" providerId="ADAL" clId="{CF82808A-78E5-42CB-B6AF-6B37D49F1F33}" dt="2022-11-30T02:08:22.094" v="0" actId="47"/>
        <pc:sldMkLst>
          <pc:docMk/>
          <pc:sldMk cId="0" sldId="1093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378075" cy="2286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108325" y="0"/>
            <a:ext cx="2376488" cy="2286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2BCCDC6-AAC9-44BE-BDE1-1EF2B0F55710}" type="datetimeFigureOut">
              <a:rPr lang="en-US" smtClean="0"/>
              <a:t>11/29/2022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817688" y="571500"/>
            <a:ext cx="1851025" cy="15430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549275" y="2200275"/>
            <a:ext cx="4387850" cy="18002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343400"/>
            <a:ext cx="2378075" cy="2286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108325" y="4343400"/>
            <a:ext cx="2376488" cy="2286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66432D-8709-4ED7-9EB9-1945BFF3EC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09356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466432D-8709-4ED7-9EB9-1945BFF3ECF3}" type="slidenum">
              <a:rPr lang="en-US" smtClean="0"/>
              <a:t>223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76448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11480" y="1417320"/>
            <a:ext cx="4663440" cy="9601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822960" y="2560320"/>
            <a:ext cx="3840480" cy="1143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6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6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274320" y="1051560"/>
            <a:ext cx="2386584" cy="30175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2825496" y="1051560"/>
            <a:ext cx="2386584" cy="30175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6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92589" y="-8483"/>
            <a:ext cx="3901221" cy="4965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5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74320" y="1051560"/>
            <a:ext cx="4937760" cy="30175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49994" y="4030309"/>
            <a:ext cx="228600" cy="1885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64369" y="4324542"/>
            <a:ext cx="496569" cy="34772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150" b="0" i="0">
                <a:solidFill>
                  <a:srgbClr val="4D4D4D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3950208" y="4251960"/>
            <a:ext cx="1261872" cy="228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5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1.png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.png"/><Relationship Id="rId4" Type="http://schemas.openxmlformats.org/officeDocument/2006/relationships/image" Target="../media/image11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.png"/><Relationship Id="rId4" Type="http://schemas.openxmlformats.org/officeDocument/2006/relationships/image" Target="../media/image7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5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png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.png"/><Relationship Id="rId4" Type="http://schemas.openxmlformats.org/officeDocument/2006/relationships/image" Target="../media/image44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pn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46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1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2.png"/><Relationship Id="rId4" Type="http://schemas.openxmlformats.org/officeDocument/2006/relationships/image" Target="../media/image7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.png"/><Relationship Id="rId4" Type="http://schemas.openxmlformats.org/officeDocument/2006/relationships/image" Target="../media/image24.pn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7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5" Type="http://schemas.openxmlformats.org/officeDocument/2006/relationships/image" Target="../media/image40.png"/><Relationship Id="rId4" Type="http://schemas.openxmlformats.org/officeDocument/2006/relationships/image" Target="../media/image41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.png"/><Relationship Id="rId4" Type="http://schemas.openxmlformats.org/officeDocument/2006/relationships/image" Target="../media/image5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.png"/><Relationship Id="rId4" Type="http://schemas.openxmlformats.org/officeDocument/2006/relationships/image" Target="../media/image6.png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5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5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png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5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51.png"/><Relationship Id="rId4" Type="http://schemas.openxmlformats.org/officeDocument/2006/relationships/image" Target="../media/image40.png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.png"/><Relationship Id="rId4" Type="http://schemas.openxmlformats.org/officeDocument/2006/relationships/image" Target="../media/image6.png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png"/><Relationship Id="rId4" Type="http://schemas.openxmlformats.org/officeDocument/2006/relationships/image" Target="../media/image6.png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12.png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.png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5" Type="http://schemas.openxmlformats.org/officeDocument/2006/relationships/image" Target="../media/image18.png"/><Relationship Id="rId4" Type="http://schemas.openxmlformats.org/officeDocument/2006/relationships/image" Target="../media/image20.png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5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0.png"/><Relationship Id="rId4" Type="http://schemas.openxmlformats.org/officeDocument/2006/relationships/image" Target="../media/image7.pn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.png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0.pn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.png"/><Relationship Id="rId4" Type="http://schemas.openxmlformats.org/officeDocument/2006/relationships/image" Target="../media/image12.pn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.png"/><Relationship Id="rId4" Type="http://schemas.openxmlformats.org/officeDocument/2006/relationships/image" Target="../media/image40.png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.png"/><Relationship Id="rId4" Type="http://schemas.openxmlformats.org/officeDocument/2006/relationships/image" Target="../media/image23.png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4.png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1.png"/><Relationship Id="rId4" Type="http://schemas.openxmlformats.org/officeDocument/2006/relationships/image" Target="../media/image6.png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7.png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.png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5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4.png"/><Relationship Id="rId4" Type="http://schemas.openxmlformats.org/officeDocument/2006/relationships/image" Target="../media/image18.png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56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5" Type="http://schemas.openxmlformats.org/officeDocument/2006/relationships/image" Target="../media/image5.png"/><Relationship Id="rId4" Type="http://schemas.openxmlformats.org/officeDocument/2006/relationships/image" Target="../media/image41.png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5" Type="http://schemas.openxmlformats.org/officeDocument/2006/relationships/image" Target="../media/image40.png"/><Relationship Id="rId4" Type="http://schemas.openxmlformats.org/officeDocument/2006/relationships/image" Target="../media/image41.png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5" Type="http://schemas.openxmlformats.org/officeDocument/2006/relationships/image" Target="../media/image5.png"/><Relationship Id="rId4" Type="http://schemas.openxmlformats.org/officeDocument/2006/relationships/image" Target="../media/image57.png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5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8.png"/><Relationship Id="rId5" Type="http://schemas.openxmlformats.org/officeDocument/2006/relationships/image" Target="../media/image49.png"/><Relationship Id="rId4" Type="http://schemas.openxmlformats.org/officeDocument/2006/relationships/image" Target="../media/image7.png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png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5" Type="http://schemas.openxmlformats.org/officeDocument/2006/relationships/image" Target="../media/image59.png"/><Relationship Id="rId4" Type="http://schemas.openxmlformats.org/officeDocument/2006/relationships/image" Target="../media/image47.png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.png"/><Relationship Id="rId4" Type="http://schemas.openxmlformats.org/officeDocument/2006/relationships/image" Target="../media/image40.png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9.png"/><Relationship Id="rId4" Type="http://schemas.openxmlformats.org/officeDocument/2006/relationships/image" Target="../media/image7.png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0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35.png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5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4.png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png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5.png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.xml"/></Relationships>
</file>

<file path=ppt/slides/_rels/slide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7.png"/><Relationship Id="rId4" Type="http://schemas.openxmlformats.org/officeDocument/2006/relationships/image" Target="../media/image12.png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8.png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3.png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5" Type="http://schemas.openxmlformats.org/officeDocument/2006/relationships/image" Target="../media/image6.png"/><Relationship Id="rId4" Type="http://schemas.openxmlformats.org/officeDocument/2006/relationships/image" Target="../media/image40.png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1.png"/><Relationship Id="rId4" Type="http://schemas.openxmlformats.org/officeDocument/2006/relationships/image" Target="../media/image5.png"/></Relationships>
</file>

<file path=ppt/slides/_rels/slide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4.png"/></Relationships>
</file>

<file path=ppt/slides/_rels/slide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.png"/><Relationship Id="rId4" Type="http://schemas.openxmlformats.org/officeDocument/2006/relationships/image" Target="../media/image1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png"/><Relationship Id="rId5" Type="http://schemas.openxmlformats.org/officeDocument/2006/relationships/image" Target="../media/image29.png"/><Relationship Id="rId4" Type="http://schemas.openxmlformats.org/officeDocument/2006/relationships/image" Target="../media/image5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19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12.png"/><Relationship Id="rId4" Type="http://schemas.openxmlformats.org/officeDocument/2006/relationships/image" Target="../media/image7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4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4.png"/><Relationship Id="rId4" Type="http://schemas.openxmlformats.org/officeDocument/2006/relationships/image" Target="../media/image41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.png"/><Relationship Id="rId4" Type="http://schemas.openxmlformats.org/officeDocument/2006/relationships/image" Target="../media/image40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.png"/><Relationship Id="rId4" Type="http://schemas.openxmlformats.org/officeDocument/2006/relationships/image" Target="../media/image40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4806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3480689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0" y="40538"/>
                </a:moveTo>
                <a:lnTo>
                  <a:pt x="18072" y="40538"/>
                </a:lnTo>
                <a:lnTo>
                  <a:pt x="18072" y="0"/>
                </a:lnTo>
                <a:lnTo>
                  <a:pt x="0" y="0"/>
                </a:lnTo>
                <a:lnTo>
                  <a:pt x="0" y="40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32644"/>
            <a:ext cx="0" cy="8382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642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7162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4551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732161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612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2455164"/>
            <a:ext cx="18415" cy="585470"/>
          </a:xfrm>
          <a:custGeom>
            <a:avLst/>
            <a:gdLst/>
            <a:ahLst/>
            <a:cxnLst/>
            <a:rect l="l" t="t" r="r" b="b"/>
            <a:pathLst>
              <a:path w="18414" h="585469">
                <a:moveTo>
                  <a:pt x="0" y="584847"/>
                </a:moveTo>
                <a:lnTo>
                  <a:pt x="18072" y="584847"/>
                </a:lnTo>
                <a:lnTo>
                  <a:pt x="18072" y="0"/>
                </a:lnTo>
                <a:lnTo>
                  <a:pt x="0" y="0"/>
                </a:lnTo>
                <a:lnTo>
                  <a:pt x="0" y="5848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567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5635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3728148"/>
            <a:ext cx="579755" cy="85090"/>
            <a:chOff x="3271837" y="3728148"/>
            <a:chExt cx="579755" cy="85090"/>
          </a:xfrm>
        </p:grpSpPr>
        <p:sp>
          <p:nvSpPr>
            <p:cNvPr id="12" name="object 12"/>
            <p:cNvSpPr/>
            <p:nvPr/>
          </p:nvSpPr>
          <p:spPr>
            <a:xfrm>
              <a:off x="3561702" y="372814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653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80380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35686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681056"/>
            <a:ext cx="579755" cy="142875"/>
            <a:chOff x="4431309" y="3681056"/>
            <a:chExt cx="579755" cy="142875"/>
          </a:xfrm>
        </p:grpSpPr>
        <p:sp>
          <p:nvSpPr>
            <p:cNvPr id="16" name="object 16"/>
            <p:cNvSpPr/>
            <p:nvPr/>
          </p:nvSpPr>
          <p:spPr>
            <a:xfrm>
              <a:off x="4721123" y="3681056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5">
                  <a:moveTo>
                    <a:pt x="0" y="0"/>
                  </a:moveTo>
                  <a:lnTo>
                    <a:pt x="0" y="133705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81476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3" y="3480689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0" y="0"/>
                </a:moveTo>
                <a:lnTo>
                  <a:pt x="18072" y="0"/>
                </a:lnTo>
                <a:lnTo>
                  <a:pt x="18072" y="40538"/>
                </a:lnTo>
                <a:lnTo>
                  <a:pt x="0" y="405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3512191"/>
            <a:ext cx="1061720" cy="204470"/>
            <a:chOff x="712031" y="3512191"/>
            <a:chExt cx="1061720" cy="204470"/>
          </a:xfrm>
        </p:grpSpPr>
        <p:sp>
          <p:nvSpPr>
            <p:cNvPr id="20" name="object 20"/>
            <p:cNvSpPr/>
            <p:nvPr/>
          </p:nvSpPr>
          <p:spPr>
            <a:xfrm>
              <a:off x="1242809" y="363264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521227"/>
              <a:ext cx="1043940" cy="111760"/>
            </a:xfrm>
            <a:custGeom>
              <a:avLst/>
              <a:gdLst/>
              <a:ahLst/>
              <a:cxnLst/>
              <a:rect l="l" t="t" r="r" b="b"/>
              <a:pathLst>
                <a:path w="1043939" h="111760">
                  <a:moveTo>
                    <a:pt x="1043482" y="111417"/>
                  </a:moveTo>
                  <a:lnTo>
                    <a:pt x="0" y="1114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141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521227"/>
              <a:ext cx="1043940" cy="111760"/>
            </a:xfrm>
            <a:custGeom>
              <a:avLst/>
              <a:gdLst/>
              <a:ahLst/>
              <a:cxnLst/>
              <a:rect l="l" t="t" r="r" b="b"/>
              <a:pathLst>
                <a:path w="1043939" h="111760">
                  <a:moveTo>
                    <a:pt x="0" y="0"/>
                  </a:moveTo>
                  <a:lnTo>
                    <a:pt x="1043482" y="0"/>
                  </a:lnTo>
                  <a:lnTo>
                    <a:pt x="1043482" y="111417"/>
                  </a:lnTo>
                  <a:lnTo>
                    <a:pt x="0" y="11141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5483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2455164"/>
            <a:ext cx="18415" cy="585470"/>
          </a:xfrm>
          <a:custGeom>
            <a:avLst/>
            <a:gdLst/>
            <a:ahLst/>
            <a:cxnLst/>
            <a:rect l="l" t="t" r="r" b="b"/>
            <a:pathLst>
              <a:path w="18414" h="585469">
                <a:moveTo>
                  <a:pt x="0" y="0"/>
                </a:moveTo>
                <a:lnTo>
                  <a:pt x="18072" y="0"/>
                </a:lnTo>
                <a:lnTo>
                  <a:pt x="18072" y="584847"/>
                </a:lnTo>
                <a:lnTo>
                  <a:pt x="0" y="5848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3030975"/>
            <a:ext cx="1061720" cy="725805"/>
            <a:chOff x="1871453" y="3030975"/>
            <a:chExt cx="1061720" cy="725805"/>
          </a:xfrm>
        </p:grpSpPr>
        <p:sp>
          <p:nvSpPr>
            <p:cNvPr id="26" name="object 26"/>
            <p:cNvSpPr/>
            <p:nvPr/>
          </p:nvSpPr>
          <p:spPr>
            <a:xfrm>
              <a:off x="2402281" y="373216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61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040011"/>
              <a:ext cx="1043940" cy="692150"/>
            </a:xfrm>
            <a:custGeom>
              <a:avLst/>
              <a:gdLst/>
              <a:ahLst/>
              <a:cxnLst/>
              <a:rect l="l" t="t" r="r" b="b"/>
              <a:pathLst>
                <a:path w="1043939" h="692150">
                  <a:moveTo>
                    <a:pt x="1043533" y="692149"/>
                  </a:moveTo>
                  <a:lnTo>
                    <a:pt x="0" y="69214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9214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040011"/>
              <a:ext cx="1043940" cy="692150"/>
            </a:xfrm>
            <a:custGeom>
              <a:avLst/>
              <a:gdLst/>
              <a:ahLst/>
              <a:cxnLst/>
              <a:rect l="l" t="t" r="r" b="b"/>
              <a:pathLst>
                <a:path w="1043939" h="692150">
                  <a:moveTo>
                    <a:pt x="0" y="0"/>
                  </a:moveTo>
                  <a:lnTo>
                    <a:pt x="1043533" y="0"/>
                  </a:lnTo>
                  <a:lnTo>
                    <a:pt x="1043533" y="692149"/>
                  </a:lnTo>
                  <a:lnTo>
                    <a:pt x="0" y="692149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6823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4" y="3559066"/>
            <a:ext cx="1061720" cy="245110"/>
            <a:chOff x="3030924" y="3559066"/>
            <a:chExt cx="1061720" cy="245110"/>
          </a:xfrm>
        </p:grpSpPr>
        <p:sp>
          <p:nvSpPr>
            <p:cNvPr id="31" name="object 31"/>
            <p:cNvSpPr/>
            <p:nvPr/>
          </p:nvSpPr>
          <p:spPr>
            <a:xfrm>
              <a:off x="3561702" y="372814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653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568102"/>
              <a:ext cx="1043940" cy="160655"/>
            </a:xfrm>
            <a:custGeom>
              <a:avLst/>
              <a:gdLst/>
              <a:ahLst/>
              <a:cxnLst/>
              <a:rect l="l" t="t" r="r" b="b"/>
              <a:pathLst>
                <a:path w="1043939" h="160654">
                  <a:moveTo>
                    <a:pt x="1043482" y="160045"/>
                  </a:moveTo>
                  <a:lnTo>
                    <a:pt x="0" y="16004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004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568102"/>
              <a:ext cx="1043940" cy="160655"/>
            </a:xfrm>
            <a:custGeom>
              <a:avLst/>
              <a:gdLst/>
              <a:ahLst/>
              <a:cxnLst/>
              <a:rect l="l" t="t" r="r" b="b"/>
              <a:pathLst>
                <a:path w="1043939" h="160654">
                  <a:moveTo>
                    <a:pt x="0" y="0"/>
                  </a:moveTo>
                  <a:lnTo>
                    <a:pt x="1043482" y="0"/>
                  </a:lnTo>
                  <a:lnTo>
                    <a:pt x="1043482" y="160045"/>
                  </a:lnTo>
                  <a:lnTo>
                    <a:pt x="0" y="160045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6078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5" y="3564172"/>
            <a:ext cx="1061720" cy="250825"/>
            <a:chOff x="4190345" y="3564172"/>
            <a:chExt cx="1061720" cy="250825"/>
          </a:xfrm>
        </p:grpSpPr>
        <p:sp>
          <p:nvSpPr>
            <p:cNvPr id="36" name="object 36"/>
            <p:cNvSpPr/>
            <p:nvPr/>
          </p:nvSpPr>
          <p:spPr>
            <a:xfrm>
              <a:off x="4721123" y="3681069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5">
                  <a:moveTo>
                    <a:pt x="0" y="0"/>
                  </a:moveTo>
                  <a:lnTo>
                    <a:pt x="0" y="13369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573208"/>
              <a:ext cx="1043940" cy="107950"/>
            </a:xfrm>
            <a:custGeom>
              <a:avLst/>
              <a:gdLst/>
              <a:ahLst/>
              <a:cxnLst/>
              <a:rect l="l" t="t" r="r" b="b"/>
              <a:pathLst>
                <a:path w="1043939" h="107950">
                  <a:moveTo>
                    <a:pt x="1043533" y="107848"/>
                  </a:moveTo>
                  <a:lnTo>
                    <a:pt x="0" y="10784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7848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573208"/>
              <a:ext cx="1043940" cy="107950"/>
            </a:xfrm>
            <a:custGeom>
              <a:avLst/>
              <a:gdLst/>
              <a:ahLst/>
              <a:cxnLst/>
              <a:rect l="l" t="t" r="r" b="b"/>
              <a:pathLst>
                <a:path w="1043939" h="107950">
                  <a:moveTo>
                    <a:pt x="0" y="0"/>
                  </a:moveTo>
                  <a:lnTo>
                    <a:pt x="1043533" y="0"/>
                  </a:lnTo>
                  <a:lnTo>
                    <a:pt x="1043533" y="107848"/>
                  </a:lnTo>
                  <a:lnTo>
                    <a:pt x="0" y="10784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62355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3787851"/>
            <a:ext cx="74358" cy="74361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5" y="2699521"/>
            <a:ext cx="74358" cy="74361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65076" y="460489"/>
            <a:ext cx="74358" cy="74323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8" y="3137420"/>
            <a:ext cx="74307" cy="110721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83969" y="2961014"/>
            <a:ext cx="74358" cy="74361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683969" y="2676356"/>
            <a:ext cx="74358" cy="74361"/>
          </a:xfrm>
          <a:prstGeom prst="rect">
            <a:avLst/>
          </a:prstGeom>
        </p:spPr>
      </p:pic>
      <p:grpSp>
        <p:nvGrpSpPr>
          <p:cNvPr id="46" name="object 46"/>
          <p:cNvGrpSpPr/>
          <p:nvPr/>
        </p:nvGrpSpPr>
        <p:grpSpPr>
          <a:xfrm>
            <a:off x="1207693" y="3474592"/>
            <a:ext cx="70485" cy="70485"/>
            <a:chOff x="1207693" y="3474592"/>
            <a:chExt cx="70485" cy="70485"/>
          </a:xfrm>
        </p:grpSpPr>
        <p:sp>
          <p:nvSpPr>
            <p:cNvPr id="47" name="object 47"/>
            <p:cNvSpPr/>
            <p:nvPr/>
          </p:nvSpPr>
          <p:spPr>
            <a:xfrm>
              <a:off x="1207693" y="350970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42809" y="3474592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2367165" y="3114878"/>
            <a:ext cx="70485" cy="70485"/>
            <a:chOff x="2367165" y="3114878"/>
            <a:chExt cx="70485" cy="70485"/>
          </a:xfrm>
        </p:grpSpPr>
        <p:sp>
          <p:nvSpPr>
            <p:cNvPr id="50" name="object 50"/>
            <p:cNvSpPr/>
            <p:nvPr/>
          </p:nvSpPr>
          <p:spPr>
            <a:xfrm>
              <a:off x="2367165" y="314994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02281" y="311487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3526586" y="3533927"/>
            <a:ext cx="70485" cy="70485"/>
            <a:chOff x="3526586" y="3533927"/>
            <a:chExt cx="70485" cy="70485"/>
          </a:xfrm>
        </p:grpSpPr>
        <p:sp>
          <p:nvSpPr>
            <p:cNvPr id="53" name="object 53"/>
            <p:cNvSpPr/>
            <p:nvPr/>
          </p:nvSpPr>
          <p:spPr>
            <a:xfrm>
              <a:off x="3526586" y="356899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561702" y="353392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6" name="object 56"/>
            <p:cNvSpPr/>
            <p:nvPr/>
          </p:nvSpPr>
          <p:spPr>
            <a:xfrm>
              <a:off x="4686045" y="349622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721123" y="346114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312693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212888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12368" y="113084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268784" y="30183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4" name="object 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6" name="object 76"/>
          <p:cNvSpPr txBox="1">
            <a:spLocks noGrp="1"/>
          </p:cNvSpPr>
          <p:nvPr>
            <p:ph type="dt" sz="half" idx="6"/>
          </p:nvPr>
        </p:nvSpPr>
        <p:spPr>
          <a:xfrm>
            <a:off x="838200" y="4324542"/>
            <a:ext cx="8031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7" name="object 77"/>
          <p:cNvSpPr txBox="1"/>
          <p:nvPr/>
        </p:nvSpPr>
        <p:spPr>
          <a:xfrm>
            <a:off x="3222185" y="4324542"/>
            <a:ext cx="8031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402723" y="4324542"/>
            <a:ext cx="60834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8784" y="20202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8784" y="102215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212230" y="0"/>
            <a:ext cx="15398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malonylcarnitine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488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748804"/>
            <a:ext cx="18415" cy="323850"/>
          </a:xfrm>
          <a:custGeom>
            <a:avLst/>
            <a:gdLst/>
            <a:ahLst/>
            <a:cxnLst/>
            <a:rect l="l" t="t" r="r" b="b"/>
            <a:pathLst>
              <a:path w="18415" h="323850">
                <a:moveTo>
                  <a:pt x="0" y="323850"/>
                </a:moveTo>
                <a:lnTo>
                  <a:pt x="18072" y="323850"/>
                </a:lnTo>
                <a:lnTo>
                  <a:pt x="18072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21320"/>
            <a:ext cx="0" cy="262890"/>
          </a:xfrm>
          <a:custGeom>
            <a:avLst/>
            <a:gdLst/>
            <a:ahLst/>
            <a:cxnLst/>
            <a:rect l="l" t="t" r="r" b="b"/>
            <a:pathLst>
              <a:path h="262889">
                <a:moveTo>
                  <a:pt x="0" y="0"/>
                </a:moveTo>
                <a:lnTo>
                  <a:pt x="0" y="262636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839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805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425727"/>
            <a:ext cx="0" cy="158115"/>
          </a:xfrm>
          <a:custGeom>
            <a:avLst/>
            <a:gdLst/>
            <a:ahLst/>
            <a:cxnLst/>
            <a:rect l="l" t="t" r="r" b="b"/>
            <a:pathLst>
              <a:path h="158115">
                <a:moveTo>
                  <a:pt x="0" y="0"/>
                </a:moveTo>
                <a:lnTo>
                  <a:pt x="0" y="158102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1080592"/>
            <a:ext cx="18415" cy="49530"/>
          </a:xfrm>
          <a:custGeom>
            <a:avLst/>
            <a:gdLst/>
            <a:ahLst/>
            <a:cxnLst/>
            <a:rect l="l" t="t" r="r" b="b"/>
            <a:pathLst>
              <a:path w="18414" h="49530">
                <a:moveTo>
                  <a:pt x="0" y="49161"/>
                </a:moveTo>
                <a:lnTo>
                  <a:pt x="18072" y="49161"/>
                </a:lnTo>
                <a:lnTo>
                  <a:pt x="18072" y="0"/>
                </a:lnTo>
                <a:lnTo>
                  <a:pt x="0" y="0"/>
                </a:lnTo>
                <a:lnTo>
                  <a:pt x="0" y="491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5838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634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78660"/>
            <a:ext cx="0" cy="187325"/>
          </a:xfrm>
          <a:custGeom>
            <a:avLst/>
            <a:gdLst/>
            <a:ahLst/>
            <a:cxnLst/>
            <a:rect l="l" t="t" r="r" b="b"/>
            <a:pathLst>
              <a:path h="187325">
                <a:moveTo>
                  <a:pt x="0" y="0"/>
                </a:moveTo>
                <a:lnTo>
                  <a:pt x="0" y="187185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963409"/>
            <a:ext cx="18415" cy="266700"/>
          </a:xfrm>
          <a:custGeom>
            <a:avLst/>
            <a:gdLst/>
            <a:ahLst/>
            <a:cxnLst/>
            <a:rect l="l" t="t" r="r" b="b"/>
            <a:pathLst>
              <a:path w="18414" h="266700">
                <a:moveTo>
                  <a:pt x="0" y="266153"/>
                </a:moveTo>
                <a:lnTo>
                  <a:pt x="18072" y="266153"/>
                </a:lnTo>
                <a:lnTo>
                  <a:pt x="18072" y="0"/>
                </a:lnTo>
                <a:lnTo>
                  <a:pt x="0" y="0"/>
                </a:lnTo>
                <a:lnTo>
                  <a:pt x="0" y="266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7658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484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87525"/>
            <a:ext cx="0" cy="360045"/>
          </a:xfrm>
          <a:custGeom>
            <a:avLst/>
            <a:gdLst/>
            <a:ahLst/>
            <a:cxnLst/>
            <a:rect l="l" t="t" r="r" b="b"/>
            <a:pathLst>
              <a:path h="360044">
                <a:moveTo>
                  <a:pt x="0" y="0"/>
                </a:moveTo>
                <a:lnTo>
                  <a:pt x="0" y="359422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848423"/>
            <a:ext cx="18415" cy="294005"/>
          </a:xfrm>
          <a:custGeom>
            <a:avLst/>
            <a:gdLst/>
            <a:ahLst/>
            <a:cxnLst/>
            <a:rect l="l" t="t" r="r" b="b"/>
            <a:pathLst>
              <a:path w="18414" h="294005">
                <a:moveTo>
                  <a:pt x="0" y="293382"/>
                </a:moveTo>
                <a:lnTo>
                  <a:pt x="18072" y="293382"/>
                </a:lnTo>
                <a:lnTo>
                  <a:pt x="18072" y="0"/>
                </a:lnTo>
                <a:lnTo>
                  <a:pt x="0" y="0"/>
                </a:lnTo>
                <a:lnTo>
                  <a:pt x="0" y="2933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7469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3" y="748804"/>
            <a:ext cx="18415" cy="323850"/>
          </a:xfrm>
          <a:custGeom>
            <a:avLst/>
            <a:gdLst/>
            <a:ahLst/>
            <a:cxnLst/>
            <a:rect l="l" t="t" r="r" b="b"/>
            <a:pathLst>
              <a:path w="18415" h="323850">
                <a:moveTo>
                  <a:pt x="0" y="0"/>
                </a:moveTo>
                <a:lnTo>
                  <a:pt x="18072" y="0"/>
                </a:lnTo>
                <a:lnTo>
                  <a:pt x="18072" y="323850"/>
                </a:lnTo>
                <a:lnTo>
                  <a:pt x="0" y="3238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1063618"/>
            <a:ext cx="1061720" cy="720725"/>
            <a:chOff x="712031" y="1063618"/>
            <a:chExt cx="1061720" cy="720725"/>
          </a:xfrm>
        </p:grpSpPr>
        <p:sp>
          <p:nvSpPr>
            <p:cNvPr id="20" name="object 20"/>
            <p:cNvSpPr/>
            <p:nvPr/>
          </p:nvSpPr>
          <p:spPr>
            <a:xfrm>
              <a:off x="1242809" y="1521320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h="262889">
                  <a:moveTo>
                    <a:pt x="0" y="0"/>
                  </a:moveTo>
                  <a:lnTo>
                    <a:pt x="0" y="26263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72654"/>
              <a:ext cx="1043940" cy="448945"/>
            </a:xfrm>
            <a:custGeom>
              <a:avLst/>
              <a:gdLst/>
              <a:ahLst/>
              <a:cxnLst/>
              <a:rect l="l" t="t" r="r" b="b"/>
              <a:pathLst>
                <a:path w="1043939" h="448944">
                  <a:moveTo>
                    <a:pt x="1043482" y="448665"/>
                  </a:moveTo>
                  <a:lnTo>
                    <a:pt x="0" y="44866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866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72654"/>
              <a:ext cx="1043940" cy="448945"/>
            </a:xfrm>
            <a:custGeom>
              <a:avLst/>
              <a:gdLst/>
              <a:ahLst/>
              <a:cxnLst/>
              <a:rect l="l" t="t" r="r" b="b"/>
              <a:pathLst>
                <a:path w="1043939" h="448944">
                  <a:moveTo>
                    <a:pt x="0" y="0"/>
                  </a:moveTo>
                  <a:lnTo>
                    <a:pt x="1043482" y="0"/>
                  </a:lnTo>
                  <a:lnTo>
                    <a:pt x="1043482" y="448665"/>
                  </a:lnTo>
                  <a:lnTo>
                    <a:pt x="0" y="448665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194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1080592"/>
            <a:ext cx="18415" cy="49530"/>
          </a:xfrm>
          <a:custGeom>
            <a:avLst/>
            <a:gdLst/>
            <a:ahLst/>
            <a:cxnLst/>
            <a:rect l="l" t="t" r="r" b="b"/>
            <a:pathLst>
              <a:path w="18414" h="49530">
                <a:moveTo>
                  <a:pt x="0" y="0"/>
                </a:moveTo>
                <a:lnTo>
                  <a:pt x="18072" y="0"/>
                </a:lnTo>
                <a:lnTo>
                  <a:pt x="18072" y="49161"/>
                </a:lnTo>
                <a:lnTo>
                  <a:pt x="0" y="491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1120717"/>
            <a:ext cx="1061720" cy="463550"/>
            <a:chOff x="1871453" y="1120717"/>
            <a:chExt cx="1061720" cy="463550"/>
          </a:xfrm>
        </p:grpSpPr>
        <p:sp>
          <p:nvSpPr>
            <p:cNvPr id="26" name="object 26"/>
            <p:cNvSpPr/>
            <p:nvPr/>
          </p:nvSpPr>
          <p:spPr>
            <a:xfrm>
              <a:off x="2402281" y="1425727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5">
                  <a:moveTo>
                    <a:pt x="0" y="0"/>
                  </a:moveTo>
                  <a:lnTo>
                    <a:pt x="0" y="15810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29753"/>
              <a:ext cx="1043940" cy="296545"/>
            </a:xfrm>
            <a:custGeom>
              <a:avLst/>
              <a:gdLst/>
              <a:ahLst/>
              <a:cxnLst/>
              <a:rect l="l" t="t" r="r" b="b"/>
              <a:pathLst>
                <a:path w="1043939" h="296544">
                  <a:moveTo>
                    <a:pt x="1043533" y="295973"/>
                  </a:moveTo>
                  <a:lnTo>
                    <a:pt x="0" y="29597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597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29753"/>
              <a:ext cx="1043940" cy="296545"/>
            </a:xfrm>
            <a:custGeom>
              <a:avLst/>
              <a:gdLst/>
              <a:ahLst/>
              <a:cxnLst/>
              <a:rect l="l" t="t" r="r" b="b"/>
              <a:pathLst>
                <a:path w="1043939" h="296544">
                  <a:moveTo>
                    <a:pt x="0" y="0"/>
                  </a:moveTo>
                  <a:lnTo>
                    <a:pt x="1043533" y="0"/>
                  </a:lnTo>
                  <a:lnTo>
                    <a:pt x="1043533" y="295973"/>
                  </a:lnTo>
                  <a:lnTo>
                    <a:pt x="0" y="29597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1779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963409"/>
            <a:ext cx="18415" cy="266700"/>
          </a:xfrm>
          <a:custGeom>
            <a:avLst/>
            <a:gdLst/>
            <a:ahLst/>
            <a:cxnLst/>
            <a:rect l="l" t="t" r="r" b="b"/>
            <a:pathLst>
              <a:path w="18414" h="266700">
                <a:moveTo>
                  <a:pt x="0" y="0"/>
                </a:moveTo>
                <a:lnTo>
                  <a:pt x="18072" y="0"/>
                </a:lnTo>
                <a:lnTo>
                  <a:pt x="18072" y="266153"/>
                </a:lnTo>
                <a:lnTo>
                  <a:pt x="0" y="2661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1220527"/>
            <a:ext cx="1061720" cy="545465"/>
            <a:chOff x="3030924" y="1220527"/>
            <a:chExt cx="1061720" cy="545465"/>
          </a:xfrm>
        </p:grpSpPr>
        <p:sp>
          <p:nvSpPr>
            <p:cNvPr id="32" name="object 32"/>
            <p:cNvSpPr/>
            <p:nvPr/>
          </p:nvSpPr>
          <p:spPr>
            <a:xfrm>
              <a:off x="3561702" y="1578673"/>
              <a:ext cx="0" cy="187325"/>
            </a:xfrm>
            <a:custGeom>
              <a:avLst/>
              <a:gdLst/>
              <a:ahLst/>
              <a:cxnLst/>
              <a:rect l="l" t="t" r="r" b="b"/>
              <a:pathLst>
                <a:path h="187325">
                  <a:moveTo>
                    <a:pt x="0" y="0"/>
                  </a:moveTo>
                  <a:lnTo>
                    <a:pt x="0" y="18717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29563"/>
              <a:ext cx="1043940" cy="349250"/>
            </a:xfrm>
            <a:custGeom>
              <a:avLst/>
              <a:gdLst/>
              <a:ahLst/>
              <a:cxnLst/>
              <a:rect l="l" t="t" r="r" b="b"/>
              <a:pathLst>
                <a:path w="1043939" h="349250">
                  <a:moveTo>
                    <a:pt x="1043482" y="349097"/>
                  </a:moveTo>
                  <a:lnTo>
                    <a:pt x="0" y="34909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4909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29563"/>
              <a:ext cx="1043940" cy="349250"/>
            </a:xfrm>
            <a:custGeom>
              <a:avLst/>
              <a:gdLst/>
              <a:ahLst/>
              <a:cxnLst/>
              <a:rect l="l" t="t" r="r" b="b"/>
              <a:pathLst>
                <a:path w="1043939" h="349250">
                  <a:moveTo>
                    <a:pt x="0" y="0"/>
                  </a:moveTo>
                  <a:lnTo>
                    <a:pt x="1043482" y="0"/>
                  </a:lnTo>
                  <a:lnTo>
                    <a:pt x="1043482" y="349097"/>
                  </a:lnTo>
                  <a:lnTo>
                    <a:pt x="0" y="34909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277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7" y="848423"/>
            <a:ext cx="18415" cy="294005"/>
          </a:xfrm>
          <a:custGeom>
            <a:avLst/>
            <a:gdLst/>
            <a:ahLst/>
            <a:cxnLst/>
            <a:rect l="l" t="t" r="r" b="b"/>
            <a:pathLst>
              <a:path w="18414" h="294005">
                <a:moveTo>
                  <a:pt x="0" y="0"/>
                </a:moveTo>
                <a:lnTo>
                  <a:pt x="18072" y="0"/>
                </a:lnTo>
                <a:lnTo>
                  <a:pt x="18072" y="293382"/>
                </a:lnTo>
                <a:lnTo>
                  <a:pt x="0" y="2933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5" y="1132770"/>
            <a:ext cx="1061720" cy="614680"/>
            <a:chOff x="4190345" y="1132770"/>
            <a:chExt cx="1061720" cy="614680"/>
          </a:xfrm>
        </p:grpSpPr>
        <p:sp>
          <p:nvSpPr>
            <p:cNvPr id="38" name="object 38"/>
            <p:cNvSpPr/>
            <p:nvPr/>
          </p:nvSpPr>
          <p:spPr>
            <a:xfrm>
              <a:off x="4721123" y="1387525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4">
                  <a:moveTo>
                    <a:pt x="0" y="0"/>
                  </a:moveTo>
                  <a:lnTo>
                    <a:pt x="0" y="35942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41806"/>
              <a:ext cx="1043940" cy="245745"/>
            </a:xfrm>
            <a:custGeom>
              <a:avLst/>
              <a:gdLst/>
              <a:ahLst/>
              <a:cxnLst/>
              <a:rect l="l" t="t" r="r" b="b"/>
              <a:pathLst>
                <a:path w="1043939" h="245744">
                  <a:moveTo>
                    <a:pt x="1043533" y="245719"/>
                  </a:moveTo>
                  <a:lnTo>
                    <a:pt x="0" y="24571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45719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41806"/>
              <a:ext cx="1043940" cy="245745"/>
            </a:xfrm>
            <a:custGeom>
              <a:avLst/>
              <a:gdLst/>
              <a:ahLst/>
              <a:cxnLst/>
              <a:rect l="l" t="t" r="r" b="b"/>
              <a:pathLst>
                <a:path w="1043939" h="245744">
                  <a:moveTo>
                    <a:pt x="0" y="0"/>
                  </a:moveTo>
                  <a:lnTo>
                    <a:pt x="1043533" y="0"/>
                  </a:lnTo>
                  <a:lnTo>
                    <a:pt x="1043533" y="245719"/>
                  </a:lnTo>
                  <a:lnTo>
                    <a:pt x="0" y="245719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159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6" y="2045169"/>
            <a:ext cx="74358" cy="7436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6" y="460489"/>
            <a:ext cx="74358" cy="74323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69" y="654973"/>
            <a:ext cx="74358" cy="74352"/>
          </a:xfrm>
          <a:prstGeom prst="rect">
            <a:avLst/>
          </a:prstGeom>
        </p:spPr>
      </p:pic>
      <p:grpSp>
        <p:nvGrpSpPr>
          <p:cNvPr id="45" name="object 45"/>
          <p:cNvGrpSpPr/>
          <p:nvPr/>
        </p:nvGrpSpPr>
        <p:grpSpPr>
          <a:xfrm>
            <a:off x="1207693" y="1225702"/>
            <a:ext cx="70485" cy="70485"/>
            <a:chOff x="1207693" y="1225702"/>
            <a:chExt cx="70485" cy="70485"/>
          </a:xfrm>
        </p:grpSpPr>
        <p:sp>
          <p:nvSpPr>
            <p:cNvPr id="46" name="object 46"/>
            <p:cNvSpPr/>
            <p:nvPr/>
          </p:nvSpPr>
          <p:spPr>
            <a:xfrm>
              <a:off x="1207693" y="126081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42809" y="1225702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2367165" y="1225257"/>
            <a:ext cx="70485" cy="70485"/>
            <a:chOff x="2367165" y="1225257"/>
            <a:chExt cx="70485" cy="70485"/>
          </a:xfrm>
        </p:grpSpPr>
        <p:sp>
          <p:nvSpPr>
            <p:cNvPr id="49" name="object 49"/>
            <p:cNvSpPr/>
            <p:nvPr/>
          </p:nvSpPr>
          <p:spPr>
            <a:xfrm>
              <a:off x="2367165" y="126037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02281" y="122525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3526586" y="1355826"/>
            <a:ext cx="70485" cy="70485"/>
            <a:chOff x="3526586" y="1355826"/>
            <a:chExt cx="70485" cy="70485"/>
          </a:xfrm>
        </p:grpSpPr>
        <p:sp>
          <p:nvSpPr>
            <p:cNvPr id="52" name="object 52"/>
            <p:cNvSpPr/>
            <p:nvPr/>
          </p:nvSpPr>
          <p:spPr>
            <a:xfrm>
              <a:off x="3526586" y="139094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561702" y="135582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" name="object 54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5" name="object 55"/>
            <p:cNvSpPr/>
            <p:nvPr/>
          </p:nvSpPr>
          <p:spPr>
            <a:xfrm>
              <a:off x="4686045" y="121151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721123" y="117638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29700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181505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6600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" name="object 68"/>
          <p:cNvSpPr txBox="1"/>
          <p:nvPr/>
        </p:nvSpPr>
        <p:spPr>
          <a:xfrm>
            <a:off x="268784" y="28615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0.4</a:t>
            </a:r>
            <a:endParaRPr sz="1150">
              <a:latin typeface="Arial"/>
              <a:cs typeface="Arial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4" name="object 74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5" name="object 75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6" name="object 76"/>
          <p:cNvSpPr txBox="1"/>
          <p:nvPr/>
        </p:nvSpPr>
        <p:spPr>
          <a:xfrm>
            <a:off x="3108238" y="4324542"/>
            <a:ext cx="81722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320264" y="4324542"/>
            <a:ext cx="65570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68784" y="17065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8784" y="5515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317005" y="0"/>
            <a:ext cx="13303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caprate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(10:0)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269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26907"/>
            <a:ext cx="18415" cy="571500"/>
          </a:xfrm>
          <a:custGeom>
            <a:avLst/>
            <a:gdLst/>
            <a:ahLst/>
            <a:cxnLst/>
            <a:rect l="l" t="t" r="r" b="b"/>
            <a:pathLst>
              <a:path w="18415" h="571500">
                <a:moveTo>
                  <a:pt x="0" y="571398"/>
                </a:moveTo>
                <a:lnTo>
                  <a:pt x="18067" y="571398"/>
                </a:lnTo>
                <a:lnTo>
                  <a:pt x="18067" y="0"/>
                </a:lnTo>
                <a:lnTo>
                  <a:pt x="0" y="0"/>
                </a:lnTo>
                <a:lnTo>
                  <a:pt x="0" y="5713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07233"/>
            <a:ext cx="0" cy="284480"/>
          </a:xfrm>
          <a:custGeom>
            <a:avLst/>
            <a:gdLst/>
            <a:ahLst/>
            <a:cxnLst/>
            <a:rect l="l" t="t" r="r" b="b"/>
            <a:pathLst>
              <a:path h="284480">
                <a:moveTo>
                  <a:pt x="0" y="0"/>
                </a:moveTo>
                <a:lnTo>
                  <a:pt x="0" y="2844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916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2876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29446"/>
            <a:ext cx="0" cy="11176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6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287689"/>
            <a:ext cx="18415" cy="53340"/>
          </a:xfrm>
          <a:custGeom>
            <a:avLst/>
            <a:gdLst/>
            <a:ahLst/>
            <a:cxnLst/>
            <a:rect l="l" t="t" r="r" b="b"/>
            <a:pathLst>
              <a:path w="18414" h="53339">
                <a:moveTo>
                  <a:pt x="0" y="53035"/>
                </a:moveTo>
                <a:lnTo>
                  <a:pt x="18067" y="53035"/>
                </a:lnTo>
                <a:lnTo>
                  <a:pt x="18067" y="0"/>
                </a:lnTo>
                <a:lnTo>
                  <a:pt x="0" y="0"/>
                </a:lnTo>
                <a:lnTo>
                  <a:pt x="0" y="53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410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566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60141"/>
            <a:ext cx="0" cy="421005"/>
          </a:xfrm>
          <a:custGeom>
            <a:avLst/>
            <a:gdLst/>
            <a:ahLst/>
            <a:cxnLst/>
            <a:rect l="l" t="t" r="r" b="b"/>
            <a:pathLst>
              <a:path h="421004">
                <a:moveTo>
                  <a:pt x="0" y="0"/>
                </a:moveTo>
                <a:lnTo>
                  <a:pt x="0" y="4209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56625"/>
            <a:ext cx="18415" cy="652780"/>
          </a:xfrm>
          <a:custGeom>
            <a:avLst/>
            <a:gdLst/>
            <a:ahLst/>
            <a:cxnLst/>
            <a:rect l="l" t="t" r="r" b="b"/>
            <a:pathLst>
              <a:path w="18414" h="652780">
                <a:moveTo>
                  <a:pt x="0" y="652373"/>
                </a:moveTo>
                <a:lnTo>
                  <a:pt x="18067" y="652373"/>
                </a:lnTo>
                <a:lnTo>
                  <a:pt x="18067" y="0"/>
                </a:lnTo>
                <a:lnTo>
                  <a:pt x="0" y="0"/>
                </a:lnTo>
                <a:lnTo>
                  <a:pt x="0" y="6523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811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271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30232"/>
            <a:ext cx="0" cy="619760"/>
          </a:xfrm>
          <a:custGeom>
            <a:avLst/>
            <a:gdLst/>
            <a:ahLst/>
            <a:cxnLst/>
            <a:rect l="l" t="t" r="r" b="b"/>
            <a:pathLst>
              <a:path h="619760">
                <a:moveTo>
                  <a:pt x="0" y="0"/>
                </a:moveTo>
                <a:lnTo>
                  <a:pt x="0" y="6196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027186"/>
            <a:ext cx="18415" cy="547370"/>
          </a:xfrm>
          <a:custGeom>
            <a:avLst/>
            <a:gdLst/>
            <a:ahLst/>
            <a:cxnLst/>
            <a:rect l="l" t="t" r="r" b="b"/>
            <a:pathLst>
              <a:path w="18414" h="547369">
                <a:moveTo>
                  <a:pt x="0" y="546988"/>
                </a:moveTo>
                <a:lnTo>
                  <a:pt x="18067" y="546988"/>
                </a:lnTo>
                <a:lnTo>
                  <a:pt x="18067" y="0"/>
                </a:lnTo>
                <a:lnTo>
                  <a:pt x="0" y="0"/>
                </a:lnTo>
                <a:lnTo>
                  <a:pt x="0" y="5469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498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726907"/>
            <a:ext cx="18415" cy="571500"/>
          </a:xfrm>
          <a:custGeom>
            <a:avLst/>
            <a:gdLst/>
            <a:ahLst/>
            <a:cxnLst/>
            <a:rect l="l" t="t" r="r" b="b"/>
            <a:pathLst>
              <a:path w="18415" h="571500">
                <a:moveTo>
                  <a:pt x="0" y="0"/>
                </a:moveTo>
                <a:lnTo>
                  <a:pt x="18067" y="0"/>
                </a:lnTo>
                <a:lnTo>
                  <a:pt x="18067" y="571398"/>
                </a:lnTo>
                <a:lnTo>
                  <a:pt x="0" y="5713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89272"/>
            <a:ext cx="1061720" cy="702945"/>
            <a:chOff x="712034" y="2289272"/>
            <a:chExt cx="1061720" cy="702945"/>
          </a:xfrm>
        </p:grpSpPr>
        <p:sp>
          <p:nvSpPr>
            <p:cNvPr id="20" name="object 20"/>
            <p:cNvSpPr/>
            <p:nvPr/>
          </p:nvSpPr>
          <p:spPr>
            <a:xfrm>
              <a:off x="1242809" y="2707233"/>
              <a:ext cx="0" cy="284480"/>
            </a:xfrm>
            <a:custGeom>
              <a:avLst/>
              <a:gdLst/>
              <a:ahLst/>
              <a:cxnLst/>
              <a:rect l="l" t="t" r="r" b="b"/>
              <a:pathLst>
                <a:path h="284480">
                  <a:moveTo>
                    <a:pt x="0" y="0"/>
                  </a:moveTo>
                  <a:lnTo>
                    <a:pt x="0" y="2844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98306"/>
              <a:ext cx="1043940" cy="408940"/>
            </a:xfrm>
            <a:custGeom>
              <a:avLst/>
              <a:gdLst/>
              <a:ahLst/>
              <a:cxnLst/>
              <a:rect l="l" t="t" r="r" b="b"/>
              <a:pathLst>
                <a:path w="1043939" h="408939">
                  <a:moveTo>
                    <a:pt x="1043482" y="408927"/>
                  </a:moveTo>
                  <a:lnTo>
                    <a:pt x="0" y="40892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892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98306"/>
              <a:ext cx="1043940" cy="408940"/>
            </a:xfrm>
            <a:custGeom>
              <a:avLst/>
              <a:gdLst/>
              <a:ahLst/>
              <a:cxnLst/>
              <a:rect l="l" t="t" r="r" b="b"/>
              <a:pathLst>
                <a:path w="1043939" h="408939">
                  <a:moveTo>
                    <a:pt x="0" y="0"/>
                  </a:moveTo>
                  <a:lnTo>
                    <a:pt x="1043482" y="0"/>
                  </a:lnTo>
                  <a:lnTo>
                    <a:pt x="1043482" y="408927"/>
                  </a:lnTo>
                  <a:lnTo>
                    <a:pt x="0" y="40892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585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287689"/>
            <a:ext cx="18415" cy="53340"/>
          </a:xfrm>
          <a:custGeom>
            <a:avLst/>
            <a:gdLst/>
            <a:ahLst/>
            <a:cxnLst/>
            <a:rect l="l" t="t" r="r" b="b"/>
            <a:pathLst>
              <a:path w="18414" h="53339">
                <a:moveTo>
                  <a:pt x="0" y="0"/>
                </a:moveTo>
                <a:lnTo>
                  <a:pt x="18067" y="0"/>
                </a:lnTo>
                <a:lnTo>
                  <a:pt x="18067" y="53035"/>
                </a:lnTo>
                <a:lnTo>
                  <a:pt x="0" y="530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331690"/>
            <a:ext cx="1061720" cy="409575"/>
            <a:chOff x="1871455" y="2331690"/>
            <a:chExt cx="1061720" cy="409575"/>
          </a:xfrm>
        </p:grpSpPr>
        <p:sp>
          <p:nvSpPr>
            <p:cNvPr id="26" name="object 26"/>
            <p:cNvSpPr/>
            <p:nvPr/>
          </p:nvSpPr>
          <p:spPr>
            <a:xfrm>
              <a:off x="2402281" y="262944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40724"/>
              <a:ext cx="1043940" cy="288925"/>
            </a:xfrm>
            <a:custGeom>
              <a:avLst/>
              <a:gdLst/>
              <a:ahLst/>
              <a:cxnLst/>
              <a:rect l="l" t="t" r="r" b="b"/>
              <a:pathLst>
                <a:path w="1043939" h="288925">
                  <a:moveTo>
                    <a:pt x="1043533" y="288721"/>
                  </a:moveTo>
                  <a:lnTo>
                    <a:pt x="0" y="2887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8872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40724"/>
              <a:ext cx="1043940" cy="288925"/>
            </a:xfrm>
            <a:custGeom>
              <a:avLst/>
              <a:gdLst/>
              <a:ahLst/>
              <a:cxnLst/>
              <a:rect l="l" t="t" r="r" b="b"/>
              <a:pathLst>
                <a:path w="1043939" h="288925">
                  <a:moveTo>
                    <a:pt x="0" y="0"/>
                  </a:moveTo>
                  <a:lnTo>
                    <a:pt x="1043533" y="0"/>
                  </a:lnTo>
                  <a:lnTo>
                    <a:pt x="1043533" y="288721"/>
                  </a:lnTo>
                  <a:lnTo>
                    <a:pt x="0" y="2887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4521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856625"/>
            <a:ext cx="18415" cy="652780"/>
          </a:xfrm>
          <a:custGeom>
            <a:avLst/>
            <a:gdLst/>
            <a:ahLst/>
            <a:cxnLst/>
            <a:rect l="l" t="t" r="r" b="b"/>
            <a:pathLst>
              <a:path w="18414" h="652780">
                <a:moveTo>
                  <a:pt x="0" y="0"/>
                </a:moveTo>
                <a:lnTo>
                  <a:pt x="18067" y="0"/>
                </a:lnTo>
                <a:lnTo>
                  <a:pt x="18067" y="652373"/>
                </a:lnTo>
                <a:lnTo>
                  <a:pt x="0" y="65237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99965"/>
            <a:ext cx="1061720" cy="881380"/>
            <a:chOff x="3030927" y="2499965"/>
            <a:chExt cx="1061720" cy="881380"/>
          </a:xfrm>
        </p:grpSpPr>
        <p:sp>
          <p:nvSpPr>
            <p:cNvPr id="32" name="object 32"/>
            <p:cNvSpPr/>
            <p:nvPr/>
          </p:nvSpPr>
          <p:spPr>
            <a:xfrm>
              <a:off x="3561702" y="2960141"/>
              <a:ext cx="0" cy="421005"/>
            </a:xfrm>
            <a:custGeom>
              <a:avLst/>
              <a:gdLst/>
              <a:ahLst/>
              <a:cxnLst/>
              <a:rect l="l" t="t" r="r" b="b"/>
              <a:pathLst>
                <a:path h="421004">
                  <a:moveTo>
                    <a:pt x="0" y="0"/>
                  </a:moveTo>
                  <a:lnTo>
                    <a:pt x="0" y="4209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08999"/>
              <a:ext cx="1043940" cy="451484"/>
            </a:xfrm>
            <a:custGeom>
              <a:avLst/>
              <a:gdLst/>
              <a:ahLst/>
              <a:cxnLst/>
              <a:rect l="l" t="t" r="r" b="b"/>
              <a:pathLst>
                <a:path w="1043939" h="451485">
                  <a:moveTo>
                    <a:pt x="1043482" y="451142"/>
                  </a:moveTo>
                  <a:lnTo>
                    <a:pt x="0" y="4511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114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08999"/>
              <a:ext cx="1043940" cy="451484"/>
            </a:xfrm>
            <a:custGeom>
              <a:avLst/>
              <a:gdLst/>
              <a:ahLst/>
              <a:cxnLst/>
              <a:rect l="l" t="t" r="r" b="b"/>
              <a:pathLst>
                <a:path w="1043939" h="451485">
                  <a:moveTo>
                    <a:pt x="0" y="0"/>
                  </a:moveTo>
                  <a:lnTo>
                    <a:pt x="1043482" y="0"/>
                  </a:lnTo>
                  <a:lnTo>
                    <a:pt x="1043482" y="451142"/>
                  </a:lnTo>
                  <a:lnTo>
                    <a:pt x="0" y="4511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579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027186"/>
            <a:ext cx="18415" cy="547370"/>
          </a:xfrm>
          <a:custGeom>
            <a:avLst/>
            <a:gdLst/>
            <a:ahLst/>
            <a:cxnLst/>
            <a:rect l="l" t="t" r="r" b="b"/>
            <a:pathLst>
              <a:path w="18414" h="547369">
                <a:moveTo>
                  <a:pt x="0" y="0"/>
                </a:moveTo>
                <a:lnTo>
                  <a:pt x="18067" y="0"/>
                </a:lnTo>
                <a:lnTo>
                  <a:pt x="18067" y="546988"/>
                </a:lnTo>
                <a:lnTo>
                  <a:pt x="0" y="5469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565141"/>
            <a:ext cx="1061720" cy="1085215"/>
            <a:chOff x="4190348" y="2565141"/>
            <a:chExt cx="1061720" cy="1085215"/>
          </a:xfrm>
        </p:grpSpPr>
        <p:sp>
          <p:nvSpPr>
            <p:cNvPr id="38" name="object 38"/>
            <p:cNvSpPr/>
            <p:nvPr/>
          </p:nvSpPr>
          <p:spPr>
            <a:xfrm>
              <a:off x="4721123" y="3030245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0"/>
                  </a:moveTo>
                  <a:lnTo>
                    <a:pt x="0" y="6196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74175"/>
              <a:ext cx="1043940" cy="456565"/>
            </a:xfrm>
            <a:custGeom>
              <a:avLst/>
              <a:gdLst/>
              <a:ahLst/>
              <a:cxnLst/>
              <a:rect l="l" t="t" r="r" b="b"/>
              <a:pathLst>
                <a:path w="1043939" h="456564">
                  <a:moveTo>
                    <a:pt x="1043533" y="456056"/>
                  </a:moveTo>
                  <a:lnTo>
                    <a:pt x="0" y="45605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5605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74175"/>
              <a:ext cx="1043940" cy="456565"/>
            </a:xfrm>
            <a:custGeom>
              <a:avLst/>
              <a:gdLst/>
              <a:ahLst/>
              <a:cxnLst/>
              <a:rect l="l" t="t" r="r" b="b"/>
              <a:pathLst>
                <a:path w="1043939" h="456564">
                  <a:moveTo>
                    <a:pt x="0" y="0"/>
                  </a:moveTo>
                  <a:lnTo>
                    <a:pt x="1043533" y="0"/>
                  </a:lnTo>
                  <a:lnTo>
                    <a:pt x="1043533" y="456056"/>
                  </a:lnTo>
                  <a:lnTo>
                    <a:pt x="0" y="4560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132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303334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584995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42609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2710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6955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70525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376936"/>
              <a:ext cx="34925" cy="3748404"/>
            </a:xfrm>
            <a:custGeom>
              <a:avLst/>
              <a:gdLst/>
              <a:ahLst/>
              <a:cxnLst/>
              <a:rect l="l" t="t" r="r" b="b"/>
              <a:pathLst>
                <a:path w="34925" h="3748404">
                  <a:moveTo>
                    <a:pt x="0" y="3748036"/>
                  </a:moveTo>
                  <a:lnTo>
                    <a:pt x="34772" y="3748036"/>
                  </a:lnTo>
                </a:path>
                <a:path w="34925" h="3748404">
                  <a:moveTo>
                    <a:pt x="0" y="2998431"/>
                  </a:moveTo>
                  <a:lnTo>
                    <a:pt x="34772" y="2998431"/>
                  </a:lnTo>
                </a:path>
                <a:path w="34925" h="3748404">
                  <a:moveTo>
                    <a:pt x="0" y="2248839"/>
                  </a:moveTo>
                  <a:lnTo>
                    <a:pt x="34772" y="2248839"/>
                  </a:lnTo>
                </a:path>
                <a:path w="34925" h="3748404">
                  <a:moveTo>
                    <a:pt x="0" y="1499196"/>
                  </a:moveTo>
                  <a:lnTo>
                    <a:pt x="34772" y="1499196"/>
                  </a:lnTo>
                </a:path>
                <a:path w="34925" h="3748404">
                  <a:moveTo>
                    <a:pt x="0" y="749592"/>
                  </a:moveTo>
                  <a:lnTo>
                    <a:pt x="34772" y="749592"/>
                  </a:lnTo>
                </a:path>
                <a:path w="34925" h="37484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2668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039960" y="4324542"/>
            <a:ext cx="88550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5172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7676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0180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2684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816248" y="0"/>
            <a:ext cx="23304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erucoylcarnitine</a:t>
            </a:r>
            <a:r>
              <a:rPr sz="1650" spc="-8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(C22:1)*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571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57135"/>
            <a:ext cx="18415" cy="842644"/>
          </a:xfrm>
          <a:custGeom>
            <a:avLst/>
            <a:gdLst/>
            <a:ahLst/>
            <a:cxnLst/>
            <a:rect l="l" t="t" r="r" b="b"/>
            <a:pathLst>
              <a:path w="18415" h="842644">
                <a:moveTo>
                  <a:pt x="0" y="842276"/>
                </a:moveTo>
                <a:lnTo>
                  <a:pt x="18067" y="842276"/>
                </a:lnTo>
                <a:lnTo>
                  <a:pt x="18067" y="0"/>
                </a:lnTo>
                <a:lnTo>
                  <a:pt x="0" y="0"/>
                </a:lnTo>
                <a:lnTo>
                  <a:pt x="0" y="8422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93428"/>
            <a:ext cx="0" cy="398145"/>
          </a:xfrm>
          <a:custGeom>
            <a:avLst/>
            <a:gdLst/>
            <a:ahLst/>
            <a:cxnLst/>
            <a:rect l="l" t="t" r="r" b="b"/>
            <a:pathLst>
              <a:path h="398144">
                <a:moveTo>
                  <a:pt x="0" y="0"/>
                </a:moveTo>
                <a:lnTo>
                  <a:pt x="0" y="3976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911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54617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0"/>
                </a:moveTo>
                <a:lnTo>
                  <a:pt x="0" y="3327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1339850"/>
          </a:xfrm>
          <a:custGeom>
            <a:avLst/>
            <a:gdLst/>
            <a:ahLst/>
            <a:cxnLst/>
            <a:rect l="l" t="t" r="r" b="b"/>
            <a:pathLst>
              <a:path w="18414" h="1339850">
                <a:moveTo>
                  <a:pt x="0" y="1339646"/>
                </a:moveTo>
                <a:lnTo>
                  <a:pt x="18067" y="1339646"/>
                </a:lnTo>
                <a:lnTo>
                  <a:pt x="18067" y="0"/>
                </a:lnTo>
                <a:lnTo>
                  <a:pt x="0" y="0"/>
                </a:lnTo>
                <a:lnTo>
                  <a:pt x="0" y="1339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873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313478"/>
            <a:ext cx="579755" cy="197485"/>
            <a:chOff x="3271837" y="2313478"/>
            <a:chExt cx="579755" cy="197485"/>
          </a:xfrm>
        </p:grpSpPr>
        <p:sp>
          <p:nvSpPr>
            <p:cNvPr id="11" name="object 11"/>
            <p:cNvSpPr/>
            <p:nvPr/>
          </p:nvSpPr>
          <p:spPr>
            <a:xfrm>
              <a:off x="3271837" y="232251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2322512"/>
              <a:ext cx="18415" cy="188595"/>
            </a:xfrm>
            <a:custGeom>
              <a:avLst/>
              <a:gdLst/>
              <a:ahLst/>
              <a:cxnLst/>
              <a:rect l="l" t="t" r="r" b="b"/>
              <a:pathLst>
                <a:path w="18414" h="188594">
                  <a:moveTo>
                    <a:pt x="0" y="188264"/>
                  </a:moveTo>
                  <a:lnTo>
                    <a:pt x="18067" y="188264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882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1918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1728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18320"/>
            <a:ext cx="0" cy="269240"/>
          </a:xfrm>
          <a:custGeom>
            <a:avLst/>
            <a:gdLst/>
            <a:ahLst/>
            <a:cxnLst/>
            <a:rect l="l" t="t" r="r" b="b"/>
            <a:pathLst>
              <a:path h="269239">
                <a:moveTo>
                  <a:pt x="0" y="0"/>
                </a:moveTo>
                <a:lnTo>
                  <a:pt x="0" y="2690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172842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4" h="280669">
                <a:moveTo>
                  <a:pt x="0" y="280238"/>
                </a:moveTo>
                <a:lnTo>
                  <a:pt x="18067" y="280238"/>
                </a:lnTo>
                <a:lnTo>
                  <a:pt x="18067" y="0"/>
                </a:lnTo>
                <a:lnTo>
                  <a:pt x="0" y="0"/>
                </a:lnTo>
                <a:lnTo>
                  <a:pt x="0" y="280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873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57135"/>
            <a:ext cx="18415" cy="842644"/>
          </a:xfrm>
          <a:custGeom>
            <a:avLst/>
            <a:gdLst/>
            <a:ahLst/>
            <a:cxnLst/>
            <a:rect l="l" t="t" r="r" b="b"/>
            <a:pathLst>
              <a:path w="18415" h="842644">
                <a:moveTo>
                  <a:pt x="0" y="0"/>
                </a:moveTo>
                <a:lnTo>
                  <a:pt x="18067" y="0"/>
                </a:lnTo>
                <a:lnTo>
                  <a:pt x="18067" y="842276"/>
                </a:lnTo>
                <a:lnTo>
                  <a:pt x="0" y="8422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90378"/>
            <a:ext cx="1061720" cy="1000760"/>
            <a:chOff x="712034" y="1990378"/>
            <a:chExt cx="1061720" cy="1000760"/>
          </a:xfrm>
        </p:grpSpPr>
        <p:sp>
          <p:nvSpPr>
            <p:cNvPr id="20" name="object 20"/>
            <p:cNvSpPr/>
            <p:nvPr/>
          </p:nvSpPr>
          <p:spPr>
            <a:xfrm>
              <a:off x="1242809" y="2593428"/>
              <a:ext cx="0" cy="398145"/>
            </a:xfrm>
            <a:custGeom>
              <a:avLst/>
              <a:gdLst/>
              <a:ahLst/>
              <a:cxnLst/>
              <a:rect l="l" t="t" r="r" b="b"/>
              <a:pathLst>
                <a:path h="398144">
                  <a:moveTo>
                    <a:pt x="0" y="0"/>
                  </a:moveTo>
                  <a:lnTo>
                    <a:pt x="0" y="3976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99411"/>
              <a:ext cx="1043940" cy="594360"/>
            </a:xfrm>
            <a:custGeom>
              <a:avLst/>
              <a:gdLst/>
              <a:ahLst/>
              <a:cxnLst/>
              <a:rect l="l" t="t" r="r" b="b"/>
              <a:pathLst>
                <a:path w="1043939" h="594360">
                  <a:moveTo>
                    <a:pt x="1043482" y="594017"/>
                  </a:moveTo>
                  <a:lnTo>
                    <a:pt x="0" y="5940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401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99411"/>
              <a:ext cx="1043940" cy="594360"/>
            </a:xfrm>
            <a:custGeom>
              <a:avLst/>
              <a:gdLst/>
              <a:ahLst/>
              <a:cxnLst/>
              <a:rect l="l" t="t" r="r" b="b"/>
              <a:pathLst>
                <a:path w="1043939" h="594360">
                  <a:moveTo>
                    <a:pt x="0" y="0"/>
                  </a:moveTo>
                  <a:lnTo>
                    <a:pt x="1043482" y="0"/>
                  </a:lnTo>
                  <a:lnTo>
                    <a:pt x="1043482" y="594017"/>
                  </a:lnTo>
                  <a:lnTo>
                    <a:pt x="0" y="5940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610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1339850"/>
          </a:xfrm>
          <a:custGeom>
            <a:avLst/>
            <a:gdLst/>
            <a:ahLst/>
            <a:cxnLst/>
            <a:rect l="l" t="t" r="r" b="b"/>
            <a:pathLst>
              <a:path w="18414" h="1339850">
                <a:moveTo>
                  <a:pt x="0" y="0"/>
                </a:moveTo>
                <a:lnTo>
                  <a:pt x="18067" y="0"/>
                </a:lnTo>
                <a:lnTo>
                  <a:pt x="18067" y="1339646"/>
                </a:lnTo>
                <a:lnTo>
                  <a:pt x="0" y="13396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828249"/>
            <a:ext cx="1061720" cy="1359535"/>
            <a:chOff x="1871455" y="1828249"/>
            <a:chExt cx="1061720" cy="1359535"/>
          </a:xfrm>
        </p:grpSpPr>
        <p:sp>
          <p:nvSpPr>
            <p:cNvPr id="26" name="object 26"/>
            <p:cNvSpPr/>
            <p:nvPr/>
          </p:nvSpPr>
          <p:spPr>
            <a:xfrm>
              <a:off x="2402281" y="2854617"/>
              <a:ext cx="0" cy="332740"/>
            </a:xfrm>
            <a:custGeom>
              <a:avLst/>
              <a:gdLst/>
              <a:ahLst/>
              <a:cxnLst/>
              <a:rect l="l" t="t" r="r" b="b"/>
              <a:pathLst>
                <a:path h="332739">
                  <a:moveTo>
                    <a:pt x="0" y="0"/>
                  </a:moveTo>
                  <a:lnTo>
                    <a:pt x="0" y="3327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37283"/>
              <a:ext cx="1043940" cy="1017905"/>
            </a:xfrm>
            <a:custGeom>
              <a:avLst/>
              <a:gdLst/>
              <a:ahLst/>
              <a:cxnLst/>
              <a:rect l="l" t="t" r="r" b="b"/>
              <a:pathLst>
                <a:path w="1043939" h="1017905">
                  <a:moveTo>
                    <a:pt x="1043533" y="1017333"/>
                  </a:moveTo>
                  <a:lnTo>
                    <a:pt x="0" y="10173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1733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837283"/>
              <a:ext cx="1043940" cy="1017905"/>
            </a:xfrm>
            <a:custGeom>
              <a:avLst/>
              <a:gdLst/>
              <a:ahLst/>
              <a:cxnLst/>
              <a:rect l="l" t="t" r="r" b="b"/>
              <a:pathLst>
                <a:path w="1043939" h="1017905">
                  <a:moveTo>
                    <a:pt x="0" y="0"/>
                  </a:moveTo>
                  <a:lnTo>
                    <a:pt x="1043533" y="0"/>
                  </a:lnTo>
                  <a:lnTo>
                    <a:pt x="1043533" y="1017333"/>
                  </a:lnTo>
                  <a:lnTo>
                    <a:pt x="0" y="10173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6563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322512"/>
            <a:ext cx="1061720" cy="874394"/>
            <a:chOff x="3030927" y="2322512"/>
            <a:chExt cx="1061720" cy="874394"/>
          </a:xfrm>
        </p:grpSpPr>
        <p:sp>
          <p:nvSpPr>
            <p:cNvPr id="31" name="object 31"/>
            <p:cNvSpPr/>
            <p:nvPr/>
          </p:nvSpPr>
          <p:spPr>
            <a:xfrm>
              <a:off x="3552668" y="2322512"/>
              <a:ext cx="18415" cy="188595"/>
            </a:xfrm>
            <a:custGeom>
              <a:avLst/>
              <a:gdLst/>
              <a:ahLst/>
              <a:cxnLst/>
              <a:rect l="l" t="t" r="r" b="b"/>
              <a:pathLst>
                <a:path w="18414" h="188594">
                  <a:moveTo>
                    <a:pt x="0" y="0"/>
                  </a:moveTo>
                  <a:lnTo>
                    <a:pt x="18067" y="0"/>
                  </a:lnTo>
                  <a:lnTo>
                    <a:pt x="18067" y="188264"/>
                  </a:lnTo>
                  <a:lnTo>
                    <a:pt x="0" y="188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510777"/>
              <a:ext cx="1043940" cy="676910"/>
            </a:xfrm>
            <a:custGeom>
              <a:avLst/>
              <a:gdLst/>
              <a:ahLst/>
              <a:cxnLst/>
              <a:rect l="l" t="t" r="r" b="b"/>
              <a:pathLst>
                <a:path w="1043939" h="676910">
                  <a:moveTo>
                    <a:pt x="1043482" y="676567"/>
                  </a:moveTo>
                  <a:lnTo>
                    <a:pt x="0" y="6765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7656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10777"/>
              <a:ext cx="1043940" cy="676910"/>
            </a:xfrm>
            <a:custGeom>
              <a:avLst/>
              <a:gdLst/>
              <a:ahLst/>
              <a:cxnLst/>
              <a:rect l="l" t="t" r="r" b="b"/>
              <a:pathLst>
                <a:path w="1043939" h="676910">
                  <a:moveTo>
                    <a:pt x="0" y="0"/>
                  </a:moveTo>
                  <a:lnTo>
                    <a:pt x="1043482" y="0"/>
                  </a:lnTo>
                  <a:lnTo>
                    <a:pt x="1043482" y="676567"/>
                  </a:lnTo>
                  <a:lnTo>
                    <a:pt x="0" y="6765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133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172842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4" h="280669">
                <a:moveTo>
                  <a:pt x="0" y="0"/>
                </a:moveTo>
                <a:lnTo>
                  <a:pt x="18067" y="0"/>
                </a:lnTo>
                <a:lnTo>
                  <a:pt x="18067" y="280238"/>
                </a:lnTo>
                <a:lnTo>
                  <a:pt x="0" y="2802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444047"/>
            <a:ext cx="1061720" cy="743585"/>
            <a:chOff x="4190348" y="2444047"/>
            <a:chExt cx="1061720" cy="743585"/>
          </a:xfrm>
        </p:grpSpPr>
        <p:sp>
          <p:nvSpPr>
            <p:cNvPr id="37" name="object 37"/>
            <p:cNvSpPr/>
            <p:nvPr/>
          </p:nvSpPr>
          <p:spPr>
            <a:xfrm>
              <a:off x="4721123" y="2918320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h="269239">
                  <a:moveTo>
                    <a:pt x="0" y="0"/>
                  </a:moveTo>
                  <a:lnTo>
                    <a:pt x="0" y="2690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53081"/>
              <a:ext cx="1043940" cy="465455"/>
            </a:xfrm>
            <a:custGeom>
              <a:avLst/>
              <a:gdLst/>
              <a:ahLst/>
              <a:cxnLst/>
              <a:rect l="l" t="t" r="r" b="b"/>
              <a:pathLst>
                <a:path w="1043939" h="465455">
                  <a:moveTo>
                    <a:pt x="1043533" y="465239"/>
                  </a:moveTo>
                  <a:lnTo>
                    <a:pt x="0" y="4652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523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53081"/>
              <a:ext cx="1043940" cy="465455"/>
            </a:xfrm>
            <a:custGeom>
              <a:avLst/>
              <a:gdLst/>
              <a:ahLst/>
              <a:cxnLst/>
              <a:rect l="l" t="t" r="r" b="b"/>
              <a:pathLst>
                <a:path w="1043939" h="465455">
                  <a:moveTo>
                    <a:pt x="0" y="0"/>
                  </a:moveTo>
                  <a:lnTo>
                    <a:pt x="1043533" y="0"/>
                  </a:lnTo>
                  <a:lnTo>
                    <a:pt x="1043533" y="465239"/>
                  </a:lnTo>
                  <a:lnTo>
                    <a:pt x="0" y="4652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2572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/>
          <p:nvPr/>
        </p:nvSpPr>
        <p:spPr>
          <a:xfrm>
            <a:off x="1207693" y="21793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67165" y="226710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6586" y="27321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" name="object 44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5" name="object 45"/>
            <p:cNvSpPr/>
            <p:nvPr/>
          </p:nvSpPr>
          <p:spPr>
            <a:xfrm>
              <a:off x="4686045" y="266442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2368" y="945311"/>
              <a:ext cx="34925" cy="3180080"/>
            </a:xfrm>
            <a:custGeom>
              <a:avLst/>
              <a:gdLst/>
              <a:ahLst/>
              <a:cxnLst/>
              <a:rect l="l" t="t" r="r" b="b"/>
              <a:pathLst>
                <a:path w="34925" h="3180079">
                  <a:moveTo>
                    <a:pt x="0" y="3179660"/>
                  </a:moveTo>
                  <a:lnTo>
                    <a:pt x="34772" y="3179660"/>
                  </a:lnTo>
                </a:path>
                <a:path w="34925" h="3180079">
                  <a:moveTo>
                    <a:pt x="0" y="2384767"/>
                  </a:moveTo>
                  <a:lnTo>
                    <a:pt x="34772" y="2384767"/>
                  </a:lnTo>
                </a:path>
                <a:path w="34925" h="3180079">
                  <a:moveTo>
                    <a:pt x="0" y="1589824"/>
                  </a:moveTo>
                  <a:lnTo>
                    <a:pt x="34772" y="1589824"/>
                  </a:lnTo>
                </a:path>
                <a:path w="34925" h="3180079">
                  <a:moveTo>
                    <a:pt x="0" y="794931"/>
                  </a:moveTo>
                  <a:lnTo>
                    <a:pt x="34772" y="794931"/>
                  </a:lnTo>
                </a:path>
                <a:path w="34925" h="31800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268783" y="32215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24266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6317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8368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99666" y="0"/>
            <a:ext cx="25634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nervonoylcarnitine</a:t>
            </a:r>
            <a:r>
              <a:rPr sz="1650" spc="-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(C24:1)*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926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92669"/>
            <a:ext cx="18415" cy="282575"/>
          </a:xfrm>
          <a:custGeom>
            <a:avLst/>
            <a:gdLst/>
            <a:ahLst/>
            <a:cxnLst/>
            <a:rect l="l" t="t" r="r" b="b"/>
            <a:pathLst>
              <a:path w="18415" h="282575">
                <a:moveTo>
                  <a:pt x="0" y="282422"/>
                </a:moveTo>
                <a:lnTo>
                  <a:pt x="18067" y="282422"/>
                </a:lnTo>
                <a:lnTo>
                  <a:pt x="18067" y="0"/>
                </a:lnTo>
                <a:lnTo>
                  <a:pt x="0" y="0"/>
                </a:lnTo>
                <a:lnTo>
                  <a:pt x="0" y="282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42464"/>
            <a:ext cx="0" cy="146050"/>
          </a:xfrm>
          <a:custGeom>
            <a:avLst/>
            <a:gdLst/>
            <a:ahLst/>
            <a:cxnLst/>
            <a:rect l="l" t="t" r="r" b="b"/>
            <a:pathLst>
              <a:path h="146050">
                <a:moveTo>
                  <a:pt x="0" y="0"/>
                </a:moveTo>
                <a:lnTo>
                  <a:pt x="0" y="1457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882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64181"/>
            <a:ext cx="0" cy="221615"/>
          </a:xfrm>
          <a:custGeom>
            <a:avLst/>
            <a:gdLst/>
            <a:ahLst/>
            <a:cxnLst/>
            <a:rect l="l" t="t" r="r" b="b"/>
            <a:pathLst>
              <a:path h="221614">
                <a:moveTo>
                  <a:pt x="0" y="0"/>
                </a:moveTo>
                <a:lnTo>
                  <a:pt x="0" y="2215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415290"/>
          </a:xfrm>
          <a:custGeom>
            <a:avLst/>
            <a:gdLst/>
            <a:ahLst/>
            <a:cxnLst/>
            <a:rect l="l" t="t" r="r" b="b"/>
            <a:pathLst>
              <a:path w="18414" h="415290">
                <a:moveTo>
                  <a:pt x="0" y="414782"/>
                </a:moveTo>
                <a:lnTo>
                  <a:pt x="18067" y="414782"/>
                </a:lnTo>
                <a:lnTo>
                  <a:pt x="18067" y="0"/>
                </a:lnTo>
                <a:lnTo>
                  <a:pt x="0" y="0"/>
                </a:lnTo>
                <a:lnTo>
                  <a:pt x="0" y="414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857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200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370632"/>
            <a:ext cx="0" cy="353060"/>
          </a:xfrm>
          <a:custGeom>
            <a:avLst/>
            <a:gdLst/>
            <a:ahLst/>
            <a:cxnLst/>
            <a:rect l="l" t="t" r="r" b="b"/>
            <a:pathLst>
              <a:path h="353060">
                <a:moveTo>
                  <a:pt x="0" y="0"/>
                </a:moveTo>
                <a:lnTo>
                  <a:pt x="0" y="3529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20076"/>
            <a:ext cx="18415" cy="206375"/>
          </a:xfrm>
          <a:custGeom>
            <a:avLst/>
            <a:gdLst/>
            <a:ahLst/>
            <a:cxnLst/>
            <a:rect l="l" t="t" r="r" b="b"/>
            <a:pathLst>
              <a:path w="18414" h="206375">
                <a:moveTo>
                  <a:pt x="0" y="206032"/>
                </a:moveTo>
                <a:lnTo>
                  <a:pt x="18067" y="206032"/>
                </a:lnTo>
                <a:lnTo>
                  <a:pt x="18067" y="0"/>
                </a:lnTo>
                <a:lnTo>
                  <a:pt x="0" y="0"/>
                </a:lnTo>
                <a:lnTo>
                  <a:pt x="0" y="206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235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574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85490"/>
            <a:ext cx="0" cy="363220"/>
          </a:xfrm>
          <a:custGeom>
            <a:avLst/>
            <a:gdLst/>
            <a:ahLst/>
            <a:cxnLst/>
            <a:rect l="l" t="t" r="r" b="b"/>
            <a:pathLst>
              <a:path h="363220">
                <a:moveTo>
                  <a:pt x="0" y="0"/>
                </a:moveTo>
                <a:lnTo>
                  <a:pt x="0" y="3630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57426"/>
            <a:ext cx="18415" cy="913765"/>
          </a:xfrm>
          <a:custGeom>
            <a:avLst/>
            <a:gdLst/>
            <a:ahLst/>
            <a:cxnLst/>
            <a:rect l="l" t="t" r="r" b="b"/>
            <a:pathLst>
              <a:path w="18414" h="913764">
                <a:moveTo>
                  <a:pt x="0" y="913599"/>
                </a:moveTo>
                <a:lnTo>
                  <a:pt x="18067" y="913599"/>
                </a:lnTo>
                <a:lnTo>
                  <a:pt x="18067" y="0"/>
                </a:lnTo>
                <a:lnTo>
                  <a:pt x="0" y="0"/>
                </a:lnTo>
                <a:lnTo>
                  <a:pt x="0" y="9135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485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92669"/>
            <a:ext cx="18415" cy="282575"/>
          </a:xfrm>
          <a:custGeom>
            <a:avLst/>
            <a:gdLst/>
            <a:ahLst/>
            <a:cxnLst/>
            <a:rect l="l" t="t" r="r" b="b"/>
            <a:pathLst>
              <a:path w="18415" h="282575">
                <a:moveTo>
                  <a:pt x="0" y="0"/>
                </a:moveTo>
                <a:lnTo>
                  <a:pt x="18067" y="0"/>
                </a:lnTo>
                <a:lnTo>
                  <a:pt x="18067" y="282422"/>
                </a:lnTo>
                <a:lnTo>
                  <a:pt x="0" y="2824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66058"/>
            <a:ext cx="1061720" cy="622300"/>
            <a:chOff x="712034" y="1566058"/>
            <a:chExt cx="1061720" cy="622300"/>
          </a:xfrm>
        </p:grpSpPr>
        <p:sp>
          <p:nvSpPr>
            <p:cNvPr id="20" name="object 20"/>
            <p:cNvSpPr/>
            <p:nvPr/>
          </p:nvSpPr>
          <p:spPr>
            <a:xfrm>
              <a:off x="1242809" y="2042464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7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75092"/>
              <a:ext cx="1043940" cy="467995"/>
            </a:xfrm>
            <a:custGeom>
              <a:avLst/>
              <a:gdLst/>
              <a:ahLst/>
              <a:cxnLst/>
              <a:rect l="l" t="t" r="r" b="b"/>
              <a:pathLst>
                <a:path w="1043939" h="467994">
                  <a:moveTo>
                    <a:pt x="1043482" y="467372"/>
                  </a:moveTo>
                  <a:lnTo>
                    <a:pt x="0" y="46737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737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75092"/>
              <a:ext cx="1043940" cy="467995"/>
            </a:xfrm>
            <a:custGeom>
              <a:avLst/>
              <a:gdLst/>
              <a:ahLst/>
              <a:cxnLst/>
              <a:rect l="l" t="t" r="r" b="b"/>
              <a:pathLst>
                <a:path w="1043939" h="467994">
                  <a:moveTo>
                    <a:pt x="0" y="0"/>
                  </a:moveTo>
                  <a:lnTo>
                    <a:pt x="1043482" y="0"/>
                  </a:lnTo>
                  <a:lnTo>
                    <a:pt x="1043482" y="467372"/>
                  </a:lnTo>
                  <a:lnTo>
                    <a:pt x="0" y="4673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108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415290"/>
          </a:xfrm>
          <a:custGeom>
            <a:avLst/>
            <a:gdLst/>
            <a:ahLst/>
            <a:cxnLst/>
            <a:rect l="l" t="t" r="r" b="b"/>
            <a:pathLst>
              <a:path w="18414" h="415290">
                <a:moveTo>
                  <a:pt x="0" y="0"/>
                </a:moveTo>
                <a:lnTo>
                  <a:pt x="18067" y="0"/>
                </a:lnTo>
                <a:lnTo>
                  <a:pt x="18067" y="414782"/>
                </a:lnTo>
                <a:lnTo>
                  <a:pt x="0" y="4147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03385"/>
            <a:ext cx="1061720" cy="1582420"/>
            <a:chOff x="1871455" y="903385"/>
            <a:chExt cx="1061720" cy="1582420"/>
          </a:xfrm>
        </p:grpSpPr>
        <p:sp>
          <p:nvSpPr>
            <p:cNvPr id="26" name="object 26"/>
            <p:cNvSpPr/>
            <p:nvPr/>
          </p:nvSpPr>
          <p:spPr>
            <a:xfrm>
              <a:off x="2402281" y="2264168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16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12418"/>
              <a:ext cx="1043940" cy="1351915"/>
            </a:xfrm>
            <a:custGeom>
              <a:avLst/>
              <a:gdLst/>
              <a:ahLst/>
              <a:cxnLst/>
              <a:rect l="l" t="t" r="r" b="b"/>
              <a:pathLst>
                <a:path w="1043939" h="1351914">
                  <a:moveTo>
                    <a:pt x="1043533" y="1351762"/>
                  </a:moveTo>
                  <a:lnTo>
                    <a:pt x="0" y="135176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5176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12418"/>
              <a:ext cx="1043940" cy="1351915"/>
            </a:xfrm>
            <a:custGeom>
              <a:avLst/>
              <a:gdLst/>
              <a:ahLst/>
              <a:cxnLst/>
              <a:rect l="l" t="t" r="r" b="b"/>
              <a:pathLst>
                <a:path w="1043939" h="1351914">
                  <a:moveTo>
                    <a:pt x="0" y="0"/>
                  </a:moveTo>
                  <a:lnTo>
                    <a:pt x="1043533" y="0"/>
                  </a:lnTo>
                  <a:lnTo>
                    <a:pt x="1043533" y="1351762"/>
                  </a:lnTo>
                  <a:lnTo>
                    <a:pt x="0" y="13517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735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20076"/>
            <a:ext cx="18415" cy="206375"/>
          </a:xfrm>
          <a:custGeom>
            <a:avLst/>
            <a:gdLst/>
            <a:ahLst/>
            <a:cxnLst/>
            <a:rect l="l" t="t" r="r" b="b"/>
            <a:pathLst>
              <a:path w="18414" h="206375">
                <a:moveTo>
                  <a:pt x="0" y="0"/>
                </a:moveTo>
                <a:lnTo>
                  <a:pt x="18067" y="0"/>
                </a:lnTo>
                <a:lnTo>
                  <a:pt x="18067" y="206032"/>
                </a:lnTo>
                <a:lnTo>
                  <a:pt x="0" y="2060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17074"/>
            <a:ext cx="1061720" cy="1406525"/>
            <a:chOff x="3030927" y="1317074"/>
            <a:chExt cx="1061720" cy="1406525"/>
          </a:xfrm>
        </p:grpSpPr>
        <p:sp>
          <p:nvSpPr>
            <p:cNvPr id="32" name="object 32"/>
            <p:cNvSpPr/>
            <p:nvPr/>
          </p:nvSpPr>
          <p:spPr>
            <a:xfrm>
              <a:off x="3561702" y="2370632"/>
              <a:ext cx="0" cy="353060"/>
            </a:xfrm>
            <a:custGeom>
              <a:avLst/>
              <a:gdLst/>
              <a:ahLst/>
              <a:cxnLst/>
              <a:rect l="l" t="t" r="r" b="b"/>
              <a:pathLst>
                <a:path h="353060">
                  <a:moveTo>
                    <a:pt x="0" y="0"/>
                  </a:moveTo>
                  <a:lnTo>
                    <a:pt x="0" y="3529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26108"/>
              <a:ext cx="1043940" cy="1044575"/>
            </a:xfrm>
            <a:custGeom>
              <a:avLst/>
              <a:gdLst/>
              <a:ahLst/>
              <a:cxnLst/>
              <a:rect l="l" t="t" r="r" b="b"/>
              <a:pathLst>
                <a:path w="1043939" h="1044575">
                  <a:moveTo>
                    <a:pt x="1043482" y="1044524"/>
                  </a:moveTo>
                  <a:lnTo>
                    <a:pt x="0" y="104452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4452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26108"/>
              <a:ext cx="1043940" cy="1044575"/>
            </a:xfrm>
            <a:custGeom>
              <a:avLst/>
              <a:gdLst/>
              <a:ahLst/>
              <a:cxnLst/>
              <a:rect l="l" t="t" r="r" b="b"/>
              <a:pathLst>
                <a:path w="1043939" h="1044575">
                  <a:moveTo>
                    <a:pt x="0" y="0"/>
                  </a:moveTo>
                  <a:lnTo>
                    <a:pt x="1043482" y="0"/>
                  </a:lnTo>
                  <a:lnTo>
                    <a:pt x="1043482" y="1044524"/>
                  </a:lnTo>
                  <a:lnTo>
                    <a:pt x="0" y="10445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0778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57426"/>
            <a:ext cx="18415" cy="913765"/>
          </a:xfrm>
          <a:custGeom>
            <a:avLst/>
            <a:gdLst/>
            <a:ahLst/>
            <a:cxnLst/>
            <a:rect l="l" t="t" r="r" b="b"/>
            <a:pathLst>
              <a:path w="18414" h="913764">
                <a:moveTo>
                  <a:pt x="0" y="0"/>
                </a:moveTo>
                <a:lnTo>
                  <a:pt x="18067" y="0"/>
                </a:lnTo>
                <a:lnTo>
                  <a:pt x="18067" y="913599"/>
                </a:lnTo>
                <a:lnTo>
                  <a:pt x="0" y="9135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361992"/>
            <a:ext cx="1061720" cy="986790"/>
            <a:chOff x="4190348" y="2361992"/>
            <a:chExt cx="1061720" cy="986790"/>
          </a:xfrm>
        </p:grpSpPr>
        <p:sp>
          <p:nvSpPr>
            <p:cNvPr id="38" name="object 38"/>
            <p:cNvSpPr/>
            <p:nvPr/>
          </p:nvSpPr>
          <p:spPr>
            <a:xfrm>
              <a:off x="4721123" y="2985490"/>
              <a:ext cx="0" cy="363220"/>
            </a:xfrm>
            <a:custGeom>
              <a:avLst/>
              <a:gdLst/>
              <a:ahLst/>
              <a:cxnLst/>
              <a:rect l="l" t="t" r="r" b="b"/>
              <a:pathLst>
                <a:path h="363220">
                  <a:moveTo>
                    <a:pt x="0" y="0"/>
                  </a:moveTo>
                  <a:lnTo>
                    <a:pt x="0" y="3630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71026"/>
              <a:ext cx="1043940" cy="614680"/>
            </a:xfrm>
            <a:custGeom>
              <a:avLst/>
              <a:gdLst/>
              <a:ahLst/>
              <a:cxnLst/>
              <a:rect l="l" t="t" r="r" b="b"/>
              <a:pathLst>
                <a:path w="1043939" h="614680">
                  <a:moveTo>
                    <a:pt x="1043533" y="614464"/>
                  </a:moveTo>
                  <a:lnTo>
                    <a:pt x="0" y="6144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1446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71026"/>
              <a:ext cx="1043940" cy="614680"/>
            </a:xfrm>
            <a:custGeom>
              <a:avLst/>
              <a:gdLst/>
              <a:ahLst/>
              <a:cxnLst/>
              <a:rect l="l" t="t" r="r" b="b"/>
              <a:pathLst>
                <a:path w="1043939" h="614680">
                  <a:moveTo>
                    <a:pt x="0" y="0"/>
                  </a:moveTo>
                  <a:lnTo>
                    <a:pt x="1043533" y="0"/>
                  </a:lnTo>
                  <a:lnTo>
                    <a:pt x="1043533" y="614464"/>
                  </a:lnTo>
                  <a:lnTo>
                    <a:pt x="0" y="6144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5437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7871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50484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88977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55285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032370"/>
              <a:ext cx="34925" cy="3093085"/>
            </a:xfrm>
            <a:custGeom>
              <a:avLst/>
              <a:gdLst/>
              <a:ahLst/>
              <a:cxnLst/>
              <a:rect l="l" t="t" r="r" b="b"/>
              <a:pathLst>
                <a:path w="34925" h="3093085">
                  <a:moveTo>
                    <a:pt x="0" y="3092602"/>
                  </a:moveTo>
                  <a:lnTo>
                    <a:pt x="34772" y="3092602"/>
                  </a:lnTo>
                </a:path>
                <a:path w="34925" h="3093085">
                  <a:moveTo>
                    <a:pt x="0" y="2061768"/>
                  </a:moveTo>
                  <a:lnTo>
                    <a:pt x="34772" y="2061768"/>
                  </a:lnTo>
                </a:path>
                <a:path w="34925" h="3093085">
                  <a:moveTo>
                    <a:pt x="0" y="1030884"/>
                  </a:moveTo>
                  <a:lnTo>
                    <a:pt x="34772" y="1030884"/>
                  </a:lnTo>
                </a:path>
                <a:path w="34925" h="30930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855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9547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9238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775420" y="0"/>
            <a:ext cx="24117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linoleoylcarnitine</a:t>
            </a:r>
            <a:r>
              <a:rPr sz="1650" spc="-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(C18:2)*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099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09903"/>
            <a:ext cx="18415" cy="248920"/>
          </a:xfrm>
          <a:custGeom>
            <a:avLst/>
            <a:gdLst/>
            <a:ahLst/>
            <a:cxnLst/>
            <a:rect l="l" t="t" r="r" b="b"/>
            <a:pathLst>
              <a:path w="18415" h="248919">
                <a:moveTo>
                  <a:pt x="0" y="248335"/>
                </a:moveTo>
                <a:lnTo>
                  <a:pt x="18067" y="248335"/>
                </a:lnTo>
                <a:lnTo>
                  <a:pt x="18067" y="0"/>
                </a:lnTo>
                <a:lnTo>
                  <a:pt x="0" y="0"/>
                </a:lnTo>
                <a:lnTo>
                  <a:pt x="0" y="248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87917"/>
            <a:ext cx="0" cy="676910"/>
          </a:xfrm>
          <a:custGeom>
            <a:avLst/>
            <a:gdLst/>
            <a:ahLst/>
            <a:cxnLst/>
            <a:rect l="l" t="t" r="r" b="b"/>
            <a:pathLst>
              <a:path h="676910">
                <a:moveTo>
                  <a:pt x="0" y="0"/>
                </a:moveTo>
                <a:lnTo>
                  <a:pt x="0" y="6765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644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869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221291"/>
            <a:ext cx="0" cy="367665"/>
          </a:xfrm>
          <a:custGeom>
            <a:avLst/>
            <a:gdLst/>
            <a:ahLst/>
            <a:cxnLst/>
            <a:rect l="l" t="t" r="r" b="b"/>
            <a:pathLst>
              <a:path h="367664">
                <a:moveTo>
                  <a:pt x="0" y="0"/>
                </a:moveTo>
                <a:lnTo>
                  <a:pt x="0" y="3671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86991"/>
            <a:ext cx="18415" cy="534670"/>
          </a:xfrm>
          <a:custGeom>
            <a:avLst/>
            <a:gdLst/>
            <a:ahLst/>
            <a:cxnLst/>
            <a:rect l="l" t="t" r="r" b="b"/>
            <a:pathLst>
              <a:path w="18414" h="534669">
                <a:moveTo>
                  <a:pt x="0" y="534593"/>
                </a:moveTo>
                <a:lnTo>
                  <a:pt x="18067" y="534593"/>
                </a:lnTo>
                <a:lnTo>
                  <a:pt x="18067" y="0"/>
                </a:lnTo>
                <a:lnTo>
                  <a:pt x="0" y="0"/>
                </a:lnTo>
                <a:lnTo>
                  <a:pt x="0" y="5345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883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556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87382"/>
            <a:ext cx="0" cy="601345"/>
          </a:xfrm>
          <a:custGeom>
            <a:avLst/>
            <a:gdLst/>
            <a:ahLst/>
            <a:cxnLst/>
            <a:rect l="l" t="t" r="r" b="b"/>
            <a:pathLst>
              <a:path h="601345">
                <a:moveTo>
                  <a:pt x="0" y="0"/>
                </a:moveTo>
                <a:lnTo>
                  <a:pt x="0" y="6010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255634"/>
            <a:ext cx="18415" cy="268605"/>
          </a:xfrm>
          <a:custGeom>
            <a:avLst/>
            <a:gdLst/>
            <a:ahLst/>
            <a:cxnLst/>
            <a:rect l="l" t="t" r="r" b="b"/>
            <a:pathLst>
              <a:path w="18414" h="268605">
                <a:moveTo>
                  <a:pt x="0" y="268147"/>
                </a:moveTo>
                <a:lnTo>
                  <a:pt x="18067" y="268147"/>
                </a:lnTo>
                <a:lnTo>
                  <a:pt x="18067" y="0"/>
                </a:lnTo>
                <a:lnTo>
                  <a:pt x="0" y="0"/>
                </a:lnTo>
                <a:lnTo>
                  <a:pt x="0" y="2681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883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2678705"/>
            <a:ext cx="579755" cy="184150"/>
            <a:chOff x="4431309" y="2678705"/>
            <a:chExt cx="579755" cy="184150"/>
          </a:xfrm>
        </p:grpSpPr>
        <p:sp>
          <p:nvSpPr>
            <p:cNvPr id="15" name="object 15"/>
            <p:cNvSpPr/>
            <p:nvPr/>
          </p:nvSpPr>
          <p:spPr>
            <a:xfrm>
              <a:off x="4431309" y="268773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2687739"/>
              <a:ext cx="18415" cy="174625"/>
            </a:xfrm>
            <a:custGeom>
              <a:avLst/>
              <a:gdLst/>
              <a:ahLst/>
              <a:cxnLst/>
              <a:rect l="l" t="t" r="r" b="b"/>
              <a:pathLst>
                <a:path w="18414" h="174625">
                  <a:moveTo>
                    <a:pt x="0" y="174625"/>
                  </a:moveTo>
                  <a:lnTo>
                    <a:pt x="18067" y="17462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74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35929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09903"/>
            <a:ext cx="18415" cy="248920"/>
          </a:xfrm>
          <a:custGeom>
            <a:avLst/>
            <a:gdLst/>
            <a:ahLst/>
            <a:cxnLst/>
            <a:rect l="l" t="t" r="r" b="b"/>
            <a:pathLst>
              <a:path w="18415" h="248919">
                <a:moveTo>
                  <a:pt x="0" y="0"/>
                </a:moveTo>
                <a:lnTo>
                  <a:pt x="18067" y="0"/>
                </a:lnTo>
                <a:lnTo>
                  <a:pt x="18067" y="248335"/>
                </a:lnTo>
                <a:lnTo>
                  <a:pt x="0" y="2483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649205"/>
            <a:ext cx="1061720" cy="1215390"/>
            <a:chOff x="712034" y="1649205"/>
            <a:chExt cx="1061720" cy="1215390"/>
          </a:xfrm>
        </p:grpSpPr>
        <p:sp>
          <p:nvSpPr>
            <p:cNvPr id="20" name="object 20"/>
            <p:cNvSpPr/>
            <p:nvPr/>
          </p:nvSpPr>
          <p:spPr>
            <a:xfrm>
              <a:off x="1242809" y="2187918"/>
              <a:ext cx="0" cy="676910"/>
            </a:xfrm>
            <a:custGeom>
              <a:avLst/>
              <a:gdLst/>
              <a:ahLst/>
              <a:cxnLst/>
              <a:rect l="l" t="t" r="r" b="b"/>
              <a:pathLst>
                <a:path h="676910">
                  <a:moveTo>
                    <a:pt x="0" y="0"/>
                  </a:moveTo>
                  <a:lnTo>
                    <a:pt x="0" y="6765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58239"/>
              <a:ext cx="1043940" cy="530225"/>
            </a:xfrm>
            <a:custGeom>
              <a:avLst/>
              <a:gdLst/>
              <a:ahLst/>
              <a:cxnLst/>
              <a:rect l="l" t="t" r="r" b="b"/>
              <a:pathLst>
                <a:path w="1043939" h="530225">
                  <a:moveTo>
                    <a:pt x="1043482" y="529678"/>
                  </a:moveTo>
                  <a:lnTo>
                    <a:pt x="0" y="5296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2967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58239"/>
              <a:ext cx="1043940" cy="530225"/>
            </a:xfrm>
            <a:custGeom>
              <a:avLst/>
              <a:gdLst/>
              <a:ahLst/>
              <a:cxnLst/>
              <a:rect l="l" t="t" r="r" b="b"/>
              <a:pathLst>
                <a:path w="1043939" h="530225">
                  <a:moveTo>
                    <a:pt x="0" y="0"/>
                  </a:moveTo>
                  <a:lnTo>
                    <a:pt x="1043482" y="0"/>
                  </a:lnTo>
                  <a:lnTo>
                    <a:pt x="1043482" y="529678"/>
                  </a:lnTo>
                  <a:lnTo>
                    <a:pt x="0" y="5296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581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886991"/>
            <a:ext cx="18415" cy="534670"/>
          </a:xfrm>
          <a:custGeom>
            <a:avLst/>
            <a:gdLst/>
            <a:ahLst/>
            <a:cxnLst/>
            <a:rect l="l" t="t" r="r" b="b"/>
            <a:pathLst>
              <a:path w="18414" h="534669">
                <a:moveTo>
                  <a:pt x="0" y="0"/>
                </a:moveTo>
                <a:lnTo>
                  <a:pt x="18067" y="0"/>
                </a:lnTo>
                <a:lnTo>
                  <a:pt x="18067" y="534593"/>
                </a:lnTo>
                <a:lnTo>
                  <a:pt x="0" y="5345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412551"/>
            <a:ext cx="1061720" cy="1176020"/>
            <a:chOff x="1871455" y="2412551"/>
            <a:chExt cx="1061720" cy="1176020"/>
          </a:xfrm>
        </p:grpSpPr>
        <p:sp>
          <p:nvSpPr>
            <p:cNvPr id="26" name="object 26"/>
            <p:cNvSpPr/>
            <p:nvPr/>
          </p:nvSpPr>
          <p:spPr>
            <a:xfrm>
              <a:off x="2402281" y="3221291"/>
              <a:ext cx="0" cy="367665"/>
            </a:xfrm>
            <a:custGeom>
              <a:avLst/>
              <a:gdLst/>
              <a:ahLst/>
              <a:cxnLst/>
              <a:rect l="l" t="t" r="r" b="b"/>
              <a:pathLst>
                <a:path h="367664">
                  <a:moveTo>
                    <a:pt x="0" y="0"/>
                  </a:moveTo>
                  <a:lnTo>
                    <a:pt x="0" y="3671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21585"/>
              <a:ext cx="1043940" cy="800100"/>
            </a:xfrm>
            <a:custGeom>
              <a:avLst/>
              <a:gdLst/>
              <a:ahLst/>
              <a:cxnLst/>
              <a:rect l="l" t="t" r="r" b="b"/>
              <a:pathLst>
                <a:path w="1043939" h="800100">
                  <a:moveTo>
                    <a:pt x="1043533" y="799706"/>
                  </a:moveTo>
                  <a:lnTo>
                    <a:pt x="0" y="79970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9970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21585"/>
              <a:ext cx="1043940" cy="800100"/>
            </a:xfrm>
            <a:custGeom>
              <a:avLst/>
              <a:gdLst/>
              <a:ahLst/>
              <a:cxnLst/>
              <a:rect l="l" t="t" r="r" b="b"/>
              <a:pathLst>
                <a:path w="1043939" h="800100">
                  <a:moveTo>
                    <a:pt x="0" y="0"/>
                  </a:moveTo>
                  <a:lnTo>
                    <a:pt x="1043533" y="0"/>
                  </a:lnTo>
                  <a:lnTo>
                    <a:pt x="1043533" y="799706"/>
                  </a:lnTo>
                  <a:lnTo>
                    <a:pt x="0" y="7997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6811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255634"/>
            <a:ext cx="18415" cy="268605"/>
          </a:xfrm>
          <a:custGeom>
            <a:avLst/>
            <a:gdLst/>
            <a:ahLst/>
            <a:cxnLst/>
            <a:rect l="l" t="t" r="r" b="b"/>
            <a:pathLst>
              <a:path w="18414" h="268605">
                <a:moveTo>
                  <a:pt x="0" y="0"/>
                </a:moveTo>
                <a:lnTo>
                  <a:pt x="18067" y="0"/>
                </a:lnTo>
                <a:lnTo>
                  <a:pt x="18067" y="268147"/>
                </a:lnTo>
                <a:lnTo>
                  <a:pt x="0" y="2681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514748"/>
            <a:ext cx="1061720" cy="1073785"/>
            <a:chOff x="3030927" y="2514748"/>
            <a:chExt cx="1061720" cy="1073785"/>
          </a:xfrm>
        </p:grpSpPr>
        <p:sp>
          <p:nvSpPr>
            <p:cNvPr id="32" name="object 32"/>
            <p:cNvSpPr/>
            <p:nvPr/>
          </p:nvSpPr>
          <p:spPr>
            <a:xfrm>
              <a:off x="3561702" y="2987383"/>
              <a:ext cx="0" cy="601345"/>
            </a:xfrm>
            <a:custGeom>
              <a:avLst/>
              <a:gdLst/>
              <a:ahLst/>
              <a:cxnLst/>
              <a:rect l="l" t="t" r="r" b="b"/>
              <a:pathLst>
                <a:path h="601345">
                  <a:moveTo>
                    <a:pt x="0" y="0"/>
                  </a:moveTo>
                  <a:lnTo>
                    <a:pt x="0" y="6010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23782"/>
              <a:ext cx="1043940" cy="464184"/>
            </a:xfrm>
            <a:custGeom>
              <a:avLst/>
              <a:gdLst/>
              <a:ahLst/>
              <a:cxnLst/>
              <a:rect l="l" t="t" r="r" b="b"/>
              <a:pathLst>
                <a:path w="1043939" h="464185">
                  <a:moveTo>
                    <a:pt x="1043482" y="463600"/>
                  </a:moveTo>
                  <a:lnTo>
                    <a:pt x="0" y="46360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360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23782"/>
              <a:ext cx="1043940" cy="464184"/>
            </a:xfrm>
            <a:custGeom>
              <a:avLst/>
              <a:gdLst/>
              <a:ahLst/>
              <a:cxnLst/>
              <a:rect l="l" t="t" r="r" b="b"/>
              <a:pathLst>
                <a:path w="1043939" h="464185">
                  <a:moveTo>
                    <a:pt x="0" y="0"/>
                  </a:moveTo>
                  <a:lnTo>
                    <a:pt x="1043482" y="0"/>
                  </a:lnTo>
                  <a:lnTo>
                    <a:pt x="1043482" y="463600"/>
                  </a:lnTo>
                  <a:lnTo>
                    <a:pt x="0" y="4636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5973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687739"/>
            <a:ext cx="1061720" cy="909955"/>
            <a:chOff x="4190348" y="2687739"/>
            <a:chExt cx="1061720" cy="909955"/>
          </a:xfrm>
        </p:grpSpPr>
        <p:sp>
          <p:nvSpPr>
            <p:cNvPr id="37" name="object 37"/>
            <p:cNvSpPr/>
            <p:nvPr/>
          </p:nvSpPr>
          <p:spPr>
            <a:xfrm>
              <a:off x="4712089" y="2687739"/>
              <a:ext cx="18415" cy="174625"/>
            </a:xfrm>
            <a:custGeom>
              <a:avLst/>
              <a:gdLst/>
              <a:ahLst/>
              <a:cxnLst/>
              <a:rect l="l" t="t" r="r" b="b"/>
              <a:pathLst>
                <a:path w="18414" h="174625">
                  <a:moveTo>
                    <a:pt x="0" y="0"/>
                  </a:moveTo>
                  <a:lnTo>
                    <a:pt x="18067" y="0"/>
                  </a:lnTo>
                  <a:lnTo>
                    <a:pt x="18067" y="174625"/>
                  </a:lnTo>
                  <a:lnTo>
                    <a:pt x="0" y="174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862364"/>
              <a:ext cx="1043940" cy="726440"/>
            </a:xfrm>
            <a:custGeom>
              <a:avLst/>
              <a:gdLst/>
              <a:ahLst/>
              <a:cxnLst/>
              <a:rect l="l" t="t" r="r" b="b"/>
              <a:pathLst>
                <a:path w="1043939" h="726439">
                  <a:moveTo>
                    <a:pt x="1043533" y="726033"/>
                  </a:moveTo>
                  <a:lnTo>
                    <a:pt x="0" y="7260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603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862364"/>
              <a:ext cx="1043940" cy="726440"/>
            </a:xfrm>
            <a:custGeom>
              <a:avLst/>
              <a:gdLst/>
              <a:ahLst/>
              <a:cxnLst/>
              <a:rect l="l" t="t" r="r" b="b"/>
              <a:pathLst>
                <a:path w="1043939" h="726439">
                  <a:moveTo>
                    <a:pt x="0" y="0"/>
                  </a:moveTo>
                  <a:lnTo>
                    <a:pt x="1043533" y="0"/>
                  </a:lnTo>
                  <a:lnTo>
                    <a:pt x="1043533" y="726033"/>
                  </a:lnTo>
                  <a:lnTo>
                    <a:pt x="0" y="7260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9442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966962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0464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73481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7142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82336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959548"/>
              <a:ext cx="34925" cy="3165475"/>
            </a:xfrm>
            <a:custGeom>
              <a:avLst/>
              <a:gdLst/>
              <a:ahLst/>
              <a:cxnLst/>
              <a:rect l="l" t="t" r="r" b="b"/>
              <a:pathLst>
                <a:path w="34925" h="3165475">
                  <a:moveTo>
                    <a:pt x="0" y="3165424"/>
                  </a:moveTo>
                  <a:lnTo>
                    <a:pt x="34772" y="3165424"/>
                  </a:lnTo>
                </a:path>
                <a:path w="34925" h="3165475">
                  <a:moveTo>
                    <a:pt x="0" y="2374099"/>
                  </a:moveTo>
                  <a:lnTo>
                    <a:pt x="34772" y="2374099"/>
                  </a:lnTo>
                </a:path>
                <a:path w="34925" h="3165475">
                  <a:moveTo>
                    <a:pt x="0" y="1582737"/>
                  </a:moveTo>
                  <a:lnTo>
                    <a:pt x="34772" y="1582737"/>
                  </a:lnTo>
                </a:path>
                <a:path w="34925" h="3165475">
                  <a:moveTo>
                    <a:pt x="0" y="791362"/>
                  </a:moveTo>
                  <a:lnTo>
                    <a:pt x="34772" y="791362"/>
                  </a:lnTo>
                </a:path>
                <a:path w="34925" h="31654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2251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4337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424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8510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717129" y="0"/>
            <a:ext cx="252857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linolenoylcarnitine</a:t>
            </a:r>
            <a:r>
              <a:rPr sz="1650" spc="-9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(C18:3)*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805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80567"/>
            <a:ext cx="18415" cy="474980"/>
          </a:xfrm>
          <a:custGeom>
            <a:avLst/>
            <a:gdLst/>
            <a:ahLst/>
            <a:cxnLst/>
            <a:rect l="l" t="t" r="r" b="b"/>
            <a:pathLst>
              <a:path w="18415" h="474980">
                <a:moveTo>
                  <a:pt x="0" y="474903"/>
                </a:moveTo>
                <a:lnTo>
                  <a:pt x="18067" y="474903"/>
                </a:lnTo>
                <a:lnTo>
                  <a:pt x="18067" y="0"/>
                </a:lnTo>
                <a:lnTo>
                  <a:pt x="0" y="0"/>
                </a:lnTo>
                <a:lnTo>
                  <a:pt x="0" y="4749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83981"/>
            <a:ext cx="0" cy="200025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7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837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58885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0"/>
                </a:moveTo>
                <a:lnTo>
                  <a:pt x="0" y="2704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603885"/>
          </a:xfrm>
          <a:custGeom>
            <a:avLst/>
            <a:gdLst/>
            <a:ahLst/>
            <a:cxnLst/>
            <a:rect l="l" t="t" r="r" b="b"/>
            <a:pathLst>
              <a:path w="18414" h="603885">
                <a:moveTo>
                  <a:pt x="0" y="603796"/>
                </a:moveTo>
                <a:lnTo>
                  <a:pt x="18067" y="603796"/>
                </a:lnTo>
                <a:lnTo>
                  <a:pt x="18067" y="0"/>
                </a:lnTo>
                <a:lnTo>
                  <a:pt x="0" y="0"/>
                </a:lnTo>
                <a:lnTo>
                  <a:pt x="0" y="603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292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883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28670"/>
            <a:ext cx="0" cy="187325"/>
          </a:xfrm>
          <a:custGeom>
            <a:avLst/>
            <a:gdLst/>
            <a:ahLst/>
            <a:cxnLst/>
            <a:rect l="l" t="t" r="r" b="b"/>
            <a:pathLst>
              <a:path h="187325">
                <a:moveTo>
                  <a:pt x="0" y="0"/>
                </a:moveTo>
                <a:lnTo>
                  <a:pt x="0" y="1868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88350"/>
            <a:ext cx="18415" cy="301625"/>
          </a:xfrm>
          <a:custGeom>
            <a:avLst/>
            <a:gdLst/>
            <a:ahLst/>
            <a:cxnLst/>
            <a:rect l="l" t="t" r="r" b="b"/>
            <a:pathLst>
              <a:path w="18414" h="301625">
                <a:moveTo>
                  <a:pt x="0" y="301332"/>
                </a:moveTo>
                <a:lnTo>
                  <a:pt x="18067" y="301332"/>
                </a:lnTo>
                <a:lnTo>
                  <a:pt x="18067" y="0"/>
                </a:lnTo>
                <a:lnTo>
                  <a:pt x="0" y="0"/>
                </a:lnTo>
                <a:lnTo>
                  <a:pt x="0" y="301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155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320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84335"/>
            <a:ext cx="0" cy="306705"/>
          </a:xfrm>
          <a:custGeom>
            <a:avLst/>
            <a:gdLst/>
            <a:ahLst/>
            <a:cxnLst/>
            <a:rect l="l" t="t" r="r" b="b"/>
            <a:pathLst>
              <a:path h="306705">
                <a:moveTo>
                  <a:pt x="0" y="0"/>
                </a:moveTo>
                <a:lnTo>
                  <a:pt x="0" y="3064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32079"/>
            <a:ext cx="18415" cy="1004569"/>
          </a:xfrm>
          <a:custGeom>
            <a:avLst/>
            <a:gdLst/>
            <a:ahLst/>
            <a:cxnLst/>
            <a:rect l="l" t="t" r="r" b="b"/>
            <a:pathLst>
              <a:path w="18414" h="1004569">
                <a:moveTo>
                  <a:pt x="0" y="1004087"/>
                </a:moveTo>
                <a:lnTo>
                  <a:pt x="18067" y="1004087"/>
                </a:lnTo>
                <a:lnTo>
                  <a:pt x="18067" y="0"/>
                </a:lnTo>
                <a:lnTo>
                  <a:pt x="0" y="0"/>
                </a:lnTo>
                <a:lnTo>
                  <a:pt x="0" y="10040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908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80567"/>
            <a:ext cx="18415" cy="474980"/>
          </a:xfrm>
          <a:custGeom>
            <a:avLst/>
            <a:gdLst/>
            <a:ahLst/>
            <a:cxnLst/>
            <a:rect l="l" t="t" r="r" b="b"/>
            <a:pathLst>
              <a:path w="18415" h="474980">
                <a:moveTo>
                  <a:pt x="0" y="0"/>
                </a:moveTo>
                <a:lnTo>
                  <a:pt x="18067" y="0"/>
                </a:lnTo>
                <a:lnTo>
                  <a:pt x="18067" y="474903"/>
                </a:lnTo>
                <a:lnTo>
                  <a:pt x="0" y="4749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46437"/>
            <a:ext cx="1061720" cy="937894"/>
            <a:chOff x="712034" y="1346437"/>
            <a:chExt cx="1061720" cy="937894"/>
          </a:xfrm>
        </p:grpSpPr>
        <p:sp>
          <p:nvSpPr>
            <p:cNvPr id="20" name="object 20"/>
            <p:cNvSpPr/>
            <p:nvPr/>
          </p:nvSpPr>
          <p:spPr>
            <a:xfrm>
              <a:off x="1242809" y="2083993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7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55471"/>
              <a:ext cx="1043940" cy="728980"/>
            </a:xfrm>
            <a:custGeom>
              <a:avLst/>
              <a:gdLst/>
              <a:ahLst/>
              <a:cxnLst/>
              <a:rect l="l" t="t" r="r" b="b"/>
              <a:pathLst>
                <a:path w="1043939" h="728980">
                  <a:moveTo>
                    <a:pt x="1043482" y="728510"/>
                  </a:moveTo>
                  <a:lnTo>
                    <a:pt x="0" y="7285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2851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55471"/>
              <a:ext cx="1043940" cy="728980"/>
            </a:xfrm>
            <a:custGeom>
              <a:avLst/>
              <a:gdLst/>
              <a:ahLst/>
              <a:cxnLst/>
              <a:rect l="l" t="t" r="r" b="b"/>
              <a:pathLst>
                <a:path w="1043939" h="728980">
                  <a:moveTo>
                    <a:pt x="0" y="0"/>
                  </a:moveTo>
                  <a:lnTo>
                    <a:pt x="1043482" y="0"/>
                  </a:lnTo>
                  <a:lnTo>
                    <a:pt x="1043482" y="728510"/>
                  </a:lnTo>
                  <a:lnTo>
                    <a:pt x="0" y="7285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684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603885"/>
          </a:xfrm>
          <a:custGeom>
            <a:avLst/>
            <a:gdLst/>
            <a:ahLst/>
            <a:cxnLst/>
            <a:rect l="l" t="t" r="r" b="b"/>
            <a:pathLst>
              <a:path w="18414" h="603885">
                <a:moveTo>
                  <a:pt x="0" y="0"/>
                </a:moveTo>
                <a:lnTo>
                  <a:pt x="18067" y="0"/>
                </a:lnTo>
                <a:lnTo>
                  <a:pt x="18067" y="603796"/>
                </a:lnTo>
                <a:lnTo>
                  <a:pt x="0" y="6037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92399"/>
            <a:ext cx="1061720" cy="1537335"/>
            <a:chOff x="1871455" y="1092399"/>
            <a:chExt cx="1061720" cy="1537335"/>
          </a:xfrm>
        </p:grpSpPr>
        <p:sp>
          <p:nvSpPr>
            <p:cNvPr id="26" name="object 26"/>
            <p:cNvSpPr/>
            <p:nvPr/>
          </p:nvSpPr>
          <p:spPr>
            <a:xfrm>
              <a:off x="2402281" y="2358872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0"/>
                  </a:moveTo>
                  <a:lnTo>
                    <a:pt x="0" y="2704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01432"/>
              <a:ext cx="1043940" cy="1257935"/>
            </a:xfrm>
            <a:custGeom>
              <a:avLst/>
              <a:gdLst/>
              <a:ahLst/>
              <a:cxnLst/>
              <a:rect l="l" t="t" r="r" b="b"/>
              <a:pathLst>
                <a:path w="1043939" h="1257935">
                  <a:moveTo>
                    <a:pt x="1043533" y="1257452"/>
                  </a:moveTo>
                  <a:lnTo>
                    <a:pt x="0" y="125745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5745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01432"/>
              <a:ext cx="1043940" cy="1257935"/>
            </a:xfrm>
            <a:custGeom>
              <a:avLst/>
              <a:gdLst/>
              <a:ahLst/>
              <a:cxnLst/>
              <a:rect l="l" t="t" r="r" b="b"/>
              <a:pathLst>
                <a:path w="1043939" h="1257935">
                  <a:moveTo>
                    <a:pt x="0" y="0"/>
                  </a:moveTo>
                  <a:lnTo>
                    <a:pt x="1043533" y="0"/>
                  </a:lnTo>
                  <a:lnTo>
                    <a:pt x="1043533" y="1257452"/>
                  </a:lnTo>
                  <a:lnTo>
                    <a:pt x="0" y="12574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044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88350"/>
            <a:ext cx="18415" cy="301625"/>
          </a:xfrm>
          <a:custGeom>
            <a:avLst/>
            <a:gdLst/>
            <a:ahLst/>
            <a:cxnLst/>
            <a:rect l="l" t="t" r="r" b="b"/>
            <a:pathLst>
              <a:path w="18414" h="301625">
                <a:moveTo>
                  <a:pt x="0" y="0"/>
                </a:moveTo>
                <a:lnTo>
                  <a:pt x="18067" y="0"/>
                </a:lnTo>
                <a:lnTo>
                  <a:pt x="18067" y="301332"/>
                </a:lnTo>
                <a:lnTo>
                  <a:pt x="0" y="3013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80649"/>
            <a:ext cx="1061720" cy="1035050"/>
            <a:chOff x="3030927" y="1980649"/>
            <a:chExt cx="1061720" cy="1035050"/>
          </a:xfrm>
        </p:grpSpPr>
        <p:sp>
          <p:nvSpPr>
            <p:cNvPr id="32" name="object 32"/>
            <p:cNvSpPr/>
            <p:nvPr/>
          </p:nvSpPr>
          <p:spPr>
            <a:xfrm>
              <a:off x="3561702" y="2828670"/>
              <a:ext cx="0" cy="187325"/>
            </a:xfrm>
            <a:custGeom>
              <a:avLst/>
              <a:gdLst/>
              <a:ahLst/>
              <a:cxnLst/>
              <a:rect l="l" t="t" r="r" b="b"/>
              <a:pathLst>
                <a:path h="187325">
                  <a:moveTo>
                    <a:pt x="0" y="0"/>
                  </a:moveTo>
                  <a:lnTo>
                    <a:pt x="0" y="1868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89683"/>
              <a:ext cx="1043940" cy="839469"/>
            </a:xfrm>
            <a:custGeom>
              <a:avLst/>
              <a:gdLst/>
              <a:ahLst/>
              <a:cxnLst/>
              <a:rect l="l" t="t" r="r" b="b"/>
              <a:pathLst>
                <a:path w="1043939" h="839469">
                  <a:moveTo>
                    <a:pt x="1043482" y="838987"/>
                  </a:moveTo>
                  <a:lnTo>
                    <a:pt x="0" y="83898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3898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89683"/>
              <a:ext cx="1043940" cy="839469"/>
            </a:xfrm>
            <a:custGeom>
              <a:avLst/>
              <a:gdLst/>
              <a:ahLst/>
              <a:cxnLst/>
              <a:rect l="l" t="t" r="r" b="b"/>
              <a:pathLst>
                <a:path w="1043939" h="839469">
                  <a:moveTo>
                    <a:pt x="0" y="0"/>
                  </a:moveTo>
                  <a:lnTo>
                    <a:pt x="1043482" y="0"/>
                  </a:lnTo>
                  <a:lnTo>
                    <a:pt x="1043482" y="838987"/>
                  </a:lnTo>
                  <a:lnTo>
                    <a:pt x="0" y="8389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1501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632079"/>
            <a:ext cx="18415" cy="1004569"/>
          </a:xfrm>
          <a:custGeom>
            <a:avLst/>
            <a:gdLst/>
            <a:ahLst/>
            <a:cxnLst/>
            <a:rect l="l" t="t" r="r" b="b"/>
            <a:pathLst>
              <a:path w="18414" h="1004569">
                <a:moveTo>
                  <a:pt x="0" y="0"/>
                </a:moveTo>
                <a:lnTo>
                  <a:pt x="18067" y="0"/>
                </a:lnTo>
                <a:lnTo>
                  <a:pt x="18067" y="1004087"/>
                </a:lnTo>
                <a:lnTo>
                  <a:pt x="0" y="10040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27132"/>
            <a:ext cx="1061720" cy="1564005"/>
            <a:chOff x="4190348" y="1627132"/>
            <a:chExt cx="1061720" cy="1564005"/>
          </a:xfrm>
        </p:grpSpPr>
        <p:sp>
          <p:nvSpPr>
            <p:cNvPr id="38" name="object 38"/>
            <p:cNvSpPr/>
            <p:nvPr/>
          </p:nvSpPr>
          <p:spPr>
            <a:xfrm>
              <a:off x="4721123" y="2884335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5">
                  <a:moveTo>
                    <a:pt x="0" y="0"/>
                  </a:moveTo>
                  <a:lnTo>
                    <a:pt x="0" y="3064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36166"/>
              <a:ext cx="1043940" cy="1248410"/>
            </a:xfrm>
            <a:custGeom>
              <a:avLst/>
              <a:gdLst/>
              <a:ahLst/>
              <a:cxnLst/>
              <a:rect l="l" t="t" r="r" b="b"/>
              <a:pathLst>
                <a:path w="1043939" h="1248410">
                  <a:moveTo>
                    <a:pt x="1043533" y="1248168"/>
                  </a:moveTo>
                  <a:lnTo>
                    <a:pt x="0" y="12481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4816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36166"/>
              <a:ext cx="1043940" cy="1248410"/>
            </a:xfrm>
            <a:custGeom>
              <a:avLst/>
              <a:gdLst/>
              <a:ahLst/>
              <a:cxnLst/>
              <a:rect l="l" t="t" r="r" b="b"/>
              <a:pathLst>
                <a:path w="1043939" h="1248410">
                  <a:moveTo>
                    <a:pt x="0" y="0"/>
                  </a:moveTo>
                  <a:lnTo>
                    <a:pt x="1043533" y="0"/>
                  </a:lnTo>
                  <a:lnTo>
                    <a:pt x="1043533" y="1248168"/>
                  </a:lnTo>
                  <a:lnTo>
                    <a:pt x="0" y="12481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745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71723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514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3536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2304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976464"/>
              <a:ext cx="34925" cy="3148965"/>
            </a:xfrm>
            <a:custGeom>
              <a:avLst/>
              <a:gdLst/>
              <a:ahLst/>
              <a:cxnLst/>
              <a:rect l="l" t="t" r="r" b="b"/>
              <a:pathLst>
                <a:path w="34925" h="3148965">
                  <a:moveTo>
                    <a:pt x="0" y="3148507"/>
                  </a:moveTo>
                  <a:lnTo>
                    <a:pt x="34772" y="3148507"/>
                  </a:lnTo>
                </a:path>
                <a:path w="34925" h="3148965">
                  <a:moveTo>
                    <a:pt x="0" y="2099017"/>
                  </a:moveTo>
                  <a:lnTo>
                    <a:pt x="34772" y="2099017"/>
                  </a:lnTo>
                </a:path>
                <a:path w="34925" h="3148965">
                  <a:moveTo>
                    <a:pt x="0" y="1049527"/>
                  </a:moveTo>
                  <a:lnTo>
                    <a:pt x="34772" y="1049527"/>
                  </a:lnTo>
                </a:path>
                <a:path w="34925" h="31489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669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281164" y="4324542"/>
            <a:ext cx="61810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9174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8679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96900" y="0"/>
            <a:ext cx="31686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dihomo-</a:t>
            </a:r>
            <a:r>
              <a:rPr sz="1650" dirty="0">
                <a:latin typeface="Arial"/>
                <a:cs typeface="Arial"/>
              </a:rPr>
              <a:t>linoleoylcarnitine</a:t>
            </a:r>
            <a:r>
              <a:rPr sz="1650" spc="-5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(C20:2)*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029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6579" y="2302916"/>
            <a:ext cx="12700" cy="69850"/>
          </a:xfrm>
          <a:custGeom>
            <a:avLst/>
            <a:gdLst/>
            <a:ahLst/>
            <a:cxnLst/>
            <a:rect l="l" t="t" r="r" b="b"/>
            <a:pathLst>
              <a:path w="12700" h="69850">
                <a:moveTo>
                  <a:pt x="0" y="69697"/>
                </a:moveTo>
                <a:lnTo>
                  <a:pt x="12458" y="69697"/>
                </a:lnTo>
                <a:lnTo>
                  <a:pt x="12458" y="0"/>
                </a:lnTo>
                <a:lnTo>
                  <a:pt x="0" y="0"/>
                </a:lnTo>
                <a:lnTo>
                  <a:pt x="0" y="69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52944" y="25089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12416" y="20910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402281" y="3182632"/>
            <a:ext cx="0" cy="165735"/>
          </a:xfrm>
          <a:custGeom>
            <a:avLst/>
            <a:gdLst/>
            <a:ahLst/>
            <a:cxnLst/>
            <a:rect l="l" t="t" r="r" b="b"/>
            <a:pathLst>
              <a:path h="165735">
                <a:moveTo>
                  <a:pt x="0" y="0"/>
                </a:moveTo>
                <a:lnTo>
                  <a:pt x="0" y="1653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3247" y="2091080"/>
            <a:ext cx="18415" cy="378460"/>
          </a:xfrm>
          <a:custGeom>
            <a:avLst/>
            <a:gdLst/>
            <a:ahLst/>
            <a:cxnLst/>
            <a:rect l="l" t="t" r="r" b="b"/>
            <a:pathLst>
              <a:path w="18414" h="378460">
                <a:moveTo>
                  <a:pt x="0" y="377875"/>
                </a:moveTo>
                <a:lnTo>
                  <a:pt x="18067" y="377875"/>
                </a:lnTo>
                <a:lnTo>
                  <a:pt x="18067" y="0"/>
                </a:lnTo>
                <a:lnTo>
                  <a:pt x="0" y="0"/>
                </a:lnTo>
                <a:lnTo>
                  <a:pt x="0" y="3778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33479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21310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2996310"/>
            <a:ext cx="0" cy="221615"/>
          </a:xfrm>
          <a:custGeom>
            <a:avLst/>
            <a:gdLst/>
            <a:ahLst/>
            <a:cxnLst/>
            <a:rect l="l" t="t" r="r" b="b"/>
            <a:pathLst>
              <a:path h="221614">
                <a:moveTo>
                  <a:pt x="0" y="0"/>
                </a:moveTo>
                <a:lnTo>
                  <a:pt x="0" y="2215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2131072"/>
            <a:ext cx="18415" cy="250825"/>
          </a:xfrm>
          <a:custGeom>
            <a:avLst/>
            <a:gdLst/>
            <a:ahLst/>
            <a:cxnLst/>
            <a:rect l="l" t="t" r="r" b="b"/>
            <a:pathLst>
              <a:path w="18414" h="250825">
                <a:moveTo>
                  <a:pt x="0" y="250228"/>
                </a:moveTo>
                <a:lnTo>
                  <a:pt x="18067" y="250228"/>
                </a:lnTo>
                <a:lnTo>
                  <a:pt x="18067" y="0"/>
                </a:lnTo>
                <a:lnTo>
                  <a:pt x="0" y="0"/>
                </a:lnTo>
                <a:lnTo>
                  <a:pt x="0" y="2502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32178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23345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3201733"/>
            <a:ext cx="0" cy="429259"/>
          </a:xfrm>
          <a:custGeom>
            <a:avLst/>
            <a:gdLst/>
            <a:ahLst/>
            <a:cxnLst/>
            <a:rect l="l" t="t" r="r" b="b"/>
            <a:pathLst>
              <a:path h="429260">
                <a:moveTo>
                  <a:pt x="0" y="0"/>
                </a:moveTo>
                <a:lnTo>
                  <a:pt x="0" y="4291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2334564"/>
            <a:ext cx="18415" cy="318770"/>
          </a:xfrm>
          <a:custGeom>
            <a:avLst/>
            <a:gdLst/>
            <a:ahLst/>
            <a:cxnLst/>
            <a:rect l="l" t="t" r="r" b="b"/>
            <a:pathLst>
              <a:path w="18414" h="318769">
                <a:moveTo>
                  <a:pt x="0" y="318642"/>
                </a:moveTo>
                <a:lnTo>
                  <a:pt x="18067" y="318642"/>
                </a:lnTo>
                <a:lnTo>
                  <a:pt x="18067" y="0"/>
                </a:lnTo>
                <a:lnTo>
                  <a:pt x="0" y="0"/>
                </a:lnTo>
                <a:lnTo>
                  <a:pt x="0" y="3186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36309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2302916"/>
            <a:ext cx="18415" cy="69850"/>
          </a:xfrm>
          <a:custGeom>
            <a:avLst/>
            <a:gdLst/>
            <a:ahLst/>
            <a:cxnLst/>
            <a:rect l="l" t="t" r="r" b="b"/>
            <a:pathLst>
              <a:path w="18415" h="69850">
                <a:moveTo>
                  <a:pt x="0" y="0"/>
                </a:moveTo>
                <a:lnTo>
                  <a:pt x="18067" y="0"/>
                </a:lnTo>
                <a:lnTo>
                  <a:pt x="18067" y="69697"/>
                </a:lnTo>
                <a:lnTo>
                  <a:pt x="0" y="696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363580"/>
            <a:ext cx="1061720" cy="145415"/>
            <a:chOff x="712034" y="2363580"/>
            <a:chExt cx="1061720" cy="145415"/>
          </a:xfrm>
        </p:grpSpPr>
        <p:sp>
          <p:nvSpPr>
            <p:cNvPr id="19" name="object 19"/>
            <p:cNvSpPr/>
            <p:nvPr/>
          </p:nvSpPr>
          <p:spPr>
            <a:xfrm>
              <a:off x="1242809" y="249654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4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372614"/>
              <a:ext cx="1043940" cy="124460"/>
            </a:xfrm>
            <a:custGeom>
              <a:avLst/>
              <a:gdLst/>
              <a:ahLst/>
              <a:cxnLst/>
              <a:rect l="l" t="t" r="r" b="b"/>
              <a:pathLst>
                <a:path w="1043939" h="124460">
                  <a:moveTo>
                    <a:pt x="1043482" y="123926"/>
                  </a:moveTo>
                  <a:lnTo>
                    <a:pt x="0" y="12392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392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72614"/>
              <a:ext cx="1043940" cy="124460"/>
            </a:xfrm>
            <a:custGeom>
              <a:avLst/>
              <a:gdLst/>
              <a:ahLst/>
              <a:cxnLst/>
              <a:rect l="l" t="t" r="r" b="b"/>
              <a:pathLst>
                <a:path w="1043939" h="124460">
                  <a:moveTo>
                    <a:pt x="0" y="0"/>
                  </a:moveTo>
                  <a:lnTo>
                    <a:pt x="1043482" y="0"/>
                  </a:lnTo>
                  <a:lnTo>
                    <a:pt x="1043482" y="123926"/>
                  </a:lnTo>
                  <a:lnTo>
                    <a:pt x="0" y="1239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803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091080"/>
            <a:ext cx="18415" cy="378460"/>
          </a:xfrm>
          <a:custGeom>
            <a:avLst/>
            <a:gdLst/>
            <a:ahLst/>
            <a:cxnLst/>
            <a:rect l="l" t="t" r="r" b="b"/>
            <a:pathLst>
              <a:path w="18414" h="378460">
                <a:moveTo>
                  <a:pt x="0" y="0"/>
                </a:moveTo>
                <a:lnTo>
                  <a:pt x="18067" y="0"/>
                </a:lnTo>
                <a:lnTo>
                  <a:pt x="18067" y="377875"/>
                </a:lnTo>
                <a:lnTo>
                  <a:pt x="0" y="3778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459922"/>
            <a:ext cx="1061720" cy="888365"/>
            <a:chOff x="1871455" y="2459922"/>
            <a:chExt cx="1061720" cy="888365"/>
          </a:xfrm>
        </p:grpSpPr>
        <p:sp>
          <p:nvSpPr>
            <p:cNvPr id="25" name="object 25"/>
            <p:cNvSpPr/>
            <p:nvPr/>
          </p:nvSpPr>
          <p:spPr>
            <a:xfrm>
              <a:off x="2402281" y="3182645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16529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468956"/>
              <a:ext cx="1043940" cy="713740"/>
            </a:xfrm>
            <a:custGeom>
              <a:avLst/>
              <a:gdLst/>
              <a:ahLst/>
              <a:cxnLst/>
              <a:rect l="l" t="t" r="r" b="b"/>
              <a:pathLst>
                <a:path w="1043939" h="713739">
                  <a:moveTo>
                    <a:pt x="1043533" y="713676"/>
                  </a:moveTo>
                  <a:lnTo>
                    <a:pt x="0" y="71367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1367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68956"/>
              <a:ext cx="1043940" cy="713740"/>
            </a:xfrm>
            <a:custGeom>
              <a:avLst/>
              <a:gdLst/>
              <a:ahLst/>
              <a:cxnLst/>
              <a:rect l="l" t="t" r="r" b="b"/>
              <a:pathLst>
                <a:path w="1043939" h="713739">
                  <a:moveTo>
                    <a:pt x="0" y="0"/>
                  </a:moveTo>
                  <a:lnTo>
                    <a:pt x="1043533" y="0"/>
                  </a:lnTo>
                  <a:lnTo>
                    <a:pt x="1043533" y="713676"/>
                  </a:lnTo>
                  <a:lnTo>
                    <a:pt x="0" y="7136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8313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131072"/>
            <a:ext cx="18415" cy="250825"/>
          </a:xfrm>
          <a:custGeom>
            <a:avLst/>
            <a:gdLst/>
            <a:ahLst/>
            <a:cxnLst/>
            <a:rect l="l" t="t" r="r" b="b"/>
            <a:pathLst>
              <a:path w="18414" h="250825">
                <a:moveTo>
                  <a:pt x="0" y="0"/>
                </a:moveTo>
                <a:lnTo>
                  <a:pt x="18067" y="0"/>
                </a:lnTo>
                <a:lnTo>
                  <a:pt x="18067" y="250228"/>
                </a:lnTo>
                <a:lnTo>
                  <a:pt x="0" y="2502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372267"/>
            <a:ext cx="1061720" cy="845819"/>
            <a:chOff x="3030927" y="2372267"/>
            <a:chExt cx="1061720" cy="845819"/>
          </a:xfrm>
        </p:grpSpPr>
        <p:sp>
          <p:nvSpPr>
            <p:cNvPr id="31" name="object 31"/>
            <p:cNvSpPr/>
            <p:nvPr/>
          </p:nvSpPr>
          <p:spPr>
            <a:xfrm>
              <a:off x="3561702" y="299631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15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381300"/>
              <a:ext cx="1043940" cy="615315"/>
            </a:xfrm>
            <a:custGeom>
              <a:avLst/>
              <a:gdLst/>
              <a:ahLst/>
              <a:cxnLst/>
              <a:rect l="l" t="t" r="r" b="b"/>
              <a:pathLst>
                <a:path w="1043939" h="615314">
                  <a:moveTo>
                    <a:pt x="1043482" y="615010"/>
                  </a:moveTo>
                  <a:lnTo>
                    <a:pt x="0" y="6150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1501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81300"/>
              <a:ext cx="1043940" cy="615315"/>
            </a:xfrm>
            <a:custGeom>
              <a:avLst/>
              <a:gdLst/>
              <a:ahLst/>
              <a:cxnLst/>
              <a:rect l="l" t="t" r="r" b="b"/>
              <a:pathLst>
                <a:path w="1043939" h="615314">
                  <a:moveTo>
                    <a:pt x="0" y="0"/>
                  </a:moveTo>
                  <a:lnTo>
                    <a:pt x="1043482" y="0"/>
                  </a:lnTo>
                  <a:lnTo>
                    <a:pt x="1043482" y="615010"/>
                  </a:lnTo>
                  <a:lnTo>
                    <a:pt x="0" y="6150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8460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334564"/>
            <a:ext cx="18415" cy="318770"/>
          </a:xfrm>
          <a:custGeom>
            <a:avLst/>
            <a:gdLst/>
            <a:ahLst/>
            <a:cxnLst/>
            <a:rect l="l" t="t" r="r" b="b"/>
            <a:pathLst>
              <a:path w="18414" h="318769">
                <a:moveTo>
                  <a:pt x="0" y="0"/>
                </a:moveTo>
                <a:lnTo>
                  <a:pt x="18067" y="0"/>
                </a:lnTo>
                <a:lnTo>
                  <a:pt x="18067" y="318642"/>
                </a:lnTo>
                <a:lnTo>
                  <a:pt x="0" y="31864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644174"/>
            <a:ext cx="1061720" cy="986790"/>
            <a:chOff x="4190348" y="2644174"/>
            <a:chExt cx="1061720" cy="986790"/>
          </a:xfrm>
        </p:grpSpPr>
        <p:sp>
          <p:nvSpPr>
            <p:cNvPr id="37" name="object 37"/>
            <p:cNvSpPr/>
            <p:nvPr/>
          </p:nvSpPr>
          <p:spPr>
            <a:xfrm>
              <a:off x="4721123" y="3201733"/>
              <a:ext cx="0" cy="429259"/>
            </a:xfrm>
            <a:custGeom>
              <a:avLst/>
              <a:gdLst/>
              <a:ahLst/>
              <a:cxnLst/>
              <a:rect l="l" t="t" r="r" b="b"/>
              <a:pathLst>
                <a:path h="429260">
                  <a:moveTo>
                    <a:pt x="0" y="0"/>
                  </a:moveTo>
                  <a:lnTo>
                    <a:pt x="0" y="4291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653207"/>
              <a:ext cx="1043940" cy="548640"/>
            </a:xfrm>
            <a:custGeom>
              <a:avLst/>
              <a:gdLst/>
              <a:ahLst/>
              <a:cxnLst/>
              <a:rect l="l" t="t" r="r" b="b"/>
              <a:pathLst>
                <a:path w="1043939" h="548639">
                  <a:moveTo>
                    <a:pt x="1043533" y="548525"/>
                  </a:moveTo>
                  <a:lnTo>
                    <a:pt x="0" y="54852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852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653207"/>
              <a:ext cx="1043940" cy="548640"/>
            </a:xfrm>
            <a:custGeom>
              <a:avLst/>
              <a:gdLst/>
              <a:ahLst/>
              <a:cxnLst/>
              <a:rect l="l" t="t" r="r" b="b"/>
              <a:pathLst>
                <a:path w="1043939" h="548639">
                  <a:moveTo>
                    <a:pt x="0" y="0"/>
                  </a:moveTo>
                  <a:lnTo>
                    <a:pt x="1043533" y="0"/>
                  </a:lnTo>
                  <a:lnTo>
                    <a:pt x="1043533" y="548525"/>
                  </a:lnTo>
                  <a:lnTo>
                    <a:pt x="0" y="5485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02993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3192374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45924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7829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7048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74091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287716"/>
              <a:ext cx="34925" cy="2837815"/>
            </a:xfrm>
            <a:custGeom>
              <a:avLst/>
              <a:gdLst/>
              <a:ahLst/>
              <a:cxnLst/>
              <a:rect l="l" t="t" r="r" b="b"/>
              <a:pathLst>
                <a:path w="34925" h="2837815">
                  <a:moveTo>
                    <a:pt x="0" y="2837256"/>
                  </a:moveTo>
                  <a:lnTo>
                    <a:pt x="34772" y="2837256"/>
                  </a:lnTo>
                </a:path>
                <a:path w="34925" h="2837815">
                  <a:moveTo>
                    <a:pt x="0" y="1418628"/>
                  </a:moveTo>
                  <a:lnTo>
                    <a:pt x="34772" y="1418628"/>
                  </a:lnTo>
                </a:path>
                <a:path w="34925" h="28378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5978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1792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00646" y="0"/>
            <a:ext cx="27616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arachidonoylcarnitine</a:t>
            </a:r>
            <a:r>
              <a:rPr sz="1650" spc="-10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(C20:4)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1353820"/>
          </a:xfrm>
          <a:custGeom>
            <a:avLst/>
            <a:gdLst/>
            <a:ahLst/>
            <a:cxnLst/>
            <a:rect l="l" t="t" r="r" b="b"/>
            <a:pathLst>
              <a:path w="18415" h="1353820">
                <a:moveTo>
                  <a:pt x="0" y="1353235"/>
                </a:moveTo>
                <a:lnTo>
                  <a:pt x="18067" y="1353235"/>
                </a:lnTo>
                <a:lnTo>
                  <a:pt x="18067" y="0"/>
                </a:lnTo>
                <a:lnTo>
                  <a:pt x="0" y="0"/>
                </a:lnTo>
                <a:lnTo>
                  <a:pt x="0" y="1353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411092"/>
            <a:ext cx="0" cy="109220"/>
          </a:xfrm>
          <a:custGeom>
            <a:avLst/>
            <a:gdLst/>
            <a:ahLst/>
            <a:cxnLst/>
            <a:rect l="l" t="t" r="r" b="b"/>
            <a:pathLst>
              <a:path h="109220">
                <a:moveTo>
                  <a:pt x="0" y="0"/>
                </a:moveTo>
                <a:lnTo>
                  <a:pt x="0" y="10873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198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3497461"/>
            <a:ext cx="579755" cy="114300"/>
            <a:chOff x="2112416" y="3497461"/>
            <a:chExt cx="579755" cy="114300"/>
          </a:xfrm>
        </p:grpSpPr>
        <p:sp>
          <p:nvSpPr>
            <p:cNvPr id="7" name="object 7"/>
            <p:cNvSpPr/>
            <p:nvPr/>
          </p:nvSpPr>
          <p:spPr>
            <a:xfrm>
              <a:off x="2112416" y="350649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7" y="3506495"/>
              <a:ext cx="18415" cy="105410"/>
            </a:xfrm>
            <a:custGeom>
              <a:avLst/>
              <a:gdLst/>
              <a:ahLst/>
              <a:cxnLst/>
              <a:rect l="l" t="t" r="r" b="b"/>
              <a:pathLst>
                <a:path w="18414" h="105410">
                  <a:moveTo>
                    <a:pt x="0" y="104914"/>
                  </a:moveTo>
                  <a:lnTo>
                    <a:pt x="18067" y="104914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0491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9831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3289194"/>
            <a:ext cx="579755" cy="271780"/>
            <a:chOff x="3271837" y="3289194"/>
            <a:chExt cx="579755" cy="271780"/>
          </a:xfrm>
        </p:grpSpPr>
        <p:sp>
          <p:nvSpPr>
            <p:cNvPr id="11" name="object 11"/>
            <p:cNvSpPr/>
            <p:nvPr/>
          </p:nvSpPr>
          <p:spPr>
            <a:xfrm>
              <a:off x="3271837" y="329822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3298227"/>
              <a:ext cx="18415" cy="262890"/>
            </a:xfrm>
            <a:custGeom>
              <a:avLst/>
              <a:gdLst/>
              <a:ahLst/>
              <a:cxnLst/>
              <a:rect l="l" t="t" r="r" b="b"/>
              <a:pathLst>
                <a:path w="18414" h="262889">
                  <a:moveTo>
                    <a:pt x="0" y="262280"/>
                  </a:moveTo>
                  <a:lnTo>
                    <a:pt x="18067" y="262280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62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9831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3818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87763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381897"/>
            <a:ext cx="18415" cy="311785"/>
          </a:xfrm>
          <a:custGeom>
            <a:avLst/>
            <a:gdLst/>
            <a:ahLst/>
            <a:cxnLst/>
            <a:rect l="l" t="t" r="r" b="b"/>
            <a:pathLst>
              <a:path w="18414" h="311785">
                <a:moveTo>
                  <a:pt x="0" y="311251"/>
                </a:moveTo>
                <a:lnTo>
                  <a:pt x="18067" y="311251"/>
                </a:lnTo>
                <a:lnTo>
                  <a:pt x="18067" y="0"/>
                </a:lnTo>
                <a:lnTo>
                  <a:pt x="0" y="0"/>
                </a:lnTo>
                <a:lnTo>
                  <a:pt x="0" y="3112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282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1353820"/>
          </a:xfrm>
          <a:custGeom>
            <a:avLst/>
            <a:gdLst/>
            <a:ahLst/>
            <a:cxnLst/>
            <a:rect l="l" t="t" r="r" b="b"/>
            <a:pathLst>
              <a:path w="18415" h="1353820">
                <a:moveTo>
                  <a:pt x="0" y="0"/>
                </a:moveTo>
                <a:lnTo>
                  <a:pt x="18067" y="0"/>
                </a:lnTo>
                <a:lnTo>
                  <a:pt x="18067" y="1353235"/>
                </a:lnTo>
                <a:lnTo>
                  <a:pt x="0" y="13532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41838"/>
            <a:ext cx="1061720" cy="1678305"/>
            <a:chOff x="712034" y="1841838"/>
            <a:chExt cx="1061720" cy="1678305"/>
          </a:xfrm>
        </p:grpSpPr>
        <p:sp>
          <p:nvSpPr>
            <p:cNvPr id="20" name="object 20"/>
            <p:cNvSpPr/>
            <p:nvPr/>
          </p:nvSpPr>
          <p:spPr>
            <a:xfrm>
              <a:off x="1242809" y="3411093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20">
                  <a:moveTo>
                    <a:pt x="0" y="0"/>
                  </a:moveTo>
                  <a:lnTo>
                    <a:pt x="0" y="1087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50872"/>
              <a:ext cx="1043940" cy="1560830"/>
            </a:xfrm>
            <a:custGeom>
              <a:avLst/>
              <a:gdLst/>
              <a:ahLst/>
              <a:cxnLst/>
              <a:rect l="l" t="t" r="r" b="b"/>
              <a:pathLst>
                <a:path w="1043939" h="1560829">
                  <a:moveTo>
                    <a:pt x="1043482" y="1560220"/>
                  </a:moveTo>
                  <a:lnTo>
                    <a:pt x="0" y="156022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56022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50872"/>
              <a:ext cx="1043940" cy="1560830"/>
            </a:xfrm>
            <a:custGeom>
              <a:avLst/>
              <a:gdLst/>
              <a:ahLst/>
              <a:cxnLst/>
              <a:rect l="l" t="t" r="r" b="b"/>
              <a:pathLst>
                <a:path w="1043939" h="1560829">
                  <a:moveTo>
                    <a:pt x="0" y="0"/>
                  </a:moveTo>
                  <a:lnTo>
                    <a:pt x="1043482" y="0"/>
                  </a:lnTo>
                  <a:lnTo>
                    <a:pt x="1043482" y="1560220"/>
                  </a:lnTo>
                  <a:lnTo>
                    <a:pt x="0" y="15602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425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1871455" y="3506495"/>
            <a:ext cx="1061720" cy="481330"/>
            <a:chOff x="1871455" y="3506495"/>
            <a:chExt cx="1061720" cy="481330"/>
          </a:xfrm>
        </p:grpSpPr>
        <p:sp>
          <p:nvSpPr>
            <p:cNvPr id="25" name="object 25"/>
            <p:cNvSpPr/>
            <p:nvPr/>
          </p:nvSpPr>
          <p:spPr>
            <a:xfrm>
              <a:off x="2393247" y="3506495"/>
              <a:ext cx="18415" cy="105410"/>
            </a:xfrm>
            <a:custGeom>
              <a:avLst/>
              <a:gdLst/>
              <a:ahLst/>
              <a:cxnLst/>
              <a:rect l="l" t="t" r="r" b="b"/>
              <a:pathLst>
                <a:path w="18414" h="105410">
                  <a:moveTo>
                    <a:pt x="0" y="0"/>
                  </a:moveTo>
                  <a:lnTo>
                    <a:pt x="18067" y="0"/>
                  </a:lnTo>
                  <a:lnTo>
                    <a:pt x="18067" y="104914"/>
                  </a:lnTo>
                  <a:lnTo>
                    <a:pt x="0" y="1049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611409"/>
              <a:ext cx="1043940" cy="367665"/>
            </a:xfrm>
            <a:custGeom>
              <a:avLst/>
              <a:gdLst/>
              <a:ahLst/>
              <a:cxnLst/>
              <a:rect l="l" t="t" r="r" b="b"/>
              <a:pathLst>
                <a:path w="1043939" h="367664">
                  <a:moveTo>
                    <a:pt x="1043533" y="367207"/>
                  </a:moveTo>
                  <a:lnTo>
                    <a:pt x="0" y="3672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72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611409"/>
              <a:ext cx="1043940" cy="367665"/>
            </a:xfrm>
            <a:custGeom>
              <a:avLst/>
              <a:gdLst/>
              <a:ahLst/>
              <a:cxnLst/>
              <a:rect l="l" t="t" r="r" b="b"/>
              <a:pathLst>
                <a:path w="1043939" h="367664">
                  <a:moveTo>
                    <a:pt x="0" y="0"/>
                  </a:moveTo>
                  <a:lnTo>
                    <a:pt x="1043533" y="0"/>
                  </a:lnTo>
                  <a:lnTo>
                    <a:pt x="1043533" y="367207"/>
                  </a:lnTo>
                  <a:lnTo>
                    <a:pt x="0" y="3672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8347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3298228"/>
            <a:ext cx="1061720" cy="689610"/>
            <a:chOff x="3030927" y="3298228"/>
            <a:chExt cx="1061720" cy="689610"/>
          </a:xfrm>
        </p:grpSpPr>
        <p:sp>
          <p:nvSpPr>
            <p:cNvPr id="30" name="object 30"/>
            <p:cNvSpPr/>
            <p:nvPr/>
          </p:nvSpPr>
          <p:spPr>
            <a:xfrm>
              <a:off x="3552668" y="3298228"/>
              <a:ext cx="18415" cy="262890"/>
            </a:xfrm>
            <a:custGeom>
              <a:avLst/>
              <a:gdLst/>
              <a:ahLst/>
              <a:cxnLst/>
              <a:rect l="l" t="t" r="r" b="b"/>
              <a:pathLst>
                <a:path w="18414" h="262889">
                  <a:moveTo>
                    <a:pt x="0" y="0"/>
                  </a:moveTo>
                  <a:lnTo>
                    <a:pt x="18067" y="0"/>
                  </a:lnTo>
                  <a:lnTo>
                    <a:pt x="18067" y="262280"/>
                  </a:lnTo>
                  <a:lnTo>
                    <a:pt x="0" y="262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3560508"/>
              <a:ext cx="1043940" cy="418465"/>
            </a:xfrm>
            <a:custGeom>
              <a:avLst/>
              <a:gdLst/>
              <a:ahLst/>
              <a:cxnLst/>
              <a:rect l="l" t="t" r="r" b="b"/>
              <a:pathLst>
                <a:path w="1043939" h="418464">
                  <a:moveTo>
                    <a:pt x="1043482" y="418109"/>
                  </a:moveTo>
                  <a:lnTo>
                    <a:pt x="0" y="41810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810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560508"/>
              <a:ext cx="1043940" cy="418465"/>
            </a:xfrm>
            <a:custGeom>
              <a:avLst/>
              <a:gdLst/>
              <a:ahLst/>
              <a:cxnLst/>
              <a:rect l="l" t="t" r="r" b="b"/>
              <a:pathLst>
                <a:path w="1043939" h="418464">
                  <a:moveTo>
                    <a:pt x="0" y="0"/>
                  </a:moveTo>
                  <a:lnTo>
                    <a:pt x="1043482" y="0"/>
                  </a:lnTo>
                  <a:lnTo>
                    <a:pt x="1043482" y="418109"/>
                  </a:lnTo>
                  <a:lnTo>
                    <a:pt x="0" y="4181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7673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2381897"/>
            <a:ext cx="18415" cy="311785"/>
          </a:xfrm>
          <a:custGeom>
            <a:avLst/>
            <a:gdLst/>
            <a:ahLst/>
            <a:cxnLst/>
            <a:rect l="l" t="t" r="r" b="b"/>
            <a:pathLst>
              <a:path w="18414" h="311785">
                <a:moveTo>
                  <a:pt x="0" y="0"/>
                </a:moveTo>
                <a:lnTo>
                  <a:pt x="18067" y="0"/>
                </a:lnTo>
                <a:lnTo>
                  <a:pt x="18067" y="311251"/>
                </a:lnTo>
                <a:lnTo>
                  <a:pt x="0" y="31125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2684115"/>
            <a:ext cx="1061720" cy="644525"/>
            <a:chOff x="4190348" y="2684115"/>
            <a:chExt cx="1061720" cy="644525"/>
          </a:xfrm>
        </p:grpSpPr>
        <p:sp>
          <p:nvSpPr>
            <p:cNvPr id="36" name="object 36"/>
            <p:cNvSpPr/>
            <p:nvPr/>
          </p:nvSpPr>
          <p:spPr>
            <a:xfrm>
              <a:off x="4721123" y="3287763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5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693149"/>
              <a:ext cx="1043940" cy="594995"/>
            </a:xfrm>
            <a:custGeom>
              <a:avLst/>
              <a:gdLst/>
              <a:ahLst/>
              <a:cxnLst/>
              <a:rect l="l" t="t" r="r" b="b"/>
              <a:pathLst>
                <a:path w="1043939" h="594995">
                  <a:moveTo>
                    <a:pt x="1043533" y="594614"/>
                  </a:moveTo>
                  <a:lnTo>
                    <a:pt x="0" y="59461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461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693149"/>
              <a:ext cx="1043940" cy="594995"/>
            </a:xfrm>
            <a:custGeom>
              <a:avLst/>
              <a:gdLst/>
              <a:ahLst/>
              <a:cxnLst/>
              <a:rect l="l" t="t" r="r" b="b"/>
              <a:pathLst>
                <a:path w="1043939" h="594995">
                  <a:moveTo>
                    <a:pt x="0" y="0"/>
                  </a:moveTo>
                  <a:lnTo>
                    <a:pt x="1043533" y="0"/>
                  </a:lnTo>
                  <a:lnTo>
                    <a:pt x="1043533" y="594614"/>
                  </a:lnTo>
                  <a:lnTo>
                    <a:pt x="0" y="59461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0447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099383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612926"/>
            <a:ext cx="74357" cy="74360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23924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35899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37074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80699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844499"/>
              <a:ext cx="34925" cy="3281045"/>
            </a:xfrm>
            <a:custGeom>
              <a:avLst/>
              <a:gdLst/>
              <a:ahLst/>
              <a:cxnLst/>
              <a:rect l="l" t="t" r="r" b="b"/>
              <a:pathLst>
                <a:path w="34925" h="3281045">
                  <a:moveTo>
                    <a:pt x="0" y="3280473"/>
                  </a:moveTo>
                  <a:lnTo>
                    <a:pt x="34772" y="3280473"/>
                  </a:lnTo>
                </a:path>
                <a:path w="34925" h="3281045">
                  <a:moveTo>
                    <a:pt x="0" y="2460383"/>
                  </a:moveTo>
                  <a:lnTo>
                    <a:pt x="34772" y="2460383"/>
                  </a:lnTo>
                </a:path>
                <a:path w="34925" h="3281045">
                  <a:moveTo>
                    <a:pt x="0" y="1640230"/>
                  </a:moveTo>
                  <a:lnTo>
                    <a:pt x="34772" y="1640230"/>
                  </a:lnTo>
                </a:path>
                <a:path w="34925" h="3281045">
                  <a:moveTo>
                    <a:pt x="0" y="820140"/>
                  </a:moveTo>
                  <a:lnTo>
                    <a:pt x="34772" y="820140"/>
                  </a:lnTo>
                </a:path>
                <a:path w="34925" h="32810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19638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3762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561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73600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41425" y="0"/>
            <a:ext cx="268097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meadoylcarnitine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(C20:3n9)*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1881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2585491"/>
            <a:ext cx="579755" cy="408940"/>
            <a:chOff x="952944" y="2585491"/>
            <a:chExt cx="579755" cy="408940"/>
          </a:xfrm>
        </p:grpSpPr>
        <p:sp>
          <p:nvSpPr>
            <p:cNvPr id="4" name="object 4"/>
            <p:cNvSpPr/>
            <p:nvPr/>
          </p:nvSpPr>
          <p:spPr>
            <a:xfrm>
              <a:off x="1242809" y="2585491"/>
              <a:ext cx="0" cy="400050"/>
            </a:xfrm>
            <a:custGeom>
              <a:avLst/>
              <a:gdLst/>
              <a:ahLst/>
              <a:cxnLst/>
              <a:rect l="l" t="t" r="r" b="b"/>
              <a:pathLst>
                <a:path h="400050">
                  <a:moveTo>
                    <a:pt x="0" y="0"/>
                  </a:moveTo>
                  <a:lnTo>
                    <a:pt x="0" y="399656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298514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18538"/>
            <a:ext cx="0" cy="763270"/>
          </a:xfrm>
          <a:custGeom>
            <a:avLst/>
            <a:gdLst/>
            <a:ahLst/>
            <a:cxnLst/>
            <a:rect l="l" t="t" r="r" b="b"/>
            <a:pathLst>
              <a:path h="763269">
                <a:moveTo>
                  <a:pt x="0" y="0"/>
                </a:moveTo>
                <a:lnTo>
                  <a:pt x="0" y="7630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668020"/>
          </a:xfrm>
          <a:custGeom>
            <a:avLst/>
            <a:gdLst/>
            <a:ahLst/>
            <a:cxnLst/>
            <a:rect l="l" t="t" r="r" b="b"/>
            <a:pathLst>
              <a:path w="18414" h="668019">
                <a:moveTo>
                  <a:pt x="0" y="667435"/>
                </a:moveTo>
                <a:lnTo>
                  <a:pt x="18067" y="667435"/>
                </a:lnTo>
                <a:lnTo>
                  <a:pt x="18067" y="0"/>
                </a:lnTo>
                <a:lnTo>
                  <a:pt x="0" y="0"/>
                </a:lnTo>
                <a:lnTo>
                  <a:pt x="0" y="667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815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121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63660"/>
            <a:ext cx="0" cy="610870"/>
          </a:xfrm>
          <a:custGeom>
            <a:avLst/>
            <a:gdLst/>
            <a:ahLst/>
            <a:cxnLst/>
            <a:rect l="l" t="t" r="r" b="b"/>
            <a:pathLst>
              <a:path h="610869">
                <a:moveTo>
                  <a:pt x="0" y="0"/>
                </a:moveTo>
                <a:lnTo>
                  <a:pt x="0" y="61050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12188"/>
            <a:ext cx="18415" cy="55880"/>
          </a:xfrm>
          <a:custGeom>
            <a:avLst/>
            <a:gdLst/>
            <a:ahLst/>
            <a:cxnLst/>
            <a:rect l="l" t="t" r="r" b="b"/>
            <a:pathLst>
              <a:path w="18414" h="55880">
                <a:moveTo>
                  <a:pt x="0" y="55867"/>
                </a:moveTo>
                <a:lnTo>
                  <a:pt x="18067" y="55867"/>
                </a:lnTo>
                <a:lnTo>
                  <a:pt x="18067" y="0"/>
                </a:lnTo>
                <a:lnTo>
                  <a:pt x="0" y="0"/>
                </a:lnTo>
                <a:lnTo>
                  <a:pt x="0" y="558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741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431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03041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0"/>
                </a:moveTo>
                <a:lnTo>
                  <a:pt x="0" y="672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43165"/>
            <a:ext cx="18415" cy="1433830"/>
          </a:xfrm>
          <a:custGeom>
            <a:avLst/>
            <a:gdLst/>
            <a:ahLst/>
            <a:cxnLst/>
            <a:rect l="l" t="t" r="r" b="b"/>
            <a:pathLst>
              <a:path w="18414" h="1433830">
                <a:moveTo>
                  <a:pt x="0" y="1433563"/>
                </a:moveTo>
                <a:lnTo>
                  <a:pt x="18067" y="1433563"/>
                </a:lnTo>
                <a:lnTo>
                  <a:pt x="18067" y="0"/>
                </a:lnTo>
                <a:lnTo>
                  <a:pt x="0" y="0"/>
                </a:lnTo>
                <a:lnTo>
                  <a:pt x="0" y="14335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702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183646"/>
            <a:ext cx="1061720" cy="802005"/>
            <a:chOff x="712034" y="2183646"/>
            <a:chExt cx="1061720" cy="802005"/>
          </a:xfrm>
        </p:grpSpPr>
        <p:sp>
          <p:nvSpPr>
            <p:cNvPr id="19" name="object 19"/>
            <p:cNvSpPr/>
            <p:nvPr/>
          </p:nvSpPr>
          <p:spPr>
            <a:xfrm>
              <a:off x="1242809" y="2585491"/>
              <a:ext cx="0" cy="400050"/>
            </a:xfrm>
            <a:custGeom>
              <a:avLst/>
              <a:gdLst/>
              <a:ahLst/>
              <a:cxnLst/>
              <a:rect l="l" t="t" r="r" b="b"/>
              <a:pathLst>
                <a:path h="400050">
                  <a:moveTo>
                    <a:pt x="0" y="0"/>
                  </a:moveTo>
                  <a:lnTo>
                    <a:pt x="0" y="3996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192680"/>
              <a:ext cx="1043940" cy="393065"/>
            </a:xfrm>
            <a:custGeom>
              <a:avLst/>
              <a:gdLst/>
              <a:ahLst/>
              <a:cxnLst/>
              <a:rect l="l" t="t" r="r" b="b"/>
              <a:pathLst>
                <a:path w="1043939" h="393064">
                  <a:moveTo>
                    <a:pt x="1043482" y="392811"/>
                  </a:moveTo>
                  <a:lnTo>
                    <a:pt x="0" y="3928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9281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92680"/>
              <a:ext cx="1043940" cy="393065"/>
            </a:xfrm>
            <a:custGeom>
              <a:avLst/>
              <a:gdLst/>
              <a:ahLst/>
              <a:cxnLst/>
              <a:rect l="l" t="t" r="r" b="b"/>
              <a:pathLst>
                <a:path w="1043939" h="393064">
                  <a:moveTo>
                    <a:pt x="0" y="0"/>
                  </a:moveTo>
                  <a:lnTo>
                    <a:pt x="1043482" y="0"/>
                  </a:lnTo>
                  <a:lnTo>
                    <a:pt x="1043482" y="392811"/>
                  </a:lnTo>
                  <a:lnTo>
                    <a:pt x="0" y="3928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212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497636"/>
            <a:ext cx="18415" cy="668020"/>
          </a:xfrm>
          <a:custGeom>
            <a:avLst/>
            <a:gdLst/>
            <a:ahLst/>
            <a:cxnLst/>
            <a:rect l="l" t="t" r="r" b="b"/>
            <a:pathLst>
              <a:path w="18414" h="668019">
                <a:moveTo>
                  <a:pt x="0" y="0"/>
                </a:moveTo>
                <a:lnTo>
                  <a:pt x="18067" y="0"/>
                </a:lnTo>
                <a:lnTo>
                  <a:pt x="18067" y="667435"/>
                </a:lnTo>
                <a:lnTo>
                  <a:pt x="0" y="6674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156038"/>
            <a:ext cx="1061720" cy="1525905"/>
            <a:chOff x="1871455" y="1156038"/>
            <a:chExt cx="1061720" cy="1525905"/>
          </a:xfrm>
        </p:grpSpPr>
        <p:sp>
          <p:nvSpPr>
            <p:cNvPr id="25" name="object 25"/>
            <p:cNvSpPr/>
            <p:nvPr/>
          </p:nvSpPr>
          <p:spPr>
            <a:xfrm>
              <a:off x="2402281" y="1918538"/>
              <a:ext cx="0" cy="763270"/>
            </a:xfrm>
            <a:custGeom>
              <a:avLst/>
              <a:gdLst/>
              <a:ahLst/>
              <a:cxnLst/>
              <a:rect l="l" t="t" r="r" b="b"/>
              <a:pathLst>
                <a:path h="763269">
                  <a:moveTo>
                    <a:pt x="0" y="0"/>
                  </a:moveTo>
                  <a:lnTo>
                    <a:pt x="0" y="7630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165072"/>
              <a:ext cx="1043940" cy="753745"/>
            </a:xfrm>
            <a:custGeom>
              <a:avLst/>
              <a:gdLst/>
              <a:ahLst/>
              <a:cxnLst/>
              <a:rect l="l" t="t" r="r" b="b"/>
              <a:pathLst>
                <a:path w="1043939" h="753744">
                  <a:moveTo>
                    <a:pt x="1043533" y="753465"/>
                  </a:moveTo>
                  <a:lnTo>
                    <a:pt x="0" y="75346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5346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65072"/>
              <a:ext cx="1043940" cy="753745"/>
            </a:xfrm>
            <a:custGeom>
              <a:avLst/>
              <a:gdLst/>
              <a:ahLst/>
              <a:cxnLst/>
              <a:rect l="l" t="t" r="r" b="b"/>
              <a:pathLst>
                <a:path w="1043939" h="753744">
                  <a:moveTo>
                    <a:pt x="0" y="0"/>
                  </a:moveTo>
                  <a:lnTo>
                    <a:pt x="1043533" y="0"/>
                  </a:lnTo>
                  <a:lnTo>
                    <a:pt x="1043533" y="753465"/>
                  </a:lnTo>
                  <a:lnTo>
                    <a:pt x="0" y="75346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844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912188"/>
            <a:ext cx="18415" cy="55880"/>
          </a:xfrm>
          <a:custGeom>
            <a:avLst/>
            <a:gdLst/>
            <a:ahLst/>
            <a:cxnLst/>
            <a:rect l="l" t="t" r="r" b="b"/>
            <a:pathLst>
              <a:path w="18414" h="55880">
                <a:moveTo>
                  <a:pt x="0" y="0"/>
                </a:moveTo>
                <a:lnTo>
                  <a:pt x="18067" y="0"/>
                </a:lnTo>
                <a:lnTo>
                  <a:pt x="18067" y="55867"/>
                </a:lnTo>
                <a:lnTo>
                  <a:pt x="0" y="558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959021"/>
            <a:ext cx="1061720" cy="1215390"/>
            <a:chOff x="3030927" y="1959021"/>
            <a:chExt cx="1061720" cy="1215390"/>
          </a:xfrm>
        </p:grpSpPr>
        <p:sp>
          <p:nvSpPr>
            <p:cNvPr id="31" name="object 31"/>
            <p:cNvSpPr/>
            <p:nvPr/>
          </p:nvSpPr>
          <p:spPr>
            <a:xfrm>
              <a:off x="3561702" y="2563660"/>
              <a:ext cx="0" cy="610870"/>
            </a:xfrm>
            <a:custGeom>
              <a:avLst/>
              <a:gdLst/>
              <a:ahLst/>
              <a:cxnLst/>
              <a:rect l="l" t="t" r="r" b="b"/>
              <a:pathLst>
                <a:path h="610869">
                  <a:moveTo>
                    <a:pt x="0" y="0"/>
                  </a:moveTo>
                  <a:lnTo>
                    <a:pt x="0" y="61050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968055"/>
              <a:ext cx="1043940" cy="595630"/>
            </a:xfrm>
            <a:custGeom>
              <a:avLst/>
              <a:gdLst/>
              <a:ahLst/>
              <a:cxnLst/>
              <a:rect l="l" t="t" r="r" b="b"/>
              <a:pathLst>
                <a:path w="1043939" h="595630">
                  <a:moveTo>
                    <a:pt x="1043482" y="595604"/>
                  </a:moveTo>
                  <a:lnTo>
                    <a:pt x="0" y="5956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560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68055"/>
              <a:ext cx="1043940" cy="595630"/>
            </a:xfrm>
            <a:custGeom>
              <a:avLst/>
              <a:gdLst/>
              <a:ahLst/>
              <a:cxnLst/>
              <a:rect l="l" t="t" r="r" b="b"/>
              <a:pathLst>
                <a:path w="1043939" h="595630">
                  <a:moveTo>
                    <a:pt x="0" y="0"/>
                  </a:moveTo>
                  <a:lnTo>
                    <a:pt x="1043482" y="0"/>
                  </a:lnTo>
                  <a:lnTo>
                    <a:pt x="1043482" y="595604"/>
                  </a:lnTo>
                  <a:lnTo>
                    <a:pt x="0" y="595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055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843165"/>
            <a:ext cx="18415" cy="1433830"/>
          </a:xfrm>
          <a:custGeom>
            <a:avLst/>
            <a:gdLst/>
            <a:ahLst/>
            <a:cxnLst/>
            <a:rect l="l" t="t" r="r" b="b"/>
            <a:pathLst>
              <a:path w="18414" h="1433830">
                <a:moveTo>
                  <a:pt x="0" y="0"/>
                </a:moveTo>
                <a:lnTo>
                  <a:pt x="18067" y="0"/>
                </a:lnTo>
                <a:lnTo>
                  <a:pt x="18067" y="1433563"/>
                </a:lnTo>
                <a:lnTo>
                  <a:pt x="0" y="14335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267695"/>
            <a:ext cx="1061720" cy="1102995"/>
            <a:chOff x="4190348" y="2267695"/>
            <a:chExt cx="1061720" cy="1102995"/>
          </a:xfrm>
        </p:grpSpPr>
        <p:sp>
          <p:nvSpPr>
            <p:cNvPr id="37" name="object 37"/>
            <p:cNvSpPr/>
            <p:nvPr/>
          </p:nvSpPr>
          <p:spPr>
            <a:xfrm>
              <a:off x="4721123" y="3303041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2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276729"/>
              <a:ext cx="1043940" cy="1026794"/>
            </a:xfrm>
            <a:custGeom>
              <a:avLst/>
              <a:gdLst/>
              <a:ahLst/>
              <a:cxnLst/>
              <a:rect l="l" t="t" r="r" b="b"/>
              <a:pathLst>
                <a:path w="1043939" h="1026795">
                  <a:moveTo>
                    <a:pt x="1043533" y="1026312"/>
                  </a:moveTo>
                  <a:lnTo>
                    <a:pt x="0" y="10263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2631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76729"/>
              <a:ext cx="1043940" cy="1026794"/>
            </a:xfrm>
            <a:custGeom>
              <a:avLst/>
              <a:gdLst/>
              <a:ahLst/>
              <a:cxnLst/>
              <a:rect l="l" t="t" r="r" b="b"/>
              <a:pathLst>
                <a:path w="1043939" h="1026795">
                  <a:moveTo>
                    <a:pt x="0" y="0"/>
                  </a:moveTo>
                  <a:lnTo>
                    <a:pt x="1043533" y="0"/>
                  </a:lnTo>
                  <a:lnTo>
                    <a:pt x="1043533" y="1026312"/>
                  </a:lnTo>
                  <a:lnTo>
                    <a:pt x="0" y="10263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8811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245616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521805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594690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1017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5088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1995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54015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76936"/>
              <a:ext cx="34925" cy="3748404"/>
            </a:xfrm>
            <a:custGeom>
              <a:avLst/>
              <a:gdLst/>
              <a:ahLst/>
              <a:cxnLst/>
              <a:rect l="l" t="t" r="r" b="b"/>
              <a:pathLst>
                <a:path w="34925" h="3748404">
                  <a:moveTo>
                    <a:pt x="0" y="3748036"/>
                  </a:moveTo>
                  <a:lnTo>
                    <a:pt x="34772" y="3748036"/>
                  </a:lnTo>
                </a:path>
                <a:path w="34925" h="3748404">
                  <a:moveTo>
                    <a:pt x="0" y="2811018"/>
                  </a:moveTo>
                  <a:lnTo>
                    <a:pt x="34772" y="2811018"/>
                  </a:lnTo>
                </a:path>
                <a:path w="34925" h="3748404">
                  <a:moveTo>
                    <a:pt x="0" y="1874037"/>
                  </a:moveTo>
                  <a:lnTo>
                    <a:pt x="34772" y="1874037"/>
                  </a:lnTo>
                </a:path>
                <a:path w="34925" h="3748404">
                  <a:moveTo>
                    <a:pt x="0" y="937018"/>
                  </a:moveTo>
                  <a:lnTo>
                    <a:pt x="34772" y="937018"/>
                  </a:lnTo>
                </a:path>
                <a:path w="34925" h="37484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794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3996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424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2054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684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484114" y="0"/>
            <a:ext cx="299466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docosadienoylcarnitine</a:t>
            </a:r>
            <a:r>
              <a:rPr sz="1650" spc="-12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(C22:2)*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663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66355"/>
            <a:ext cx="18415" cy="846455"/>
          </a:xfrm>
          <a:custGeom>
            <a:avLst/>
            <a:gdLst/>
            <a:ahLst/>
            <a:cxnLst/>
            <a:rect l="l" t="t" r="r" b="b"/>
            <a:pathLst>
              <a:path w="18415" h="846455">
                <a:moveTo>
                  <a:pt x="0" y="846137"/>
                </a:moveTo>
                <a:lnTo>
                  <a:pt x="18067" y="846137"/>
                </a:lnTo>
                <a:lnTo>
                  <a:pt x="18067" y="0"/>
                </a:lnTo>
                <a:lnTo>
                  <a:pt x="0" y="0"/>
                </a:lnTo>
                <a:lnTo>
                  <a:pt x="0" y="8461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09773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5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943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520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89911"/>
            <a:ext cx="0" cy="873760"/>
          </a:xfrm>
          <a:custGeom>
            <a:avLst/>
            <a:gdLst/>
            <a:ahLst/>
            <a:cxnLst/>
            <a:rect l="l" t="t" r="r" b="b"/>
            <a:pathLst>
              <a:path h="873760">
                <a:moveTo>
                  <a:pt x="0" y="0"/>
                </a:moveTo>
                <a:lnTo>
                  <a:pt x="0" y="8732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52042"/>
            <a:ext cx="18415" cy="765175"/>
          </a:xfrm>
          <a:custGeom>
            <a:avLst/>
            <a:gdLst/>
            <a:ahLst/>
            <a:cxnLst/>
            <a:rect l="l" t="t" r="r" b="b"/>
            <a:pathLst>
              <a:path w="18414" h="765175">
                <a:moveTo>
                  <a:pt x="0" y="765022"/>
                </a:moveTo>
                <a:lnTo>
                  <a:pt x="18067" y="765022"/>
                </a:lnTo>
                <a:lnTo>
                  <a:pt x="18067" y="0"/>
                </a:lnTo>
                <a:lnTo>
                  <a:pt x="0" y="0"/>
                </a:lnTo>
                <a:lnTo>
                  <a:pt x="0" y="7650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631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179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07792"/>
            <a:ext cx="0" cy="512445"/>
          </a:xfrm>
          <a:custGeom>
            <a:avLst/>
            <a:gdLst/>
            <a:ahLst/>
            <a:cxnLst/>
            <a:rect l="l" t="t" r="r" b="b"/>
            <a:pathLst>
              <a:path h="512445">
                <a:moveTo>
                  <a:pt x="0" y="0"/>
                </a:moveTo>
                <a:lnTo>
                  <a:pt x="0" y="5118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17992"/>
            <a:ext cx="18415" cy="393700"/>
          </a:xfrm>
          <a:custGeom>
            <a:avLst/>
            <a:gdLst/>
            <a:ahLst/>
            <a:cxnLst/>
            <a:rect l="l" t="t" r="r" b="b"/>
            <a:pathLst>
              <a:path w="18414" h="393700">
                <a:moveTo>
                  <a:pt x="0" y="393255"/>
                </a:moveTo>
                <a:lnTo>
                  <a:pt x="18067" y="393255"/>
                </a:lnTo>
                <a:lnTo>
                  <a:pt x="18067" y="0"/>
                </a:lnTo>
                <a:lnTo>
                  <a:pt x="0" y="0"/>
                </a:lnTo>
                <a:lnTo>
                  <a:pt x="0" y="3932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196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041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20110"/>
            <a:ext cx="0" cy="153035"/>
          </a:xfrm>
          <a:custGeom>
            <a:avLst/>
            <a:gdLst/>
            <a:ahLst/>
            <a:cxnLst/>
            <a:rect l="l" t="t" r="r" b="b"/>
            <a:pathLst>
              <a:path h="153035">
                <a:moveTo>
                  <a:pt x="0" y="0"/>
                </a:moveTo>
                <a:lnTo>
                  <a:pt x="0" y="15264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704187"/>
            <a:ext cx="18415" cy="765175"/>
          </a:xfrm>
          <a:custGeom>
            <a:avLst/>
            <a:gdLst/>
            <a:ahLst/>
            <a:cxnLst/>
            <a:rect l="l" t="t" r="r" b="b"/>
            <a:pathLst>
              <a:path w="18414" h="765175">
                <a:moveTo>
                  <a:pt x="0" y="764921"/>
                </a:moveTo>
                <a:lnTo>
                  <a:pt x="18067" y="764921"/>
                </a:lnTo>
                <a:lnTo>
                  <a:pt x="18067" y="0"/>
                </a:lnTo>
                <a:lnTo>
                  <a:pt x="0" y="0"/>
                </a:lnTo>
                <a:lnTo>
                  <a:pt x="0" y="7649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727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66355"/>
            <a:ext cx="18415" cy="846455"/>
          </a:xfrm>
          <a:custGeom>
            <a:avLst/>
            <a:gdLst/>
            <a:ahLst/>
            <a:cxnLst/>
            <a:rect l="l" t="t" r="r" b="b"/>
            <a:pathLst>
              <a:path w="18415" h="846455">
                <a:moveTo>
                  <a:pt x="0" y="0"/>
                </a:moveTo>
                <a:lnTo>
                  <a:pt x="18067" y="0"/>
                </a:lnTo>
                <a:lnTo>
                  <a:pt x="18067" y="846137"/>
                </a:lnTo>
                <a:lnTo>
                  <a:pt x="0" y="84613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03459"/>
            <a:ext cx="1061720" cy="991235"/>
            <a:chOff x="712034" y="1903459"/>
            <a:chExt cx="1061720" cy="991235"/>
          </a:xfrm>
        </p:grpSpPr>
        <p:sp>
          <p:nvSpPr>
            <p:cNvPr id="20" name="object 20"/>
            <p:cNvSpPr/>
            <p:nvPr/>
          </p:nvSpPr>
          <p:spPr>
            <a:xfrm>
              <a:off x="1242809" y="280977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12492"/>
              <a:ext cx="1043940" cy="897890"/>
            </a:xfrm>
            <a:custGeom>
              <a:avLst/>
              <a:gdLst/>
              <a:ahLst/>
              <a:cxnLst/>
              <a:rect l="l" t="t" r="r" b="b"/>
              <a:pathLst>
                <a:path w="1043939" h="897889">
                  <a:moveTo>
                    <a:pt x="1043482" y="897280"/>
                  </a:moveTo>
                  <a:lnTo>
                    <a:pt x="0" y="89728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9728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12492"/>
              <a:ext cx="1043940" cy="897890"/>
            </a:xfrm>
            <a:custGeom>
              <a:avLst/>
              <a:gdLst/>
              <a:ahLst/>
              <a:cxnLst/>
              <a:rect l="l" t="t" r="r" b="b"/>
              <a:pathLst>
                <a:path w="1043939" h="897889">
                  <a:moveTo>
                    <a:pt x="0" y="0"/>
                  </a:moveTo>
                  <a:lnTo>
                    <a:pt x="1043482" y="0"/>
                  </a:lnTo>
                  <a:lnTo>
                    <a:pt x="1043482" y="897280"/>
                  </a:lnTo>
                  <a:lnTo>
                    <a:pt x="0" y="8972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555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52042"/>
            <a:ext cx="18415" cy="765175"/>
          </a:xfrm>
          <a:custGeom>
            <a:avLst/>
            <a:gdLst/>
            <a:ahLst/>
            <a:cxnLst/>
            <a:rect l="l" t="t" r="r" b="b"/>
            <a:pathLst>
              <a:path w="18414" h="765175">
                <a:moveTo>
                  <a:pt x="0" y="0"/>
                </a:moveTo>
                <a:lnTo>
                  <a:pt x="18067" y="0"/>
                </a:lnTo>
                <a:lnTo>
                  <a:pt x="18067" y="765022"/>
                </a:lnTo>
                <a:lnTo>
                  <a:pt x="0" y="7650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08031"/>
            <a:ext cx="1061720" cy="1555115"/>
            <a:chOff x="1871455" y="1608031"/>
            <a:chExt cx="1061720" cy="1555115"/>
          </a:xfrm>
        </p:grpSpPr>
        <p:sp>
          <p:nvSpPr>
            <p:cNvPr id="26" name="object 26"/>
            <p:cNvSpPr/>
            <p:nvPr/>
          </p:nvSpPr>
          <p:spPr>
            <a:xfrm>
              <a:off x="2402281" y="2289924"/>
              <a:ext cx="0" cy="873760"/>
            </a:xfrm>
            <a:custGeom>
              <a:avLst/>
              <a:gdLst/>
              <a:ahLst/>
              <a:cxnLst/>
              <a:rect l="l" t="t" r="r" b="b"/>
              <a:pathLst>
                <a:path h="873760">
                  <a:moveTo>
                    <a:pt x="0" y="0"/>
                  </a:moveTo>
                  <a:lnTo>
                    <a:pt x="0" y="8732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17065"/>
              <a:ext cx="1043940" cy="673100"/>
            </a:xfrm>
            <a:custGeom>
              <a:avLst/>
              <a:gdLst/>
              <a:ahLst/>
              <a:cxnLst/>
              <a:rect l="l" t="t" r="r" b="b"/>
              <a:pathLst>
                <a:path w="1043939" h="673100">
                  <a:moveTo>
                    <a:pt x="1043533" y="672845"/>
                  </a:moveTo>
                  <a:lnTo>
                    <a:pt x="0" y="6728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7284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17065"/>
              <a:ext cx="1043940" cy="673100"/>
            </a:xfrm>
            <a:custGeom>
              <a:avLst/>
              <a:gdLst/>
              <a:ahLst/>
              <a:cxnLst/>
              <a:rect l="l" t="t" r="r" b="b"/>
              <a:pathLst>
                <a:path w="1043939" h="673100">
                  <a:moveTo>
                    <a:pt x="0" y="0"/>
                  </a:moveTo>
                  <a:lnTo>
                    <a:pt x="1043533" y="0"/>
                  </a:lnTo>
                  <a:lnTo>
                    <a:pt x="1043533" y="672845"/>
                  </a:lnTo>
                  <a:lnTo>
                    <a:pt x="0" y="6728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892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517992"/>
            <a:ext cx="18415" cy="393700"/>
          </a:xfrm>
          <a:custGeom>
            <a:avLst/>
            <a:gdLst/>
            <a:ahLst/>
            <a:cxnLst/>
            <a:rect l="l" t="t" r="r" b="b"/>
            <a:pathLst>
              <a:path w="18414" h="393700">
                <a:moveTo>
                  <a:pt x="0" y="0"/>
                </a:moveTo>
                <a:lnTo>
                  <a:pt x="18067" y="0"/>
                </a:lnTo>
                <a:lnTo>
                  <a:pt x="18067" y="393255"/>
                </a:lnTo>
                <a:lnTo>
                  <a:pt x="0" y="39325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02214"/>
            <a:ext cx="1061720" cy="1417955"/>
            <a:chOff x="3030927" y="1902214"/>
            <a:chExt cx="1061720" cy="1417955"/>
          </a:xfrm>
        </p:grpSpPr>
        <p:sp>
          <p:nvSpPr>
            <p:cNvPr id="32" name="object 32"/>
            <p:cNvSpPr/>
            <p:nvPr/>
          </p:nvSpPr>
          <p:spPr>
            <a:xfrm>
              <a:off x="3561702" y="2807792"/>
              <a:ext cx="0" cy="512445"/>
            </a:xfrm>
            <a:custGeom>
              <a:avLst/>
              <a:gdLst/>
              <a:ahLst/>
              <a:cxnLst/>
              <a:rect l="l" t="t" r="r" b="b"/>
              <a:pathLst>
                <a:path h="512445">
                  <a:moveTo>
                    <a:pt x="0" y="0"/>
                  </a:moveTo>
                  <a:lnTo>
                    <a:pt x="0" y="5118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11248"/>
              <a:ext cx="1043940" cy="896619"/>
            </a:xfrm>
            <a:custGeom>
              <a:avLst/>
              <a:gdLst/>
              <a:ahLst/>
              <a:cxnLst/>
              <a:rect l="l" t="t" r="r" b="b"/>
              <a:pathLst>
                <a:path w="1043939" h="896619">
                  <a:moveTo>
                    <a:pt x="1043482" y="896543"/>
                  </a:moveTo>
                  <a:lnTo>
                    <a:pt x="0" y="8965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9654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11248"/>
              <a:ext cx="1043940" cy="896619"/>
            </a:xfrm>
            <a:custGeom>
              <a:avLst/>
              <a:gdLst/>
              <a:ahLst/>
              <a:cxnLst/>
              <a:rect l="l" t="t" r="r" b="b"/>
              <a:pathLst>
                <a:path w="1043939" h="896619">
                  <a:moveTo>
                    <a:pt x="0" y="0"/>
                  </a:moveTo>
                  <a:lnTo>
                    <a:pt x="1043482" y="0"/>
                  </a:lnTo>
                  <a:lnTo>
                    <a:pt x="1043482" y="896543"/>
                  </a:lnTo>
                  <a:lnTo>
                    <a:pt x="0" y="8965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8120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704187"/>
            <a:ext cx="18415" cy="765175"/>
          </a:xfrm>
          <a:custGeom>
            <a:avLst/>
            <a:gdLst/>
            <a:ahLst/>
            <a:cxnLst/>
            <a:rect l="l" t="t" r="r" b="b"/>
            <a:pathLst>
              <a:path w="18414" h="765175">
                <a:moveTo>
                  <a:pt x="0" y="0"/>
                </a:moveTo>
                <a:lnTo>
                  <a:pt x="18067" y="0"/>
                </a:lnTo>
                <a:lnTo>
                  <a:pt x="18067" y="764921"/>
                </a:lnTo>
                <a:lnTo>
                  <a:pt x="0" y="7649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60074"/>
            <a:ext cx="1061720" cy="1012825"/>
            <a:chOff x="4190348" y="2460074"/>
            <a:chExt cx="1061720" cy="1012825"/>
          </a:xfrm>
        </p:grpSpPr>
        <p:sp>
          <p:nvSpPr>
            <p:cNvPr id="38" name="object 38"/>
            <p:cNvSpPr/>
            <p:nvPr/>
          </p:nvSpPr>
          <p:spPr>
            <a:xfrm>
              <a:off x="4721123" y="3320110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6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69108"/>
              <a:ext cx="1043940" cy="851535"/>
            </a:xfrm>
            <a:custGeom>
              <a:avLst/>
              <a:gdLst/>
              <a:ahLst/>
              <a:cxnLst/>
              <a:rect l="l" t="t" r="r" b="b"/>
              <a:pathLst>
                <a:path w="1043939" h="851535">
                  <a:moveTo>
                    <a:pt x="1043533" y="851001"/>
                  </a:moveTo>
                  <a:lnTo>
                    <a:pt x="0" y="85100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5100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69108"/>
              <a:ext cx="1043940" cy="851535"/>
            </a:xfrm>
            <a:custGeom>
              <a:avLst/>
              <a:gdLst/>
              <a:ahLst/>
              <a:cxnLst/>
              <a:rect l="l" t="t" r="r" b="b"/>
              <a:pathLst>
                <a:path w="1043939" h="851535">
                  <a:moveTo>
                    <a:pt x="0" y="0"/>
                  </a:moveTo>
                  <a:lnTo>
                    <a:pt x="1043533" y="0"/>
                  </a:lnTo>
                  <a:lnTo>
                    <a:pt x="1043533" y="851001"/>
                  </a:lnTo>
                  <a:lnTo>
                    <a:pt x="0" y="85100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0245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2011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9203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3688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59546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722515"/>
              <a:ext cx="34925" cy="3402965"/>
            </a:xfrm>
            <a:custGeom>
              <a:avLst/>
              <a:gdLst/>
              <a:ahLst/>
              <a:cxnLst/>
              <a:rect l="l" t="t" r="r" b="b"/>
              <a:pathLst>
                <a:path w="34925" h="3402965">
                  <a:moveTo>
                    <a:pt x="0" y="3402456"/>
                  </a:moveTo>
                  <a:lnTo>
                    <a:pt x="34772" y="3402456"/>
                  </a:lnTo>
                </a:path>
                <a:path w="34925" h="3402965">
                  <a:moveTo>
                    <a:pt x="0" y="2551849"/>
                  </a:moveTo>
                  <a:lnTo>
                    <a:pt x="34772" y="2551849"/>
                  </a:lnTo>
                </a:path>
                <a:path w="34925" h="3402965">
                  <a:moveTo>
                    <a:pt x="0" y="1701203"/>
                  </a:moveTo>
                  <a:lnTo>
                    <a:pt x="34772" y="1701203"/>
                  </a:lnTo>
                </a:path>
                <a:path w="34925" h="3402965">
                  <a:moveTo>
                    <a:pt x="0" y="850595"/>
                  </a:moveTo>
                  <a:lnTo>
                    <a:pt x="34772" y="850595"/>
                  </a:lnTo>
                </a:path>
                <a:path w="34925" h="34029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658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039960" y="4324542"/>
            <a:ext cx="83032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3152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4646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139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478359" y="0"/>
            <a:ext cx="30060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docosatrienoylcarnitine</a:t>
            </a:r>
            <a:r>
              <a:rPr sz="1650" spc="10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(C22:3)*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638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63864"/>
            <a:ext cx="18415" cy="360045"/>
          </a:xfrm>
          <a:custGeom>
            <a:avLst/>
            <a:gdLst/>
            <a:ahLst/>
            <a:cxnLst/>
            <a:rect l="l" t="t" r="r" b="b"/>
            <a:pathLst>
              <a:path w="18415" h="360044">
                <a:moveTo>
                  <a:pt x="0" y="359816"/>
                </a:moveTo>
                <a:lnTo>
                  <a:pt x="18067" y="359816"/>
                </a:lnTo>
                <a:lnTo>
                  <a:pt x="18067" y="0"/>
                </a:lnTo>
                <a:lnTo>
                  <a:pt x="0" y="0"/>
                </a:lnTo>
                <a:lnTo>
                  <a:pt x="0" y="3598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70047"/>
            <a:ext cx="0" cy="226060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0"/>
                </a:moveTo>
                <a:lnTo>
                  <a:pt x="0" y="2260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960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122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13722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8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12265"/>
            <a:ext cx="18415" cy="848360"/>
          </a:xfrm>
          <a:custGeom>
            <a:avLst/>
            <a:gdLst/>
            <a:ahLst/>
            <a:cxnLst/>
            <a:rect l="l" t="t" r="r" b="b"/>
            <a:pathLst>
              <a:path w="18414" h="848360">
                <a:moveTo>
                  <a:pt x="0" y="847775"/>
                </a:moveTo>
                <a:lnTo>
                  <a:pt x="18067" y="847775"/>
                </a:lnTo>
                <a:lnTo>
                  <a:pt x="18067" y="0"/>
                </a:lnTo>
                <a:lnTo>
                  <a:pt x="0" y="0"/>
                </a:lnTo>
                <a:lnTo>
                  <a:pt x="0" y="8477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745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458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52673"/>
            <a:ext cx="0" cy="521334"/>
          </a:xfrm>
          <a:custGeom>
            <a:avLst/>
            <a:gdLst/>
            <a:ahLst/>
            <a:cxnLst/>
            <a:rect l="l" t="t" r="r" b="b"/>
            <a:pathLst>
              <a:path h="521335">
                <a:moveTo>
                  <a:pt x="0" y="0"/>
                </a:moveTo>
                <a:lnTo>
                  <a:pt x="0" y="5211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45818"/>
            <a:ext cx="18415" cy="645795"/>
          </a:xfrm>
          <a:custGeom>
            <a:avLst/>
            <a:gdLst/>
            <a:ahLst/>
            <a:cxnLst/>
            <a:rect l="l" t="t" r="r" b="b"/>
            <a:pathLst>
              <a:path w="18414" h="645794">
                <a:moveTo>
                  <a:pt x="0" y="645210"/>
                </a:moveTo>
                <a:lnTo>
                  <a:pt x="18067" y="645210"/>
                </a:lnTo>
                <a:lnTo>
                  <a:pt x="18067" y="0"/>
                </a:lnTo>
                <a:lnTo>
                  <a:pt x="0" y="0"/>
                </a:lnTo>
                <a:lnTo>
                  <a:pt x="0" y="6452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738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7076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277603"/>
            <a:ext cx="579755" cy="405765"/>
            <a:chOff x="4431309" y="3277603"/>
            <a:chExt cx="579755" cy="405765"/>
          </a:xfrm>
        </p:grpSpPr>
        <p:sp>
          <p:nvSpPr>
            <p:cNvPr id="16" name="object 16"/>
            <p:cNvSpPr/>
            <p:nvPr/>
          </p:nvSpPr>
          <p:spPr>
            <a:xfrm>
              <a:off x="4721123" y="3277603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39">
                  <a:moveTo>
                    <a:pt x="0" y="0"/>
                  </a:moveTo>
                  <a:lnTo>
                    <a:pt x="0" y="396214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67381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1763864"/>
            <a:ext cx="18415" cy="360045"/>
          </a:xfrm>
          <a:custGeom>
            <a:avLst/>
            <a:gdLst/>
            <a:ahLst/>
            <a:cxnLst/>
            <a:rect l="l" t="t" r="r" b="b"/>
            <a:pathLst>
              <a:path w="18415" h="360044">
                <a:moveTo>
                  <a:pt x="0" y="0"/>
                </a:moveTo>
                <a:lnTo>
                  <a:pt x="18067" y="0"/>
                </a:lnTo>
                <a:lnTo>
                  <a:pt x="18067" y="359816"/>
                </a:lnTo>
                <a:lnTo>
                  <a:pt x="0" y="3598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14647"/>
            <a:ext cx="1061720" cy="882015"/>
            <a:chOff x="712034" y="2114647"/>
            <a:chExt cx="1061720" cy="882015"/>
          </a:xfrm>
        </p:grpSpPr>
        <p:sp>
          <p:nvSpPr>
            <p:cNvPr id="20" name="object 20"/>
            <p:cNvSpPr/>
            <p:nvPr/>
          </p:nvSpPr>
          <p:spPr>
            <a:xfrm>
              <a:off x="1242809" y="2770035"/>
              <a:ext cx="0" cy="226060"/>
            </a:xfrm>
            <a:custGeom>
              <a:avLst/>
              <a:gdLst/>
              <a:ahLst/>
              <a:cxnLst/>
              <a:rect l="l" t="t" r="r" b="b"/>
              <a:pathLst>
                <a:path h="226060">
                  <a:moveTo>
                    <a:pt x="0" y="0"/>
                  </a:moveTo>
                  <a:lnTo>
                    <a:pt x="0" y="2260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23681"/>
              <a:ext cx="1043940" cy="646430"/>
            </a:xfrm>
            <a:custGeom>
              <a:avLst/>
              <a:gdLst/>
              <a:ahLst/>
              <a:cxnLst/>
              <a:rect l="l" t="t" r="r" b="b"/>
              <a:pathLst>
                <a:path w="1043939" h="646430">
                  <a:moveTo>
                    <a:pt x="1043482" y="646366"/>
                  </a:moveTo>
                  <a:lnTo>
                    <a:pt x="0" y="64636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4636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23681"/>
              <a:ext cx="1043940" cy="646430"/>
            </a:xfrm>
            <a:custGeom>
              <a:avLst/>
              <a:gdLst/>
              <a:ahLst/>
              <a:cxnLst/>
              <a:rect l="l" t="t" r="r" b="b"/>
              <a:pathLst>
                <a:path w="1043939" h="646430">
                  <a:moveTo>
                    <a:pt x="0" y="0"/>
                  </a:moveTo>
                  <a:lnTo>
                    <a:pt x="1043482" y="0"/>
                  </a:lnTo>
                  <a:lnTo>
                    <a:pt x="1043482" y="646366"/>
                  </a:lnTo>
                  <a:lnTo>
                    <a:pt x="0" y="6463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321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12265"/>
            <a:ext cx="18415" cy="848360"/>
          </a:xfrm>
          <a:custGeom>
            <a:avLst/>
            <a:gdLst/>
            <a:ahLst/>
            <a:cxnLst/>
            <a:rect l="l" t="t" r="r" b="b"/>
            <a:pathLst>
              <a:path w="18414" h="848360">
                <a:moveTo>
                  <a:pt x="0" y="0"/>
                </a:moveTo>
                <a:lnTo>
                  <a:pt x="18067" y="0"/>
                </a:lnTo>
                <a:lnTo>
                  <a:pt x="18067" y="847775"/>
                </a:lnTo>
                <a:lnTo>
                  <a:pt x="0" y="8477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151007"/>
            <a:ext cx="1061720" cy="923925"/>
            <a:chOff x="1871455" y="2151007"/>
            <a:chExt cx="1061720" cy="923925"/>
          </a:xfrm>
        </p:grpSpPr>
        <p:sp>
          <p:nvSpPr>
            <p:cNvPr id="26" name="object 26"/>
            <p:cNvSpPr/>
            <p:nvPr/>
          </p:nvSpPr>
          <p:spPr>
            <a:xfrm>
              <a:off x="2402281" y="3013722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8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60041"/>
              <a:ext cx="1043940" cy="854075"/>
            </a:xfrm>
            <a:custGeom>
              <a:avLst/>
              <a:gdLst/>
              <a:ahLst/>
              <a:cxnLst/>
              <a:rect l="l" t="t" r="r" b="b"/>
              <a:pathLst>
                <a:path w="1043939" h="854075">
                  <a:moveTo>
                    <a:pt x="1043533" y="853681"/>
                  </a:moveTo>
                  <a:lnTo>
                    <a:pt x="0" y="85368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5368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60041"/>
              <a:ext cx="1043940" cy="854075"/>
            </a:xfrm>
            <a:custGeom>
              <a:avLst/>
              <a:gdLst/>
              <a:ahLst/>
              <a:cxnLst/>
              <a:rect l="l" t="t" r="r" b="b"/>
              <a:pathLst>
                <a:path w="1043939" h="854075">
                  <a:moveTo>
                    <a:pt x="0" y="0"/>
                  </a:moveTo>
                  <a:lnTo>
                    <a:pt x="1043533" y="0"/>
                  </a:lnTo>
                  <a:lnTo>
                    <a:pt x="1043533" y="853681"/>
                  </a:lnTo>
                  <a:lnTo>
                    <a:pt x="0" y="8536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5830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45818"/>
            <a:ext cx="18415" cy="645795"/>
          </a:xfrm>
          <a:custGeom>
            <a:avLst/>
            <a:gdLst/>
            <a:ahLst/>
            <a:cxnLst/>
            <a:rect l="l" t="t" r="r" b="b"/>
            <a:pathLst>
              <a:path w="18414" h="645794">
                <a:moveTo>
                  <a:pt x="0" y="0"/>
                </a:moveTo>
                <a:lnTo>
                  <a:pt x="18067" y="0"/>
                </a:lnTo>
                <a:lnTo>
                  <a:pt x="18067" y="645210"/>
                </a:lnTo>
                <a:lnTo>
                  <a:pt x="0" y="6452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81995"/>
            <a:ext cx="1061720" cy="1591945"/>
            <a:chOff x="3030927" y="2081995"/>
            <a:chExt cx="1061720" cy="1591945"/>
          </a:xfrm>
        </p:grpSpPr>
        <p:sp>
          <p:nvSpPr>
            <p:cNvPr id="32" name="object 32"/>
            <p:cNvSpPr/>
            <p:nvPr/>
          </p:nvSpPr>
          <p:spPr>
            <a:xfrm>
              <a:off x="3561702" y="3152673"/>
              <a:ext cx="0" cy="521334"/>
            </a:xfrm>
            <a:custGeom>
              <a:avLst/>
              <a:gdLst/>
              <a:ahLst/>
              <a:cxnLst/>
              <a:rect l="l" t="t" r="r" b="b"/>
              <a:pathLst>
                <a:path h="521335">
                  <a:moveTo>
                    <a:pt x="0" y="0"/>
                  </a:moveTo>
                  <a:lnTo>
                    <a:pt x="0" y="5211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91029"/>
              <a:ext cx="1043940" cy="1061720"/>
            </a:xfrm>
            <a:custGeom>
              <a:avLst/>
              <a:gdLst/>
              <a:ahLst/>
              <a:cxnLst/>
              <a:rect l="l" t="t" r="r" b="b"/>
              <a:pathLst>
                <a:path w="1043939" h="1061720">
                  <a:moveTo>
                    <a:pt x="1043482" y="1061643"/>
                  </a:moveTo>
                  <a:lnTo>
                    <a:pt x="0" y="10616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6164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91029"/>
              <a:ext cx="1043940" cy="1061720"/>
            </a:xfrm>
            <a:custGeom>
              <a:avLst/>
              <a:gdLst/>
              <a:ahLst/>
              <a:cxnLst/>
              <a:rect l="l" t="t" r="r" b="b"/>
              <a:pathLst>
                <a:path w="1043939" h="1061720">
                  <a:moveTo>
                    <a:pt x="0" y="0"/>
                  </a:moveTo>
                  <a:lnTo>
                    <a:pt x="1043482" y="0"/>
                  </a:lnTo>
                  <a:lnTo>
                    <a:pt x="1043482" y="1061643"/>
                  </a:lnTo>
                  <a:lnTo>
                    <a:pt x="0" y="10616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674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703165"/>
            <a:ext cx="1061720" cy="970915"/>
            <a:chOff x="4190348" y="2703165"/>
            <a:chExt cx="1061720" cy="970915"/>
          </a:xfrm>
        </p:grpSpPr>
        <p:sp>
          <p:nvSpPr>
            <p:cNvPr id="37" name="object 37"/>
            <p:cNvSpPr/>
            <p:nvPr/>
          </p:nvSpPr>
          <p:spPr>
            <a:xfrm>
              <a:off x="4721123" y="3277590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39">
                  <a:moveTo>
                    <a:pt x="0" y="0"/>
                  </a:moveTo>
                  <a:lnTo>
                    <a:pt x="0" y="39622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712199"/>
              <a:ext cx="1043940" cy="565785"/>
            </a:xfrm>
            <a:custGeom>
              <a:avLst/>
              <a:gdLst/>
              <a:ahLst/>
              <a:cxnLst/>
              <a:rect l="l" t="t" r="r" b="b"/>
              <a:pathLst>
                <a:path w="1043939" h="565785">
                  <a:moveTo>
                    <a:pt x="1043533" y="565404"/>
                  </a:moveTo>
                  <a:lnTo>
                    <a:pt x="0" y="56540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540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12199"/>
              <a:ext cx="1043940" cy="565785"/>
            </a:xfrm>
            <a:custGeom>
              <a:avLst/>
              <a:gdLst/>
              <a:ahLst/>
              <a:cxnLst/>
              <a:rect l="l" t="t" r="r" b="b"/>
              <a:pathLst>
                <a:path w="1043939" h="565785">
                  <a:moveTo>
                    <a:pt x="0" y="0"/>
                  </a:moveTo>
                  <a:lnTo>
                    <a:pt x="1043533" y="0"/>
                  </a:lnTo>
                  <a:lnTo>
                    <a:pt x="1043533" y="565404"/>
                  </a:lnTo>
                  <a:lnTo>
                    <a:pt x="0" y="5654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00250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21780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351188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2233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4569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63743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62543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539203"/>
              <a:ext cx="34925" cy="3585845"/>
            </a:xfrm>
            <a:custGeom>
              <a:avLst/>
              <a:gdLst/>
              <a:ahLst/>
              <a:cxnLst/>
              <a:rect l="l" t="t" r="r" b="b"/>
              <a:pathLst>
                <a:path w="34925" h="3585845">
                  <a:moveTo>
                    <a:pt x="0" y="3585768"/>
                  </a:moveTo>
                  <a:lnTo>
                    <a:pt x="34772" y="3585768"/>
                  </a:lnTo>
                </a:path>
                <a:path w="34925" h="3585845">
                  <a:moveTo>
                    <a:pt x="0" y="2868612"/>
                  </a:moveTo>
                  <a:lnTo>
                    <a:pt x="34772" y="2868612"/>
                  </a:lnTo>
                </a:path>
                <a:path w="34925" h="3585845">
                  <a:moveTo>
                    <a:pt x="0" y="2151456"/>
                  </a:moveTo>
                  <a:lnTo>
                    <a:pt x="34772" y="2151456"/>
                  </a:lnTo>
                </a:path>
                <a:path w="34925" h="3585845">
                  <a:moveTo>
                    <a:pt x="0" y="1434312"/>
                  </a:moveTo>
                  <a:lnTo>
                    <a:pt x="34772" y="1434312"/>
                  </a:lnTo>
                </a:path>
                <a:path w="34925" h="3585845">
                  <a:moveTo>
                    <a:pt x="0" y="717156"/>
                  </a:moveTo>
                  <a:lnTo>
                    <a:pt x="34772" y="717156"/>
                  </a:lnTo>
                </a:path>
                <a:path w="34925" h="35858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993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281164" y="4324542"/>
            <a:ext cx="61810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5821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8650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1478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4307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752054" y="0"/>
            <a:ext cx="24587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adrenoylcarnitine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(C22:4)*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8241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1824139"/>
            <a:ext cx="18415" cy="539115"/>
          </a:xfrm>
          <a:custGeom>
            <a:avLst/>
            <a:gdLst/>
            <a:ahLst/>
            <a:cxnLst/>
            <a:rect l="l" t="t" r="r" b="b"/>
            <a:pathLst>
              <a:path w="18415" h="539114">
                <a:moveTo>
                  <a:pt x="0" y="539000"/>
                </a:moveTo>
                <a:lnTo>
                  <a:pt x="18072" y="539000"/>
                </a:lnTo>
                <a:lnTo>
                  <a:pt x="18072" y="0"/>
                </a:lnTo>
                <a:lnTo>
                  <a:pt x="0" y="0"/>
                </a:lnTo>
                <a:lnTo>
                  <a:pt x="0" y="5390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104007"/>
            <a:ext cx="0" cy="527685"/>
          </a:xfrm>
          <a:custGeom>
            <a:avLst/>
            <a:gdLst/>
            <a:ahLst/>
            <a:cxnLst/>
            <a:rect l="l" t="t" r="r" b="b"/>
            <a:pathLst>
              <a:path h="527685">
                <a:moveTo>
                  <a:pt x="0" y="0"/>
                </a:moveTo>
                <a:lnTo>
                  <a:pt x="0" y="527443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314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2392457"/>
            <a:ext cx="579755" cy="334645"/>
            <a:chOff x="2112416" y="2392457"/>
            <a:chExt cx="579755" cy="334645"/>
          </a:xfrm>
        </p:grpSpPr>
        <p:sp>
          <p:nvSpPr>
            <p:cNvPr id="7" name="object 7"/>
            <p:cNvSpPr/>
            <p:nvPr/>
          </p:nvSpPr>
          <p:spPr>
            <a:xfrm>
              <a:off x="2112416" y="240149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5" y="2401493"/>
              <a:ext cx="18415" cy="325755"/>
            </a:xfrm>
            <a:custGeom>
              <a:avLst/>
              <a:gdLst/>
              <a:ahLst/>
              <a:cxnLst/>
              <a:rect l="l" t="t" r="r" b="b"/>
              <a:pathLst>
                <a:path w="18414" h="325755">
                  <a:moveTo>
                    <a:pt x="0" y="325132"/>
                  </a:moveTo>
                  <a:lnTo>
                    <a:pt x="18072" y="325132"/>
                  </a:lnTo>
                  <a:lnTo>
                    <a:pt x="18072" y="0"/>
                  </a:lnTo>
                  <a:lnTo>
                    <a:pt x="0" y="0"/>
                  </a:lnTo>
                  <a:lnTo>
                    <a:pt x="0" y="3251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6359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109781"/>
            <a:ext cx="579755" cy="596265"/>
            <a:chOff x="3271837" y="2109781"/>
            <a:chExt cx="579755" cy="596265"/>
          </a:xfrm>
        </p:grpSpPr>
        <p:sp>
          <p:nvSpPr>
            <p:cNvPr id="11" name="object 11"/>
            <p:cNvSpPr/>
            <p:nvPr/>
          </p:nvSpPr>
          <p:spPr>
            <a:xfrm>
              <a:off x="3271837" y="211881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6" y="2118817"/>
              <a:ext cx="18415" cy="586740"/>
            </a:xfrm>
            <a:custGeom>
              <a:avLst/>
              <a:gdLst/>
              <a:ahLst/>
              <a:cxnLst/>
              <a:rect l="l" t="t" r="r" b="b"/>
              <a:pathLst>
                <a:path w="18414" h="586739">
                  <a:moveTo>
                    <a:pt x="0" y="586625"/>
                  </a:moveTo>
                  <a:lnTo>
                    <a:pt x="18072" y="586625"/>
                  </a:lnTo>
                  <a:lnTo>
                    <a:pt x="18072" y="0"/>
                  </a:lnTo>
                  <a:lnTo>
                    <a:pt x="0" y="0"/>
                  </a:lnTo>
                  <a:lnTo>
                    <a:pt x="0" y="5866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6359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960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38551"/>
            <a:ext cx="0" cy="144145"/>
          </a:xfrm>
          <a:custGeom>
            <a:avLst/>
            <a:gdLst/>
            <a:ahLst/>
            <a:cxnLst/>
            <a:rect l="l" t="t" r="r" b="b"/>
            <a:pathLst>
              <a:path h="144144">
                <a:moveTo>
                  <a:pt x="0" y="0"/>
                </a:moveTo>
                <a:lnTo>
                  <a:pt x="0" y="143916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1396009"/>
            <a:ext cx="18415" cy="554990"/>
          </a:xfrm>
          <a:custGeom>
            <a:avLst/>
            <a:gdLst/>
            <a:ahLst/>
            <a:cxnLst/>
            <a:rect l="l" t="t" r="r" b="b"/>
            <a:pathLst>
              <a:path w="18414" h="554989">
                <a:moveTo>
                  <a:pt x="0" y="554482"/>
                </a:moveTo>
                <a:lnTo>
                  <a:pt x="18072" y="554482"/>
                </a:lnTo>
                <a:lnTo>
                  <a:pt x="18072" y="0"/>
                </a:lnTo>
                <a:lnTo>
                  <a:pt x="0" y="0"/>
                </a:lnTo>
                <a:lnTo>
                  <a:pt x="0" y="554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824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3" y="1824139"/>
            <a:ext cx="18415" cy="539115"/>
          </a:xfrm>
          <a:custGeom>
            <a:avLst/>
            <a:gdLst/>
            <a:ahLst/>
            <a:cxnLst/>
            <a:rect l="l" t="t" r="r" b="b"/>
            <a:pathLst>
              <a:path w="18415" h="539114">
                <a:moveTo>
                  <a:pt x="0" y="0"/>
                </a:moveTo>
                <a:lnTo>
                  <a:pt x="18072" y="0"/>
                </a:lnTo>
                <a:lnTo>
                  <a:pt x="18072" y="539000"/>
                </a:lnTo>
                <a:lnTo>
                  <a:pt x="0" y="5390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2354103"/>
            <a:ext cx="1061720" cy="1277620"/>
            <a:chOff x="712031" y="2354103"/>
            <a:chExt cx="1061720" cy="1277620"/>
          </a:xfrm>
        </p:grpSpPr>
        <p:sp>
          <p:nvSpPr>
            <p:cNvPr id="20" name="object 20"/>
            <p:cNvSpPr/>
            <p:nvPr/>
          </p:nvSpPr>
          <p:spPr>
            <a:xfrm>
              <a:off x="1242809" y="3104007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h="527685">
                  <a:moveTo>
                    <a:pt x="0" y="0"/>
                  </a:moveTo>
                  <a:lnTo>
                    <a:pt x="0" y="527443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63139"/>
              <a:ext cx="1043940" cy="741045"/>
            </a:xfrm>
            <a:custGeom>
              <a:avLst/>
              <a:gdLst/>
              <a:ahLst/>
              <a:cxnLst/>
              <a:rect l="l" t="t" r="r" b="b"/>
              <a:pathLst>
                <a:path w="1043939" h="741044">
                  <a:moveTo>
                    <a:pt x="1043482" y="740867"/>
                  </a:moveTo>
                  <a:lnTo>
                    <a:pt x="0" y="7408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086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63139"/>
              <a:ext cx="1043940" cy="741045"/>
            </a:xfrm>
            <a:custGeom>
              <a:avLst/>
              <a:gdLst/>
              <a:ahLst/>
              <a:cxnLst/>
              <a:rect l="l" t="t" r="r" b="b"/>
              <a:pathLst>
                <a:path w="1043939" h="741044">
                  <a:moveTo>
                    <a:pt x="0" y="0"/>
                  </a:moveTo>
                  <a:lnTo>
                    <a:pt x="1043482" y="0"/>
                  </a:lnTo>
                  <a:lnTo>
                    <a:pt x="1043482" y="740867"/>
                  </a:lnTo>
                  <a:lnTo>
                    <a:pt x="0" y="74086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139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1871453" y="2401493"/>
            <a:ext cx="1061720" cy="1239520"/>
            <a:chOff x="1871453" y="2401493"/>
            <a:chExt cx="1061720" cy="1239520"/>
          </a:xfrm>
        </p:grpSpPr>
        <p:sp>
          <p:nvSpPr>
            <p:cNvPr id="25" name="object 25"/>
            <p:cNvSpPr/>
            <p:nvPr/>
          </p:nvSpPr>
          <p:spPr>
            <a:xfrm>
              <a:off x="2393245" y="2401493"/>
              <a:ext cx="18415" cy="325755"/>
            </a:xfrm>
            <a:custGeom>
              <a:avLst/>
              <a:gdLst/>
              <a:ahLst/>
              <a:cxnLst/>
              <a:rect l="l" t="t" r="r" b="b"/>
              <a:pathLst>
                <a:path w="18414" h="325755">
                  <a:moveTo>
                    <a:pt x="0" y="0"/>
                  </a:moveTo>
                  <a:lnTo>
                    <a:pt x="18072" y="0"/>
                  </a:lnTo>
                  <a:lnTo>
                    <a:pt x="18072" y="325132"/>
                  </a:lnTo>
                  <a:lnTo>
                    <a:pt x="0" y="325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726626"/>
              <a:ext cx="1043940" cy="904875"/>
            </a:xfrm>
            <a:custGeom>
              <a:avLst/>
              <a:gdLst/>
              <a:ahLst/>
              <a:cxnLst/>
              <a:rect l="l" t="t" r="r" b="b"/>
              <a:pathLst>
                <a:path w="1043939" h="904875">
                  <a:moveTo>
                    <a:pt x="1043533" y="904824"/>
                  </a:moveTo>
                  <a:lnTo>
                    <a:pt x="0" y="90482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0482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726626"/>
              <a:ext cx="1043940" cy="904875"/>
            </a:xfrm>
            <a:custGeom>
              <a:avLst/>
              <a:gdLst/>
              <a:ahLst/>
              <a:cxnLst/>
              <a:rect l="l" t="t" r="r" b="b"/>
              <a:pathLst>
                <a:path w="1043939" h="904875">
                  <a:moveTo>
                    <a:pt x="0" y="0"/>
                  </a:moveTo>
                  <a:lnTo>
                    <a:pt x="1043533" y="0"/>
                  </a:lnTo>
                  <a:lnTo>
                    <a:pt x="1043533" y="904824"/>
                  </a:lnTo>
                  <a:lnTo>
                    <a:pt x="0" y="904824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9221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4" y="2118817"/>
            <a:ext cx="1061720" cy="1522095"/>
            <a:chOff x="3030924" y="2118817"/>
            <a:chExt cx="1061720" cy="1522095"/>
          </a:xfrm>
        </p:grpSpPr>
        <p:sp>
          <p:nvSpPr>
            <p:cNvPr id="30" name="object 30"/>
            <p:cNvSpPr/>
            <p:nvPr/>
          </p:nvSpPr>
          <p:spPr>
            <a:xfrm>
              <a:off x="3552666" y="2118817"/>
              <a:ext cx="18415" cy="586740"/>
            </a:xfrm>
            <a:custGeom>
              <a:avLst/>
              <a:gdLst/>
              <a:ahLst/>
              <a:cxnLst/>
              <a:rect l="l" t="t" r="r" b="b"/>
              <a:pathLst>
                <a:path w="18414" h="586739">
                  <a:moveTo>
                    <a:pt x="0" y="0"/>
                  </a:moveTo>
                  <a:lnTo>
                    <a:pt x="18072" y="0"/>
                  </a:lnTo>
                  <a:lnTo>
                    <a:pt x="18072" y="586625"/>
                  </a:lnTo>
                  <a:lnTo>
                    <a:pt x="0" y="5866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705442"/>
              <a:ext cx="1043940" cy="926465"/>
            </a:xfrm>
            <a:custGeom>
              <a:avLst/>
              <a:gdLst/>
              <a:ahLst/>
              <a:cxnLst/>
              <a:rect l="l" t="t" r="r" b="b"/>
              <a:pathLst>
                <a:path w="1043939" h="926464">
                  <a:moveTo>
                    <a:pt x="1043482" y="926007"/>
                  </a:moveTo>
                  <a:lnTo>
                    <a:pt x="0" y="9260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2600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705442"/>
              <a:ext cx="1043940" cy="926465"/>
            </a:xfrm>
            <a:custGeom>
              <a:avLst/>
              <a:gdLst/>
              <a:ahLst/>
              <a:cxnLst/>
              <a:rect l="l" t="t" r="r" b="b"/>
              <a:pathLst>
                <a:path w="1043939" h="926464">
                  <a:moveTo>
                    <a:pt x="0" y="0"/>
                  </a:moveTo>
                  <a:lnTo>
                    <a:pt x="1043482" y="0"/>
                  </a:lnTo>
                  <a:lnTo>
                    <a:pt x="1043482" y="926007"/>
                  </a:lnTo>
                  <a:lnTo>
                    <a:pt x="0" y="92600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9076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7" y="1396009"/>
            <a:ext cx="18415" cy="554990"/>
          </a:xfrm>
          <a:custGeom>
            <a:avLst/>
            <a:gdLst/>
            <a:ahLst/>
            <a:cxnLst/>
            <a:rect l="l" t="t" r="r" b="b"/>
            <a:pathLst>
              <a:path w="18414" h="554989">
                <a:moveTo>
                  <a:pt x="0" y="0"/>
                </a:moveTo>
                <a:lnTo>
                  <a:pt x="18072" y="0"/>
                </a:lnTo>
                <a:lnTo>
                  <a:pt x="18072" y="554482"/>
                </a:lnTo>
                <a:lnTo>
                  <a:pt x="0" y="5544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5" y="1941455"/>
            <a:ext cx="1061720" cy="1041400"/>
            <a:chOff x="4190345" y="1941455"/>
            <a:chExt cx="1061720" cy="1041400"/>
          </a:xfrm>
        </p:grpSpPr>
        <p:sp>
          <p:nvSpPr>
            <p:cNvPr id="36" name="object 36"/>
            <p:cNvSpPr/>
            <p:nvPr/>
          </p:nvSpPr>
          <p:spPr>
            <a:xfrm>
              <a:off x="4721123" y="2838551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91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1950491"/>
              <a:ext cx="1043940" cy="888365"/>
            </a:xfrm>
            <a:custGeom>
              <a:avLst/>
              <a:gdLst/>
              <a:ahLst/>
              <a:cxnLst/>
              <a:rect l="l" t="t" r="r" b="b"/>
              <a:pathLst>
                <a:path w="1043939" h="888364">
                  <a:moveTo>
                    <a:pt x="1043533" y="888060"/>
                  </a:moveTo>
                  <a:lnTo>
                    <a:pt x="0" y="8880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88060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950491"/>
              <a:ext cx="1043940" cy="888365"/>
            </a:xfrm>
            <a:custGeom>
              <a:avLst/>
              <a:gdLst/>
              <a:ahLst/>
              <a:cxnLst/>
              <a:rect l="l" t="t" r="r" b="b"/>
              <a:pathLst>
                <a:path w="1043939" h="888364">
                  <a:moveTo>
                    <a:pt x="0" y="0"/>
                  </a:moveTo>
                  <a:lnTo>
                    <a:pt x="1043533" y="0"/>
                  </a:lnTo>
                  <a:lnTo>
                    <a:pt x="1043533" y="888060"/>
                  </a:lnTo>
                  <a:lnTo>
                    <a:pt x="0" y="888060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904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69" y="460489"/>
            <a:ext cx="74358" cy="74323"/>
          </a:xfrm>
          <a:prstGeom prst="rect">
            <a:avLst/>
          </a:prstGeom>
        </p:spPr>
      </p:pic>
      <p:grpSp>
        <p:nvGrpSpPr>
          <p:cNvPr id="41" name="object 41"/>
          <p:cNvGrpSpPr/>
          <p:nvPr/>
        </p:nvGrpSpPr>
        <p:grpSpPr>
          <a:xfrm>
            <a:off x="1207693" y="2672016"/>
            <a:ext cx="70485" cy="70485"/>
            <a:chOff x="1207693" y="2672016"/>
            <a:chExt cx="70485" cy="70485"/>
          </a:xfrm>
        </p:grpSpPr>
        <p:sp>
          <p:nvSpPr>
            <p:cNvPr id="42" name="object 42"/>
            <p:cNvSpPr/>
            <p:nvPr/>
          </p:nvSpPr>
          <p:spPr>
            <a:xfrm>
              <a:off x="1207693" y="270708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242809" y="267201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2367165" y="3136112"/>
            <a:ext cx="70485" cy="70485"/>
            <a:chOff x="2367165" y="3136112"/>
            <a:chExt cx="70485" cy="70485"/>
          </a:xfrm>
        </p:grpSpPr>
        <p:sp>
          <p:nvSpPr>
            <p:cNvPr id="45" name="object 45"/>
            <p:cNvSpPr/>
            <p:nvPr/>
          </p:nvSpPr>
          <p:spPr>
            <a:xfrm>
              <a:off x="2367165" y="317122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402281" y="3136112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3526586" y="3024479"/>
            <a:ext cx="70485" cy="70485"/>
            <a:chOff x="3526586" y="3024479"/>
            <a:chExt cx="70485" cy="70485"/>
          </a:xfrm>
        </p:grpSpPr>
        <p:sp>
          <p:nvSpPr>
            <p:cNvPr id="48" name="object 48"/>
            <p:cNvSpPr/>
            <p:nvPr/>
          </p:nvSpPr>
          <p:spPr>
            <a:xfrm>
              <a:off x="3526586" y="305955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561702" y="302447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1" name="object 51"/>
            <p:cNvSpPr/>
            <p:nvPr/>
          </p:nvSpPr>
          <p:spPr>
            <a:xfrm>
              <a:off x="4686045" y="226005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721123" y="222492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2368" y="271913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368" y="131325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268784" y="26105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7" name="object 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8" name="object 68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9" name="object 69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86824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0" name="object 70"/>
          <p:cNvSpPr txBox="1"/>
          <p:nvPr/>
        </p:nvSpPr>
        <p:spPr>
          <a:xfrm>
            <a:off x="3108238" y="4324542"/>
            <a:ext cx="86824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384235" y="4324542"/>
            <a:ext cx="62682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68784" y="12047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420018" y="0"/>
            <a:ext cx="31222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(2</a:t>
            </a:r>
            <a:r>
              <a:rPr sz="1650" spc="-2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or</a:t>
            </a:r>
            <a:r>
              <a:rPr sz="1650" spc="-10" dirty="0">
                <a:latin typeface="Arial"/>
                <a:cs typeface="Arial"/>
              </a:rPr>
              <a:t> 3)-</a:t>
            </a:r>
            <a:r>
              <a:rPr sz="1650" dirty="0">
                <a:latin typeface="Arial"/>
                <a:cs typeface="Arial"/>
              </a:rPr>
              <a:t>decenoate</a:t>
            </a:r>
            <a:r>
              <a:rPr sz="1650" spc="-1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(10:1n7</a:t>
            </a:r>
            <a:r>
              <a:rPr sz="1650" spc="-10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or</a:t>
            </a:r>
            <a:r>
              <a:rPr sz="1650" spc="-10" dirty="0">
                <a:latin typeface="Arial"/>
                <a:cs typeface="Arial"/>
              </a:rPr>
              <a:t> </a:t>
            </a:r>
            <a:r>
              <a:rPr sz="1650" spc="-25" dirty="0">
                <a:latin typeface="Arial"/>
                <a:cs typeface="Arial"/>
              </a:rPr>
              <a:t>n8)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150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15098"/>
            <a:ext cx="18415" cy="807720"/>
          </a:xfrm>
          <a:custGeom>
            <a:avLst/>
            <a:gdLst/>
            <a:ahLst/>
            <a:cxnLst/>
            <a:rect l="l" t="t" r="r" b="b"/>
            <a:pathLst>
              <a:path w="18415" h="807719">
                <a:moveTo>
                  <a:pt x="0" y="807593"/>
                </a:moveTo>
                <a:lnTo>
                  <a:pt x="18067" y="807593"/>
                </a:lnTo>
                <a:lnTo>
                  <a:pt x="18067" y="0"/>
                </a:lnTo>
                <a:lnTo>
                  <a:pt x="0" y="0"/>
                </a:lnTo>
                <a:lnTo>
                  <a:pt x="0" y="8075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8366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31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499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91143"/>
            <a:ext cx="0" cy="342265"/>
          </a:xfrm>
          <a:custGeom>
            <a:avLst/>
            <a:gdLst/>
            <a:ahLst/>
            <a:cxnLst/>
            <a:rect l="l" t="t" r="r" b="b"/>
            <a:pathLst>
              <a:path h="342264">
                <a:moveTo>
                  <a:pt x="0" y="0"/>
                </a:moveTo>
                <a:lnTo>
                  <a:pt x="0" y="3417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635000"/>
          </a:xfrm>
          <a:custGeom>
            <a:avLst/>
            <a:gdLst/>
            <a:ahLst/>
            <a:cxnLst/>
            <a:rect l="l" t="t" r="r" b="b"/>
            <a:pathLst>
              <a:path w="18414" h="635000">
                <a:moveTo>
                  <a:pt x="0" y="634898"/>
                </a:moveTo>
                <a:lnTo>
                  <a:pt x="18067" y="634898"/>
                </a:lnTo>
                <a:lnTo>
                  <a:pt x="18067" y="0"/>
                </a:lnTo>
                <a:lnTo>
                  <a:pt x="0" y="0"/>
                </a:lnTo>
                <a:lnTo>
                  <a:pt x="0" y="634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328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948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66429"/>
            <a:ext cx="0" cy="543560"/>
          </a:xfrm>
          <a:custGeom>
            <a:avLst/>
            <a:gdLst/>
            <a:ahLst/>
            <a:cxnLst/>
            <a:rect l="l" t="t" r="r" b="b"/>
            <a:pathLst>
              <a:path h="543560">
                <a:moveTo>
                  <a:pt x="0" y="0"/>
                </a:moveTo>
                <a:lnTo>
                  <a:pt x="0" y="5430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94828"/>
            <a:ext cx="18415" cy="389255"/>
          </a:xfrm>
          <a:custGeom>
            <a:avLst/>
            <a:gdLst/>
            <a:ahLst/>
            <a:cxnLst/>
            <a:rect l="l" t="t" r="r" b="b"/>
            <a:pathLst>
              <a:path w="18414" h="389255">
                <a:moveTo>
                  <a:pt x="0" y="388937"/>
                </a:moveTo>
                <a:lnTo>
                  <a:pt x="18067" y="388937"/>
                </a:lnTo>
                <a:lnTo>
                  <a:pt x="18067" y="0"/>
                </a:lnTo>
                <a:lnTo>
                  <a:pt x="0" y="0"/>
                </a:lnTo>
                <a:lnTo>
                  <a:pt x="0" y="3889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094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522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14598"/>
            <a:ext cx="0" cy="351155"/>
          </a:xfrm>
          <a:custGeom>
            <a:avLst/>
            <a:gdLst/>
            <a:ahLst/>
            <a:cxnLst/>
            <a:rect l="l" t="t" r="r" b="b"/>
            <a:pathLst>
              <a:path h="351154">
                <a:moveTo>
                  <a:pt x="0" y="0"/>
                </a:moveTo>
                <a:lnTo>
                  <a:pt x="0" y="3511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52218"/>
            <a:ext cx="18415" cy="686435"/>
          </a:xfrm>
          <a:custGeom>
            <a:avLst/>
            <a:gdLst/>
            <a:ahLst/>
            <a:cxnLst/>
            <a:rect l="l" t="t" r="r" b="b"/>
            <a:pathLst>
              <a:path w="18414" h="686435">
                <a:moveTo>
                  <a:pt x="0" y="686092"/>
                </a:moveTo>
                <a:lnTo>
                  <a:pt x="18067" y="686092"/>
                </a:lnTo>
                <a:lnTo>
                  <a:pt x="18067" y="0"/>
                </a:lnTo>
                <a:lnTo>
                  <a:pt x="0" y="0"/>
                </a:lnTo>
                <a:lnTo>
                  <a:pt x="0" y="6860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657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15098"/>
            <a:ext cx="18415" cy="807720"/>
          </a:xfrm>
          <a:custGeom>
            <a:avLst/>
            <a:gdLst/>
            <a:ahLst/>
            <a:cxnLst/>
            <a:rect l="l" t="t" r="r" b="b"/>
            <a:pathLst>
              <a:path w="18415" h="807719">
                <a:moveTo>
                  <a:pt x="0" y="0"/>
                </a:moveTo>
                <a:lnTo>
                  <a:pt x="18067" y="0"/>
                </a:lnTo>
                <a:lnTo>
                  <a:pt x="18067" y="807593"/>
                </a:lnTo>
                <a:lnTo>
                  <a:pt x="0" y="8075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13657"/>
            <a:ext cx="1061720" cy="1336675"/>
            <a:chOff x="712034" y="1713657"/>
            <a:chExt cx="1061720" cy="1336675"/>
          </a:xfrm>
        </p:grpSpPr>
        <p:sp>
          <p:nvSpPr>
            <p:cNvPr id="20" name="object 20"/>
            <p:cNvSpPr/>
            <p:nvPr/>
          </p:nvSpPr>
          <p:spPr>
            <a:xfrm>
              <a:off x="1242809" y="2983661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h="66675">
                  <a:moveTo>
                    <a:pt x="0" y="0"/>
                  </a:moveTo>
                  <a:lnTo>
                    <a:pt x="0" y="6631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22691"/>
              <a:ext cx="1043940" cy="1261110"/>
            </a:xfrm>
            <a:custGeom>
              <a:avLst/>
              <a:gdLst/>
              <a:ahLst/>
              <a:cxnLst/>
              <a:rect l="l" t="t" r="r" b="b"/>
              <a:pathLst>
                <a:path w="1043939" h="1261110">
                  <a:moveTo>
                    <a:pt x="1043482" y="1260970"/>
                  </a:moveTo>
                  <a:lnTo>
                    <a:pt x="0" y="12609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6097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22691"/>
              <a:ext cx="1043940" cy="1261110"/>
            </a:xfrm>
            <a:custGeom>
              <a:avLst/>
              <a:gdLst/>
              <a:ahLst/>
              <a:cxnLst/>
              <a:rect l="l" t="t" r="r" b="b"/>
              <a:pathLst>
                <a:path w="1043939" h="1261110">
                  <a:moveTo>
                    <a:pt x="0" y="0"/>
                  </a:moveTo>
                  <a:lnTo>
                    <a:pt x="1043482" y="0"/>
                  </a:lnTo>
                  <a:lnTo>
                    <a:pt x="1043482" y="1260970"/>
                  </a:lnTo>
                  <a:lnTo>
                    <a:pt x="0" y="12609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1512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635000"/>
          </a:xfrm>
          <a:custGeom>
            <a:avLst/>
            <a:gdLst/>
            <a:ahLst/>
            <a:cxnLst/>
            <a:rect l="l" t="t" r="r" b="b"/>
            <a:pathLst>
              <a:path w="18414" h="635000">
                <a:moveTo>
                  <a:pt x="0" y="0"/>
                </a:moveTo>
                <a:lnTo>
                  <a:pt x="18067" y="0"/>
                </a:lnTo>
                <a:lnTo>
                  <a:pt x="18067" y="634898"/>
                </a:lnTo>
                <a:lnTo>
                  <a:pt x="0" y="6348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23501"/>
            <a:ext cx="1061720" cy="1709420"/>
            <a:chOff x="1871455" y="1123501"/>
            <a:chExt cx="1061720" cy="1709420"/>
          </a:xfrm>
        </p:grpSpPr>
        <p:sp>
          <p:nvSpPr>
            <p:cNvPr id="26" name="object 26"/>
            <p:cNvSpPr/>
            <p:nvPr/>
          </p:nvSpPr>
          <p:spPr>
            <a:xfrm>
              <a:off x="2402281" y="2491130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4">
                  <a:moveTo>
                    <a:pt x="0" y="0"/>
                  </a:moveTo>
                  <a:lnTo>
                    <a:pt x="0" y="3417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32535"/>
              <a:ext cx="1043940" cy="1358900"/>
            </a:xfrm>
            <a:custGeom>
              <a:avLst/>
              <a:gdLst/>
              <a:ahLst/>
              <a:cxnLst/>
              <a:rect l="l" t="t" r="r" b="b"/>
              <a:pathLst>
                <a:path w="1043939" h="1358900">
                  <a:moveTo>
                    <a:pt x="1043533" y="1358607"/>
                  </a:moveTo>
                  <a:lnTo>
                    <a:pt x="0" y="13586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586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32535"/>
              <a:ext cx="1043940" cy="1358900"/>
            </a:xfrm>
            <a:custGeom>
              <a:avLst/>
              <a:gdLst/>
              <a:ahLst/>
              <a:cxnLst/>
              <a:rect l="l" t="t" r="r" b="b"/>
              <a:pathLst>
                <a:path w="1043939" h="1358900">
                  <a:moveTo>
                    <a:pt x="0" y="0"/>
                  </a:moveTo>
                  <a:lnTo>
                    <a:pt x="1043533" y="0"/>
                  </a:lnTo>
                  <a:lnTo>
                    <a:pt x="1043533" y="1358607"/>
                  </a:lnTo>
                  <a:lnTo>
                    <a:pt x="0" y="13586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092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94828"/>
            <a:ext cx="18415" cy="389255"/>
          </a:xfrm>
          <a:custGeom>
            <a:avLst/>
            <a:gdLst/>
            <a:ahLst/>
            <a:cxnLst/>
            <a:rect l="l" t="t" r="r" b="b"/>
            <a:pathLst>
              <a:path w="18414" h="389255">
                <a:moveTo>
                  <a:pt x="0" y="0"/>
                </a:moveTo>
                <a:lnTo>
                  <a:pt x="18067" y="0"/>
                </a:lnTo>
                <a:lnTo>
                  <a:pt x="18067" y="388937"/>
                </a:lnTo>
                <a:lnTo>
                  <a:pt x="0" y="38893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74732"/>
            <a:ext cx="1061720" cy="1134745"/>
            <a:chOff x="3030927" y="1474732"/>
            <a:chExt cx="1061720" cy="1134745"/>
          </a:xfrm>
        </p:grpSpPr>
        <p:sp>
          <p:nvSpPr>
            <p:cNvPr id="32" name="object 32"/>
            <p:cNvSpPr/>
            <p:nvPr/>
          </p:nvSpPr>
          <p:spPr>
            <a:xfrm>
              <a:off x="3561702" y="2066429"/>
              <a:ext cx="0" cy="543560"/>
            </a:xfrm>
            <a:custGeom>
              <a:avLst/>
              <a:gdLst/>
              <a:ahLst/>
              <a:cxnLst/>
              <a:rect l="l" t="t" r="r" b="b"/>
              <a:pathLst>
                <a:path h="543560">
                  <a:moveTo>
                    <a:pt x="0" y="0"/>
                  </a:moveTo>
                  <a:lnTo>
                    <a:pt x="0" y="5430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83766"/>
              <a:ext cx="1043940" cy="582930"/>
            </a:xfrm>
            <a:custGeom>
              <a:avLst/>
              <a:gdLst/>
              <a:ahLst/>
              <a:cxnLst/>
              <a:rect l="l" t="t" r="r" b="b"/>
              <a:pathLst>
                <a:path w="1043939" h="582930">
                  <a:moveTo>
                    <a:pt x="1043482" y="582663"/>
                  </a:moveTo>
                  <a:lnTo>
                    <a:pt x="0" y="58266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266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83766"/>
              <a:ext cx="1043940" cy="582930"/>
            </a:xfrm>
            <a:custGeom>
              <a:avLst/>
              <a:gdLst/>
              <a:ahLst/>
              <a:cxnLst/>
              <a:rect l="l" t="t" r="r" b="b"/>
              <a:pathLst>
                <a:path w="1043939" h="582930">
                  <a:moveTo>
                    <a:pt x="0" y="0"/>
                  </a:moveTo>
                  <a:lnTo>
                    <a:pt x="1043482" y="0"/>
                  </a:lnTo>
                  <a:lnTo>
                    <a:pt x="1043482" y="582663"/>
                  </a:lnTo>
                  <a:lnTo>
                    <a:pt x="0" y="5826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496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52218"/>
            <a:ext cx="18415" cy="686435"/>
          </a:xfrm>
          <a:custGeom>
            <a:avLst/>
            <a:gdLst/>
            <a:ahLst/>
            <a:cxnLst/>
            <a:rect l="l" t="t" r="r" b="b"/>
            <a:pathLst>
              <a:path w="18414" h="686435">
                <a:moveTo>
                  <a:pt x="0" y="0"/>
                </a:moveTo>
                <a:lnTo>
                  <a:pt x="18067" y="0"/>
                </a:lnTo>
                <a:lnTo>
                  <a:pt x="18067" y="686092"/>
                </a:lnTo>
                <a:lnTo>
                  <a:pt x="0" y="6860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529277"/>
            <a:ext cx="1061720" cy="1136650"/>
            <a:chOff x="4190348" y="2529277"/>
            <a:chExt cx="1061720" cy="1136650"/>
          </a:xfrm>
        </p:grpSpPr>
        <p:sp>
          <p:nvSpPr>
            <p:cNvPr id="38" name="object 38"/>
            <p:cNvSpPr/>
            <p:nvPr/>
          </p:nvSpPr>
          <p:spPr>
            <a:xfrm>
              <a:off x="4721123" y="3314598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0"/>
                  </a:moveTo>
                  <a:lnTo>
                    <a:pt x="0" y="3511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38310"/>
              <a:ext cx="1043940" cy="776605"/>
            </a:xfrm>
            <a:custGeom>
              <a:avLst/>
              <a:gdLst/>
              <a:ahLst/>
              <a:cxnLst/>
              <a:rect l="l" t="t" r="r" b="b"/>
              <a:pathLst>
                <a:path w="1043939" h="776604">
                  <a:moveTo>
                    <a:pt x="1043533" y="776287"/>
                  </a:moveTo>
                  <a:lnTo>
                    <a:pt x="0" y="7762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7628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38310"/>
              <a:ext cx="1043940" cy="776605"/>
            </a:xfrm>
            <a:custGeom>
              <a:avLst/>
              <a:gdLst/>
              <a:ahLst/>
              <a:cxnLst/>
              <a:rect l="l" t="t" r="r" b="b"/>
              <a:pathLst>
                <a:path w="1043939" h="776604">
                  <a:moveTo>
                    <a:pt x="0" y="0"/>
                  </a:moveTo>
                  <a:lnTo>
                    <a:pt x="1043533" y="0"/>
                  </a:lnTo>
                  <a:lnTo>
                    <a:pt x="1043533" y="776287"/>
                  </a:lnTo>
                  <a:lnTo>
                    <a:pt x="0" y="7762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353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2304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939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7401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86603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238846"/>
              <a:ext cx="34925" cy="2886710"/>
            </a:xfrm>
            <a:custGeom>
              <a:avLst/>
              <a:gdLst/>
              <a:ahLst/>
              <a:cxnLst/>
              <a:rect l="l" t="t" r="r" b="b"/>
              <a:pathLst>
                <a:path w="34925" h="2886710">
                  <a:moveTo>
                    <a:pt x="0" y="2886125"/>
                  </a:moveTo>
                  <a:lnTo>
                    <a:pt x="34772" y="2886125"/>
                  </a:lnTo>
                </a:path>
                <a:path w="34925" h="2886710">
                  <a:moveTo>
                    <a:pt x="0" y="1924100"/>
                  </a:moveTo>
                  <a:lnTo>
                    <a:pt x="34772" y="1924100"/>
                  </a:lnTo>
                </a:path>
                <a:path w="34925" h="2886710">
                  <a:moveTo>
                    <a:pt x="0" y="962075"/>
                  </a:moveTo>
                  <a:lnTo>
                    <a:pt x="34772" y="962075"/>
                  </a:lnTo>
                </a:path>
                <a:path w="34925" h="28867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5444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9237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13034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38460" y="0"/>
            <a:ext cx="32854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docosahexaenoylcarnitine</a:t>
            </a:r>
            <a:r>
              <a:rPr sz="1650" spc="11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(C22:6)*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553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55331"/>
            <a:ext cx="18415" cy="758190"/>
          </a:xfrm>
          <a:custGeom>
            <a:avLst/>
            <a:gdLst/>
            <a:ahLst/>
            <a:cxnLst/>
            <a:rect l="l" t="t" r="r" b="b"/>
            <a:pathLst>
              <a:path w="18415" h="758189">
                <a:moveTo>
                  <a:pt x="0" y="757732"/>
                </a:moveTo>
                <a:lnTo>
                  <a:pt x="18067" y="757732"/>
                </a:lnTo>
                <a:lnTo>
                  <a:pt x="18067" y="0"/>
                </a:lnTo>
                <a:lnTo>
                  <a:pt x="0" y="0"/>
                </a:lnTo>
                <a:lnTo>
                  <a:pt x="0" y="757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06192"/>
            <a:ext cx="0" cy="242570"/>
          </a:xfrm>
          <a:custGeom>
            <a:avLst/>
            <a:gdLst/>
            <a:ahLst/>
            <a:cxnLst/>
            <a:rect l="l" t="t" r="r" b="b"/>
            <a:pathLst>
              <a:path h="242569">
                <a:moveTo>
                  <a:pt x="0" y="0"/>
                </a:moveTo>
                <a:lnTo>
                  <a:pt x="0" y="24234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485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963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55797"/>
            <a:ext cx="0" cy="140970"/>
          </a:xfrm>
          <a:custGeom>
            <a:avLst/>
            <a:gdLst/>
            <a:ahLst/>
            <a:cxnLst/>
            <a:rect l="l" t="t" r="r" b="b"/>
            <a:pathLst>
              <a:path h="140970">
                <a:moveTo>
                  <a:pt x="0" y="0"/>
                </a:moveTo>
                <a:lnTo>
                  <a:pt x="0" y="1409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96325"/>
            <a:ext cx="18415" cy="195580"/>
          </a:xfrm>
          <a:custGeom>
            <a:avLst/>
            <a:gdLst/>
            <a:ahLst/>
            <a:cxnLst/>
            <a:rect l="l" t="t" r="r" b="b"/>
            <a:pathLst>
              <a:path w="18414" h="195580">
                <a:moveTo>
                  <a:pt x="0" y="195516"/>
                </a:moveTo>
                <a:lnTo>
                  <a:pt x="18067" y="195516"/>
                </a:lnTo>
                <a:lnTo>
                  <a:pt x="18067" y="0"/>
                </a:lnTo>
                <a:lnTo>
                  <a:pt x="0" y="0"/>
                </a:lnTo>
                <a:lnTo>
                  <a:pt x="0" y="1955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2967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5368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90227"/>
            <a:ext cx="0" cy="151765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0"/>
                </a:moveTo>
                <a:lnTo>
                  <a:pt x="0" y="1513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536875"/>
            <a:ext cx="18415" cy="200660"/>
          </a:xfrm>
          <a:custGeom>
            <a:avLst/>
            <a:gdLst/>
            <a:ahLst/>
            <a:cxnLst/>
            <a:rect l="l" t="t" r="r" b="b"/>
            <a:pathLst>
              <a:path w="18414" h="200660">
                <a:moveTo>
                  <a:pt x="0" y="200571"/>
                </a:moveTo>
                <a:lnTo>
                  <a:pt x="18067" y="200571"/>
                </a:lnTo>
                <a:lnTo>
                  <a:pt x="18067" y="0"/>
                </a:lnTo>
                <a:lnTo>
                  <a:pt x="0" y="0"/>
                </a:lnTo>
                <a:lnTo>
                  <a:pt x="0" y="200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415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290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52788"/>
            <a:ext cx="0" cy="377190"/>
          </a:xfrm>
          <a:custGeom>
            <a:avLst/>
            <a:gdLst/>
            <a:ahLst/>
            <a:cxnLst/>
            <a:rect l="l" t="t" r="r" b="b"/>
            <a:pathLst>
              <a:path h="377189">
                <a:moveTo>
                  <a:pt x="0" y="0"/>
                </a:moveTo>
                <a:lnTo>
                  <a:pt x="0" y="3770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29003"/>
            <a:ext cx="18415" cy="295910"/>
          </a:xfrm>
          <a:custGeom>
            <a:avLst/>
            <a:gdLst/>
            <a:ahLst/>
            <a:cxnLst/>
            <a:rect l="l" t="t" r="r" b="b"/>
            <a:pathLst>
              <a:path w="18414" h="295910">
                <a:moveTo>
                  <a:pt x="0" y="295567"/>
                </a:moveTo>
                <a:lnTo>
                  <a:pt x="18067" y="295567"/>
                </a:lnTo>
                <a:lnTo>
                  <a:pt x="18067" y="0"/>
                </a:lnTo>
                <a:lnTo>
                  <a:pt x="0" y="0"/>
                </a:lnTo>
                <a:lnTo>
                  <a:pt x="0" y="295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298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55331"/>
            <a:ext cx="18415" cy="758190"/>
          </a:xfrm>
          <a:custGeom>
            <a:avLst/>
            <a:gdLst/>
            <a:ahLst/>
            <a:cxnLst/>
            <a:rect l="l" t="t" r="r" b="b"/>
            <a:pathLst>
              <a:path w="18415" h="758189">
                <a:moveTo>
                  <a:pt x="0" y="0"/>
                </a:moveTo>
                <a:lnTo>
                  <a:pt x="18067" y="0"/>
                </a:lnTo>
                <a:lnTo>
                  <a:pt x="18067" y="757732"/>
                </a:lnTo>
                <a:lnTo>
                  <a:pt x="0" y="7577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04030"/>
            <a:ext cx="1061720" cy="844550"/>
            <a:chOff x="712034" y="2104030"/>
            <a:chExt cx="1061720" cy="844550"/>
          </a:xfrm>
        </p:grpSpPr>
        <p:sp>
          <p:nvSpPr>
            <p:cNvPr id="20" name="object 20"/>
            <p:cNvSpPr/>
            <p:nvPr/>
          </p:nvSpPr>
          <p:spPr>
            <a:xfrm>
              <a:off x="1242809" y="2706192"/>
              <a:ext cx="0" cy="242570"/>
            </a:xfrm>
            <a:custGeom>
              <a:avLst/>
              <a:gdLst/>
              <a:ahLst/>
              <a:cxnLst/>
              <a:rect l="l" t="t" r="r" b="b"/>
              <a:pathLst>
                <a:path h="242569">
                  <a:moveTo>
                    <a:pt x="0" y="0"/>
                  </a:moveTo>
                  <a:lnTo>
                    <a:pt x="0" y="2423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13064"/>
              <a:ext cx="1043940" cy="593725"/>
            </a:xfrm>
            <a:custGeom>
              <a:avLst/>
              <a:gdLst/>
              <a:ahLst/>
              <a:cxnLst/>
              <a:rect l="l" t="t" r="r" b="b"/>
              <a:pathLst>
                <a:path w="1043939" h="593725">
                  <a:moveTo>
                    <a:pt x="1043482" y="593128"/>
                  </a:moveTo>
                  <a:lnTo>
                    <a:pt x="0" y="5931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312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13064"/>
              <a:ext cx="1043940" cy="593725"/>
            </a:xfrm>
            <a:custGeom>
              <a:avLst/>
              <a:gdLst/>
              <a:ahLst/>
              <a:cxnLst/>
              <a:rect l="l" t="t" r="r" b="b"/>
              <a:pathLst>
                <a:path w="1043939" h="593725">
                  <a:moveTo>
                    <a:pt x="0" y="0"/>
                  </a:moveTo>
                  <a:lnTo>
                    <a:pt x="1043482" y="0"/>
                  </a:lnTo>
                  <a:lnTo>
                    <a:pt x="1043482" y="593128"/>
                  </a:lnTo>
                  <a:lnTo>
                    <a:pt x="0" y="5931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979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996325"/>
            <a:ext cx="18415" cy="195580"/>
          </a:xfrm>
          <a:custGeom>
            <a:avLst/>
            <a:gdLst/>
            <a:ahLst/>
            <a:cxnLst/>
            <a:rect l="l" t="t" r="r" b="b"/>
            <a:pathLst>
              <a:path w="18414" h="195580">
                <a:moveTo>
                  <a:pt x="0" y="0"/>
                </a:moveTo>
                <a:lnTo>
                  <a:pt x="18067" y="0"/>
                </a:lnTo>
                <a:lnTo>
                  <a:pt x="18067" y="195516"/>
                </a:lnTo>
                <a:lnTo>
                  <a:pt x="0" y="1955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182808"/>
            <a:ext cx="1061720" cy="1114425"/>
            <a:chOff x="1871455" y="2182808"/>
            <a:chExt cx="1061720" cy="1114425"/>
          </a:xfrm>
        </p:grpSpPr>
        <p:sp>
          <p:nvSpPr>
            <p:cNvPr id="26" name="object 26"/>
            <p:cNvSpPr/>
            <p:nvPr/>
          </p:nvSpPr>
          <p:spPr>
            <a:xfrm>
              <a:off x="2402281" y="3155797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0"/>
                  </a:moveTo>
                  <a:lnTo>
                    <a:pt x="0" y="1409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91842"/>
              <a:ext cx="1043940" cy="964565"/>
            </a:xfrm>
            <a:custGeom>
              <a:avLst/>
              <a:gdLst/>
              <a:ahLst/>
              <a:cxnLst/>
              <a:rect l="l" t="t" r="r" b="b"/>
              <a:pathLst>
                <a:path w="1043939" h="964564">
                  <a:moveTo>
                    <a:pt x="1043533" y="963955"/>
                  </a:moveTo>
                  <a:lnTo>
                    <a:pt x="0" y="96395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6395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91842"/>
              <a:ext cx="1043940" cy="964565"/>
            </a:xfrm>
            <a:custGeom>
              <a:avLst/>
              <a:gdLst/>
              <a:ahLst/>
              <a:cxnLst/>
              <a:rect l="l" t="t" r="r" b="b"/>
              <a:pathLst>
                <a:path w="1043939" h="964564">
                  <a:moveTo>
                    <a:pt x="0" y="0"/>
                  </a:moveTo>
                  <a:lnTo>
                    <a:pt x="1043533" y="0"/>
                  </a:lnTo>
                  <a:lnTo>
                    <a:pt x="1043533" y="963955"/>
                  </a:lnTo>
                  <a:lnTo>
                    <a:pt x="0" y="9639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9488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536875"/>
            <a:ext cx="18415" cy="200660"/>
          </a:xfrm>
          <a:custGeom>
            <a:avLst/>
            <a:gdLst/>
            <a:ahLst/>
            <a:cxnLst/>
            <a:rect l="l" t="t" r="r" b="b"/>
            <a:pathLst>
              <a:path w="18414" h="200660">
                <a:moveTo>
                  <a:pt x="0" y="0"/>
                </a:moveTo>
                <a:lnTo>
                  <a:pt x="18067" y="0"/>
                </a:lnTo>
                <a:lnTo>
                  <a:pt x="18067" y="200571"/>
                </a:lnTo>
                <a:lnTo>
                  <a:pt x="0" y="2005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728413"/>
            <a:ext cx="1061720" cy="613410"/>
            <a:chOff x="3030927" y="2728413"/>
            <a:chExt cx="1061720" cy="613410"/>
          </a:xfrm>
        </p:grpSpPr>
        <p:sp>
          <p:nvSpPr>
            <p:cNvPr id="32" name="object 32"/>
            <p:cNvSpPr/>
            <p:nvPr/>
          </p:nvSpPr>
          <p:spPr>
            <a:xfrm>
              <a:off x="3561702" y="3190227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737446"/>
              <a:ext cx="1043940" cy="453390"/>
            </a:xfrm>
            <a:custGeom>
              <a:avLst/>
              <a:gdLst/>
              <a:ahLst/>
              <a:cxnLst/>
              <a:rect l="l" t="t" r="r" b="b"/>
              <a:pathLst>
                <a:path w="1043939" h="453389">
                  <a:moveTo>
                    <a:pt x="1043482" y="452780"/>
                  </a:moveTo>
                  <a:lnTo>
                    <a:pt x="0" y="45278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278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37446"/>
              <a:ext cx="1043940" cy="453390"/>
            </a:xfrm>
            <a:custGeom>
              <a:avLst/>
              <a:gdLst/>
              <a:ahLst/>
              <a:cxnLst/>
              <a:rect l="l" t="t" r="r" b="b"/>
              <a:pathLst>
                <a:path w="1043939" h="453389">
                  <a:moveTo>
                    <a:pt x="0" y="0"/>
                  </a:moveTo>
                  <a:lnTo>
                    <a:pt x="1043482" y="0"/>
                  </a:lnTo>
                  <a:lnTo>
                    <a:pt x="1043482" y="452780"/>
                  </a:lnTo>
                  <a:lnTo>
                    <a:pt x="0" y="4527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534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29003"/>
            <a:ext cx="18415" cy="295910"/>
          </a:xfrm>
          <a:custGeom>
            <a:avLst/>
            <a:gdLst/>
            <a:ahLst/>
            <a:cxnLst/>
            <a:rect l="l" t="t" r="r" b="b"/>
            <a:pathLst>
              <a:path w="18414" h="295910">
                <a:moveTo>
                  <a:pt x="0" y="0"/>
                </a:moveTo>
                <a:lnTo>
                  <a:pt x="18067" y="0"/>
                </a:lnTo>
                <a:lnTo>
                  <a:pt x="18067" y="295567"/>
                </a:lnTo>
                <a:lnTo>
                  <a:pt x="0" y="2955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15536"/>
            <a:ext cx="1061720" cy="1114425"/>
            <a:chOff x="4190348" y="2115536"/>
            <a:chExt cx="1061720" cy="1114425"/>
          </a:xfrm>
        </p:grpSpPr>
        <p:sp>
          <p:nvSpPr>
            <p:cNvPr id="38" name="object 38"/>
            <p:cNvSpPr/>
            <p:nvPr/>
          </p:nvSpPr>
          <p:spPr>
            <a:xfrm>
              <a:off x="4721123" y="2852788"/>
              <a:ext cx="0" cy="377190"/>
            </a:xfrm>
            <a:custGeom>
              <a:avLst/>
              <a:gdLst/>
              <a:ahLst/>
              <a:cxnLst/>
              <a:rect l="l" t="t" r="r" b="b"/>
              <a:pathLst>
                <a:path h="377189">
                  <a:moveTo>
                    <a:pt x="0" y="0"/>
                  </a:moveTo>
                  <a:lnTo>
                    <a:pt x="0" y="3770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24570"/>
              <a:ext cx="1043940" cy="728345"/>
            </a:xfrm>
            <a:custGeom>
              <a:avLst/>
              <a:gdLst/>
              <a:ahLst/>
              <a:cxnLst/>
              <a:rect l="l" t="t" r="r" b="b"/>
              <a:pathLst>
                <a:path w="1043939" h="728344">
                  <a:moveTo>
                    <a:pt x="1043533" y="728218"/>
                  </a:moveTo>
                  <a:lnTo>
                    <a:pt x="0" y="72821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821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24570"/>
              <a:ext cx="1043940" cy="728345"/>
            </a:xfrm>
            <a:custGeom>
              <a:avLst/>
              <a:gdLst/>
              <a:ahLst/>
              <a:cxnLst/>
              <a:rect l="l" t="t" r="r" b="b"/>
              <a:pathLst>
                <a:path w="1043939" h="728344">
                  <a:moveTo>
                    <a:pt x="0" y="0"/>
                  </a:moveTo>
                  <a:lnTo>
                    <a:pt x="1043533" y="0"/>
                  </a:lnTo>
                  <a:lnTo>
                    <a:pt x="1043533" y="728218"/>
                  </a:lnTo>
                  <a:lnTo>
                    <a:pt x="0" y="7282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426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691334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3090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5178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89307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37554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396403"/>
              <a:ext cx="34925" cy="2728595"/>
            </a:xfrm>
            <a:custGeom>
              <a:avLst/>
              <a:gdLst/>
              <a:ahLst/>
              <a:cxnLst/>
              <a:rect l="l" t="t" r="r" b="b"/>
              <a:pathLst>
                <a:path w="34925" h="2728595">
                  <a:moveTo>
                    <a:pt x="0" y="2728569"/>
                  </a:moveTo>
                  <a:lnTo>
                    <a:pt x="34772" y="2728569"/>
                  </a:lnTo>
                </a:path>
                <a:path w="34925" h="2728595">
                  <a:moveTo>
                    <a:pt x="0" y="1364310"/>
                  </a:moveTo>
                  <a:lnTo>
                    <a:pt x="34772" y="1364310"/>
                  </a:lnTo>
                </a:path>
                <a:path w="34925" h="27285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522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2879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22152" y="0"/>
            <a:ext cx="23190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adipoylcarnitine</a:t>
            </a:r>
            <a:r>
              <a:rPr sz="1650" spc="-80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(C6-</a:t>
            </a:r>
            <a:r>
              <a:rPr sz="1650" spc="-25" dirty="0">
                <a:latin typeface="Arial"/>
                <a:cs typeface="Arial"/>
              </a:rPr>
              <a:t>DC)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121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1912188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6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46616"/>
            <a:ext cx="0" cy="598170"/>
          </a:xfrm>
          <a:custGeom>
            <a:avLst/>
            <a:gdLst/>
            <a:ahLst/>
            <a:cxnLst/>
            <a:rect l="l" t="t" r="r" b="b"/>
            <a:pathLst>
              <a:path h="598170">
                <a:moveTo>
                  <a:pt x="0" y="0"/>
                </a:moveTo>
                <a:lnTo>
                  <a:pt x="0" y="5979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446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525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18129"/>
            <a:ext cx="0" cy="153670"/>
          </a:xfrm>
          <a:custGeom>
            <a:avLst/>
            <a:gdLst/>
            <a:ahLst/>
            <a:cxnLst/>
            <a:rect l="l" t="t" r="r" b="b"/>
            <a:pathLst>
              <a:path h="153669">
                <a:moveTo>
                  <a:pt x="0" y="0"/>
                </a:moveTo>
                <a:lnTo>
                  <a:pt x="0" y="1533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52561"/>
            <a:ext cx="18415" cy="596900"/>
          </a:xfrm>
          <a:custGeom>
            <a:avLst/>
            <a:gdLst/>
            <a:ahLst/>
            <a:cxnLst/>
            <a:rect l="l" t="t" r="r" b="b"/>
            <a:pathLst>
              <a:path w="18414" h="596900">
                <a:moveTo>
                  <a:pt x="0" y="596900"/>
                </a:moveTo>
                <a:lnTo>
                  <a:pt x="18067" y="596900"/>
                </a:lnTo>
                <a:lnTo>
                  <a:pt x="18067" y="0"/>
                </a:lnTo>
                <a:lnTo>
                  <a:pt x="0" y="0"/>
                </a:lnTo>
                <a:lnTo>
                  <a:pt x="0" y="5969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714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4866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68650"/>
            <a:ext cx="0" cy="198755"/>
          </a:xfrm>
          <a:custGeom>
            <a:avLst/>
            <a:gdLst/>
            <a:ahLst/>
            <a:cxnLst/>
            <a:rect l="l" t="t" r="r" b="b"/>
            <a:pathLst>
              <a:path h="198754">
                <a:moveTo>
                  <a:pt x="0" y="0"/>
                </a:moveTo>
                <a:lnTo>
                  <a:pt x="0" y="19864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486621"/>
            <a:ext cx="18415" cy="106680"/>
          </a:xfrm>
          <a:custGeom>
            <a:avLst/>
            <a:gdLst/>
            <a:ahLst/>
            <a:cxnLst/>
            <a:rect l="l" t="t" r="r" b="b"/>
            <a:pathLst>
              <a:path w="18414" h="106680">
                <a:moveTo>
                  <a:pt x="0" y="106565"/>
                </a:moveTo>
                <a:lnTo>
                  <a:pt x="18067" y="106565"/>
                </a:lnTo>
                <a:lnTo>
                  <a:pt x="18067" y="0"/>
                </a:lnTo>
                <a:lnTo>
                  <a:pt x="0" y="0"/>
                </a:lnTo>
                <a:lnTo>
                  <a:pt x="0" y="106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672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380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65385"/>
            <a:ext cx="0" cy="99695"/>
          </a:xfrm>
          <a:custGeom>
            <a:avLst/>
            <a:gdLst/>
            <a:ahLst/>
            <a:cxnLst/>
            <a:rect l="l" t="t" r="r" b="b"/>
            <a:pathLst>
              <a:path h="99695">
                <a:moveTo>
                  <a:pt x="0" y="0"/>
                </a:moveTo>
                <a:lnTo>
                  <a:pt x="0" y="993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438057"/>
            <a:ext cx="18415" cy="153670"/>
          </a:xfrm>
          <a:custGeom>
            <a:avLst/>
            <a:gdLst/>
            <a:ahLst/>
            <a:cxnLst/>
            <a:rect l="l" t="t" r="r" b="b"/>
            <a:pathLst>
              <a:path w="18414" h="153669">
                <a:moveTo>
                  <a:pt x="0" y="153136"/>
                </a:moveTo>
                <a:lnTo>
                  <a:pt x="18067" y="153136"/>
                </a:lnTo>
                <a:lnTo>
                  <a:pt x="18067" y="0"/>
                </a:lnTo>
                <a:lnTo>
                  <a:pt x="0" y="0"/>
                </a:lnTo>
                <a:lnTo>
                  <a:pt x="0" y="153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647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1912188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2862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31780"/>
            <a:ext cx="1061720" cy="1412875"/>
            <a:chOff x="712034" y="1931780"/>
            <a:chExt cx="1061720" cy="1412875"/>
          </a:xfrm>
        </p:grpSpPr>
        <p:sp>
          <p:nvSpPr>
            <p:cNvPr id="20" name="object 20"/>
            <p:cNvSpPr/>
            <p:nvPr/>
          </p:nvSpPr>
          <p:spPr>
            <a:xfrm>
              <a:off x="1242809" y="2746629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h="598170">
                  <a:moveTo>
                    <a:pt x="0" y="0"/>
                  </a:moveTo>
                  <a:lnTo>
                    <a:pt x="0" y="5979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40814"/>
              <a:ext cx="1043940" cy="805815"/>
            </a:xfrm>
            <a:custGeom>
              <a:avLst/>
              <a:gdLst/>
              <a:ahLst/>
              <a:cxnLst/>
              <a:rect l="l" t="t" r="r" b="b"/>
              <a:pathLst>
                <a:path w="1043939" h="805814">
                  <a:moveTo>
                    <a:pt x="1043482" y="805802"/>
                  </a:moveTo>
                  <a:lnTo>
                    <a:pt x="0" y="80580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0580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40814"/>
              <a:ext cx="1043940" cy="805815"/>
            </a:xfrm>
            <a:custGeom>
              <a:avLst/>
              <a:gdLst/>
              <a:ahLst/>
              <a:cxnLst/>
              <a:rect l="l" t="t" r="r" b="b"/>
              <a:pathLst>
                <a:path w="1043939" h="805814">
                  <a:moveTo>
                    <a:pt x="0" y="0"/>
                  </a:moveTo>
                  <a:lnTo>
                    <a:pt x="1043482" y="0"/>
                  </a:lnTo>
                  <a:lnTo>
                    <a:pt x="1043482" y="805802"/>
                  </a:lnTo>
                  <a:lnTo>
                    <a:pt x="0" y="8058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686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852561"/>
            <a:ext cx="18415" cy="596900"/>
          </a:xfrm>
          <a:custGeom>
            <a:avLst/>
            <a:gdLst/>
            <a:ahLst/>
            <a:cxnLst/>
            <a:rect l="l" t="t" r="r" b="b"/>
            <a:pathLst>
              <a:path w="18414" h="596900">
                <a:moveTo>
                  <a:pt x="0" y="0"/>
                </a:moveTo>
                <a:lnTo>
                  <a:pt x="18067" y="0"/>
                </a:lnTo>
                <a:lnTo>
                  <a:pt x="18067" y="596900"/>
                </a:lnTo>
                <a:lnTo>
                  <a:pt x="0" y="5969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440427"/>
            <a:ext cx="1061720" cy="731520"/>
            <a:chOff x="1871455" y="2440427"/>
            <a:chExt cx="1061720" cy="731520"/>
          </a:xfrm>
        </p:grpSpPr>
        <p:sp>
          <p:nvSpPr>
            <p:cNvPr id="26" name="object 26"/>
            <p:cNvSpPr/>
            <p:nvPr/>
          </p:nvSpPr>
          <p:spPr>
            <a:xfrm>
              <a:off x="2402281" y="3018129"/>
              <a:ext cx="0" cy="153670"/>
            </a:xfrm>
            <a:custGeom>
              <a:avLst/>
              <a:gdLst/>
              <a:ahLst/>
              <a:cxnLst/>
              <a:rect l="l" t="t" r="r" b="b"/>
              <a:pathLst>
                <a:path h="153669">
                  <a:moveTo>
                    <a:pt x="0" y="0"/>
                  </a:moveTo>
                  <a:lnTo>
                    <a:pt x="0" y="1533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49461"/>
              <a:ext cx="1043940" cy="568960"/>
            </a:xfrm>
            <a:custGeom>
              <a:avLst/>
              <a:gdLst/>
              <a:ahLst/>
              <a:cxnLst/>
              <a:rect l="l" t="t" r="r" b="b"/>
              <a:pathLst>
                <a:path w="1043939" h="568960">
                  <a:moveTo>
                    <a:pt x="1043533" y="568667"/>
                  </a:moveTo>
                  <a:lnTo>
                    <a:pt x="0" y="5686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866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49461"/>
              <a:ext cx="1043940" cy="568960"/>
            </a:xfrm>
            <a:custGeom>
              <a:avLst/>
              <a:gdLst/>
              <a:ahLst/>
              <a:cxnLst/>
              <a:rect l="l" t="t" r="r" b="b"/>
              <a:pathLst>
                <a:path w="1043939" h="568960">
                  <a:moveTo>
                    <a:pt x="0" y="0"/>
                  </a:moveTo>
                  <a:lnTo>
                    <a:pt x="1043533" y="0"/>
                  </a:lnTo>
                  <a:lnTo>
                    <a:pt x="1043533" y="568667"/>
                  </a:lnTo>
                  <a:lnTo>
                    <a:pt x="0" y="5686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175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486621"/>
            <a:ext cx="18415" cy="106680"/>
          </a:xfrm>
          <a:custGeom>
            <a:avLst/>
            <a:gdLst/>
            <a:ahLst/>
            <a:cxnLst/>
            <a:rect l="l" t="t" r="r" b="b"/>
            <a:pathLst>
              <a:path w="18414" h="106680">
                <a:moveTo>
                  <a:pt x="0" y="0"/>
                </a:moveTo>
                <a:lnTo>
                  <a:pt x="18067" y="0"/>
                </a:lnTo>
                <a:lnTo>
                  <a:pt x="18067" y="106565"/>
                </a:lnTo>
                <a:lnTo>
                  <a:pt x="0" y="1065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584153"/>
            <a:ext cx="1061720" cy="783590"/>
            <a:chOff x="3030927" y="2584153"/>
            <a:chExt cx="1061720" cy="783590"/>
          </a:xfrm>
        </p:grpSpPr>
        <p:sp>
          <p:nvSpPr>
            <p:cNvPr id="32" name="object 32"/>
            <p:cNvSpPr/>
            <p:nvPr/>
          </p:nvSpPr>
          <p:spPr>
            <a:xfrm>
              <a:off x="3561702" y="3168650"/>
              <a:ext cx="0" cy="198755"/>
            </a:xfrm>
            <a:custGeom>
              <a:avLst/>
              <a:gdLst/>
              <a:ahLst/>
              <a:cxnLst/>
              <a:rect l="l" t="t" r="r" b="b"/>
              <a:pathLst>
                <a:path h="198754">
                  <a:moveTo>
                    <a:pt x="0" y="0"/>
                  </a:moveTo>
                  <a:lnTo>
                    <a:pt x="0" y="1986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93187"/>
              <a:ext cx="1043940" cy="575945"/>
            </a:xfrm>
            <a:custGeom>
              <a:avLst/>
              <a:gdLst/>
              <a:ahLst/>
              <a:cxnLst/>
              <a:rect l="l" t="t" r="r" b="b"/>
              <a:pathLst>
                <a:path w="1043939" h="575944">
                  <a:moveTo>
                    <a:pt x="1043482" y="575462"/>
                  </a:moveTo>
                  <a:lnTo>
                    <a:pt x="0" y="5754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546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93187"/>
              <a:ext cx="1043940" cy="575945"/>
            </a:xfrm>
            <a:custGeom>
              <a:avLst/>
              <a:gdLst/>
              <a:ahLst/>
              <a:cxnLst/>
              <a:rect l="l" t="t" r="r" b="b"/>
              <a:pathLst>
                <a:path w="1043939" h="575944">
                  <a:moveTo>
                    <a:pt x="0" y="0"/>
                  </a:moveTo>
                  <a:lnTo>
                    <a:pt x="1043482" y="0"/>
                  </a:lnTo>
                  <a:lnTo>
                    <a:pt x="1043482" y="575462"/>
                  </a:lnTo>
                  <a:lnTo>
                    <a:pt x="0" y="5754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0587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438057"/>
            <a:ext cx="18415" cy="153670"/>
          </a:xfrm>
          <a:custGeom>
            <a:avLst/>
            <a:gdLst/>
            <a:ahLst/>
            <a:cxnLst/>
            <a:rect l="l" t="t" r="r" b="b"/>
            <a:pathLst>
              <a:path w="18414" h="153669">
                <a:moveTo>
                  <a:pt x="0" y="0"/>
                </a:moveTo>
                <a:lnTo>
                  <a:pt x="18067" y="0"/>
                </a:lnTo>
                <a:lnTo>
                  <a:pt x="18067" y="153136"/>
                </a:lnTo>
                <a:lnTo>
                  <a:pt x="0" y="1531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582160"/>
            <a:ext cx="1061720" cy="782955"/>
            <a:chOff x="4190348" y="2582160"/>
            <a:chExt cx="1061720" cy="782955"/>
          </a:xfrm>
        </p:grpSpPr>
        <p:sp>
          <p:nvSpPr>
            <p:cNvPr id="38" name="object 38"/>
            <p:cNvSpPr/>
            <p:nvPr/>
          </p:nvSpPr>
          <p:spPr>
            <a:xfrm>
              <a:off x="4721123" y="3265385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h="99695">
                  <a:moveTo>
                    <a:pt x="0" y="0"/>
                  </a:moveTo>
                  <a:lnTo>
                    <a:pt x="0" y="993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91193"/>
              <a:ext cx="1043940" cy="674370"/>
            </a:xfrm>
            <a:custGeom>
              <a:avLst/>
              <a:gdLst/>
              <a:ahLst/>
              <a:cxnLst/>
              <a:rect l="l" t="t" r="r" b="b"/>
              <a:pathLst>
                <a:path w="1043939" h="674370">
                  <a:moveTo>
                    <a:pt x="1043533" y="674192"/>
                  </a:moveTo>
                  <a:lnTo>
                    <a:pt x="0" y="6741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7419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91193"/>
              <a:ext cx="1043940" cy="674370"/>
            </a:xfrm>
            <a:custGeom>
              <a:avLst/>
              <a:gdLst/>
              <a:ahLst/>
              <a:cxnLst/>
              <a:rect l="l" t="t" r="r" b="b"/>
              <a:pathLst>
                <a:path w="1043939" h="674370">
                  <a:moveTo>
                    <a:pt x="0" y="0"/>
                  </a:moveTo>
                  <a:lnTo>
                    <a:pt x="1043533" y="0"/>
                  </a:lnTo>
                  <a:lnTo>
                    <a:pt x="1043533" y="674192"/>
                  </a:lnTo>
                  <a:lnTo>
                    <a:pt x="0" y="6741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834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669951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4775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6686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9236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272503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628520"/>
              <a:ext cx="34925" cy="2506980"/>
            </a:xfrm>
            <a:custGeom>
              <a:avLst/>
              <a:gdLst/>
              <a:ahLst/>
              <a:cxnLst/>
              <a:rect l="l" t="t" r="r" b="b"/>
              <a:pathLst>
                <a:path w="34925" h="2506979">
                  <a:moveTo>
                    <a:pt x="0" y="2506421"/>
                  </a:moveTo>
                  <a:lnTo>
                    <a:pt x="34772" y="2506421"/>
                  </a:lnTo>
                </a:path>
                <a:path w="34925" h="2506979">
                  <a:moveTo>
                    <a:pt x="0" y="1253236"/>
                  </a:moveTo>
                  <a:lnTo>
                    <a:pt x="34772" y="1253236"/>
                  </a:lnTo>
                </a:path>
                <a:path w="34925" h="25069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7326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696093" y="4324542"/>
            <a:ext cx="8366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2950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200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xfrm>
            <a:off x="1029989" y="0"/>
            <a:ext cx="3902710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61465" marR="5080" indent="-154940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pimeloylcarnitine/3-methyladipoylcarnitine </a:t>
            </a:r>
            <a:r>
              <a:rPr dirty="0"/>
              <a:t>(C7-</a:t>
            </a:r>
            <a:r>
              <a:rPr spc="-25" dirty="0"/>
              <a:t>DC)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955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995589"/>
            <a:ext cx="18415" cy="596900"/>
          </a:xfrm>
          <a:custGeom>
            <a:avLst/>
            <a:gdLst/>
            <a:ahLst/>
            <a:cxnLst/>
            <a:rect l="l" t="t" r="r" b="b"/>
            <a:pathLst>
              <a:path w="18415" h="596900">
                <a:moveTo>
                  <a:pt x="0" y="596506"/>
                </a:moveTo>
                <a:lnTo>
                  <a:pt x="18067" y="596506"/>
                </a:lnTo>
                <a:lnTo>
                  <a:pt x="18067" y="0"/>
                </a:lnTo>
                <a:lnTo>
                  <a:pt x="0" y="0"/>
                </a:lnTo>
                <a:lnTo>
                  <a:pt x="0" y="596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325774"/>
            <a:ext cx="0" cy="70485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2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960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3094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553218"/>
            <a:ext cx="0" cy="200025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8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309418"/>
            <a:ext cx="18415" cy="340995"/>
          </a:xfrm>
          <a:custGeom>
            <a:avLst/>
            <a:gdLst/>
            <a:ahLst/>
            <a:cxnLst/>
            <a:rect l="l" t="t" r="r" b="b"/>
            <a:pathLst>
              <a:path w="18414" h="340994">
                <a:moveTo>
                  <a:pt x="0" y="340410"/>
                </a:moveTo>
                <a:lnTo>
                  <a:pt x="18067" y="340410"/>
                </a:lnTo>
                <a:lnTo>
                  <a:pt x="18067" y="0"/>
                </a:lnTo>
                <a:lnTo>
                  <a:pt x="0" y="0"/>
                </a:lnTo>
                <a:lnTo>
                  <a:pt x="0" y="3404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531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8226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645344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0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822676"/>
            <a:ext cx="18415" cy="473075"/>
          </a:xfrm>
          <a:custGeom>
            <a:avLst/>
            <a:gdLst/>
            <a:ahLst/>
            <a:cxnLst/>
            <a:rect l="l" t="t" r="r" b="b"/>
            <a:pathLst>
              <a:path w="18414" h="473075">
                <a:moveTo>
                  <a:pt x="0" y="472579"/>
                </a:moveTo>
                <a:lnTo>
                  <a:pt x="18067" y="472579"/>
                </a:lnTo>
                <a:lnTo>
                  <a:pt x="18067" y="0"/>
                </a:lnTo>
                <a:lnTo>
                  <a:pt x="0" y="0"/>
                </a:lnTo>
                <a:lnTo>
                  <a:pt x="0" y="4725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853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278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71748"/>
            <a:ext cx="0" cy="414020"/>
          </a:xfrm>
          <a:custGeom>
            <a:avLst/>
            <a:gdLst/>
            <a:ahLst/>
            <a:cxnLst/>
            <a:rect l="l" t="t" r="r" b="b"/>
            <a:pathLst>
              <a:path h="414020">
                <a:moveTo>
                  <a:pt x="0" y="0"/>
                </a:moveTo>
                <a:lnTo>
                  <a:pt x="0" y="4136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727847"/>
            <a:ext cx="18415" cy="958215"/>
          </a:xfrm>
          <a:custGeom>
            <a:avLst/>
            <a:gdLst/>
            <a:ahLst/>
            <a:cxnLst/>
            <a:rect l="l" t="t" r="r" b="b"/>
            <a:pathLst>
              <a:path w="18414" h="958214">
                <a:moveTo>
                  <a:pt x="0" y="957808"/>
                </a:moveTo>
                <a:lnTo>
                  <a:pt x="18067" y="957808"/>
                </a:lnTo>
                <a:lnTo>
                  <a:pt x="18067" y="0"/>
                </a:lnTo>
                <a:lnTo>
                  <a:pt x="0" y="0"/>
                </a:lnTo>
                <a:lnTo>
                  <a:pt x="0" y="957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853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995589"/>
            <a:ext cx="18415" cy="596900"/>
          </a:xfrm>
          <a:custGeom>
            <a:avLst/>
            <a:gdLst/>
            <a:ahLst/>
            <a:cxnLst/>
            <a:rect l="l" t="t" r="r" b="b"/>
            <a:pathLst>
              <a:path w="18415" h="596900">
                <a:moveTo>
                  <a:pt x="0" y="0"/>
                </a:moveTo>
                <a:lnTo>
                  <a:pt x="18067" y="0"/>
                </a:lnTo>
                <a:lnTo>
                  <a:pt x="18067" y="596506"/>
                </a:lnTo>
                <a:lnTo>
                  <a:pt x="0" y="5965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583061"/>
            <a:ext cx="1061720" cy="813435"/>
            <a:chOff x="712034" y="2583061"/>
            <a:chExt cx="1061720" cy="813435"/>
          </a:xfrm>
        </p:grpSpPr>
        <p:sp>
          <p:nvSpPr>
            <p:cNvPr id="20" name="object 20"/>
            <p:cNvSpPr/>
            <p:nvPr/>
          </p:nvSpPr>
          <p:spPr>
            <a:xfrm>
              <a:off x="1242809" y="3325761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92095"/>
              <a:ext cx="1043940" cy="734060"/>
            </a:xfrm>
            <a:custGeom>
              <a:avLst/>
              <a:gdLst/>
              <a:ahLst/>
              <a:cxnLst/>
              <a:rect l="l" t="t" r="r" b="b"/>
              <a:pathLst>
                <a:path w="1043939" h="734060">
                  <a:moveTo>
                    <a:pt x="1043482" y="733679"/>
                  </a:moveTo>
                  <a:lnTo>
                    <a:pt x="0" y="73367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3367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92095"/>
              <a:ext cx="1043940" cy="734060"/>
            </a:xfrm>
            <a:custGeom>
              <a:avLst/>
              <a:gdLst/>
              <a:ahLst/>
              <a:cxnLst/>
              <a:rect l="l" t="t" r="r" b="b"/>
              <a:pathLst>
                <a:path w="1043939" h="734060">
                  <a:moveTo>
                    <a:pt x="0" y="0"/>
                  </a:moveTo>
                  <a:lnTo>
                    <a:pt x="1043482" y="0"/>
                  </a:lnTo>
                  <a:lnTo>
                    <a:pt x="1043482" y="733679"/>
                  </a:lnTo>
                  <a:lnTo>
                    <a:pt x="0" y="7336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8003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309418"/>
            <a:ext cx="18415" cy="340995"/>
          </a:xfrm>
          <a:custGeom>
            <a:avLst/>
            <a:gdLst/>
            <a:ahLst/>
            <a:cxnLst/>
            <a:rect l="l" t="t" r="r" b="b"/>
            <a:pathLst>
              <a:path w="18414" h="340994">
                <a:moveTo>
                  <a:pt x="0" y="0"/>
                </a:moveTo>
                <a:lnTo>
                  <a:pt x="18067" y="0"/>
                </a:lnTo>
                <a:lnTo>
                  <a:pt x="18067" y="340410"/>
                </a:lnTo>
                <a:lnTo>
                  <a:pt x="0" y="3404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640795"/>
            <a:ext cx="1061720" cy="1112520"/>
            <a:chOff x="1871455" y="2640795"/>
            <a:chExt cx="1061720" cy="1112520"/>
          </a:xfrm>
        </p:grpSpPr>
        <p:sp>
          <p:nvSpPr>
            <p:cNvPr id="26" name="object 26"/>
            <p:cNvSpPr/>
            <p:nvPr/>
          </p:nvSpPr>
          <p:spPr>
            <a:xfrm>
              <a:off x="2402281" y="3553218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8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49829"/>
              <a:ext cx="1043940" cy="903605"/>
            </a:xfrm>
            <a:custGeom>
              <a:avLst/>
              <a:gdLst/>
              <a:ahLst/>
              <a:cxnLst/>
              <a:rect l="l" t="t" r="r" b="b"/>
              <a:pathLst>
                <a:path w="1043939" h="903604">
                  <a:moveTo>
                    <a:pt x="1043533" y="903389"/>
                  </a:moveTo>
                  <a:lnTo>
                    <a:pt x="0" y="90338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0338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649829"/>
              <a:ext cx="1043940" cy="903605"/>
            </a:xfrm>
            <a:custGeom>
              <a:avLst/>
              <a:gdLst/>
              <a:ahLst/>
              <a:cxnLst/>
              <a:rect l="l" t="t" r="r" b="b"/>
              <a:pathLst>
                <a:path w="1043939" h="903604">
                  <a:moveTo>
                    <a:pt x="0" y="0"/>
                  </a:moveTo>
                  <a:lnTo>
                    <a:pt x="1043533" y="0"/>
                  </a:lnTo>
                  <a:lnTo>
                    <a:pt x="1043533" y="903389"/>
                  </a:lnTo>
                  <a:lnTo>
                    <a:pt x="0" y="9033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3992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822676"/>
            <a:ext cx="18415" cy="473075"/>
          </a:xfrm>
          <a:custGeom>
            <a:avLst/>
            <a:gdLst/>
            <a:ahLst/>
            <a:cxnLst/>
            <a:rect l="l" t="t" r="r" b="b"/>
            <a:pathLst>
              <a:path w="18414" h="473075">
                <a:moveTo>
                  <a:pt x="0" y="0"/>
                </a:moveTo>
                <a:lnTo>
                  <a:pt x="18067" y="0"/>
                </a:lnTo>
                <a:lnTo>
                  <a:pt x="18067" y="472579"/>
                </a:lnTo>
                <a:lnTo>
                  <a:pt x="0" y="4725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286222"/>
            <a:ext cx="1061720" cy="499745"/>
            <a:chOff x="3030927" y="3286222"/>
            <a:chExt cx="1061720" cy="499745"/>
          </a:xfrm>
        </p:grpSpPr>
        <p:sp>
          <p:nvSpPr>
            <p:cNvPr id="32" name="object 32"/>
            <p:cNvSpPr/>
            <p:nvPr/>
          </p:nvSpPr>
          <p:spPr>
            <a:xfrm>
              <a:off x="3561702" y="3645344"/>
              <a:ext cx="0" cy="140335"/>
            </a:xfrm>
            <a:custGeom>
              <a:avLst/>
              <a:gdLst/>
              <a:ahLst/>
              <a:cxnLst/>
              <a:rect l="l" t="t" r="r" b="b"/>
              <a:pathLst>
                <a:path h="140335">
                  <a:moveTo>
                    <a:pt x="0" y="0"/>
                  </a:moveTo>
                  <a:lnTo>
                    <a:pt x="0" y="1400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295256"/>
              <a:ext cx="1043940" cy="350520"/>
            </a:xfrm>
            <a:custGeom>
              <a:avLst/>
              <a:gdLst/>
              <a:ahLst/>
              <a:cxnLst/>
              <a:rect l="l" t="t" r="r" b="b"/>
              <a:pathLst>
                <a:path w="1043939" h="350520">
                  <a:moveTo>
                    <a:pt x="1043482" y="350088"/>
                  </a:moveTo>
                  <a:lnTo>
                    <a:pt x="0" y="35008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008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295256"/>
              <a:ext cx="1043940" cy="350520"/>
            </a:xfrm>
            <a:custGeom>
              <a:avLst/>
              <a:gdLst/>
              <a:ahLst/>
              <a:cxnLst/>
              <a:rect l="l" t="t" r="r" b="b"/>
              <a:pathLst>
                <a:path w="1043939" h="350520">
                  <a:moveTo>
                    <a:pt x="0" y="0"/>
                  </a:moveTo>
                  <a:lnTo>
                    <a:pt x="1043482" y="0"/>
                  </a:lnTo>
                  <a:lnTo>
                    <a:pt x="1043482" y="350088"/>
                  </a:lnTo>
                  <a:lnTo>
                    <a:pt x="0" y="3500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6085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727847"/>
            <a:ext cx="18415" cy="958215"/>
          </a:xfrm>
          <a:custGeom>
            <a:avLst/>
            <a:gdLst/>
            <a:ahLst/>
            <a:cxnLst/>
            <a:rect l="l" t="t" r="r" b="b"/>
            <a:pathLst>
              <a:path w="18414" h="958214">
                <a:moveTo>
                  <a:pt x="0" y="0"/>
                </a:moveTo>
                <a:lnTo>
                  <a:pt x="18067" y="0"/>
                </a:lnTo>
                <a:lnTo>
                  <a:pt x="18067" y="957808"/>
                </a:lnTo>
                <a:lnTo>
                  <a:pt x="0" y="9578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676622"/>
            <a:ext cx="1061720" cy="1109345"/>
            <a:chOff x="4190348" y="2676622"/>
            <a:chExt cx="1061720" cy="1109345"/>
          </a:xfrm>
        </p:grpSpPr>
        <p:sp>
          <p:nvSpPr>
            <p:cNvPr id="38" name="object 38"/>
            <p:cNvSpPr/>
            <p:nvPr/>
          </p:nvSpPr>
          <p:spPr>
            <a:xfrm>
              <a:off x="4721123" y="3371748"/>
              <a:ext cx="0" cy="414020"/>
            </a:xfrm>
            <a:custGeom>
              <a:avLst/>
              <a:gdLst/>
              <a:ahLst/>
              <a:cxnLst/>
              <a:rect l="l" t="t" r="r" b="b"/>
              <a:pathLst>
                <a:path h="414020">
                  <a:moveTo>
                    <a:pt x="0" y="0"/>
                  </a:moveTo>
                  <a:lnTo>
                    <a:pt x="0" y="4136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685656"/>
              <a:ext cx="1043940" cy="686435"/>
            </a:xfrm>
            <a:custGeom>
              <a:avLst/>
              <a:gdLst/>
              <a:ahLst/>
              <a:cxnLst/>
              <a:rect l="l" t="t" r="r" b="b"/>
              <a:pathLst>
                <a:path w="1043939" h="686435">
                  <a:moveTo>
                    <a:pt x="1043533" y="686092"/>
                  </a:moveTo>
                  <a:lnTo>
                    <a:pt x="0" y="6860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8609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685656"/>
              <a:ext cx="1043940" cy="686435"/>
            </a:xfrm>
            <a:custGeom>
              <a:avLst/>
              <a:gdLst/>
              <a:ahLst/>
              <a:cxnLst/>
              <a:rect l="l" t="t" r="r" b="b"/>
              <a:pathLst>
                <a:path w="1043939" h="686435">
                  <a:moveTo>
                    <a:pt x="0" y="0"/>
                  </a:moveTo>
                  <a:lnTo>
                    <a:pt x="1043533" y="0"/>
                  </a:lnTo>
                  <a:lnTo>
                    <a:pt x="1043533" y="686092"/>
                  </a:lnTo>
                  <a:lnTo>
                    <a:pt x="0" y="6860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2052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1236091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5795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9982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3837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96544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702767"/>
              <a:ext cx="34925" cy="3422650"/>
            </a:xfrm>
            <a:custGeom>
              <a:avLst/>
              <a:gdLst/>
              <a:ahLst/>
              <a:cxnLst/>
              <a:rect l="l" t="t" r="r" b="b"/>
              <a:pathLst>
                <a:path w="34925" h="3422650">
                  <a:moveTo>
                    <a:pt x="0" y="3422205"/>
                  </a:moveTo>
                  <a:lnTo>
                    <a:pt x="34772" y="3422205"/>
                  </a:lnTo>
                </a:path>
                <a:path w="34925" h="3422650">
                  <a:moveTo>
                    <a:pt x="0" y="2566695"/>
                  </a:moveTo>
                  <a:lnTo>
                    <a:pt x="34772" y="2566695"/>
                  </a:lnTo>
                </a:path>
                <a:path w="34925" h="3422650">
                  <a:moveTo>
                    <a:pt x="0" y="1711121"/>
                  </a:moveTo>
                  <a:lnTo>
                    <a:pt x="34772" y="1711121"/>
                  </a:lnTo>
                </a:path>
                <a:path w="34925" h="3422650">
                  <a:moveTo>
                    <a:pt x="0" y="855560"/>
                  </a:moveTo>
                  <a:lnTo>
                    <a:pt x="34772" y="855560"/>
                  </a:lnTo>
                </a:path>
                <a:path w="34925" h="34226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609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93572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45742" y="4324542"/>
            <a:ext cx="81665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3053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4498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5942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758156" y="0"/>
            <a:ext cx="24479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suberoylcarnitine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(C8-</a:t>
            </a:r>
            <a:r>
              <a:rPr sz="1650" spc="-25" dirty="0">
                <a:latin typeface="Arial"/>
                <a:cs typeface="Arial"/>
              </a:rPr>
              <a:t>DC)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261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926183"/>
            <a:ext cx="18415" cy="200660"/>
          </a:xfrm>
          <a:custGeom>
            <a:avLst/>
            <a:gdLst/>
            <a:ahLst/>
            <a:cxnLst/>
            <a:rect l="l" t="t" r="r" b="b"/>
            <a:pathLst>
              <a:path w="18415" h="200660">
                <a:moveTo>
                  <a:pt x="0" y="200367"/>
                </a:moveTo>
                <a:lnTo>
                  <a:pt x="18067" y="200367"/>
                </a:lnTo>
                <a:lnTo>
                  <a:pt x="18067" y="0"/>
                </a:lnTo>
                <a:lnTo>
                  <a:pt x="0" y="0"/>
                </a:lnTo>
                <a:lnTo>
                  <a:pt x="0" y="2003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93707"/>
            <a:ext cx="0" cy="184150"/>
          </a:xfrm>
          <a:custGeom>
            <a:avLst/>
            <a:gdLst/>
            <a:ahLst/>
            <a:cxnLst/>
            <a:rect l="l" t="t" r="r" b="b"/>
            <a:pathLst>
              <a:path h="184150">
                <a:moveTo>
                  <a:pt x="0" y="0"/>
                </a:moveTo>
                <a:lnTo>
                  <a:pt x="0" y="1839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776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955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895525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336"/>
                </a:lnTo>
              </a:path>
            </a:pathLst>
          </a:custGeom>
          <a:ln w="3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28206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26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24098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3207397"/>
            <a:ext cx="0" cy="401320"/>
          </a:xfrm>
          <a:custGeom>
            <a:avLst/>
            <a:gdLst/>
            <a:ahLst/>
            <a:cxnLst/>
            <a:rect l="l" t="t" r="r" b="b"/>
            <a:pathLst>
              <a:path h="401320">
                <a:moveTo>
                  <a:pt x="0" y="0"/>
                </a:moveTo>
                <a:lnTo>
                  <a:pt x="0" y="40109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2409875"/>
            <a:ext cx="18415" cy="375285"/>
          </a:xfrm>
          <a:custGeom>
            <a:avLst/>
            <a:gdLst/>
            <a:ahLst/>
            <a:cxnLst/>
            <a:rect l="l" t="t" r="r" b="b"/>
            <a:pathLst>
              <a:path w="18414" h="375285">
                <a:moveTo>
                  <a:pt x="0" y="374853"/>
                </a:moveTo>
                <a:lnTo>
                  <a:pt x="18067" y="374853"/>
                </a:lnTo>
                <a:lnTo>
                  <a:pt x="18067" y="0"/>
                </a:lnTo>
                <a:lnTo>
                  <a:pt x="0" y="0"/>
                </a:lnTo>
                <a:lnTo>
                  <a:pt x="0" y="3748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36084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23609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3240532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2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2360955"/>
            <a:ext cx="18415" cy="100965"/>
          </a:xfrm>
          <a:custGeom>
            <a:avLst/>
            <a:gdLst/>
            <a:ahLst/>
            <a:cxnLst/>
            <a:rect l="l" t="t" r="r" b="b"/>
            <a:pathLst>
              <a:path w="18414" h="100964">
                <a:moveTo>
                  <a:pt x="0" y="100507"/>
                </a:moveTo>
                <a:lnTo>
                  <a:pt x="18067" y="100507"/>
                </a:lnTo>
                <a:lnTo>
                  <a:pt x="18067" y="0"/>
                </a:lnTo>
                <a:lnTo>
                  <a:pt x="0" y="0"/>
                </a:lnTo>
                <a:lnTo>
                  <a:pt x="0" y="100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33328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1926183"/>
            <a:ext cx="18415" cy="200660"/>
          </a:xfrm>
          <a:custGeom>
            <a:avLst/>
            <a:gdLst/>
            <a:ahLst/>
            <a:cxnLst/>
            <a:rect l="l" t="t" r="r" b="b"/>
            <a:pathLst>
              <a:path w="18415" h="200660">
                <a:moveTo>
                  <a:pt x="0" y="0"/>
                </a:moveTo>
                <a:lnTo>
                  <a:pt x="18067" y="0"/>
                </a:lnTo>
                <a:lnTo>
                  <a:pt x="18067" y="200367"/>
                </a:lnTo>
                <a:lnTo>
                  <a:pt x="0" y="2003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117517"/>
            <a:ext cx="1061720" cy="960119"/>
            <a:chOff x="712034" y="2117517"/>
            <a:chExt cx="1061720" cy="960119"/>
          </a:xfrm>
        </p:grpSpPr>
        <p:sp>
          <p:nvSpPr>
            <p:cNvPr id="19" name="object 19"/>
            <p:cNvSpPr/>
            <p:nvPr/>
          </p:nvSpPr>
          <p:spPr>
            <a:xfrm>
              <a:off x="1242809" y="2893720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8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126551"/>
              <a:ext cx="1043940" cy="767715"/>
            </a:xfrm>
            <a:custGeom>
              <a:avLst/>
              <a:gdLst/>
              <a:ahLst/>
              <a:cxnLst/>
              <a:rect l="l" t="t" r="r" b="b"/>
              <a:pathLst>
                <a:path w="1043939" h="767714">
                  <a:moveTo>
                    <a:pt x="1043482" y="767156"/>
                  </a:moveTo>
                  <a:lnTo>
                    <a:pt x="0" y="76715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6715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26551"/>
              <a:ext cx="1043940" cy="767715"/>
            </a:xfrm>
            <a:custGeom>
              <a:avLst/>
              <a:gdLst/>
              <a:ahLst/>
              <a:cxnLst/>
              <a:rect l="l" t="t" r="r" b="b"/>
              <a:pathLst>
                <a:path w="1043939" h="767714">
                  <a:moveTo>
                    <a:pt x="0" y="0"/>
                  </a:moveTo>
                  <a:lnTo>
                    <a:pt x="1043482" y="0"/>
                  </a:lnTo>
                  <a:lnTo>
                    <a:pt x="1043482" y="767156"/>
                  </a:lnTo>
                  <a:lnTo>
                    <a:pt x="0" y="7671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321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1895525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40233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288828"/>
            <a:ext cx="1061720" cy="534670"/>
            <a:chOff x="1871455" y="2288828"/>
            <a:chExt cx="1061720" cy="534670"/>
          </a:xfrm>
        </p:grpSpPr>
        <p:sp>
          <p:nvSpPr>
            <p:cNvPr id="25" name="object 25"/>
            <p:cNvSpPr/>
            <p:nvPr/>
          </p:nvSpPr>
          <p:spPr>
            <a:xfrm>
              <a:off x="2402281" y="28142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1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297861"/>
              <a:ext cx="1043940" cy="516890"/>
            </a:xfrm>
            <a:custGeom>
              <a:avLst/>
              <a:gdLst/>
              <a:ahLst/>
              <a:cxnLst/>
              <a:rect l="l" t="t" r="r" b="b"/>
              <a:pathLst>
                <a:path w="1043939" h="516889">
                  <a:moveTo>
                    <a:pt x="1043533" y="516432"/>
                  </a:moveTo>
                  <a:lnTo>
                    <a:pt x="0" y="51643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643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97861"/>
              <a:ext cx="1043940" cy="516890"/>
            </a:xfrm>
            <a:custGeom>
              <a:avLst/>
              <a:gdLst/>
              <a:ahLst/>
              <a:cxnLst/>
              <a:rect l="l" t="t" r="r" b="b"/>
              <a:pathLst>
                <a:path w="1043939" h="516889">
                  <a:moveTo>
                    <a:pt x="0" y="0"/>
                  </a:moveTo>
                  <a:lnTo>
                    <a:pt x="1043533" y="0"/>
                  </a:lnTo>
                  <a:lnTo>
                    <a:pt x="1043533" y="516432"/>
                  </a:lnTo>
                  <a:lnTo>
                    <a:pt x="0" y="5164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7806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409875"/>
            <a:ext cx="18415" cy="375285"/>
          </a:xfrm>
          <a:custGeom>
            <a:avLst/>
            <a:gdLst/>
            <a:ahLst/>
            <a:cxnLst/>
            <a:rect l="l" t="t" r="r" b="b"/>
            <a:pathLst>
              <a:path w="18414" h="375285">
                <a:moveTo>
                  <a:pt x="0" y="0"/>
                </a:moveTo>
                <a:lnTo>
                  <a:pt x="18067" y="0"/>
                </a:lnTo>
                <a:lnTo>
                  <a:pt x="18067" y="374853"/>
                </a:lnTo>
                <a:lnTo>
                  <a:pt x="0" y="3748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775695"/>
            <a:ext cx="1061720" cy="833119"/>
            <a:chOff x="3030927" y="2775695"/>
            <a:chExt cx="1061720" cy="833119"/>
          </a:xfrm>
        </p:grpSpPr>
        <p:sp>
          <p:nvSpPr>
            <p:cNvPr id="31" name="object 31"/>
            <p:cNvSpPr/>
            <p:nvPr/>
          </p:nvSpPr>
          <p:spPr>
            <a:xfrm>
              <a:off x="3561702" y="3207397"/>
              <a:ext cx="0" cy="401320"/>
            </a:xfrm>
            <a:custGeom>
              <a:avLst/>
              <a:gdLst/>
              <a:ahLst/>
              <a:cxnLst/>
              <a:rect l="l" t="t" r="r" b="b"/>
              <a:pathLst>
                <a:path h="401320">
                  <a:moveTo>
                    <a:pt x="0" y="0"/>
                  </a:moveTo>
                  <a:lnTo>
                    <a:pt x="0" y="40109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784729"/>
              <a:ext cx="1043940" cy="422909"/>
            </a:xfrm>
            <a:custGeom>
              <a:avLst/>
              <a:gdLst/>
              <a:ahLst/>
              <a:cxnLst/>
              <a:rect l="l" t="t" r="r" b="b"/>
              <a:pathLst>
                <a:path w="1043939" h="422910">
                  <a:moveTo>
                    <a:pt x="1043482" y="422668"/>
                  </a:moveTo>
                  <a:lnTo>
                    <a:pt x="0" y="42266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266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784729"/>
              <a:ext cx="1043940" cy="422909"/>
            </a:xfrm>
            <a:custGeom>
              <a:avLst/>
              <a:gdLst/>
              <a:ahLst/>
              <a:cxnLst/>
              <a:rect l="l" t="t" r="r" b="b"/>
              <a:pathLst>
                <a:path w="1043939" h="422910">
                  <a:moveTo>
                    <a:pt x="0" y="0"/>
                  </a:moveTo>
                  <a:lnTo>
                    <a:pt x="1043482" y="0"/>
                  </a:lnTo>
                  <a:lnTo>
                    <a:pt x="1043482" y="422668"/>
                  </a:lnTo>
                  <a:lnTo>
                    <a:pt x="0" y="4226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9952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360955"/>
            <a:ext cx="18415" cy="100965"/>
          </a:xfrm>
          <a:custGeom>
            <a:avLst/>
            <a:gdLst/>
            <a:ahLst/>
            <a:cxnLst/>
            <a:rect l="l" t="t" r="r" b="b"/>
            <a:pathLst>
              <a:path w="18414" h="100964">
                <a:moveTo>
                  <a:pt x="0" y="0"/>
                </a:moveTo>
                <a:lnTo>
                  <a:pt x="18067" y="0"/>
                </a:lnTo>
                <a:lnTo>
                  <a:pt x="18067" y="100507"/>
                </a:lnTo>
                <a:lnTo>
                  <a:pt x="0" y="1005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452429"/>
            <a:ext cx="1061720" cy="880744"/>
            <a:chOff x="4190348" y="2452429"/>
            <a:chExt cx="1061720" cy="880744"/>
          </a:xfrm>
        </p:grpSpPr>
        <p:sp>
          <p:nvSpPr>
            <p:cNvPr id="37" name="object 37"/>
            <p:cNvSpPr/>
            <p:nvPr/>
          </p:nvSpPr>
          <p:spPr>
            <a:xfrm>
              <a:off x="4721123" y="3240531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2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61463"/>
              <a:ext cx="1043940" cy="779145"/>
            </a:xfrm>
            <a:custGeom>
              <a:avLst/>
              <a:gdLst/>
              <a:ahLst/>
              <a:cxnLst/>
              <a:rect l="l" t="t" r="r" b="b"/>
              <a:pathLst>
                <a:path w="1043939" h="779144">
                  <a:moveTo>
                    <a:pt x="1043533" y="779068"/>
                  </a:moveTo>
                  <a:lnTo>
                    <a:pt x="0" y="7790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7906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61463"/>
              <a:ext cx="1043940" cy="779145"/>
            </a:xfrm>
            <a:custGeom>
              <a:avLst/>
              <a:gdLst/>
              <a:ahLst/>
              <a:cxnLst/>
              <a:rect l="l" t="t" r="r" b="b"/>
              <a:pathLst>
                <a:path w="1043939" h="779144">
                  <a:moveTo>
                    <a:pt x="0" y="0"/>
                  </a:moveTo>
                  <a:lnTo>
                    <a:pt x="1043533" y="0"/>
                  </a:lnTo>
                  <a:lnTo>
                    <a:pt x="1043533" y="779068"/>
                  </a:lnTo>
                  <a:lnTo>
                    <a:pt x="0" y="7790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8046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3637086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4583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4640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9770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79226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94383"/>
              <a:ext cx="34925" cy="2630805"/>
            </a:xfrm>
            <a:custGeom>
              <a:avLst/>
              <a:gdLst/>
              <a:ahLst/>
              <a:cxnLst/>
              <a:rect l="l" t="t" r="r" b="b"/>
              <a:pathLst>
                <a:path w="34925" h="2630804">
                  <a:moveTo>
                    <a:pt x="0" y="2630589"/>
                  </a:moveTo>
                  <a:lnTo>
                    <a:pt x="34772" y="2630589"/>
                  </a:lnTo>
                </a:path>
                <a:path w="34925" h="2630804">
                  <a:moveTo>
                    <a:pt x="0" y="1315288"/>
                  </a:moveTo>
                  <a:lnTo>
                    <a:pt x="34772" y="1315288"/>
                  </a:lnTo>
                </a:path>
                <a:path w="34925" h="26308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011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9144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858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24260" y="0"/>
            <a:ext cx="27158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(R)-3-</a:t>
            </a:r>
            <a:r>
              <a:rPr sz="1650" spc="-10" dirty="0">
                <a:latin typeface="Arial"/>
                <a:cs typeface="Arial"/>
              </a:rPr>
              <a:t>hydroxybutyrylcarnitine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832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83246"/>
            <a:ext cx="18415" cy="267335"/>
          </a:xfrm>
          <a:custGeom>
            <a:avLst/>
            <a:gdLst/>
            <a:ahLst/>
            <a:cxnLst/>
            <a:rect l="l" t="t" r="r" b="b"/>
            <a:pathLst>
              <a:path w="18415" h="267334">
                <a:moveTo>
                  <a:pt x="0" y="267144"/>
                </a:moveTo>
                <a:lnTo>
                  <a:pt x="18067" y="267144"/>
                </a:lnTo>
                <a:lnTo>
                  <a:pt x="18067" y="0"/>
                </a:lnTo>
                <a:lnTo>
                  <a:pt x="0" y="0"/>
                </a:lnTo>
                <a:lnTo>
                  <a:pt x="0" y="267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58555"/>
            <a:ext cx="0" cy="292735"/>
          </a:xfrm>
          <a:custGeom>
            <a:avLst/>
            <a:gdLst/>
            <a:ahLst/>
            <a:cxnLst/>
            <a:rect l="l" t="t" r="r" b="b"/>
            <a:pathLst>
              <a:path h="292735">
                <a:moveTo>
                  <a:pt x="0" y="0"/>
                </a:moveTo>
                <a:lnTo>
                  <a:pt x="0" y="2924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509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80335"/>
            <a:ext cx="0" cy="222250"/>
          </a:xfrm>
          <a:custGeom>
            <a:avLst/>
            <a:gdLst/>
            <a:ahLst/>
            <a:cxnLst/>
            <a:rect l="l" t="t" r="r" b="b"/>
            <a:pathLst>
              <a:path h="222250">
                <a:moveTo>
                  <a:pt x="0" y="0"/>
                </a:moveTo>
                <a:lnTo>
                  <a:pt x="0" y="2221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815340"/>
          </a:xfrm>
          <a:custGeom>
            <a:avLst/>
            <a:gdLst/>
            <a:ahLst/>
            <a:cxnLst/>
            <a:rect l="l" t="t" r="r" b="b"/>
            <a:pathLst>
              <a:path w="18414" h="815340">
                <a:moveTo>
                  <a:pt x="0" y="814882"/>
                </a:moveTo>
                <a:lnTo>
                  <a:pt x="18067" y="814882"/>
                </a:lnTo>
                <a:lnTo>
                  <a:pt x="18067" y="0"/>
                </a:lnTo>
                <a:lnTo>
                  <a:pt x="0" y="0"/>
                </a:lnTo>
                <a:lnTo>
                  <a:pt x="0" y="8148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025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623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91003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51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62353"/>
            <a:ext cx="18415" cy="552450"/>
          </a:xfrm>
          <a:custGeom>
            <a:avLst/>
            <a:gdLst/>
            <a:ahLst/>
            <a:cxnLst/>
            <a:rect l="l" t="t" r="r" b="b"/>
            <a:pathLst>
              <a:path w="18414" h="552450">
                <a:moveTo>
                  <a:pt x="0" y="552450"/>
                </a:moveTo>
                <a:lnTo>
                  <a:pt x="18067" y="552450"/>
                </a:lnTo>
                <a:lnTo>
                  <a:pt x="18067" y="0"/>
                </a:lnTo>
                <a:lnTo>
                  <a:pt x="0" y="0"/>
                </a:lnTo>
                <a:lnTo>
                  <a:pt x="0" y="552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835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367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564904"/>
            <a:ext cx="0" cy="430530"/>
          </a:xfrm>
          <a:custGeom>
            <a:avLst/>
            <a:gdLst/>
            <a:ahLst/>
            <a:cxnLst/>
            <a:rect l="l" t="t" r="r" b="b"/>
            <a:pathLst>
              <a:path h="430530">
                <a:moveTo>
                  <a:pt x="0" y="0"/>
                </a:moveTo>
                <a:lnTo>
                  <a:pt x="0" y="4299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036711"/>
            <a:ext cx="18415" cy="116839"/>
          </a:xfrm>
          <a:custGeom>
            <a:avLst/>
            <a:gdLst/>
            <a:ahLst/>
            <a:cxnLst/>
            <a:rect l="l" t="t" r="r" b="b"/>
            <a:pathLst>
              <a:path w="18414" h="116839">
                <a:moveTo>
                  <a:pt x="0" y="116687"/>
                </a:moveTo>
                <a:lnTo>
                  <a:pt x="18067" y="116687"/>
                </a:lnTo>
                <a:lnTo>
                  <a:pt x="18067" y="0"/>
                </a:lnTo>
                <a:lnTo>
                  <a:pt x="0" y="0"/>
                </a:lnTo>
                <a:lnTo>
                  <a:pt x="0" y="1166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948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83246"/>
            <a:ext cx="18415" cy="267335"/>
          </a:xfrm>
          <a:custGeom>
            <a:avLst/>
            <a:gdLst/>
            <a:ahLst/>
            <a:cxnLst/>
            <a:rect l="l" t="t" r="r" b="b"/>
            <a:pathLst>
              <a:path w="18415" h="267334">
                <a:moveTo>
                  <a:pt x="0" y="0"/>
                </a:moveTo>
                <a:lnTo>
                  <a:pt x="18067" y="0"/>
                </a:lnTo>
                <a:lnTo>
                  <a:pt x="18067" y="267144"/>
                </a:lnTo>
                <a:lnTo>
                  <a:pt x="0" y="2671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41356"/>
            <a:ext cx="1061720" cy="909955"/>
            <a:chOff x="712034" y="1541356"/>
            <a:chExt cx="1061720" cy="909955"/>
          </a:xfrm>
        </p:grpSpPr>
        <p:sp>
          <p:nvSpPr>
            <p:cNvPr id="20" name="object 20"/>
            <p:cNvSpPr/>
            <p:nvPr/>
          </p:nvSpPr>
          <p:spPr>
            <a:xfrm>
              <a:off x="1242809" y="2158555"/>
              <a:ext cx="0" cy="292735"/>
            </a:xfrm>
            <a:custGeom>
              <a:avLst/>
              <a:gdLst/>
              <a:ahLst/>
              <a:cxnLst/>
              <a:rect l="l" t="t" r="r" b="b"/>
              <a:pathLst>
                <a:path h="292735">
                  <a:moveTo>
                    <a:pt x="0" y="0"/>
                  </a:moveTo>
                  <a:lnTo>
                    <a:pt x="0" y="2924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50390"/>
              <a:ext cx="1043940" cy="608330"/>
            </a:xfrm>
            <a:custGeom>
              <a:avLst/>
              <a:gdLst/>
              <a:ahLst/>
              <a:cxnLst/>
              <a:rect l="l" t="t" r="r" b="b"/>
              <a:pathLst>
                <a:path w="1043939" h="608330">
                  <a:moveTo>
                    <a:pt x="1043482" y="608164"/>
                  </a:moveTo>
                  <a:lnTo>
                    <a:pt x="0" y="60816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816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50390"/>
              <a:ext cx="1043940" cy="608330"/>
            </a:xfrm>
            <a:custGeom>
              <a:avLst/>
              <a:gdLst/>
              <a:ahLst/>
              <a:cxnLst/>
              <a:rect l="l" t="t" r="r" b="b"/>
              <a:pathLst>
                <a:path w="1043939" h="608330">
                  <a:moveTo>
                    <a:pt x="0" y="0"/>
                  </a:moveTo>
                  <a:lnTo>
                    <a:pt x="1043482" y="0"/>
                  </a:lnTo>
                  <a:lnTo>
                    <a:pt x="1043482" y="608164"/>
                  </a:lnTo>
                  <a:lnTo>
                    <a:pt x="0" y="6081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085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815340"/>
          </a:xfrm>
          <a:custGeom>
            <a:avLst/>
            <a:gdLst/>
            <a:ahLst/>
            <a:cxnLst/>
            <a:rect l="l" t="t" r="r" b="b"/>
            <a:pathLst>
              <a:path w="18414" h="815340">
                <a:moveTo>
                  <a:pt x="0" y="0"/>
                </a:moveTo>
                <a:lnTo>
                  <a:pt x="18067" y="0"/>
                </a:lnTo>
                <a:lnTo>
                  <a:pt x="18067" y="814882"/>
                </a:lnTo>
                <a:lnTo>
                  <a:pt x="0" y="8148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03485"/>
            <a:ext cx="1061720" cy="1099185"/>
            <a:chOff x="1871455" y="1303485"/>
            <a:chExt cx="1061720" cy="1099185"/>
          </a:xfrm>
        </p:grpSpPr>
        <p:sp>
          <p:nvSpPr>
            <p:cNvPr id="26" name="object 26"/>
            <p:cNvSpPr/>
            <p:nvPr/>
          </p:nvSpPr>
          <p:spPr>
            <a:xfrm>
              <a:off x="2402281" y="2180336"/>
              <a:ext cx="0" cy="222250"/>
            </a:xfrm>
            <a:custGeom>
              <a:avLst/>
              <a:gdLst/>
              <a:ahLst/>
              <a:cxnLst/>
              <a:rect l="l" t="t" r="r" b="b"/>
              <a:pathLst>
                <a:path h="222250">
                  <a:moveTo>
                    <a:pt x="0" y="0"/>
                  </a:moveTo>
                  <a:lnTo>
                    <a:pt x="0" y="2221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12519"/>
              <a:ext cx="1043940" cy="868044"/>
            </a:xfrm>
            <a:custGeom>
              <a:avLst/>
              <a:gdLst/>
              <a:ahLst/>
              <a:cxnLst/>
              <a:rect l="l" t="t" r="r" b="b"/>
              <a:pathLst>
                <a:path w="1043939" h="868044">
                  <a:moveTo>
                    <a:pt x="1043533" y="867816"/>
                  </a:moveTo>
                  <a:lnTo>
                    <a:pt x="0" y="86781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6781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12519"/>
              <a:ext cx="1043940" cy="868044"/>
            </a:xfrm>
            <a:custGeom>
              <a:avLst/>
              <a:gdLst/>
              <a:ahLst/>
              <a:cxnLst/>
              <a:rect l="l" t="t" r="r" b="b"/>
              <a:pathLst>
                <a:path w="1043939" h="868044">
                  <a:moveTo>
                    <a:pt x="0" y="0"/>
                  </a:moveTo>
                  <a:lnTo>
                    <a:pt x="1043533" y="0"/>
                  </a:lnTo>
                  <a:lnTo>
                    <a:pt x="1043533" y="867816"/>
                  </a:lnTo>
                  <a:lnTo>
                    <a:pt x="0" y="8678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843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562353"/>
            <a:ext cx="18415" cy="552450"/>
          </a:xfrm>
          <a:custGeom>
            <a:avLst/>
            <a:gdLst/>
            <a:ahLst/>
            <a:cxnLst/>
            <a:rect l="l" t="t" r="r" b="b"/>
            <a:pathLst>
              <a:path w="18414" h="552450">
                <a:moveTo>
                  <a:pt x="0" y="0"/>
                </a:moveTo>
                <a:lnTo>
                  <a:pt x="18067" y="0"/>
                </a:lnTo>
                <a:lnTo>
                  <a:pt x="18067" y="552450"/>
                </a:lnTo>
                <a:lnTo>
                  <a:pt x="0" y="5524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105770"/>
            <a:ext cx="1061720" cy="577850"/>
            <a:chOff x="3030927" y="2105770"/>
            <a:chExt cx="1061720" cy="577850"/>
          </a:xfrm>
        </p:grpSpPr>
        <p:sp>
          <p:nvSpPr>
            <p:cNvPr id="32" name="object 32"/>
            <p:cNvSpPr/>
            <p:nvPr/>
          </p:nvSpPr>
          <p:spPr>
            <a:xfrm>
              <a:off x="3561702" y="2591003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51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14804"/>
              <a:ext cx="1043940" cy="476250"/>
            </a:xfrm>
            <a:custGeom>
              <a:avLst/>
              <a:gdLst/>
              <a:ahLst/>
              <a:cxnLst/>
              <a:rect l="l" t="t" r="r" b="b"/>
              <a:pathLst>
                <a:path w="1043939" h="476250">
                  <a:moveTo>
                    <a:pt x="1043482" y="476199"/>
                  </a:moveTo>
                  <a:lnTo>
                    <a:pt x="0" y="47619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619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114804"/>
              <a:ext cx="1043940" cy="476250"/>
            </a:xfrm>
            <a:custGeom>
              <a:avLst/>
              <a:gdLst/>
              <a:ahLst/>
              <a:cxnLst/>
              <a:rect l="l" t="t" r="r" b="b"/>
              <a:pathLst>
                <a:path w="1043939" h="476250">
                  <a:moveTo>
                    <a:pt x="0" y="0"/>
                  </a:moveTo>
                  <a:lnTo>
                    <a:pt x="1043482" y="0"/>
                  </a:lnTo>
                  <a:lnTo>
                    <a:pt x="1043482" y="476199"/>
                  </a:lnTo>
                  <a:lnTo>
                    <a:pt x="0" y="4761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8746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036711"/>
            <a:ext cx="18415" cy="116839"/>
          </a:xfrm>
          <a:custGeom>
            <a:avLst/>
            <a:gdLst/>
            <a:ahLst/>
            <a:cxnLst/>
            <a:rect l="l" t="t" r="r" b="b"/>
            <a:pathLst>
              <a:path w="18414" h="116839">
                <a:moveTo>
                  <a:pt x="0" y="0"/>
                </a:moveTo>
                <a:lnTo>
                  <a:pt x="18067" y="0"/>
                </a:lnTo>
                <a:lnTo>
                  <a:pt x="18067" y="116687"/>
                </a:lnTo>
                <a:lnTo>
                  <a:pt x="0" y="1166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44365"/>
            <a:ext cx="1061720" cy="850900"/>
            <a:chOff x="4190348" y="2144365"/>
            <a:chExt cx="1061720" cy="850900"/>
          </a:xfrm>
        </p:grpSpPr>
        <p:sp>
          <p:nvSpPr>
            <p:cNvPr id="38" name="object 38"/>
            <p:cNvSpPr/>
            <p:nvPr/>
          </p:nvSpPr>
          <p:spPr>
            <a:xfrm>
              <a:off x="4721123" y="2564904"/>
              <a:ext cx="0" cy="430530"/>
            </a:xfrm>
            <a:custGeom>
              <a:avLst/>
              <a:gdLst/>
              <a:ahLst/>
              <a:cxnLst/>
              <a:rect l="l" t="t" r="r" b="b"/>
              <a:pathLst>
                <a:path h="430530">
                  <a:moveTo>
                    <a:pt x="0" y="0"/>
                  </a:moveTo>
                  <a:lnTo>
                    <a:pt x="0" y="4299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53399"/>
              <a:ext cx="1043940" cy="412115"/>
            </a:xfrm>
            <a:custGeom>
              <a:avLst/>
              <a:gdLst/>
              <a:ahLst/>
              <a:cxnLst/>
              <a:rect l="l" t="t" r="r" b="b"/>
              <a:pathLst>
                <a:path w="1043939" h="412114">
                  <a:moveTo>
                    <a:pt x="1043533" y="411505"/>
                  </a:moveTo>
                  <a:lnTo>
                    <a:pt x="0" y="41150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1150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53399"/>
              <a:ext cx="1043940" cy="412115"/>
            </a:xfrm>
            <a:custGeom>
              <a:avLst/>
              <a:gdLst/>
              <a:ahLst/>
              <a:cxnLst/>
              <a:rect l="l" t="t" r="r" b="b"/>
              <a:pathLst>
                <a:path w="1043939" h="412114">
                  <a:moveTo>
                    <a:pt x="0" y="0"/>
                  </a:moveTo>
                  <a:lnTo>
                    <a:pt x="1043533" y="0"/>
                  </a:lnTo>
                  <a:lnTo>
                    <a:pt x="1043533" y="411505"/>
                  </a:lnTo>
                  <a:lnTo>
                    <a:pt x="0" y="4115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4606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8977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7262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22528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4092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167612"/>
              <a:ext cx="34925" cy="2957830"/>
            </a:xfrm>
            <a:custGeom>
              <a:avLst/>
              <a:gdLst/>
              <a:ahLst/>
              <a:cxnLst/>
              <a:rect l="l" t="t" r="r" b="b"/>
              <a:pathLst>
                <a:path w="34925" h="2957829">
                  <a:moveTo>
                    <a:pt x="0" y="2957360"/>
                  </a:moveTo>
                  <a:lnTo>
                    <a:pt x="34772" y="2957360"/>
                  </a:lnTo>
                </a:path>
                <a:path w="34925" h="2957829">
                  <a:moveTo>
                    <a:pt x="0" y="1971573"/>
                  </a:moveTo>
                  <a:lnTo>
                    <a:pt x="34772" y="1971573"/>
                  </a:lnTo>
                </a:path>
                <a:path w="34925" h="2957829">
                  <a:moveTo>
                    <a:pt x="0" y="985786"/>
                  </a:moveTo>
                  <a:lnTo>
                    <a:pt x="34772" y="985786"/>
                  </a:lnTo>
                </a:path>
                <a:path w="34925" h="29578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3068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01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448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0591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30064" y="0"/>
            <a:ext cx="27038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(S)-3-</a:t>
            </a:r>
            <a:r>
              <a:rPr sz="1650" spc="-10" dirty="0">
                <a:latin typeface="Arial"/>
                <a:cs typeface="Arial"/>
              </a:rPr>
              <a:t>hydroxybutyrylcarnitine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194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19417"/>
            <a:ext cx="18415" cy="224790"/>
          </a:xfrm>
          <a:custGeom>
            <a:avLst/>
            <a:gdLst/>
            <a:ahLst/>
            <a:cxnLst/>
            <a:rect l="l" t="t" r="r" b="b"/>
            <a:pathLst>
              <a:path w="18415" h="224790">
                <a:moveTo>
                  <a:pt x="0" y="224535"/>
                </a:moveTo>
                <a:lnTo>
                  <a:pt x="18067" y="224535"/>
                </a:lnTo>
                <a:lnTo>
                  <a:pt x="18067" y="0"/>
                </a:lnTo>
                <a:lnTo>
                  <a:pt x="0" y="0"/>
                </a:lnTo>
                <a:lnTo>
                  <a:pt x="0" y="2245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199845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28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3327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81200"/>
            <a:ext cx="0" cy="656590"/>
          </a:xfrm>
          <a:custGeom>
            <a:avLst/>
            <a:gdLst/>
            <a:ahLst/>
            <a:cxnLst/>
            <a:rect l="l" t="t" r="r" b="b"/>
            <a:pathLst>
              <a:path h="656589">
                <a:moveTo>
                  <a:pt x="0" y="0"/>
                </a:moveTo>
                <a:lnTo>
                  <a:pt x="0" y="6563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532765"/>
          </a:xfrm>
          <a:custGeom>
            <a:avLst/>
            <a:gdLst/>
            <a:ahLst/>
            <a:cxnLst/>
            <a:rect l="l" t="t" r="r" b="b"/>
            <a:pathLst>
              <a:path w="18414" h="532765">
                <a:moveTo>
                  <a:pt x="0" y="532307"/>
                </a:moveTo>
                <a:lnTo>
                  <a:pt x="18067" y="532307"/>
                </a:lnTo>
                <a:lnTo>
                  <a:pt x="18067" y="0"/>
                </a:lnTo>
                <a:lnTo>
                  <a:pt x="0" y="0"/>
                </a:lnTo>
                <a:lnTo>
                  <a:pt x="0" y="5323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375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119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26741"/>
            <a:ext cx="0" cy="137160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66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11986"/>
            <a:ext cx="18415" cy="596265"/>
          </a:xfrm>
          <a:custGeom>
            <a:avLst/>
            <a:gdLst/>
            <a:ahLst/>
            <a:cxnLst/>
            <a:rect l="l" t="t" r="r" b="b"/>
            <a:pathLst>
              <a:path w="18414" h="596264">
                <a:moveTo>
                  <a:pt x="0" y="595706"/>
                </a:moveTo>
                <a:lnTo>
                  <a:pt x="18067" y="595706"/>
                </a:lnTo>
                <a:lnTo>
                  <a:pt x="18067" y="0"/>
                </a:lnTo>
                <a:lnTo>
                  <a:pt x="0" y="0"/>
                </a:lnTo>
                <a:lnTo>
                  <a:pt x="0" y="5957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633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834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49538"/>
            <a:ext cx="0" cy="622935"/>
          </a:xfrm>
          <a:custGeom>
            <a:avLst/>
            <a:gdLst/>
            <a:ahLst/>
            <a:cxnLst/>
            <a:rect l="l" t="t" r="r" b="b"/>
            <a:pathLst>
              <a:path h="622935">
                <a:moveTo>
                  <a:pt x="0" y="0"/>
                </a:moveTo>
                <a:lnTo>
                  <a:pt x="0" y="6226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83437"/>
            <a:ext cx="18415" cy="591185"/>
          </a:xfrm>
          <a:custGeom>
            <a:avLst/>
            <a:gdLst/>
            <a:ahLst/>
            <a:cxnLst/>
            <a:rect l="l" t="t" r="r" b="b"/>
            <a:pathLst>
              <a:path w="18414" h="591185">
                <a:moveTo>
                  <a:pt x="0" y="591057"/>
                </a:moveTo>
                <a:lnTo>
                  <a:pt x="18067" y="591057"/>
                </a:lnTo>
                <a:lnTo>
                  <a:pt x="18067" y="0"/>
                </a:lnTo>
                <a:lnTo>
                  <a:pt x="0" y="0"/>
                </a:lnTo>
                <a:lnTo>
                  <a:pt x="0" y="5910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722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619417"/>
            <a:ext cx="18415" cy="224790"/>
          </a:xfrm>
          <a:custGeom>
            <a:avLst/>
            <a:gdLst/>
            <a:ahLst/>
            <a:cxnLst/>
            <a:rect l="l" t="t" r="r" b="b"/>
            <a:pathLst>
              <a:path w="18415" h="224790">
                <a:moveTo>
                  <a:pt x="0" y="0"/>
                </a:moveTo>
                <a:lnTo>
                  <a:pt x="18067" y="0"/>
                </a:lnTo>
                <a:lnTo>
                  <a:pt x="18067" y="224535"/>
                </a:lnTo>
                <a:lnTo>
                  <a:pt x="0" y="2245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34919"/>
            <a:ext cx="1061720" cy="497840"/>
            <a:chOff x="712034" y="834919"/>
            <a:chExt cx="1061720" cy="497840"/>
          </a:xfrm>
        </p:grpSpPr>
        <p:sp>
          <p:nvSpPr>
            <p:cNvPr id="20" name="object 20"/>
            <p:cNvSpPr/>
            <p:nvPr/>
          </p:nvSpPr>
          <p:spPr>
            <a:xfrm>
              <a:off x="1242809" y="1199857"/>
              <a:ext cx="0" cy="133350"/>
            </a:xfrm>
            <a:custGeom>
              <a:avLst/>
              <a:gdLst/>
              <a:ahLst/>
              <a:cxnLst/>
              <a:rect l="l" t="t" r="r" b="b"/>
              <a:pathLst>
                <a:path h="133350">
                  <a:moveTo>
                    <a:pt x="0" y="0"/>
                  </a:moveTo>
                  <a:lnTo>
                    <a:pt x="0" y="1328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43953"/>
              <a:ext cx="1043940" cy="356235"/>
            </a:xfrm>
            <a:custGeom>
              <a:avLst/>
              <a:gdLst/>
              <a:ahLst/>
              <a:cxnLst/>
              <a:rect l="l" t="t" r="r" b="b"/>
              <a:pathLst>
                <a:path w="1043939" h="356234">
                  <a:moveTo>
                    <a:pt x="1043482" y="355892"/>
                  </a:moveTo>
                  <a:lnTo>
                    <a:pt x="0" y="35589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589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43953"/>
              <a:ext cx="1043940" cy="356235"/>
            </a:xfrm>
            <a:custGeom>
              <a:avLst/>
              <a:gdLst/>
              <a:ahLst/>
              <a:cxnLst/>
              <a:rect l="l" t="t" r="r" b="b"/>
              <a:pathLst>
                <a:path w="1043939" h="356234">
                  <a:moveTo>
                    <a:pt x="0" y="0"/>
                  </a:moveTo>
                  <a:lnTo>
                    <a:pt x="1043482" y="0"/>
                  </a:lnTo>
                  <a:lnTo>
                    <a:pt x="1043482" y="355892"/>
                  </a:lnTo>
                  <a:lnTo>
                    <a:pt x="0" y="3558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0994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532765"/>
          </a:xfrm>
          <a:custGeom>
            <a:avLst/>
            <a:gdLst/>
            <a:ahLst/>
            <a:cxnLst/>
            <a:rect l="l" t="t" r="r" b="b"/>
            <a:pathLst>
              <a:path w="18414" h="532765">
                <a:moveTo>
                  <a:pt x="0" y="0"/>
                </a:moveTo>
                <a:lnTo>
                  <a:pt x="18067" y="0"/>
                </a:lnTo>
                <a:lnTo>
                  <a:pt x="18067" y="532307"/>
                </a:lnTo>
                <a:lnTo>
                  <a:pt x="0" y="5323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20910"/>
            <a:ext cx="1061720" cy="1217295"/>
            <a:chOff x="1871455" y="1020910"/>
            <a:chExt cx="1061720" cy="1217295"/>
          </a:xfrm>
        </p:grpSpPr>
        <p:sp>
          <p:nvSpPr>
            <p:cNvPr id="26" name="object 26"/>
            <p:cNvSpPr/>
            <p:nvPr/>
          </p:nvSpPr>
          <p:spPr>
            <a:xfrm>
              <a:off x="2402281" y="1581200"/>
              <a:ext cx="0" cy="656590"/>
            </a:xfrm>
            <a:custGeom>
              <a:avLst/>
              <a:gdLst/>
              <a:ahLst/>
              <a:cxnLst/>
              <a:rect l="l" t="t" r="r" b="b"/>
              <a:pathLst>
                <a:path h="656589">
                  <a:moveTo>
                    <a:pt x="0" y="0"/>
                  </a:moveTo>
                  <a:lnTo>
                    <a:pt x="0" y="6563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29944"/>
              <a:ext cx="1043940" cy="551815"/>
            </a:xfrm>
            <a:custGeom>
              <a:avLst/>
              <a:gdLst/>
              <a:ahLst/>
              <a:cxnLst/>
              <a:rect l="l" t="t" r="r" b="b"/>
              <a:pathLst>
                <a:path w="1043939" h="551815">
                  <a:moveTo>
                    <a:pt x="1043533" y="551256"/>
                  </a:moveTo>
                  <a:lnTo>
                    <a:pt x="0" y="55125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5125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29944"/>
              <a:ext cx="1043940" cy="551815"/>
            </a:xfrm>
            <a:custGeom>
              <a:avLst/>
              <a:gdLst/>
              <a:ahLst/>
              <a:cxnLst/>
              <a:rect l="l" t="t" r="r" b="b"/>
              <a:pathLst>
                <a:path w="1043939" h="551815">
                  <a:moveTo>
                    <a:pt x="0" y="0"/>
                  </a:moveTo>
                  <a:lnTo>
                    <a:pt x="1043533" y="0"/>
                  </a:lnTo>
                  <a:lnTo>
                    <a:pt x="1043533" y="551256"/>
                  </a:lnTo>
                  <a:lnTo>
                    <a:pt x="0" y="5512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637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11986"/>
            <a:ext cx="18415" cy="596265"/>
          </a:xfrm>
          <a:custGeom>
            <a:avLst/>
            <a:gdLst/>
            <a:ahLst/>
            <a:cxnLst/>
            <a:rect l="l" t="t" r="r" b="b"/>
            <a:pathLst>
              <a:path w="18414" h="596264">
                <a:moveTo>
                  <a:pt x="0" y="0"/>
                </a:moveTo>
                <a:lnTo>
                  <a:pt x="18067" y="0"/>
                </a:lnTo>
                <a:lnTo>
                  <a:pt x="18067" y="595706"/>
                </a:lnTo>
                <a:lnTo>
                  <a:pt x="0" y="5957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98658"/>
            <a:ext cx="1061720" cy="565150"/>
            <a:chOff x="3030927" y="1998658"/>
            <a:chExt cx="1061720" cy="565150"/>
          </a:xfrm>
        </p:grpSpPr>
        <p:sp>
          <p:nvSpPr>
            <p:cNvPr id="32" name="object 32"/>
            <p:cNvSpPr/>
            <p:nvPr/>
          </p:nvSpPr>
          <p:spPr>
            <a:xfrm>
              <a:off x="3561702" y="242674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66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07692"/>
              <a:ext cx="1043940" cy="419100"/>
            </a:xfrm>
            <a:custGeom>
              <a:avLst/>
              <a:gdLst/>
              <a:ahLst/>
              <a:cxnLst/>
              <a:rect l="l" t="t" r="r" b="b"/>
              <a:pathLst>
                <a:path w="1043939" h="419100">
                  <a:moveTo>
                    <a:pt x="1043482" y="419049"/>
                  </a:moveTo>
                  <a:lnTo>
                    <a:pt x="0" y="41904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904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07692"/>
              <a:ext cx="1043940" cy="419100"/>
            </a:xfrm>
            <a:custGeom>
              <a:avLst/>
              <a:gdLst/>
              <a:ahLst/>
              <a:cxnLst/>
              <a:rect l="l" t="t" r="r" b="b"/>
              <a:pathLst>
                <a:path w="1043939" h="419100">
                  <a:moveTo>
                    <a:pt x="0" y="0"/>
                  </a:moveTo>
                  <a:lnTo>
                    <a:pt x="1043482" y="0"/>
                  </a:lnTo>
                  <a:lnTo>
                    <a:pt x="1043482" y="419049"/>
                  </a:lnTo>
                  <a:lnTo>
                    <a:pt x="0" y="4190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446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883437"/>
            <a:ext cx="18415" cy="591185"/>
          </a:xfrm>
          <a:custGeom>
            <a:avLst/>
            <a:gdLst/>
            <a:ahLst/>
            <a:cxnLst/>
            <a:rect l="l" t="t" r="r" b="b"/>
            <a:pathLst>
              <a:path w="18414" h="591185">
                <a:moveTo>
                  <a:pt x="0" y="0"/>
                </a:moveTo>
                <a:lnTo>
                  <a:pt x="18067" y="0"/>
                </a:lnTo>
                <a:lnTo>
                  <a:pt x="18067" y="591057"/>
                </a:lnTo>
                <a:lnTo>
                  <a:pt x="0" y="5910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65461"/>
            <a:ext cx="1061720" cy="1407160"/>
            <a:chOff x="4190348" y="1465461"/>
            <a:chExt cx="1061720" cy="1407160"/>
          </a:xfrm>
        </p:grpSpPr>
        <p:sp>
          <p:nvSpPr>
            <p:cNvPr id="38" name="object 38"/>
            <p:cNvSpPr/>
            <p:nvPr/>
          </p:nvSpPr>
          <p:spPr>
            <a:xfrm>
              <a:off x="4721123" y="224953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h="622935">
                  <a:moveTo>
                    <a:pt x="0" y="0"/>
                  </a:moveTo>
                  <a:lnTo>
                    <a:pt x="0" y="6226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74495"/>
              <a:ext cx="1043940" cy="775335"/>
            </a:xfrm>
            <a:custGeom>
              <a:avLst/>
              <a:gdLst/>
              <a:ahLst/>
              <a:cxnLst/>
              <a:rect l="l" t="t" r="r" b="b"/>
              <a:pathLst>
                <a:path w="1043939" h="775335">
                  <a:moveTo>
                    <a:pt x="1043533" y="775042"/>
                  </a:moveTo>
                  <a:lnTo>
                    <a:pt x="0" y="77504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7504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74495"/>
              <a:ext cx="1043940" cy="775335"/>
            </a:xfrm>
            <a:custGeom>
              <a:avLst/>
              <a:gdLst/>
              <a:ahLst/>
              <a:cxnLst/>
              <a:rect l="l" t="t" r="r" b="b"/>
              <a:pathLst>
                <a:path w="1043939" h="775335">
                  <a:moveTo>
                    <a:pt x="0" y="0"/>
                  </a:moveTo>
                  <a:lnTo>
                    <a:pt x="1043533" y="0"/>
                  </a:lnTo>
                  <a:lnTo>
                    <a:pt x="1043533" y="775042"/>
                  </a:lnTo>
                  <a:lnTo>
                    <a:pt x="0" y="7750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735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834283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0732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2800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0578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80821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526336"/>
              <a:ext cx="34925" cy="2599055"/>
            </a:xfrm>
            <a:custGeom>
              <a:avLst/>
              <a:gdLst/>
              <a:ahLst/>
              <a:cxnLst/>
              <a:rect l="l" t="t" r="r" b="b"/>
              <a:pathLst>
                <a:path w="34925" h="2599054">
                  <a:moveTo>
                    <a:pt x="0" y="2598635"/>
                  </a:moveTo>
                  <a:lnTo>
                    <a:pt x="34772" y="2598635"/>
                  </a:lnTo>
                </a:path>
                <a:path w="34925" h="2599054">
                  <a:moveTo>
                    <a:pt x="0" y="1299311"/>
                  </a:moveTo>
                  <a:lnTo>
                    <a:pt x="34772" y="1299311"/>
                  </a:lnTo>
                </a:path>
                <a:path w="34925" h="25990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171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41778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36650" y="0"/>
            <a:ext cx="28892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3-hydroxyhexanoylcarnitine</a:t>
            </a:r>
            <a:r>
              <a:rPr sz="1650" spc="120" dirty="0">
                <a:latin typeface="Arial"/>
                <a:cs typeface="Arial"/>
              </a:rPr>
              <a:t> </a:t>
            </a:r>
            <a:r>
              <a:rPr sz="1650" spc="-25" dirty="0">
                <a:latin typeface="Arial"/>
                <a:cs typeface="Arial"/>
              </a:rPr>
              <a:t>(1)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965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96518"/>
            <a:ext cx="18415" cy="112395"/>
          </a:xfrm>
          <a:custGeom>
            <a:avLst/>
            <a:gdLst/>
            <a:ahLst/>
            <a:cxnLst/>
            <a:rect l="l" t="t" r="r" b="b"/>
            <a:pathLst>
              <a:path w="18415" h="112395">
                <a:moveTo>
                  <a:pt x="0" y="112267"/>
                </a:moveTo>
                <a:lnTo>
                  <a:pt x="18067" y="112267"/>
                </a:lnTo>
                <a:lnTo>
                  <a:pt x="18067" y="0"/>
                </a:lnTo>
                <a:lnTo>
                  <a:pt x="0" y="0"/>
                </a:lnTo>
                <a:lnTo>
                  <a:pt x="0" y="1122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27504"/>
            <a:ext cx="0" cy="806450"/>
          </a:xfrm>
          <a:custGeom>
            <a:avLst/>
            <a:gdLst/>
            <a:ahLst/>
            <a:cxnLst/>
            <a:rect l="l" t="t" r="r" b="b"/>
            <a:pathLst>
              <a:path h="806450">
                <a:moveTo>
                  <a:pt x="0" y="0"/>
                </a:moveTo>
                <a:lnTo>
                  <a:pt x="0" y="8060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335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25192"/>
            <a:ext cx="0" cy="907415"/>
          </a:xfrm>
          <a:custGeom>
            <a:avLst/>
            <a:gdLst/>
            <a:ahLst/>
            <a:cxnLst/>
            <a:rect l="l" t="t" r="r" b="b"/>
            <a:pathLst>
              <a:path h="907414">
                <a:moveTo>
                  <a:pt x="0" y="0"/>
                </a:moveTo>
                <a:lnTo>
                  <a:pt x="0" y="9070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255270"/>
          </a:xfrm>
          <a:custGeom>
            <a:avLst/>
            <a:gdLst/>
            <a:ahLst/>
            <a:cxnLst/>
            <a:rect l="l" t="t" r="r" b="b"/>
            <a:pathLst>
              <a:path w="18414" h="255270">
                <a:moveTo>
                  <a:pt x="0" y="254736"/>
                </a:moveTo>
                <a:lnTo>
                  <a:pt x="18067" y="254736"/>
                </a:lnTo>
                <a:lnTo>
                  <a:pt x="18067" y="0"/>
                </a:lnTo>
                <a:lnTo>
                  <a:pt x="0" y="0"/>
                </a:lnTo>
                <a:lnTo>
                  <a:pt x="0" y="2547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322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1770502"/>
            <a:ext cx="579755" cy="306705"/>
            <a:chOff x="3271837" y="1770502"/>
            <a:chExt cx="579755" cy="306705"/>
          </a:xfrm>
        </p:grpSpPr>
        <p:sp>
          <p:nvSpPr>
            <p:cNvPr id="11" name="object 11"/>
            <p:cNvSpPr/>
            <p:nvPr/>
          </p:nvSpPr>
          <p:spPr>
            <a:xfrm>
              <a:off x="3271837" y="177953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1779536"/>
              <a:ext cx="18415" cy="297180"/>
            </a:xfrm>
            <a:custGeom>
              <a:avLst/>
              <a:gdLst/>
              <a:ahLst/>
              <a:cxnLst/>
              <a:rect l="l" t="t" r="r" b="b"/>
              <a:pathLst>
                <a:path w="18414" h="297180">
                  <a:moveTo>
                    <a:pt x="0" y="297065"/>
                  </a:moveTo>
                  <a:lnTo>
                    <a:pt x="18067" y="29706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970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6651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808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57323"/>
            <a:ext cx="0" cy="374015"/>
          </a:xfrm>
          <a:custGeom>
            <a:avLst/>
            <a:gdLst/>
            <a:ahLst/>
            <a:cxnLst/>
            <a:rect l="l" t="t" r="r" b="b"/>
            <a:pathLst>
              <a:path h="374014">
                <a:moveTo>
                  <a:pt x="0" y="0"/>
                </a:moveTo>
                <a:lnTo>
                  <a:pt x="0" y="3737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80844"/>
            <a:ext cx="18415" cy="90170"/>
          </a:xfrm>
          <a:custGeom>
            <a:avLst/>
            <a:gdLst/>
            <a:ahLst/>
            <a:cxnLst/>
            <a:rect l="l" t="t" r="r" b="b"/>
            <a:pathLst>
              <a:path w="18414" h="90169">
                <a:moveTo>
                  <a:pt x="0" y="89890"/>
                </a:moveTo>
                <a:lnTo>
                  <a:pt x="18067" y="89890"/>
                </a:lnTo>
                <a:lnTo>
                  <a:pt x="18067" y="0"/>
                </a:lnTo>
                <a:lnTo>
                  <a:pt x="0" y="0"/>
                </a:lnTo>
                <a:lnTo>
                  <a:pt x="0" y="89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310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696518"/>
            <a:ext cx="18415" cy="112395"/>
          </a:xfrm>
          <a:custGeom>
            <a:avLst/>
            <a:gdLst/>
            <a:ahLst/>
            <a:cxnLst/>
            <a:rect l="l" t="t" r="r" b="b"/>
            <a:pathLst>
              <a:path w="18415" h="112395">
                <a:moveTo>
                  <a:pt x="0" y="0"/>
                </a:moveTo>
                <a:lnTo>
                  <a:pt x="18067" y="0"/>
                </a:lnTo>
                <a:lnTo>
                  <a:pt x="18067" y="112268"/>
                </a:lnTo>
                <a:lnTo>
                  <a:pt x="0" y="1122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799753"/>
            <a:ext cx="1061720" cy="1734185"/>
            <a:chOff x="712034" y="799753"/>
            <a:chExt cx="1061720" cy="1734185"/>
          </a:xfrm>
        </p:grpSpPr>
        <p:sp>
          <p:nvSpPr>
            <p:cNvPr id="20" name="object 20"/>
            <p:cNvSpPr/>
            <p:nvPr/>
          </p:nvSpPr>
          <p:spPr>
            <a:xfrm>
              <a:off x="1242809" y="1727492"/>
              <a:ext cx="0" cy="806450"/>
            </a:xfrm>
            <a:custGeom>
              <a:avLst/>
              <a:gdLst/>
              <a:ahLst/>
              <a:cxnLst/>
              <a:rect l="l" t="t" r="r" b="b"/>
              <a:pathLst>
                <a:path h="806450">
                  <a:moveTo>
                    <a:pt x="0" y="0"/>
                  </a:moveTo>
                  <a:lnTo>
                    <a:pt x="0" y="8060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08786"/>
              <a:ext cx="1043940" cy="918844"/>
            </a:xfrm>
            <a:custGeom>
              <a:avLst/>
              <a:gdLst/>
              <a:ahLst/>
              <a:cxnLst/>
              <a:rect l="l" t="t" r="r" b="b"/>
              <a:pathLst>
                <a:path w="1043939" h="918844">
                  <a:moveTo>
                    <a:pt x="1043482" y="918718"/>
                  </a:moveTo>
                  <a:lnTo>
                    <a:pt x="0" y="91871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1871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08786"/>
              <a:ext cx="1043940" cy="918844"/>
            </a:xfrm>
            <a:custGeom>
              <a:avLst/>
              <a:gdLst/>
              <a:ahLst/>
              <a:cxnLst/>
              <a:rect l="l" t="t" r="r" b="b"/>
              <a:pathLst>
                <a:path w="1043939" h="918844">
                  <a:moveTo>
                    <a:pt x="0" y="0"/>
                  </a:moveTo>
                  <a:lnTo>
                    <a:pt x="1043482" y="0"/>
                  </a:lnTo>
                  <a:lnTo>
                    <a:pt x="1043482" y="918718"/>
                  </a:lnTo>
                  <a:lnTo>
                    <a:pt x="0" y="9187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972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255270"/>
          </a:xfrm>
          <a:custGeom>
            <a:avLst/>
            <a:gdLst/>
            <a:ahLst/>
            <a:cxnLst/>
            <a:rect l="l" t="t" r="r" b="b"/>
            <a:pathLst>
              <a:path w="18414" h="255270">
                <a:moveTo>
                  <a:pt x="0" y="0"/>
                </a:moveTo>
                <a:lnTo>
                  <a:pt x="18067" y="0"/>
                </a:lnTo>
                <a:lnTo>
                  <a:pt x="18067" y="254736"/>
                </a:lnTo>
                <a:lnTo>
                  <a:pt x="0" y="2547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743339"/>
            <a:ext cx="1061720" cy="2089150"/>
            <a:chOff x="1871455" y="743339"/>
            <a:chExt cx="1061720" cy="2089150"/>
          </a:xfrm>
        </p:grpSpPr>
        <p:sp>
          <p:nvSpPr>
            <p:cNvPr id="26" name="object 26"/>
            <p:cNvSpPr/>
            <p:nvPr/>
          </p:nvSpPr>
          <p:spPr>
            <a:xfrm>
              <a:off x="2402281" y="1925193"/>
              <a:ext cx="0" cy="907415"/>
            </a:xfrm>
            <a:custGeom>
              <a:avLst/>
              <a:gdLst/>
              <a:ahLst/>
              <a:cxnLst/>
              <a:rect l="l" t="t" r="r" b="b"/>
              <a:pathLst>
                <a:path h="907414">
                  <a:moveTo>
                    <a:pt x="0" y="0"/>
                  </a:moveTo>
                  <a:lnTo>
                    <a:pt x="0" y="9070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752373"/>
              <a:ext cx="1043940" cy="1172845"/>
            </a:xfrm>
            <a:custGeom>
              <a:avLst/>
              <a:gdLst/>
              <a:ahLst/>
              <a:cxnLst/>
              <a:rect l="l" t="t" r="r" b="b"/>
              <a:pathLst>
                <a:path w="1043939" h="1172845">
                  <a:moveTo>
                    <a:pt x="1043533" y="1172819"/>
                  </a:moveTo>
                  <a:lnTo>
                    <a:pt x="0" y="117281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7281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752373"/>
              <a:ext cx="1043940" cy="1172845"/>
            </a:xfrm>
            <a:custGeom>
              <a:avLst/>
              <a:gdLst/>
              <a:ahLst/>
              <a:cxnLst/>
              <a:rect l="l" t="t" r="r" b="b"/>
              <a:pathLst>
                <a:path w="1043939" h="1172845">
                  <a:moveTo>
                    <a:pt x="0" y="0"/>
                  </a:moveTo>
                  <a:lnTo>
                    <a:pt x="1043533" y="0"/>
                  </a:lnTo>
                  <a:lnTo>
                    <a:pt x="1043533" y="1172819"/>
                  </a:lnTo>
                  <a:lnTo>
                    <a:pt x="0" y="117281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085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1779536"/>
            <a:ext cx="1061720" cy="1890395"/>
            <a:chOff x="3030927" y="1779536"/>
            <a:chExt cx="1061720" cy="1890395"/>
          </a:xfrm>
        </p:grpSpPr>
        <p:sp>
          <p:nvSpPr>
            <p:cNvPr id="31" name="object 31"/>
            <p:cNvSpPr/>
            <p:nvPr/>
          </p:nvSpPr>
          <p:spPr>
            <a:xfrm>
              <a:off x="3552668" y="1779536"/>
              <a:ext cx="18415" cy="297180"/>
            </a:xfrm>
            <a:custGeom>
              <a:avLst/>
              <a:gdLst/>
              <a:ahLst/>
              <a:cxnLst/>
              <a:rect l="l" t="t" r="r" b="b"/>
              <a:pathLst>
                <a:path w="18414" h="297180">
                  <a:moveTo>
                    <a:pt x="0" y="0"/>
                  </a:moveTo>
                  <a:lnTo>
                    <a:pt x="18067" y="0"/>
                  </a:lnTo>
                  <a:lnTo>
                    <a:pt x="18067" y="297065"/>
                  </a:lnTo>
                  <a:lnTo>
                    <a:pt x="0" y="2970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076602"/>
              <a:ext cx="1043940" cy="1584325"/>
            </a:xfrm>
            <a:custGeom>
              <a:avLst/>
              <a:gdLst/>
              <a:ahLst/>
              <a:cxnLst/>
              <a:rect l="l" t="t" r="r" b="b"/>
              <a:pathLst>
                <a:path w="1043939" h="1584325">
                  <a:moveTo>
                    <a:pt x="1043482" y="1584071"/>
                  </a:moveTo>
                  <a:lnTo>
                    <a:pt x="0" y="158407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58407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76602"/>
              <a:ext cx="1043940" cy="1584325"/>
            </a:xfrm>
            <a:custGeom>
              <a:avLst/>
              <a:gdLst/>
              <a:ahLst/>
              <a:cxnLst/>
              <a:rect l="l" t="t" r="r" b="b"/>
              <a:pathLst>
                <a:path w="1043939" h="1584325">
                  <a:moveTo>
                    <a:pt x="0" y="0"/>
                  </a:moveTo>
                  <a:lnTo>
                    <a:pt x="1043482" y="0"/>
                  </a:lnTo>
                  <a:lnTo>
                    <a:pt x="1043482" y="1584071"/>
                  </a:lnTo>
                  <a:lnTo>
                    <a:pt x="0" y="15840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931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880844"/>
            <a:ext cx="18415" cy="90170"/>
          </a:xfrm>
          <a:custGeom>
            <a:avLst/>
            <a:gdLst/>
            <a:ahLst/>
            <a:cxnLst/>
            <a:rect l="l" t="t" r="r" b="b"/>
            <a:pathLst>
              <a:path w="18414" h="90169">
                <a:moveTo>
                  <a:pt x="0" y="0"/>
                </a:moveTo>
                <a:lnTo>
                  <a:pt x="18067" y="0"/>
                </a:lnTo>
                <a:lnTo>
                  <a:pt x="18067" y="89890"/>
                </a:lnTo>
                <a:lnTo>
                  <a:pt x="0" y="898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961701"/>
            <a:ext cx="1061720" cy="669925"/>
            <a:chOff x="4190348" y="1961701"/>
            <a:chExt cx="1061720" cy="669925"/>
          </a:xfrm>
        </p:grpSpPr>
        <p:sp>
          <p:nvSpPr>
            <p:cNvPr id="37" name="object 37"/>
            <p:cNvSpPr/>
            <p:nvPr/>
          </p:nvSpPr>
          <p:spPr>
            <a:xfrm>
              <a:off x="4721123" y="2257323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h="374014">
                  <a:moveTo>
                    <a:pt x="0" y="0"/>
                  </a:moveTo>
                  <a:lnTo>
                    <a:pt x="0" y="3737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970735"/>
              <a:ext cx="1043940" cy="287020"/>
            </a:xfrm>
            <a:custGeom>
              <a:avLst/>
              <a:gdLst/>
              <a:ahLst/>
              <a:cxnLst/>
              <a:rect l="l" t="t" r="r" b="b"/>
              <a:pathLst>
                <a:path w="1043939" h="287019">
                  <a:moveTo>
                    <a:pt x="1043533" y="286588"/>
                  </a:moveTo>
                  <a:lnTo>
                    <a:pt x="0" y="2865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8658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70735"/>
              <a:ext cx="1043940" cy="287020"/>
            </a:xfrm>
            <a:custGeom>
              <a:avLst/>
              <a:gdLst/>
              <a:ahLst/>
              <a:cxnLst/>
              <a:rect l="l" t="t" r="r" b="b"/>
              <a:pathLst>
                <a:path w="1043939" h="287019">
                  <a:moveTo>
                    <a:pt x="0" y="0"/>
                  </a:moveTo>
                  <a:lnTo>
                    <a:pt x="1043533" y="0"/>
                  </a:lnTo>
                  <a:lnTo>
                    <a:pt x="1043533" y="286588"/>
                  </a:lnTo>
                  <a:lnTo>
                    <a:pt x="0" y="2865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981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273985"/>
            <a:ext cx="74357" cy="74322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13341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45717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5949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03800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758774"/>
              <a:ext cx="34925" cy="3366770"/>
            </a:xfrm>
            <a:custGeom>
              <a:avLst/>
              <a:gdLst/>
              <a:ahLst/>
              <a:cxnLst/>
              <a:rect l="l" t="t" r="r" b="b"/>
              <a:pathLst>
                <a:path w="34925" h="3366770">
                  <a:moveTo>
                    <a:pt x="0" y="3366198"/>
                  </a:moveTo>
                  <a:lnTo>
                    <a:pt x="34772" y="3366198"/>
                  </a:lnTo>
                </a:path>
                <a:path w="34925" h="3366770">
                  <a:moveTo>
                    <a:pt x="0" y="2244128"/>
                  </a:moveTo>
                  <a:lnTo>
                    <a:pt x="34772" y="2244128"/>
                  </a:lnTo>
                </a:path>
                <a:path w="34925" h="3366770">
                  <a:moveTo>
                    <a:pt x="0" y="1122070"/>
                  </a:moveTo>
                  <a:lnTo>
                    <a:pt x="34772" y="1122070"/>
                  </a:lnTo>
                </a:path>
                <a:path w="34925" h="33667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944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25900" y="4324542"/>
            <a:ext cx="5984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7723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65027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36650" y="0"/>
            <a:ext cx="28892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3-hydroxyhexanoylcarnitine</a:t>
            </a:r>
            <a:r>
              <a:rPr sz="1650" spc="120" dirty="0">
                <a:latin typeface="Arial"/>
                <a:cs typeface="Arial"/>
              </a:rPr>
              <a:t> </a:t>
            </a:r>
            <a:r>
              <a:rPr sz="1650" spc="-25" dirty="0">
                <a:latin typeface="Arial"/>
                <a:cs typeface="Arial"/>
              </a:rPr>
              <a:t>(2)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005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00530"/>
            <a:ext cx="18415" cy="354965"/>
          </a:xfrm>
          <a:custGeom>
            <a:avLst/>
            <a:gdLst/>
            <a:ahLst/>
            <a:cxnLst/>
            <a:rect l="l" t="t" r="r" b="b"/>
            <a:pathLst>
              <a:path w="18415" h="354964">
                <a:moveTo>
                  <a:pt x="0" y="354660"/>
                </a:moveTo>
                <a:lnTo>
                  <a:pt x="18067" y="354660"/>
                </a:lnTo>
                <a:lnTo>
                  <a:pt x="18067" y="0"/>
                </a:lnTo>
                <a:lnTo>
                  <a:pt x="0" y="0"/>
                </a:lnTo>
                <a:lnTo>
                  <a:pt x="0" y="3546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09037"/>
            <a:ext cx="0" cy="221615"/>
          </a:xfrm>
          <a:custGeom>
            <a:avLst/>
            <a:gdLst/>
            <a:ahLst/>
            <a:cxnLst/>
            <a:rect l="l" t="t" r="r" b="b"/>
            <a:pathLst>
              <a:path h="221614">
                <a:moveTo>
                  <a:pt x="0" y="0"/>
                </a:moveTo>
                <a:lnTo>
                  <a:pt x="0" y="2215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306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25357"/>
            <a:ext cx="0" cy="747395"/>
          </a:xfrm>
          <a:custGeom>
            <a:avLst/>
            <a:gdLst/>
            <a:ahLst/>
            <a:cxnLst/>
            <a:rect l="l" t="t" r="r" b="b"/>
            <a:pathLst>
              <a:path h="747394">
                <a:moveTo>
                  <a:pt x="0" y="0"/>
                </a:moveTo>
                <a:lnTo>
                  <a:pt x="0" y="7473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678815"/>
          </a:xfrm>
          <a:custGeom>
            <a:avLst/>
            <a:gdLst/>
            <a:ahLst/>
            <a:cxnLst/>
            <a:rect l="l" t="t" r="r" b="b"/>
            <a:pathLst>
              <a:path w="18414" h="678815">
                <a:moveTo>
                  <a:pt x="0" y="678205"/>
                </a:moveTo>
                <a:lnTo>
                  <a:pt x="18067" y="678205"/>
                </a:lnTo>
                <a:lnTo>
                  <a:pt x="18067" y="0"/>
                </a:lnTo>
                <a:lnTo>
                  <a:pt x="0" y="0"/>
                </a:lnTo>
                <a:lnTo>
                  <a:pt x="0" y="67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726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1241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25522"/>
            <a:ext cx="0" cy="316865"/>
          </a:xfrm>
          <a:custGeom>
            <a:avLst/>
            <a:gdLst/>
            <a:ahLst/>
            <a:cxnLst/>
            <a:rect l="l" t="t" r="r" b="b"/>
            <a:pathLst>
              <a:path h="316864">
                <a:moveTo>
                  <a:pt x="0" y="0"/>
                </a:moveTo>
                <a:lnTo>
                  <a:pt x="0" y="3164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124125"/>
            <a:ext cx="18415" cy="175260"/>
          </a:xfrm>
          <a:custGeom>
            <a:avLst/>
            <a:gdLst/>
            <a:ahLst/>
            <a:cxnLst/>
            <a:rect l="l" t="t" r="r" b="b"/>
            <a:pathLst>
              <a:path w="18414" h="175260">
                <a:moveTo>
                  <a:pt x="0" y="174726"/>
                </a:moveTo>
                <a:lnTo>
                  <a:pt x="18067" y="174726"/>
                </a:lnTo>
                <a:lnTo>
                  <a:pt x="18067" y="0"/>
                </a:lnTo>
                <a:lnTo>
                  <a:pt x="0" y="0"/>
                </a:lnTo>
                <a:lnTo>
                  <a:pt x="0" y="1747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420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544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96895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4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54492"/>
            <a:ext cx="18415" cy="529590"/>
          </a:xfrm>
          <a:custGeom>
            <a:avLst/>
            <a:gdLst/>
            <a:ahLst/>
            <a:cxnLst/>
            <a:rect l="l" t="t" r="r" b="b"/>
            <a:pathLst>
              <a:path w="18414" h="529589">
                <a:moveTo>
                  <a:pt x="0" y="528993"/>
                </a:moveTo>
                <a:lnTo>
                  <a:pt x="18067" y="528993"/>
                </a:lnTo>
                <a:lnTo>
                  <a:pt x="18067" y="0"/>
                </a:lnTo>
                <a:lnTo>
                  <a:pt x="0" y="0"/>
                </a:lnTo>
                <a:lnTo>
                  <a:pt x="0" y="5289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363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00530"/>
            <a:ext cx="18415" cy="354965"/>
          </a:xfrm>
          <a:custGeom>
            <a:avLst/>
            <a:gdLst/>
            <a:ahLst/>
            <a:cxnLst/>
            <a:rect l="l" t="t" r="r" b="b"/>
            <a:pathLst>
              <a:path w="18415" h="354964">
                <a:moveTo>
                  <a:pt x="0" y="0"/>
                </a:moveTo>
                <a:lnTo>
                  <a:pt x="18067" y="0"/>
                </a:lnTo>
                <a:lnTo>
                  <a:pt x="18067" y="354660"/>
                </a:lnTo>
                <a:lnTo>
                  <a:pt x="0" y="3546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46156"/>
            <a:ext cx="1061720" cy="884555"/>
            <a:chOff x="712034" y="1846156"/>
            <a:chExt cx="1061720" cy="884555"/>
          </a:xfrm>
        </p:grpSpPr>
        <p:sp>
          <p:nvSpPr>
            <p:cNvPr id="20" name="object 20"/>
            <p:cNvSpPr/>
            <p:nvPr/>
          </p:nvSpPr>
          <p:spPr>
            <a:xfrm>
              <a:off x="1242809" y="2509037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15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55190"/>
              <a:ext cx="1043940" cy="654050"/>
            </a:xfrm>
            <a:custGeom>
              <a:avLst/>
              <a:gdLst/>
              <a:ahLst/>
              <a:cxnLst/>
              <a:rect l="l" t="t" r="r" b="b"/>
              <a:pathLst>
                <a:path w="1043939" h="654050">
                  <a:moveTo>
                    <a:pt x="1043482" y="653846"/>
                  </a:moveTo>
                  <a:lnTo>
                    <a:pt x="0" y="6538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5384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55190"/>
              <a:ext cx="1043940" cy="654050"/>
            </a:xfrm>
            <a:custGeom>
              <a:avLst/>
              <a:gdLst/>
              <a:ahLst/>
              <a:cxnLst/>
              <a:rect l="l" t="t" r="r" b="b"/>
              <a:pathLst>
                <a:path w="1043939" h="654050">
                  <a:moveTo>
                    <a:pt x="0" y="0"/>
                  </a:moveTo>
                  <a:lnTo>
                    <a:pt x="1043482" y="0"/>
                  </a:lnTo>
                  <a:lnTo>
                    <a:pt x="1043482" y="653846"/>
                  </a:lnTo>
                  <a:lnTo>
                    <a:pt x="0" y="6538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514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678815"/>
          </a:xfrm>
          <a:custGeom>
            <a:avLst/>
            <a:gdLst/>
            <a:ahLst/>
            <a:cxnLst/>
            <a:rect l="l" t="t" r="r" b="b"/>
            <a:pathLst>
              <a:path w="18414" h="678815">
                <a:moveTo>
                  <a:pt x="0" y="0"/>
                </a:moveTo>
                <a:lnTo>
                  <a:pt x="18067" y="0"/>
                </a:lnTo>
                <a:lnTo>
                  <a:pt x="18067" y="678205"/>
                </a:lnTo>
                <a:lnTo>
                  <a:pt x="0" y="67820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66808"/>
            <a:ext cx="1061720" cy="1605915"/>
            <a:chOff x="1871455" y="1166808"/>
            <a:chExt cx="1061720" cy="1605915"/>
          </a:xfrm>
        </p:grpSpPr>
        <p:sp>
          <p:nvSpPr>
            <p:cNvPr id="26" name="object 26"/>
            <p:cNvSpPr/>
            <p:nvPr/>
          </p:nvSpPr>
          <p:spPr>
            <a:xfrm>
              <a:off x="2402281" y="2025357"/>
              <a:ext cx="0" cy="747395"/>
            </a:xfrm>
            <a:custGeom>
              <a:avLst/>
              <a:gdLst/>
              <a:ahLst/>
              <a:cxnLst/>
              <a:rect l="l" t="t" r="r" b="b"/>
              <a:pathLst>
                <a:path h="747394">
                  <a:moveTo>
                    <a:pt x="0" y="0"/>
                  </a:moveTo>
                  <a:lnTo>
                    <a:pt x="0" y="7473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75842"/>
              <a:ext cx="1043940" cy="849630"/>
            </a:xfrm>
            <a:custGeom>
              <a:avLst/>
              <a:gdLst/>
              <a:ahLst/>
              <a:cxnLst/>
              <a:rect l="l" t="t" r="r" b="b"/>
              <a:pathLst>
                <a:path w="1043939" h="849630">
                  <a:moveTo>
                    <a:pt x="1043533" y="849515"/>
                  </a:moveTo>
                  <a:lnTo>
                    <a:pt x="0" y="84951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4951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75842"/>
              <a:ext cx="1043940" cy="849630"/>
            </a:xfrm>
            <a:custGeom>
              <a:avLst/>
              <a:gdLst/>
              <a:ahLst/>
              <a:cxnLst/>
              <a:rect l="l" t="t" r="r" b="b"/>
              <a:pathLst>
                <a:path w="1043939" h="849630">
                  <a:moveTo>
                    <a:pt x="0" y="0"/>
                  </a:moveTo>
                  <a:lnTo>
                    <a:pt x="1043533" y="0"/>
                  </a:lnTo>
                  <a:lnTo>
                    <a:pt x="1043533" y="849515"/>
                  </a:lnTo>
                  <a:lnTo>
                    <a:pt x="0" y="8495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463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124125"/>
            <a:ext cx="18415" cy="175260"/>
          </a:xfrm>
          <a:custGeom>
            <a:avLst/>
            <a:gdLst/>
            <a:ahLst/>
            <a:cxnLst/>
            <a:rect l="l" t="t" r="r" b="b"/>
            <a:pathLst>
              <a:path w="18414" h="175260">
                <a:moveTo>
                  <a:pt x="0" y="0"/>
                </a:moveTo>
                <a:lnTo>
                  <a:pt x="18067" y="0"/>
                </a:lnTo>
                <a:lnTo>
                  <a:pt x="18067" y="174726"/>
                </a:lnTo>
                <a:lnTo>
                  <a:pt x="0" y="17472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289818"/>
            <a:ext cx="1061720" cy="552450"/>
            <a:chOff x="3030927" y="2289818"/>
            <a:chExt cx="1061720" cy="552450"/>
          </a:xfrm>
        </p:grpSpPr>
        <p:sp>
          <p:nvSpPr>
            <p:cNvPr id="32" name="object 32"/>
            <p:cNvSpPr/>
            <p:nvPr/>
          </p:nvSpPr>
          <p:spPr>
            <a:xfrm>
              <a:off x="3561702" y="2525509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h="316864">
                  <a:moveTo>
                    <a:pt x="0" y="0"/>
                  </a:moveTo>
                  <a:lnTo>
                    <a:pt x="0" y="3165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98852"/>
              <a:ext cx="1043940" cy="226695"/>
            </a:xfrm>
            <a:custGeom>
              <a:avLst/>
              <a:gdLst/>
              <a:ahLst/>
              <a:cxnLst/>
              <a:rect l="l" t="t" r="r" b="b"/>
              <a:pathLst>
                <a:path w="1043939" h="226694">
                  <a:moveTo>
                    <a:pt x="1043482" y="226669"/>
                  </a:moveTo>
                  <a:lnTo>
                    <a:pt x="0" y="22666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666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298852"/>
              <a:ext cx="1043940" cy="226695"/>
            </a:xfrm>
            <a:custGeom>
              <a:avLst/>
              <a:gdLst/>
              <a:ahLst/>
              <a:cxnLst/>
              <a:rect l="l" t="t" r="r" b="b"/>
              <a:pathLst>
                <a:path w="1043939" h="226694">
                  <a:moveTo>
                    <a:pt x="0" y="0"/>
                  </a:moveTo>
                  <a:lnTo>
                    <a:pt x="1043482" y="0"/>
                  </a:lnTo>
                  <a:lnTo>
                    <a:pt x="1043482" y="226669"/>
                  </a:lnTo>
                  <a:lnTo>
                    <a:pt x="0" y="2266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053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54492"/>
            <a:ext cx="18415" cy="529590"/>
          </a:xfrm>
          <a:custGeom>
            <a:avLst/>
            <a:gdLst/>
            <a:ahLst/>
            <a:cxnLst/>
            <a:rect l="l" t="t" r="r" b="b"/>
            <a:pathLst>
              <a:path w="18414" h="529589">
                <a:moveTo>
                  <a:pt x="0" y="0"/>
                </a:moveTo>
                <a:lnTo>
                  <a:pt x="18067" y="0"/>
                </a:lnTo>
                <a:lnTo>
                  <a:pt x="18067" y="528993"/>
                </a:lnTo>
                <a:lnTo>
                  <a:pt x="0" y="5289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374451"/>
            <a:ext cx="1061720" cy="662305"/>
            <a:chOff x="4190348" y="2374451"/>
            <a:chExt cx="1061720" cy="662305"/>
          </a:xfrm>
        </p:grpSpPr>
        <p:sp>
          <p:nvSpPr>
            <p:cNvPr id="38" name="object 38"/>
            <p:cNvSpPr/>
            <p:nvPr/>
          </p:nvSpPr>
          <p:spPr>
            <a:xfrm>
              <a:off x="4721123" y="2896895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4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83485"/>
              <a:ext cx="1043940" cy="513715"/>
            </a:xfrm>
            <a:custGeom>
              <a:avLst/>
              <a:gdLst/>
              <a:ahLst/>
              <a:cxnLst/>
              <a:rect l="l" t="t" r="r" b="b"/>
              <a:pathLst>
                <a:path w="1043939" h="513714">
                  <a:moveTo>
                    <a:pt x="1043533" y="513410"/>
                  </a:moveTo>
                  <a:lnTo>
                    <a:pt x="0" y="51341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341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83485"/>
              <a:ext cx="1043940" cy="513715"/>
            </a:xfrm>
            <a:custGeom>
              <a:avLst/>
              <a:gdLst/>
              <a:ahLst/>
              <a:cxnLst/>
              <a:rect l="l" t="t" r="r" b="b"/>
              <a:pathLst>
                <a:path w="1043939" h="513714">
                  <a:moveTo>
                    <a:pt x="0" y="0"/>
                  </a:moveTo>
                  <a:lnTo>
                    <a:pt x="1043533" y="0"/>
                  </a:lnTo>
                  <a:lnTo>
                    <a:pt x="1043533" y="513410"/>
                  </a:lnTo>
                  <a:lnTo>
                    <a:pt x="0" y="5134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143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3119908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241349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0952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5650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4652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46122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472681"/>
              <a:ext cx="34925" cy="3652520"/>
            </a:xfrm>
            <a:custGeom>
              <a:avLst/>
              <a:gdLst/>
              <a:ahLst/>
              <a:cxnLst/>
              <a:rect l="l" t="t" r="r" b="b"/>
              <a:pathLst>
                <a:path w="34925" h="3652520">
                  <a:moveTo>
                    <a:pt x="0" y="3652291"/>
                  </a:moveTo>
                  <a:lnTo>
                    <a:pt x="34772" y="3652291"/>
                  </a:lnTo>
                </a:path>
                <a:path w="34925" h="3652520">
                  <a:moveTo>
                    <a:pt x="0" y="2739224"/>
                  </a:moveTo>
                  <a:lnTo>
                    <a:pt x="34772" y="2739224"/>
                  </a:lnTo>
                </a:path>
                <a:path w="34925" h="3652520">
                  <a:moveTo>
                    <a:pt x="0" y="1826171"/>
                  </a:moveTo>
                  <a:lnTo>
                    <a:pt x="34772" y="1826171"/>
                  </a:lnTo>
                </a:path>
                <a:path w="34925" h="3652520">
                  <a:moveTo>
                    <a:pt x="0" y="913053"/>
                  </a:moveTo>
                  <a:lnTo>
                    <a:pt x="34772" y="913053"/>
                  </a:lnTo>
                </a:path>
                <a:path w="34925" h="36525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034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95736" y="4352428"/>
            <a:ext cx="8806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8806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96650" y="4324542"/>
            <a:ext cx="55635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903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27724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36413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565820" y="0"/>
            <a:ext cx="28308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3-hydroxyoctanoylcarnitine</a:t>
            </a:r>
            <a:r>
              <a:rPr sz="1650" spc="120" dirty="0">
                <a:latin typeface="Arial"/>
                <a:cs typeface="Arial"/>
              </a:rPr>
              <a:t> </a:t>
            </a:r>
            <a:r>
              <a:rPr sz="1650" spc="-25" dirty="0">
                <a:latin typeface="Arial"/>
                <a:cs typeface="Arial"/>
              </a:rPr>
              <a:t>(1)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780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78050"/>
            <a:ext cx="18415" cy="315595"/>
          </a:xfrm>
          <a:custGeom>
            <a:avLst/>
            <a:gdLst/>
            <a:ahLst/>
            <a:cxnLst/>
            <a:rect l="l" t="t" r="r" b="b"/>
            <a:pathLst>
              <a:path w="18415" h="315594">
                <a:moveTo>
                  <a:pt x="0" y="315214"/>
                </a:moveTo>
                <a:lnTo>
                  <a:pt x="18067" y="315214"/>
                </a:lnTo>
                <a:lnTo>
                  <a:pt x="18067" y="0"/>
                </a:lnTo>
                <a:lnTo>
                  <a:pt x="0" y="0"/>
                </a:lnTo>
                <a:lnTo>
                  <a:pt x="0" y="315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63355"/>
            <a:ext cx="0" cy="277495"/>
          </a:xfrm>
          <a:custGeom>
            <a:avLst/>
            <a:gdLst/>
            <a:ahLst/>
            <a:cxnLst/>
            <a:rect l="l" t="t" r="r" b="b"/>
            <a:pathLst>
              <a:path h="277494">
                <a:moveTo>
                  <a:pt x="0" y="0"/>
                </a:moveTo>
                <a:lnTo>
                  <a:pt x="0" y="2769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403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32570"/>
            <a:ext cx="0" cy="146685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5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1095375"/>
          </a:xfrm>
          <a:custGeom>
            <a:avLst/>
            <a:gdLst/>
            <a:ahLst/>
            <a:cxnLst/>
            <a:rect l="l" t="t" r="r" b="b"/>
            <a:pathLst>
              <a:path w="18414" h="1095375">
                <a:moveTo>
                  <a:pt x="0" y="1095273"/>
                </a:moveTo>
                <a:lnTo>
                  <a:pt x="18067" y="1095273"/>
                </a:lnTo>
                <a:lnTo>
                  <a:pt x="18067" y="0"/>
                </a:lnTo>
                <a:lnTo>
                  <a:pt x="0" y="0"/>
                </a:lnTo>
                <a:lnTo>
                  <a:pt x="0" y="1095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791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3148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12503"/>
            <a:ext cx="0" cy="188595"/>
          </a:xfrm>
          <a:custGeom>
            <a:avLst/>
            <a:gdLst/>
            <a:ahLst/>
            <a:cxnLst/>
            <a:rect l="l" t="t" r="r" b="b"/>
            <a:pathLst>
              <a:path h="188594">
                <a:moveTo>
                  <a:pt x="0" y="0"/>
                </a:moveTo>
                <a:lnTo>
                  <a:pt x="0" y="1881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314829"/>
            <a:ext cx="18415" cy="109855"/>
          </a:xfrm>
          <a:custGeom>
            <a:avLst/>
            <a:gdLst/>
            <a:ahLst/>
            <a:cxnLst/>
            <a:rect l="l" t="t" r="r" b="b"/>
            <a:pathLst>
              <a:path w="18414" h="109855">
                <a:moveTo>
                  <a:pt x="0" y="109575"/>
                </a:moveTo>
                <a:lnTo>
                  <a:pt x="18067" y="109575"/>
                </a:lnTo>
                <a:lnTo>
                  <a:pt x="18067" y="0"/>
                </a:lnTo>
                <a:lnTo>
                  <a:pt x="0" y="0"/>
                </a:lnTo>
                <a:lnTo>
                  <a:pt x="0" y="109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006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134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41091"/>
            <a:ext cx="0" cy="174625"/>
          </a:xfrm>
          <a:custGeom>
            <a:avLst/>
            <a:gdLst/>
            <a:ahLst/>
            <a:cxnLst/>
            <a:rect l="l" t="t" r="r" b="b"/>
            <a:pathLst>
              <a:path h="174625">
                <a:moveTo>
                  <a:pt x="0" y="0"/>
                </a:moveTo>
                <a:lnTo>
                  <a:pt x="0" y="1741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013496"/>
            <a:ext cx="18415" cy="396875"/>
          </a:xfrm>
          <a:custGeom>
            <a:avLst/>
            <a:gdLst/>
            <a:ahLst/>
            <a:cxnLst/>
            <a:rect l="l" t="t" r="r" b="b"/>
            <a:pathLst>
              <a:path w="18414" h="396875">
                <a:moveTo>
                  <a:pt x="0" y="396430"/>
                </a:moveTo>
                <a:lnTo>
                  <a:pt x="18067" y="396430"/>
                </a:lnTo>
                <a:lnTo>
                  <a:pt x="18067" y="0"/>
                </a:lnTo>
                <a:lnTo>
                  <a:pt x="0" y="0"/>
                </a:lnTo>
                <a:lnTo>
                  <a:pt x="0" y="396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152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778050"/>
            <a:ext cx="18415" cy="315595"/>
          </a:xfrm>
          <a:custGeom>
            <a:avLst/>
            <a:gdLst/>
            <a:ahLst/>
            <a:cxnLst/>
            <a:rect l="l" t="t" r="r" b="b"/>
            <a:pathLst>
              <a:path w="18415" h="315594">
                <a:moveTo>
                  <a:pt x="0" y="0"/>
                </a:moveTo>
                <a:lnTo>
                  <a:pt x="18067" y="0"/>
                </a:lnTo>
                <a:lnTo>
                  <a:pt x="18067" y="315214"/>
                </a:lnTo>
                <a:lnTo>
                  <a:pt x="0" y="3152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84231"/>
            <a:ext cx="1061720" cy="656590"/>
            <a:chOff x="712034" y="2084231"/>
            <a:chExt cx="1061720" cy="656590"/>
          </a:xfrm>
        </p:grpSpPr>
        <p:sp>
          <p:nvSpPr>
            <p:cNvPr id="20" name="object 20"/>
            <p:cNvSpPr/>
            <p:nvPr/>
          </p:nvSpPr>
          <p:spPr>
            <a:xfrm>
              <a:off x="1242809" y="2463355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69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93264"/>
              <a:ext cx="1043940" cy="370205"/>
            </a:xfrm>
            <a:custGeom>
              <a:avLst/>
              <a:gdLst/>
              <a:ahLst/>
              <a:cxnLst/>
              <a:rect l="l" t="t" r="r" b="b"/>
              <a:pathLst>
                <a:path w="1043939" h="370205">
                  <a:moveTo>
                    <a:pt x="1043482" y="370090"/>
                  </a:moveTo>
                  <a:lnTo>
                    <a:pt x="0" y="3700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009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93264"/>
              <a:ext cx="1043940" cy="370205"/>
            </a:xfrm>
            <a:custGeom>
              <a:avLst/>
              <a:gdLst/>
              <a:ahLst/>
              <a:cxnLst/>
              <a:rect l="l" t="t" r="r" b="b"/>
              <a:pathLst>
                <a:path w="1043939" h="370205">
                  <a:moveTo>
                    <a:pt x="0" y="0"/>
                  </a:moveTo>
                  <a:lnTo>
                    <a:pt x="1043482" y="0"/>
                  </a:lnTo>
                  <a:lnTo>
                    <a:pt x="1043482" y="370090"/>
                  </a:lnTo>
                  <a:lnTo>
                    <a:pt x="0" y="3700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510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1095375"/>
          </a:xfrm>
          <a:custGeom>
            <a:avLst/>
            <a:gdLst/>
            <a:ahLst/>
            <a:cxnLst/>
            <a:rect l="l" t="t" r="r" b="b"/>
            <a:pathLst>
              <a:path w="18414" h="1095375">
                <a:moveTo>
                  <a:pt x="0" y="0"/>
                </a:moveTo>
                <a:lnTo>
                  <a:pt x="18067" y="0"/>
                </a:lnTo>
                <a:lnTo>
                  <a:pt x="18067" y="1095273"/>
                </a:lnTo>
                <a:lnTo>
                  <a:pt x="0" y="109527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83876"/>
            <a:ext cx="1061720" cy="1195705"/>
            <a:chOff x="1871455" y="1583876"/>
            <a:chExt cx="1061720" cy="1195705"/>
          </a:xfrm>
        </p:grpSpPr>
        <p:sp>
          <p:nvSpPr>
            <p:cNvPr id="26" name="object 26"/>
            <p:cNvSpPr/>
            <p:nvPr/>
          </p:nvSpPr>
          <p:spPr>
            <a:xfrm>
              <a:off x="2402281" y="263257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5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92910"/>
              <a:ext cx="1043940" cy="1040130"/>
            </a:xfrm>
            <a:custGeom>
              <a:avLst/>
              <a:gdLst/>
              <a:ahLst/>
              <a:cxnLst/>
              <a:rect l="l" t="t" r="r" b="b"/>
              <a:pathLst>
                <a:path w="1043939" h="1040130">
                  <a:moveTo>
                    <a:pt x="1043533" y="1039660"/>
                  </a:moveTo>
                  <a:lnTo>
                    <a:pt x="0" y="10396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3966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92910"/>
              <a:ext cx="1043940" cy="1040130"/>
            </a:xfrm>
            <a:custGeom>
              <a:avLst/>
              <a:gdLst/>
              <a:ahLst/>
              <a:cxnLst/>
              <a:rect l="l" t="t" r="r" b="b"/>
              <a:pathLst>
                <a:path w="1043939" h="1040130">
                  <a:moveTo>
                    <a:pt x="0" y="0"/>
                  </a:moveTo>
                  <a:lnTo>
                    <a:pt x="1043533" y="0"/>
                  </a:lnTo>
                  <a:lnTo>
                    <a:pt x="1043533" y="1039660"/>
                  </a:lnTo>
                  <a:lnTo>
                    <a:pt x="0" y="10396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280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314829"/>
            <a:ext cx="18415" cy="109855"/>
          </a:xfrm>
          <a:custGeom>
            <a:avLst/>
            <a:gdLst/>
            <a:ahLst/>
            <a:cxnLst/>
            <a:rect l="l" t="t" r="r" b="b"/>
            <a:pathLst>
              <a:path w="18414" h="109855">
                <a:moveTo>
                  <a:pt x="0" y="0"/>
                </a:moveTo>
                <a:lnTo>
                  <a:pt x="18067" y="0"/>
                </a:lnTo>
                <a:lnTo>
                  <a:pt x="18067" y="109575"/>
                </a:lnTo>
                <a:lnTo>
                  <a:pt x="0" y="1095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15370"/>
            <a:ext cx="1061720" cy="585470"/>
            <a:chOff x="3030927" y="2415370"/>
            <a:chExt cx="1061720" cy="585470"/>
          </a:xfrm>
        </p:grpSpPr>
        <p:sp>
          <p:nvSpPr>
            <p:cNvPr id="32" name="object 32"/>
            <p:cNvSpPr/>
            <p:nvPr/>
          </p:nvSpPr>
          <p:spPr>
            <a:xfrm>
              <a:off x="3561702" y="2812503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4">
                  <a:moveTo>
                    <a:pt x="0" y="0"/>
                  </a:moveTo>
                  <a:lnTo>
                    <a:pt x="0" y="1881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424404"/>
              <a:ext cx="1043940" cy="388620"/>
            </a:xfrm>
            <a:custGeom>
              <a:avLst/>
              <a:gdLst/>
              <a:ahLst/>
              <a:cxnLst/>
              <a:rect l="l" t="t" r="r" b="b"/>
              <a:pathLst>
                <a:path w="1043939" h="388619">
                  <a:moveTo>
                    <a:pt x="1043482" y="388099"/>
                  </a:moveTo>
                  <a:lnTo>
                    <a:pt x="0" y="38809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8809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24404"/>
              <a:ext cx="1043940" cy="388620"/>
            </a:xfrm>
            <a:custGeom>
              <a:avLst/>
              <a:gdLst/>
              <a:ahLst/>
              <a:cxnLst/>
              <a:rect l="l" t="t" r="r" b="b"/>
              <a:pathLst>
                <a:path w="1043939" h="388619">
                  <a:moveTo>
                    <a:pt x="0" y="0"/>
                  </a:moveTo>
                  <a:lnTo>
                    <a:pt x="1043482" y="0"/>
                  </a:lnTo>
                  <a:lnTo>
                    <a:pt x="1043482" y="388099"/>
                  </a:lnTo>
                  <a:lnTo>
                    <a:pt x="0" y="3880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576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013496"/>
            <a:ext cx="18415" cy="396875"/>
          </a:xfrm>
          <a:custGeom>
            <a:avLst/>
            <a:gdLst/>
            <a:ahLst/>
            <a:cxnLst/>
            <a:rect l="l" t="t" r="r" b="b"/>
            <a:pathLst>
              <a:path w="18414" h="396875">
                <a:moveTo>
                  <a:pt x="0" y="0"/>
                </a:moveTo>
                <a:lnTo>
                  <a:pt x="18067" y="0"/>
                </a:lnTo>
                <a:lnTo>
                  <a:pt x="18067" y="396430"/>
                </a:lnTo>
                <a:lnTo>
                  <a:pt x="0" y="39643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00892"/>
            <a:ext cx="1061720" cy="714375"/>
            <a:chOff x="4190348" y="2400892"/>
            <a:chExt cx="1061720" cy="714375"/>
          </a:xfrm>
        </p:grpSpPr>
        <p:sp>
          <p:nvSpPr>
            <p:cNvPr id="38" name="object 38"/>
            <p:cNvSpPr/>
            <p:nvPr/>
          </p:nvSpPr>
          <p:spPr>
            <a:xfrm>
              <a:off x="4721123" y="294109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1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09926"/>
              <a:ext cx="1043940" cy="531495"/>
            </a:xfrm>
            <a:custGeom>
              <a:avLst/>
              <a:gdLst/>
              <a:ahLst/>
              <a:cxnLst/>
              <a:rect l="l" t="t" r="r" b="b"/>
              <a:pathLst>
                <a:path w="1043939" h="531494">
                  <a:moveTo>
                    <a:pt x="1043533" y="531164"/>
                  </a:moveTo>
                  <a:lnTo>
                    <a:pt x="0" y="5311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116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09926"/>
              <a:ext cx="1043940" cy="531495"/>
            </a:xfrm>
            <a:custGeom>
              <a:avLst/>
              <a:gdLst/>
              <a:ahLst/>
              <a:cxnLst/>
              <a:rect l="l" t="t" r="r" b="b"/>
              <a:pathLst>
                <a:path w="1043939" h="531494">
                  <a:moveTo>
                    <a:pt x="0" y="0"/>
                  </a:moveTo>
                  <a:lnTo>
                    <a:pt x="1043533" y="0"/>
                  </a:lnTo>
                  <a:lnTo>
                    <a:pt x="1043533" y="531164"/>
                  </a:lnTo>
                  <a:lnTo>
                    <a:pt x="0" y="5311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040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22483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9674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5707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57943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797471"/>
              <a:ext cx="34925" cy="3328035"/>
            </a:xfrm>
            <a:custGeom>
              <a:avLst/>
              <a:gdLst/>
              <a:ahLst/>
              <a:cxnLst/>
              <a:rect l="l" t="t" r="r" b="b"/>
              <a:pathLst>
                <a:path w="34925" h="3328035">
                  <a:moveTo>
                    <a:pt x="0" y="3327501"/>
                  </a:moveTo>
                  <a:lnTo>
                    <a:pt x="34772" y="3327501"/>
                  </a:lnTo>
                </a:path>
                <a:path w="34925" h="3328035">
                  <a:moveTo>
                    <a:pt x="0" y="2495651"/>
                  </a:moveTo>
                  <a:lnTo>
                    <a:pt x="34772" y="2495651"/>
                  </a:lnTo>
                </a:path>
                <a:path w="34925" h="3328035">
                  <a:moveTo>
                    <a:pt x="0" y="1663750"/>
                  </a:moveTo>
                  <a:lnTo>
                    <a:pt x="34772" y="1663750"/>
                  </a:lnTo>
                </a:path>
                <a:path w="34925" h="3328035">
                  <a:moveTo>
                    <a:pt x="0" y="831900"/>
                  </a:moveTo>
                  <a:lnTo>
                    <a:pt x="34772" y="831900"/>
                  </a:lnTo>
                </a:path>
                <a:path w="34925" h="33280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18462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96650" y="4324542"/>
            <a:ext cx="62768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35272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2087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6889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65820" y="0"/>
            <a:ext cx="28308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3-hydroxyoctanoylcarnitine</a:t>
            </a:r>
            <a:r>
              <a:rPr sz="1650" spc="120" dirty="0">
                <a:latin typeface="Arial"/>
                <a:cs typeface="Arial"/>
              </a:rPr>
              <a:t> </a:t>
            </a:r>
            <a:r>
              <a:rPr sz="1650" spc="-25" dirty="0">
                <a:latin typeface="Arial"/>
                <a:cs typeface="Arial"/>
              </a:rPr>
              <a:t>(2)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358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52944" y="26678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12416" y="15653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02281" y="3031769"/>
            <a:ext cx="0" cy="260350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60159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93245" y="1565376"/>
            <a:ext cx="18415" cy="626745"/>
          </a:xfrm>
          <a:custGeom>
            <a:avLst/>
            <a:gdLst/>
            <a:ahLst/>
            <a:cxnLst/>
            <a:rect l="l" t="t" r="r" b="b"/>
            <a:pathLst>
              <a:path w="18414" h="626744">
                <a:moveTo>
                  <a:pt x="0" y="626160"/>
                </a:moveTo>
                <a:lnTo>
                  <a:pt x="18072" y="626160"/>
                </a:lnTo>
                <a:lnTo>
                  <a:pt x="18072" y="0"/>
                </a:lnTo>
                <a:lnTo>
                  <a:pt x="0" y="0"/>
                </a:lnTo>
                <a:lnTo>
                  <a:pt x="0" y="626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12416" y="32919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3271837" y="919359"/>
            <a:ext cx="579755" cy="1145540"/>
            <a:chOff x="3271837" y="919359"/>
            <a:chExt cx="579755" cy="1145540"/>
          </a:xfrm>
        </p:grpSpPr>
        <p:sp>
          <p:nvSpPr>
            <p:cNvPr id="9" name="object 9"/>
            <p:cNvSpPr/>
            <p:nvPr/>
          </p:nvSpPr>
          <p:spPr>
            <a:xfrm>
              <a:off x="3271837" y="92839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552666" y="928395"/>
              <a:ext cx="18415" cy="1136650"/>
            </a:xfrm>
            <a:custGeom>
              <a:avLst/>
              <a:gdLst/>
              <a:ahLst/>
              <a:cxnLst/>
              <a:rect l="l" t="t" r="r" b="b"/>
              <a:pathLst>
                <a:path w="18414" h="1136650">
                  <a:moveTo>
                    <a:pt x="0" y="1136497"/>
                  </a:moveTo>
                  <a:lnTo>
                    <a:pt x="18072" y="1136497"/>
                  </a:lnTo>
                  <a:lnTo>
                    <a:pt x="18072" y="0"/>
                  </a:lnTo>
                  <a:lnTo>
                    <a:pt x="0" y="0"/>
                  </a:lnTo>
                  <a:lnTo>
                    <a:pt x="0" y="11364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3271837" y="32964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21123" y="3105010"/>
            <a:ext cx="0" cy="187325"/>
          </a:xfrm>
          <a:custGeom>
            <a:avLst/>
            <a:gdLst/>
            <a:ahLst/>
            <a:cxnLst/>
            <a:rect l="l" t="t" r="r" b="b"/>
            <a:pathLst>
              <a:path h="187325">
                <a:moveTo>
                  <a:pt x="0" y="0"/>
                </a:moveTo>
                <a:lnTo>
                  <a:pt x="0" y="186918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12087" y="497636"/>
            <a:ext cx="18415" cy="1482090"/>
          </a:xfrm>
          <a:custGeom>
            <a:avLst/>
            <a:gdLst/>
            <a:ahLst/>
            <a:cxnLst/>
            <a:rect l="l" t="t" r="r" b="b"/>
            <a:pathLst>
              <a:path w="18414" h="1482089">
                <a:moveTo>
                  <a:pt x="0" y="1481632"/>
                </a:moveTo>
                <a:lnTo>
                  <a:pt x="18072" y="1481632"/>
                </a:lnTo>
                <a:lnTo>
                  <a:pt x="18072" y="0"/>
                </a:lnTo>
                <a:lnTo>
                  <a:pt x="0" y="0"/>
                </a:lnTo>
                <a:lnTo>
                  <a:pt x="0" y="14816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31309" y="32919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" name="object 16"/>
          <p:cNvGrpSpPr/>
          <p:nvPr/>
        </p:nvGrpSpPr>
        <p:grpSpPr>
          <a:xfrm>
            <a:off x="712031" y="2431294"/>
            <a:ext cx="1061720" cy="241300"/>
            <a:chOff x="712031" y="2431294"/>
            <a:chExt cx="1061720" cy="241300"/>
          </a:xfrm>
        </p:grpSpPr>
        <p:sp>
          <p:nvSpPr>
            <p:cNvPr id="17" name="object 17"/>
            <p:cNvSpPr/>
            <p:nvPr/>
          </p:nvSpPr>
          <p:spPr>
            <a:xfrm>
              <a:off x="721067" y="2440330"/>
              <a:ext cx="1043940" cy="223520"/>
            </a:xfrm>
            <a:custGeom>
              <a:avLst/>
              <a:gdLst/>
              <a:ahLst/>
              <a:cxnLst/>
              <a:rect l="l" t="t" r="r" b="b"/>
              <a:pathLst>
                <a:path w="1043939" h="223519">
                  <a:moveTo>
                    <a:pt x="1043482" y="223037"/>
                  </a:moveTo>
                  <a:lnTo>
                    <a:pt x="0" y="22303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303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21067" y="2440330"/>
              <a:ext cx="1043940" cy="223520"/>
            </a:xfrm>
            <a:custGeom>
              <a:avLst/>
              <a:gdLst/>
              <a:ahLst/>
              <a:cxnLst/>
              <a:rect l="l" t="t" r="r" b="b"/>
              <a:pathLst>
                <a:path w="1043939" h="223519">
                  <a:moveTo>
                    <a:pt x="0" y="0"/>
                  </a:moveTo>
                  <a:lnTo>
                    <a:pt x="1043482" y="0"/>
                  </a:lnTo>
                  <a:lnTo>
                    <a:pt x="1043482" y="223037"/>
                  </a:lnTo>
                  <a:lnTo>
                    <a:pt x="0" y="22303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247966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2393245" y="1565376"/>
            <a:ext cx="18415" cy="626745"/>
          </a:xfrm>
          <a:custGeom>
            <a:avLst/>
            <a:gdLst/>
            <a:ahLst/>
            <a:cxnLst/>
            <a:rect l="l" t="t" r="r" b="b"/>
            <a:pathLst>
              <a:path w="18414" h="626744">
                <a:moveTo>
                  <a:pt x="0" y="0"/>
                </a:moveTo>
                <a:lnTo>
                  <a:pt x="18072" y="0"/>
                </a:lnTo>
                <a:lnTo>
                  <a:pt x="18072" y="626160"/>
                </a:lnTo>
                <a:lnTo>
                  <a:pt x="0" y="6261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1871453" y="2182501"/>
            <a:ext cx="1061720" cy="1109980"/>
            <a:chOff x="1871453" y="2182501"/>
            <a:chExt cx="1061720" cy="1109980"/>
          </a:xfrm>
        </p:grpSpPr>
        <p:sp>
          <p:nvSpPr>
            <p:cNvPr id="22" name="object 22"/>
            <p:cNvSpPr/>
            <p:nvPr/>
          </p:nvSpPr>
          <p:spPr>
            <a:xfrm>
              <a:off x="2402281" y="3031781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14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880489" y="2191537"/>
              <a:ext cx="1043940" cy="840740"/>
            </a:xfrm>
            <a:custGeom>
              <a:avLst/>
              <a:gdLst/>
              <a:ahLst/>
              <a:cxnLst/>
              <a:rect l="l" t="t" r="r" b="b"/>
              <a:pathLst>
                <a:path w="1043939" h="840739">
                  <a:moveTo>
                    <a:pt x="1043533" y="840232"/>
                  </a:moveTo>
                  <a:lnTo>
                    <a:pt x="0" y="84023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4023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80489" y="2191537"/>
              <a:ext cx="1043940" cy="840740"/>
            </a:xfrm>
            <a:custGeom>
              <a:avLst/>
              <a:gdLst/>
              <a:ahLst/>
              <a:cxnLst/>
              <a:rect l="l" t="t" r="r" b="b"/>
              <a:pathLst>
                <a:path w="1043939" h="840739">
                  <a:moveTo>
                    <a:pt x="0" y="0"/>
                  </a:moveTo>
                  <a:lnTo>
                    <a:pt x="1043533" y="0"/>
                  </a:lnTo>
                  <a:lnTo>
                    <a:pt x="1043533" y="840232"/>
                  </a:lnTo>
                  <a:lnTo>
                    <a:pt x="0" y="84023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25173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3030924" y="928395"/>
            <a:ext cx="1061720" cy="2372995"/>
            <a:chOff x="3030924" y="928395"/>
            <a:chExt cx="1061720" cy="2372995"/>
          </a:xfrm>
        </p:grpSpPr>
        <p:sp>
          <p:nvSpPr>
            <p:cNvPr id="27" name="object 27"/>
            <p:cNvSpPr/>
            <p:nvPr/>
          </p:nvSpPr>
          <p:spPr>
            <a:xfrm>
              <a:off x="3552666" y="928395"/>
              <a:ext cx="18415" cy="1136650"/>
            </a:xfrm>
            <a:custGeom>
              <a:avLst/>
              <a:gdLst/>
              <a:ahLst/>
              <a:cxnLst/>
              <a:rect l="l" t="t" r="r" b="b"/>
              <a:pathLst>
                <a:path w="18414" h="1136650">
                  <a:moveTo>
                    <a:pt x="0" y="0"/>
                  </a:moveTo>
                  <a:lnTo>
                    <a:pt x="18072" y="0"/>
                  </a:lnTo>
                  <a:lnTo>
                    <a:pt x="18072" y="1136497"/>
                  </a:lnTo>
                  <a:lnTo>
                    <a:pt x="0" y="11364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039960" y="2064892"/>
              <a:ext cx="1043940" cy="1227455"/>
            </a:xfrm>
            <a:custGeom>
              <a:avLst/>
              <a:gdLst/>
              <a:ahLst/>
              <a:cxnLst/>
              <a:rect l="l" t="t" r="r" b="b"/>
              <a:pathLst>
                <a:path w="1043939" h="1227454">
                  <a:moveTo>
                    <a:pt x="1043482" y="1227035"/>
                  </a:moveTo>
                  <a:lnTo>
                    <a:pt x="0" y="122703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2703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039960" y="2064892"/>
              <a:ext cx="1043940" cy="1227455"/>
            </a:xfrm>
            <a:custGeom>
              <a:avLst/>
              <a:gdLst/>
              <a:ahLst/>
              <a:cxnLst/>
              <a:rect l="l" t="t" r="r" b="b"/>
              <a:pathLst>
                <a:path w="1043939" h="1227454">
                  <a:moveTo>
                    <a:pt x="0" y="0"/>
                  </a:moveTo>
                  <a:lnTo>
                    <a:pt x="1043482" y="0"/>
                  </a:lnTo>
                  <a:lnTo>
                    <a:pt x="1043482" y="1227035"/>
                  </a:lnTo>
                  <a:lnTo>
                    <a:pt x="0" y="1227035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28599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/>
          <p:nvPr/>
        </p:nvSpPr>
        <p:spPr>
          <a:xfrm>
            <a:off x="4712087" y="497636"/>
            <a:ext cx="18415" cy="1482090"/>
          </a:xfrm>
          <a:custGeom>
            <a:avLst/>
            <a:gdLst/>
            <a:ahLst/>
            <a:cxnLst/>
            <a:rect l="l" t="t" r="r" b="b"/>
            <a:pathLst>
              <a:path w="18414" h="1482089">
                <a:moveTo>
                  <a:pt x="0" y="0"/>
                </a:moveTo>
                <a:lnTo>
                  <a:pt x="18072" y="0"/>
                </a:lnTo>
                <a:lnTo>
                  <a:pt x="18072" y="1481632"/>
                </a:lnTo>
                <a:lnTo>
                  <a:pt x="0" y="14816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" name="object 32"/>
          <p:cNvGrpSpPr/>
          <p:nvPr/>
        </p:nvGrpSpPr>
        <p:grpSpPr>
          <a:xfrm>
            <a:off x="4190345" y="1970233"/>
            <a:ext cx="1061720" cy="1322070"/>
            <a:chOff x="4190345" y="1970233"/>
            <a:chExt cx="1061720" cy="1322070"/>
          </a:xfrm>
        </p:grpSpPr>
        <p:sp>
          <p:nvSpPr>
            <p:cNvPr id="33" name="object 33"/>
            <p:cNvSpPr/>
            <p:nvPr/>
          </p:nvSpPr>
          <p:spPr>
            <a:xfrm>
              <a:off x="4721123" y="3104997"/>
              <a:ext cx="0" cy="187325"/>
            </a:xfrm>
            <a:custGeom>
              <a:avLst/>
              <a:gdLst/>
              <a:ahLst/>
              <a:cxnLst/>
              <a:rect l="l" t="t" r="r" b="b"/>
              <a:pathLst>
                <a:path h="187325">
                  <a:moveTo>
                    <a:pt x="0" y="0"/>
                  </a:moveTo>
                  <a:lnTo>
                    <a:pt x="0" y="186931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99381" y="1979269"/>
              <a:ext cx="1043940" cy="1125855"/>
            </a:xfrm>
            <a:custGeom>
              <a:avLst/>
              <a:gdLst/>
              <a:ahLst/>
              <a:cxnLst/>
              <a:rect l="l" t="t" r="r" b="b"/>
              <a:pathLst>
                <a:path w="1043939" h="1125855">
                  <a:moveTo>
                    <a:pt x="1043533" y="1125740"/>
                  </a:moveTo>
                  <a:lnTo>
                    <a:pt x="0" y="112574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25740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1979269"/>
              <a:ext cx="1043940" cy="1125855"/>
            </a:xfrm>
            <a:custGeom>
              <a:avLst/>
              <a:gdLst/>
              <a:ahLst/>
              <a:cxnLst/>
              <a:rect l="l" t="t" r="r" b="b"/>
              <a:pathLst>
                <a:path w="1043939" h="1125855">
                  <a:moveTo>
                    <a:pt x="0" y="0"/>
                  </a:moveTo>
                  <a:lnTo>
                    <a:pt x="1043533" y="0"/>
                  </a:lnTo>
                  <a:lnTo>
                    <a:pt x="1043533" y="1125740"/>
                  </a:lnTo>
                  <a:lnTo>
                    <a:pt x="0" y="1125740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21075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7" name="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3254752"/>
            <a:ext cx="74358" cy="74352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5" y="1048804"/>
            <a:ext cx="74358" cy="74323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05655" y="1732187"/>
            <a:ext cx="74358" cy="74361"/>
          </a:xfrm>
          <a:prstGeom prst="rect">
            <a:avLst/>
          </a:prstGeom>
        </p:spPr>
      </p:pic>
      <p:grpSp>
        <p:nvGrpSpPr>
          <p:cNvPr id="40" name="object 40"/>
          <p:cNvGrpSpPr/>
          <p:nvPr/>
        </p:nvGrpSpPr>
        <p:grpSpPr>
          <a:xfrm>
            <a:off x="1207693" y="2408034"/>
            <a:ext cx="70485" cy="70485"/>
            <a:chOff x="1207693" y="2408034"/>
            <a:chExt cx="70485" cy="70485"/>
          </a:xfrm>
        </p:grpSpPr>
        <p:sp>
          <p:nvSpPr>
            <p:cNvPr id="41" name="object 41"/>
            <p:cNvSpPr/>
            <p:nvPr/>
          </p:nvSpPr>
          <p:spPr>
            <a:xfrm>
              <a:off x="1207693" y="244311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242809" y="240803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367165" y="2511717"/>
            <a:ext cx="70485" cy="70485"/>
            <a:chOff x="2367165" y="2511717"/>
            <a:chExt cx="70485" cy="70485"/>
          </a:xfrm>
        </p:grpSpPr>
        <p:sp>
          <p:nvSpPr>
            <p:cNvPr id="44" name="object 44"/>
            <p:cNvSpPr/>
            <p:nvPr/>
          </p:nvSpPr>
          <p:spPr>
            <a:xfrm>
              <a:off x="2367165" y="254684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402281" y="251171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3526586" y="2552445"/>
            <a:ext cx="70485" cy="70485"/>
            <a:chOff x="3526586" y="2552445"/>
            <a:chExt cx="70485" cy="70485"/>
          </a:xfrm>
        </p:grpSpPr>
        <p:sp>
          <p:nvSpPr>
            <p:cNvPr id="47" name="object 47"/>
            <p:cNvSpPr/>
            <p:nvPr/>
          </p:nvSpPr>
          <p:spPr>
            <a:xfrm>
              <a:off x="3526586" y="258757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561702" y="255244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221773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721123" y="218260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2368" y="319792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2368" y="22708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368" y="13438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41676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268784" y="30894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3" name="object 73"/>
          <p:cNvSpPr txBox="1"/>
          <p:nvPr/>
        </p:nvSpPr>
        <p:spPr>
          <a:xfrm>
            <a:off x="3148972" y="4324542"/>
            <a:ext cx="77649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338193" y="4324542"/>
            <a:ext cx="5610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68784" y="216251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68784" y="12355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30855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792535" y="0"/>
            <a:ext cx="23780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10-</a:t>
            </a:r>
            <a:r>
              <a:rPr sz="1650" dirty="0">
                <a:latin typeface="Arial"/>
                <a:cs typeface="Arial"/>
              </a:rPr>
              <a:t>undecenoate</a:t>
            </a:r>
            <a:r>
              <a:rPr sz="1650" spc="-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(11:1n1)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695325"/>
          </a:xfrm>
          <a:custGeom>
            <a:avLst/>
            <a:gdLst/>
            <a:ahLst/>
            <a:cxnLst/>
            <a:rect l="l" t="t" r="r" b="b"/>
            <a:pathLst>
              <a:path w="18415" h="695325">
                <a:moveTo>
                  <a:pt x="0" y="695274"/>
                </a:moveTo>
                <a:lnTo>
                  <a:pt x="18067" y="695274"/>
                </a:lnTo>
                <a:lnTo>
                  <a:pt x="18067" y="0"/>
                </a:lnTo>
                <a:lnTo>
                  <a:pt x="0" y="0"/>
                </a:lnTo>
                <a:lnTo>
                  <a:pt x="0" y="6952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43073"/>
            <a:ext cx="0" cy="938530"/>
          </a:xfrm>
          <a:custGeom>
            <a:avLst/>
            <a:gdLst/>
            <a:ahLst/>
            <a:cxnLst/>
            <a:rect l="l" t="t" r="r" b="b"/>
            <a:pathLst>
              <a:path h="938529">
                <a:moveTo>
                  <a:pt x="0" y="0"/>
                </a:moveTo>
                <a:lnTo>
                  <a:pt x="0" y="9381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811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279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52014"/>
            <a:ext cx="0" cy="1229360"/>
          </a:xfrm>
          <a:custGeom>
            <a:avLst/>
            <a:gdLst/>
            <a:ahLst/>
            <a:cxnLst/>
            <a:rect l="l" t="t" r="r" b="b"/>
            <a:pathLst>
              <a:path h="1229360">
                <a:moveTo>
                  <a:pt x="0" y="0"/>
                </a:moveTo>
                <a:lnTo>
                  <a:pt x="0" y="122916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27925"/>
            <a:ext cx="18415" cy="417195"/>
          </a:xfrm>
          <a:custGeom>
            <a:avLst/>
            <a:gdLst/>
            <a:ahLst/>
            <a:cxnLst/>
            <a:rect l="l" t="t" r="r" b="b"/>
            <a:pathLst>
              <a:path w="18414" h="417194">
                <a:moveTo>
                  <a:pt x="0" y="416966"/>
                </a:moveTo>
                <a:lnTo>
                  <a:pt x="18067" y="416966"/>
                </a:lnTo>
                <a:lnTo>
                  <a:pt x="18067" y="0"/>
                </a:lnTo>
                <a:lnTo>
                  <a:pt x="0" y="0"/>
                </a:lnTo>
                <a:lnTo>
                  <a:pt x="0" y="416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811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684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242475"/>
            <a:ext cx="0" cy="238760"/>
          </a:xfrm>
          <a:custGeom>
            <a:avLst/>
            <a:gdLst/>
            <a:ahLst/>
            <a:cxnLst/>
            <a:rect l="l" t="t" r="r" b="b"/>
            <a:pathLst>
              <a:path h="238760">
                <a:moveTo>
                  <a:pt x="0" y="0"/>
                </a:moveTo>
                <a:lnTo>
                  <a:pt x="0" y="2387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68400"/>
            <a:ext cx="18415" cy="1339215"/>
          </a:xfrm>
          <a:custGeom>
            <a:avLst/>
            <a:gdLst/>
            <a:ahLst/>
            <a:cxnLst/>
            <a:rect l="l" t="t" r="r" b="b"/>
            <a:pathLst>
              <a:path w="18414" h="1339214">
                <a:moveTo>
                  <a:pt x="0" y="1338757"/>
                </a:moveTo>
                <a:lnTo>
                  <a:pt x="18067" y="1338757"/>
                </a:lnTo>
                <a:lnTo>
                  <a:pt x="18067" y="0"/>
                </a:lnTo>
                <a:lnTo>
                  <a:pt x="0" y="0"/>
                </a:lnTo>
                <a:lnTo>
                  <a:pt x="0" y="1338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4811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869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84297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8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86943"/>
            <a:ext cx="18415" cy="1035050"/>
          </a:xfrm>
          <a:custGeom>
            <a:avLst/>
            <a:gdLst/>
            <a:ahLst/>
            <a:cxnLst/>
            <a:rect l="l" t="t" r="r" b="b"/>
            <a:pathLst>
              <a:path w="18414" h="1035050">
                <a:moveTo>
                  <a:pt x="0" y="1034605"/>
                </a:moveTo>
                <a:lnTo>
                  <a:pt x="18067" y="1034605"/>
                </a:lnTo>
                <a:lnTo>
                  <a:pt x="18067" y="0"/>
                </a:lnTo>
                <a:lnTo>
                  <a:pt x="0" y="0"/>
                </a:lnTo>
                <a:lnTo>
                  <a:pt x="0" y="1034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811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695325"/>
          </a:xfrm>
          <a:custGeom>
            <a:avLst/>
            <a:gdLst/>
            <a:ahLst/>
            <a:cxnLst/>
            <a:rect l="l" t="t" r="r" b="b"/>
            <a:pathLst>
              <a:path w="18415" h="695325">
                <a:moveTo>
                  <a:pt x="0" y="0"/>
                </a:moveTo>
                <a:lnTo>
                  <a:pt x="18067" y="0"/>
                </a:lnTo>
                <a:lnTo>
                  <a:pt x="18067" y="695274"/>
                </a:lnTo>
                <a:lnTo>
                  <a:pt x="0" y="6952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83877"/>
            <a:ext cx="1061720" cy="2297430"/>
            <a:chOff x="712034" y="1183877"/>
            <a:chExt cx="1061720" cy="2297430"/>
          </a:xfrm>
        </p:grpSpPr>
        <p:sp>
          <p:nvSpPr>
            <p:cNvPr id="20" name="object 20"/>
            <p:cNvSpPr/>
            <p:nvPr/>
          </p:nvSpPr>
          <p:spPr>
            <a:xfrm>
              <a:off x="1242809" y="2543073"/>
              <a:ext cx="0" cy="938530"/>
            </a:xfrm>
            <a:custGeom>
              <a:avLst/>
              <a:gdLst/>
              <a:ahLst/>
              <a:cxnLst/>
              <a:rect l="l" t="t" r="r" b="b"/>
              <a:pathLst>
                <a:path h="938529">
                  <a:moveTo>
                    <a:pt x="0" y="0"/>
                  </a:moveTo>
                  <a:lnTo>
                    <a:pt x="0" y="9381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92911"/>
              <a:ext cx="1043940" cy="1350645"/>
            </a:xfrm>
            <a:custGeom>
              <a:avLst/>
              <a:gdLst/>
              <a:ahLst/>
              <a:cxnLst/>
              <a:rect l="l" t="t" r="r" b="b"/>
              <a:pathLst>
                <a:path w="1043939" h="1350645">
                  <a:moveTo>
                    <a:pt x="1043482" y="1350162"/>
                  </a:moveTo>
                  <a:lnTo>
                    <a:pt x="0" y="13501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5016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92911"/>
              <a:ext cx="1043940" cy="1350645"/>
            </a:xfrm>
            <a:custGeom>
              <a:avLst/>
              <a:gdLst/>
              <a:ahLst/>
              <a:cxnLst/>
              <a:rect l="l" t="t" r="r" b="b"/>
              <a:pathLst>
                <a:path w="1043939" h="1350645">
                  <a:moveTo>
                    <a:pt x="0" y="0"/>
                  </a:moveTo>
                  <a:lnTo>
                    <a:pt x="1043482" y="0"/>
                  </a:lnTo>
                  <a:lnTo>
                    <a:pt x="1043482" y="1350162"/>
                  </a:lnTo>
                  <a:lnTo>
                    <a:pt x="0" y="13501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151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27925"/>
            <a:ext cx="18415" cy="417195"/>
          </a:xfrm>
          <a:custGeom>
            <a:avLst/>
            <a:gdLst/>
            <a:ahLst/>
            <a:cxnLst/>
            <a:rect l="l" t="t" r="r" b="b"/>
            <a:pathLst>
              <a:path w="18414" h="417194">
                <a:moveTo>
                  <a:pt x="0" y="0"/>
                </a:moveTo>
                <a:lnTo>
                  <a:pt x="18067" y="0"/>
                </a:lnTo>
                <a:lnTo>
                  <a:pt x="18067" y="416966"/>
                </a:lnTo>
                <a:lnTo>
                  <a:pt x="0" y="4169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35858"/>
            <a:ext cx="1061720" cy="2245360"/>
            <a:chOff x="1871455" y="1235858"/>
            <a:chExt cx="1061720" cy="2245360"/>
          </a:xfrm>
        </p:grpSpPr>
        <p:sp>
          <p:nvSpPr>
            <p:cNvPr id="26" name="object 26"/>
            <p:cNvSpPr/>
            <p:nvPr/>
          </p:nvSpPr>
          <p:spPr>
            <a:xfrm>
              <a:off x="2402281" y="2252014"/>
              <a:ext cx="0" cy="1229360"/>
            </a:xfrm>
            <a:custGeom>
              <a:avLst/>
              <a:gdLst/>
              <a:ahLst/>
              <a:cxnLst/>
              <a:rect l="l" t="t" r="r" b="b"/>
              <a:pathLst>
                <a:path h="1229360">
                  <a:moveTo>
                    <a:pt x="0" y="0"/>
                  </a:moveTo>
                  <a:lnTo>
                    <a:pt x="0" y="12291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44892"/>
              <a:ext cx="1043940" cy="1007744"/>
            </a:xfrm>
            <a:custGeom>
              <a:avLst/>
              <a:gdLst/>
              <a:ahLst/>
              <a:cxnLst/>
              <a:rect l="l" t="t" r="r" b="b"/>
              <a:pathLst>
                <a:path w="1043939" h="1007744">
                  <a:moveTo>
                    <a:pt x="1043533" y="1007122"/>
                  </a:moveTo>
                  <a:lnTo>
                    <a:pt x="0" y="100712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0712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44892"/>
              <a:ext cx="1043940" cy="1007744"/>
            </a:xfrm>
            <a:custGeom>
              <a:avLst/>
              <a:gdLst/>
              <a:ahLst/>
              <a:cxnLst/>
              <a:rect l="l" t="t" r="r" b="b"/>
              <a:pathLst>
                <a:path w="1043939" h="1007744">
                  <a:moveTo>
                    <a:pt x="0" y="0"/>
                  </a:moveTo>
                  <a:lnTo>
                    <a:pt x="1043533" y="0"/>
                  </a:lnTo>
                  <a:lnTo>
                    <a:pt x="1043533" y="1007122"/>
                  </a:lnTo>
                  <a:lnTo>
                    <a:pt x="0" y="100712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179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68400"/>
            <a:ext cx="18415" cy="1339215"/>
          </a:xfrm>
          <a:custGeom>
            <a:avLst/>
            <a:gdLst/>
            <a:ahLst/>
            <a:cxnLst/>
            <a:rect l="l" t="t" r="r" b="b"/>
            <a:pathLst>
              <a:path w="18414" h="1339214">
                <a:moveTo>
                  <a:pt x="0" y="0"/>
                </a:moveTo>
                <a:lnTo>
                  <a:pt x="18067" y="0"/>
                </a:lnTo>
                <a:lnTo>
                  <a:pt x="18067" y="1338757"/>
                </a:lnTo>
                <a:lnTo>
                  <a:pt x="0" y="13387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98124"/>
            <a:ext cx="1061720" cy="1383665"/>
            <a:chOff x="3030927" y="2098124"/>
            <a:chExt cx="1061720" cy="1383665"/>
          </a:xfrm>
        </p:grpSpPr>
        <p:sp>
          <p:nvSpPr>
            <p:cNvPr id="32" name="object 32"/>
            <p:cNvSpPr/>
            <p:nvPr/>
          </p:nvSpPr>
          <p:spPr>
            <a:xfrm>
              <a:off x="3561702" y="3242462"/>
              <a:ext cx="0" cy="238760"/>
            </a:xfrm>
            <a:custGeom>
              <a:avLst/>
              <a:gdLst/>
              <a:ahLst/>
              <a:cxnLst/>
              <a:rect l="l" t="t" r="r" b="b"/>
              <a:pathLst>
                <a:path h="238760">
                  <a:moveTo>
                    <a:pt x="0" y="0"/>
                  </a:moveTo>
                  <a:lnTo>
                    <a:pt x="0" y="2387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07158"/>
              <a:ext cx="1043940" cy="1135380"/>
            </a:xfrm>
            <a:custGeom>
              <a:avLst/>
              <a:gdLst/>
              <a:ahLst/>
              <a:cxnLst/>
              <a:rect l="l" t="t" r="r" b="b"/>
              <a:pathLst>
                <a:path w="1043939" h="1135380">
                  <a:moveTo>
                    <a:pt x="1043482" y="1135316"/>
                  </a:moveTo>
                  <a:lnTo>
                    <a:pt x="0" y="113531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3531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107158"/>
              <a:ext cx="1043940" cy="1135380"/>
            </a:xfrm>
            <a:custGeom>
              <a:avLst/>
              <a:gdLst/>
              <a:ahLst/>
              <a:cxnLst/>
              <a:rect l="l" t="t" r="r" b="b"/>
              <a:pathLst>
                <a:path w="1043939" h="1135380">
                  <a:moveTo>
                    <a:pt x="0" y="0"/>
                  </a:moveTo>
                  <a:lnTo>
                    <a:pt x="1043482" y="0"/>
                  </a:lnTo>
                  <a:lnTo>
                    <a:pt x="1043482" y="1135316"/>
                  </a:lnTo>
                  <a:lnTo>
                    <a:pt x="0" y="11353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6583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686943"/>
            <a:ext cx="18415" cy="1035050"/>
          </a:xfrm>
          <a:custGeom>
            <a:avLst/>
            <a:gdLst/>
            <a:ahLst/>
            <a:cxnLst/>
            <a:rect l="l" t="t" r="r" b="b"/>
            <a:pathLst>
              <a:path w="18414" h="1035050">
                <a:moveTo>
                  <a:pt x="0" y="0"/>
                </a:moveTo>
                <a:lnTo>
                  <a:pt x="18067" y="0"/>
                </a:lnTo>
                <a:lnTo>
                  <a:pt x="18067" y="1034605"/>
                </a:lnTo>
                <a:lnTo>
                  <a:pt x="0" y="103460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712514"/>
            <a:ext cx="1061720" cy="1769110"/>
            <a:chOff x="4190348" y="1712514"/>
            <a:chExt cx="1061720" cy="1769110"/>
          </a:xfrm>
        </p:grpSpPr>
        <p:sp>
          <p:nvSpPr>
            <p:cNvPr id="38" name="object 38"/>
            <p:cNvSpPr/>
            <p:nvPr/>
          </p:nvSpPr>
          <p:spPr>
            <a:xfrm>
              <a:off x="4721123" y="2884284"/>
              <a:ext cx="0" cy="596900"/>
            </a:xfrm>
            <a:custGeom>
              <a:avLst/>
              <a:gdLst/>
              <a:ahLst/>
              <a:cxnLst/>
              <a:rect l="l" t="t" r="r" b="b"/>
              <a:pathLst>
                <a:path h="596900">
                  <a:moveTo>
                    <a:pt x="0" y="0"/>
                  </a:moveTo>
                  <a:lnTo>
                    <a:pt x="0" y="5968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21548"/>
              <a:ext cx="1043940" cy="1163320"/>
            </a:xfrm>
            <a:custGeom>
              <a:avLst/>
              <a:gdLst/>
              <a:ahLst/>
              <a:cxnLst/>
              <a:rect l="l" t="t" r="r" b="b"/>
              <a:pathLst>
                <a:path w="1043939" h="1163320">
                  <a:moveTo>
                    <a:pt x="1043533" y="1162748"/>
                  </a:moveTo>
                  <a:lnTo>
                    <a:pt x="0" y="116274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6274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21548"/>
              <a:ext cx="1043940" cy="1163320"/>
            </a:xfrm>
            <a:custGeom>
              <a:avLst/>
              <a:gdLst/>
              <a:ahLst/>
              <a:cxnLst/>
              <a:rect l="l" t="t" r="r" b="b"/>
              <a:pathLst>
                <a:path w="1043939" h="1163320">
                  <a:moveTo>
                    <a:pt x="0" y="0"/>
                  </a:moveTo>
                  <a:lnTo>
                    <a:pt x="1043533" y="0"/>
                  </a:lnTo>
                  <a:lnTo>
                    <a:pt x="1043533" y="1162748"/>
                  </a:lnTo>
                  <a:lnTo>
                    <a:pt x="0" y="11627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507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90921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7867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4469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18827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821626"/>
              <a:ext cx="34925" cy="3303904"/>
            </a:xfrm>
            <a:custGeom>
              <a:avLst/>
              <a:gdLst/>
              <a:ahLst/>
              <a:cxnLst/>
              <a:rect l="l" t="t" r="r" b="b"/>
              <a:pathLst>
                <a:path w="34925" h="3303904">
                  <a:moveTo>
                    <a:pt x="0" y="3303346"/>
                  </a:moveTo>
                  <a:lnTo>
                    <a:pt x="34772" y="3303346"/>
                  </a:lnTo>
                </a:path>
                <a:path w="34925" h="3303904">
                  <a:moveTo>
                    <a:pt x="0" y="2202268"/>
                  </a:moveTo>
                  <a:lnTo>
                    <a:pt x="34772" y="2202268"/>
                  </a:lnTo>
                </a:path>
                <a:path w="34925" h="3303904">
                  <a:moveTo>
                    <a:pt x="0" y="1101128"/>
                  </a:moveTo>
                  <a:lnTo>
                    <a:pt x="34772" y="1101128"/>
                  </a:lnTo>
                </a:path>
                <a:path w="34925" h="33039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153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8142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7131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93812" y="0"/>
            <a:ext cx="257556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3-hydroxydecanoylcarnitine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917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91729"/>
            <a:ext cx="18415" cy="546100"/>
          </a:xfrm>
          <a:custGeom>
            <a:avLst/>
            <a:gdLst/>
            <a:ahLst/>
            <a:cxnLst/>
            <a:rect l="l" t="t" r="r" b="b"/>
            <a:pathLst>
              <a:path w="18415" h="546100">
                <a:moveTo>
                  <a:pt x="0" y="545807"/>
                </a:moveTo>
                <a:lnTo>
                  <a:pt x="18067" y="545807"/>
                </a:lnTo>
                <a:lnTo>
                  <a:pt x="18067" y="0"/>
                </a:lnTo>
                <a:lnTo>
                  <a:pt x="0" y="0"/>
                </a:lnTo>
                <a:lnTo>
                  <a:pt x="0" y="5458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19997"/>
            <a:ext cx="0" cy="115570"/>
          </a:xfrm>
          <a:custGeom>
            <a:avLst/>
            <a:gdLst/>
            <a:ahLst/>
            <a:cxnLst/>
            <a:rect l="l" t="t" r="r" b="b"/>
            <a:pathLst>
              <a:path h="115569">
                <a:moveTo>
                  <a:pt x="0" y="0"/>
                </a:moveTo>
                <a:lnTo>
                  <a:pt x="0" y="11529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352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01607"/>
            <a:ext cx="0" cy="436245"/>
          </a:xfrm>
          <a:custGeom>
            <a:avLst/>
            <a:gdLst/>
            <a:ahLst/>
            <a:cxnLst/>
            <a:rect l="l" t="t" r="r" b="b"/>
            <a:pathLst>
              <a:path h="436244">
                <a:moveTo>
                  <a:pt x="0" y="0"/>
                </a:moveTo>
                <a:lnTo>
                  <a:pt x="0" y="4362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4" h="307975">
                <a:moveTo>
                  <a:pt x="0" y="307822"/>
                </a:moveTo>
                <a:lnTo>
                  <a:pt x="18067" y="307822"/>
                </a:lnTo>
                <a:lnTo>
                  <a:pt x="18067" y="0"/>
                </a:lnTo>
                <a:lnTo>
                  <a:pt x="0" y="0"/>
                </a:lnTo>
                <a:lnTo>
                  <a:pt x="0" y="3078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378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413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25166"/>
            <a:ext cx="0" cy="479425"/>
          </a:xfrm>
          <a:custGeom>
            <a:avLst/>
            <a:gdLst/>
            <a:ahLst/>
            <a:cxnLst/>
            <a:rect l="l" t="t" r="r" b="b"/>
            <a:pathLst>
              <a:path h="479425">
                <a:moveTo>
                  <a:pt x="0" y="0"/>
                </a:moveTo>
                <a:lnTo>
                  <a:pt x="0" y="4790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41399"/>
            <a:ext cx="18415" cy="254635"/>
          </a:xfrm>
          <a:custGeom>
            <a:avLst/>
            <a:gdLst/>
            <a:ahLst/>
            <a:cxnLst/>
            <a:rect l="l" t="t" r="r" b="b"/>
            <a:pathLst>
              <a:path w="18414" h="254635">
                <a:moveTo>
                  <a:pt x="0" y="254254"/>
                </a:moveTo>
                <a:lnTo>
                  <a:pt x="18067" y="254254"/>
                </a:lnTo>
                <a:lnTo>
                  <a:pt x="18067" y="0"/>
                </a:lnTo>
                <a:lnTo>
                  <a:pt x="0" y="0"/>
                </a:lnTo>
                <a:lnTo>
                  <a:pt x="0" y="254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042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544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31794"/>
            <a:ext cx="0" cy="223520"/>
          </a:xfrm>
          <a:custGeom>
            <a:avLst/>
            <a:gdLst/>
            <a:ahLst/>
            <a:cxnLst/>
            <a:rect l="l" t="t" r="r" b="b"/>
            <a:pathLst>
              <a:path h="223520">
                <a:moveTo>
                  <a:pt x="0" y="0"/>
                </a:moveTo>
                <a:lnTo>
                  <a:pt x="0" y="22324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54493"/>
            <a:ext cx="18415" cy="1090295"/>
          </a:xfrm>
          <a:custGeom>
            <a:avLst/>
            <a:gdLst/>
            <a:ahLst/>
            <a:cxnLst/>
            <a:rect l="l" t="t" r="r" b="b"/>
            <a:pathLst>
              <a:path w="18414" h="1090295">
                <a:moveTo>
                  <a:pt x="0" y="1090168"/>
                </a:moveTo>
                <a:lnTo>
                  <a:pt x="18067" y="1090168"/>
                </a:lnTo>
                <a:lnTo>
                  <a:pt x="18067" y="0"/>
                </a:lnTo>
                <a:lnTo>
                  <a:pt x="0" y="0"/>
                </a:lnTo>
                <a:lnTo>
                  <a:pt x="0" y="10901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550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91729"/>
            <a:ext cx="18415" cy="546100"/>
          </a:xfrm>
          <a:custGeom>
            <a:avLst/>
            <a:gdLst/>
            <a:ahLst/>
            <a:cxnLst/>
            <a:rect l="l" t="t" r="r" b="b"/>
            <a:pathLst>
              <a:path w="18415" h="546100">
                <a:moveTo>
                  <a:pt x="0" y="0"/>
                </a:moveTo>
                <a:lnTo>
                  <a:pt x="18067" y="0"/>
                </a:lnTo>
                <a:lnTo>
                  <a:pt x="18067" y="545807"/>
                </a:lnTo>
                <a:lnTo>
                  <a:pt x="0" y="5458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28503"/>
            <a:ext cx="1061720" cy="707390"/>
            <a:chOff x="712034" y="1828503"/>
            <a:chExt cx="1061720" cy="707390"/>
          </a:xfrm>
        </p:grpSpPr>
        <p:sp>
          <p:nvSpPr>
            <p:cNvPr id="20" name="object 20"/>
            <p:cNvSpPr/>
            <p:nvPr/>
          </p:nvSpPr>
          <p:spPr>
            <a:xfrm>
              <a:off x="1242809" y="2419997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69">
                  <a:moveTo>
                    <a:pt x="0" y="0"/>
                  </a:moveTo>
                  <a:lnTo>
                    <a:pt x="0" y="11529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37537"/>
              <a:ext cx="1043940" cy="582930"/>
            </a:xfrm>
            <a:custGeom>
              <a:avLst/>
              <a:gdLst/>
              <a:ahLst/>
              <a:cxnLst/>
              <a:rect l="l" t="t" r="r" b="b"/>
              <a:pathLst>
                <a:path w="1043939" h="582930">
                  <a:moveTo>
                    <a:pt x="1043482" y="582460"/>
                  </a:moveTo>
                  <a:lnTo>
                    <a:pt x="0" y="58246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246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37537"/>
              <a:ext cx="1043940" cy="582930"/>
            </a:xfrm>
            <a:custGeom>
              <a:avLst/>
              <a:gdLst/>
              <a:ahLst/>
              <a:cxnLst/>
              <a:rect l="l" t="t" r="r" b="b"/>
              <a:pathLst>
                <a:path w="1043939" h="582930">
                  <a:moveTo>
                    <a:pt x="0" y="0"/>
                  </a:moveTo>
                  <a:lnTo>
                    <a:pt x="1043482" y="0"/>
                  </a:lnTo>
                  <a:lnTo>
                    <a:pt x="1043482" y="582460"/>
                  </a:lnTo>
                  <a:lnTo>
                    <a:pt x="0" y="5824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800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4" h="307975">
                <a:moveTo>
                  <a:pt x="0" y="0"/>
                </a:moveTo>
                <a:lnTo>
                  <a:pt x="18067" y="0"/>
                </a:lnTo>
                <a:lnTo>
                  <a:pt x="18067" y="307822"/>
                </a:lnTo>
                <a:lnTo>
                  <a:pt x="0" y="3078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796425"/>
            <a:ext cx="1061720" cy="2141855"/>
            <a:chOff x="1871455" y="796425"/>
            <a:chExt cx="1061720" cy="2141855"/>
          </a:xfrm>
        </p:grpSpPr>
        <p:sp>
          <p:nvSpPr>
            <p:cNvPr id="26" name="object 26"/>
            <p:cNvSpPr/>
            <p:nvPr/>
          </p:nvSpPr>
          <p:spPr>
            <a:xfrm>
              <a:off x="2402281" y="2501607"/>
              <a:ext cx="0" cy="436245"/>
            </a:xfrm>
            <a:custGeom>
              <a:avLst/>
              <a:gdLst/>
              <a:ahLst/>
              <a:cxnLst/>
              <a:rect l="l" t="t" r="r" b="b"/>
              <a:pathLst>
                <a:path h="436244">
                  <a:moveTo>
                    <a:pt x="0" y="0"/>
                  </a:moveTo>
                  <a:lnTo>
                    <a:pt x="0" y="4362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05459"/>
              <a:ext cx="1043940" cy="1696720"/>
            </a:xfrm>
            <a:custGeom>
              <a:avLst/>
              <a:gdLst/>
              <a:ahLst/>
              <a:cxnLst/>
              <a:rect l="l" t="t" r="r" b="b"/>
              <a:pathLst>
                <a:path w="1043939" h="1696720">
                  <a:moveTo>
                    <a:pt x="1043533" y="1696148"/>
                  </a:moveTo>
                  <a:lnTo>
                    <a:pt x="0" y="169614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9614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805459"/>
              <a:ext cx="1043940" cy="1696720"/>
            </a:xfrm>
            <a:custGeom>
              <a:avLst/>
              <a:gdLst/>
              <a:ahLst/>
              <a:cxnLst/>
              <a:rect l="l" t="t" r="r" b="b"/>
              <a:pathLst>
                <a:path w="1043939" h="1696720">
                  <a:moveTo>
                    <a:pt x="0" y="0"/>
                  </a:moveTo>
                  <a:lnTo>
                    <a:pt x="1043533" y="0"/>
                  </a:lnTo>
                  <a:lnTo>
                    <a:pt x="1043533" y="1696148"/>
                  </a:lnTo>
                  <a:lnTo>
                    <a:pt x="0" y="16961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188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41399"/>
            <a:ext cx="18415" cy="254635"/>
          </a:xfrm>
          <a:custGeom>
            <a:avLst/>
            <a:gdLst/>
            <a:ahLst/>
            <a:cxnLst/>
            <a:rect l="l" t="t" r="r" b="b"/>
            <a:pathLst>
              <a:path w="18414" h="254635">
                <a:moveTo>
                  <a:pt x="0" y="0"/>
                </a:moveTo>
                <a:lnTo>
                  <a:pt x="18067" y="0"/>
                </a:lnTo>
                <a:lnTo>
                  <a:pt x="18067" y="254254"/>
                </a:lnTo>
                <a:lnTo>
                  <a:pt x="0" y="2542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86619"/>
            <a:ext cx="1061720" cy="1317625"/>
            <a:chOff x="3030927" y="1686619"/>
            <a:chExt cx="1061720" cy="1317625"/>
          </a:xfrm>
        </p:grpSpPr>
        <p:sp>
          <p:nvSpPr>
            <p:cNvPr id="32" name="object 32"/>
            <p:cNvSpPr/>
            <p:nvPr/>
          </p:nvSpPr>
          <p:spPr>
            <a:xfrm>
              <a:off x="3561702" y="2525166"/>
              <a:ext cx="0" cy="479425"/>
            </a:xfrm>
            <a:custGeom>
              <a:avLst/>
              <a:gdLst/>
              <a:ahLst/>
              <a:cxnLst/>
              <a:rect l="l" t="t" r="r" b="b"/>
              <a:pathLst>
                <a:path h="479425">
                  <a:moveTo>
                    <a:pt x="0" y="0"/>
                  </a:moveTo>
                  <a:lnTo>
                    <a:pt x="0" y="4790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95653"/>
              <a:ext cx="1043940" cy="829944"/>
            </a:xfrm>
            <a:custGeom>
              <a:avLst/>
              <a:gdLst/>
              <a:ahLst/>
              <a:cxnLst/>
              <a:rect l="l" t="t" r="r" b="b"/>
              <a:pathLst>
                <a:path w="1043939" h="829944">
                  <a:moveTo>
                    <a:pt x="1043482" y="829513"/>
                  </a:moveTo>
                  <a:lnTo>
                    <a:pt x="0" y="82951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2951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95653"/>
              <a:ext cx="1043940" cy="829944"/>
            </a:xfrm>
            <a:custGeom>
              <a:avLst/>
              <a:gdLst/>
              <a:ahLst/>
              <a:cxnLst/>
              <a:rect l="l" t="t" r="r" b="b"/>
              <a:pathLst>
                <a:path w="1043939" h="829944">
                  <a:moveTo>
                    <a:pt x="0" y="0"/>
                  </a:moveTo>
                  <a:lnTo>
                    <a:pt x="1043482" y="0"/>
                  </a:lnTo>
                  <a:lnTo>
                    <a:pt x="1043482" y="829513"/>
                  </a:lnTo>
                  <a:lnTo>
                    <a:pt x="0" y="8295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345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54493"/>
            <a:ext cx="18415" cy="1090295"/>
          </a:xfrm>
          <a:custGeom>
            <a:avLst/>
            <a:gdLst/>
            <a:ahLst/>
            <a:cxnLst/>
            <a:rect l="l" t="t" r="r" b="b"/>
            <a:pathLst>
              <a:path w="18414" h="1090295">
                <a:moveTo>
                  <a:pt x="0" y="0"/>
                </a:moveTo>
                <a:lnTo>
                  <a:pt x="18067" y="0"/>
                </a:lnTo>
                <a:lnTo>
                  <a:pt x="18067" y="1090168"/>
                </a:lnTo>
                <a:lnTo>
                  <a:pt x="0" y="10901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35627"/>
            <a:ext cx="1061720" cy="1219835"/>
            <a:chOff x="4190348" y="2135627"/>
            <a:chExt cx="1061720" cy="1219835"/>
          </a:xfrm>
        </p:grpSpPr>
        <p:sp>
          <p:nvSpPr>
            <p:cNvPr id="38" name="object 38"/>
            <p:cNvSpPr/>
            <p:nvPr/>
          </p:nvSpPr>
          <p:spPr>
            <a:xfrm>
              <a:off x="4721123" y="3131794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32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44661"/>
              <a:ext cx="1043940" cy="987425"/>
            </a:xfrm>
            <a:custGeom>
              <a:avLst/>
              <a:gdLst/>
              <a:ahLst/>
              <a:cxnLst/>
              <a:rect l="l" t="t" r="r" b="b"/>
              <a:pathLst>
                <a:path w="1043939" h="987425">
                  <a:moveTo>
                    <a:pt x="1043533" y="987132"/>
                  </a:moveTo>
                  <a:lnTo>
                    <a:pt x="0" y="98713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8713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44661"/>
              <a:ext cx="1043940" cy="987425"/>
            </a:xfrm>
            <a:custGeom>
              <a:avLst/>
              <a:gdLst/>
              <a:ahLst/>
              <a:cxnLst/>
              <a:rect l="l" t="t" r="r" b="b"/>
              <a:pathLst>
                <a:path w="1043939" h="987425">
                  <a:moveTo>
                    <a:pt x="0" y="0"/>
                  </a:moveTo>
                  <a:lnTo>
                    <a:pt x="1043533" y="0"/>
                  </a:lnTo>
                  <a:lnTo>
                    <a:pt x="1043533" y="987132"/>
                  </a:lnTo>
                  <a:lnTo>
                    <a:pt x="0" y="9871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280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0774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303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1775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49138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518223"/>
              <a:ext cx="34925" cy="3606800"/>
            </a:xfrm>
            <a:custGeom>
              <a:avLst/>
              <a:gdLst/>
              <a:ahLst/>
              <a:cxnLst/>
              <a:rect l="l" t="t" r="r" b="b"/>
              <a:pathLst>
                <a:path w="34925" h="3606800">
                  <a:moveTo>
                    <a:pt x="0" y="3606749"/>
                  </a:moveTo>
                  <a:lnTo>
                    <a:pt x="34772" y="3606749"/>
                  </a:lnTo>
                </a:path>
                <a:path w="34925" h="3606800">
                  <a:moveTo>
                    <a:pt x="0" y="2705049"/>
                  </a:moveTo>
                  <a:lnTo>
                    <a:pt x="34772" y="2705049"/>
                  </a:lnTo>
                </a:path>
                <a:path w="34925" h="3606800">
                  <a:moveTo>
                    <a:pt x="0" y="1803400"/>
                  </a:moveTo>
                  <a:lnTo>
                    <a:pt x="34772" y="1803400"/>
                  </a:lnTo>
                </a:path>
                <a:path w="34925" h="3606800">
                  <a:moveTo>
                    <a:pt x="0" y="901700"/>
                  </a:moveTo>
                  <a:lnTo>
                    <a:pt x="34772" y="901700"/>
                  </a:lnTo>
                </a:path>
                <a:path w="34925" h="36068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11477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21307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1137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4097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99815" y="0"/>
            <a:ext cx="25634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3-hydroxypalmitoylcarnitine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2217136"/>
            <a:ext cx="579755" cy="466725"/>
            <a:chOff x="952944" y="2217136"/>
            <a:chExt cx="579755" cy="466725"/>
          </a:xfrm>
        </p:grpSpPr>
        <p:sp>
          <p:nvSpPr>
            <p:cNvPr id="3" name="object 3"/>
            <p:cNvSpPr/>
            <p:nvPr/>
          </p:nvSpPr>
          <p:spPr>
            <a:xfrm>
              <a:off x="952944" y="222617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2226170"/>
              <a:ext cx="18415" cy="457200"/>
            </a:xfrm>
            <a:custGeom>
              <a:avLst/>
              <a:gdLst/>
              <a:ahLst/>
              <a:cxnLst/>
              <a:rect l="l" t="t" r="r" b="b"/>
              <a:pathLst>
                <a:path w="18415" h="457200">
                  <a:moveTo>
                    <a:pt x="0" y="457200"/>
                  </a:moveTo>
                  <a:lnTo>
                    <a:pt x="18067" y="457200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4572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33413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20288"/>
            <a:ext cx="0" cy="216535"/>
          </a:xfrm>
          <a:custGeom>
            <a:avLst/>
            <a:gdLst/>
            <a:ahLst/>
            <a:cxnLst/>
            <a:rect l="l" t="t" r="r" b="b"/>
            <a:pathLst>
              <a:path h="216535">
                <a:moveTo>
                  <a:pt x="0" y="0"/>
                </a:moveTo>
                <a:lnTo>
                  <a:pt x="0" y="2165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994410"/>
          </a:xfrm>
          <a:custGeom>
            <a:avLst/>
            <a:gdLst/>
            <a:ahLst/>
            <a:cxnLst/>
            <a:rect l="l" t="t" r="r" b="b"/>
            <a:pathLst>
              <a:path w="18414" h="994410">
                <a:moveTo>
                  <a:pt x="0" y="994219"/>
                </a:moveTo>
                <a:lnTo>
                  <a:pt x="18067" y="994219"/>
                </a:lnTo>
                <a:lnTo>
                  <a:pt x="18067" y="0"/>
                </a:lnTo>
                <a:lnTo>
                  <a:pt x="0" y="0"/>
                </a:lnTo>
                <a:lnTo>
                  <a:pt x="0" y="994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368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905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47504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0"/>
                </a:moveTo>
                <a:lnTo>
                  <a:pt x="0" y="11823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90509"/>
            <a:ext cx="18415" cy="752475"/>
          </a:xfrm>
          <a:custGeom>
            <a:avLst/>
            <a:gdLst/>
            <a:ahLst/>
            <a:cxnLst/>
            <a:rect l="l" t="t" r="r" b="b"/>
            <a:pathLst>
              <a:path w="18414" h="752475">
                <a:moveTo>
                  <a:pt x="0" y="752424"/>
                </a:moveTo>
                <a:lnTo>
                  <a:pt x="18067" y="752424"/>
                </a:lnTo>
                <a:lnTo>
                  <a:pt x="18067" y="0"/>
                </a:lnTo>
                <a:lnTo>
                  <a:pt x="0" y="0"/>
                </a:lnTo>
                <a:lnTo>
                  <a:pt x="0" y="752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657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1356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31309" y="33413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" name="object 16"/>
          <p:cNvGrpSpPr/>
          <p:nvPr/>
        </p:nvGrpSpPr>
        <p:grpSpPr>
          <a:xfrm>
            <a:off x="712034" y="2226170"/>
            <a:ext cx="1061720" cy="1120140"/>
            <a:chOff x="712034" y="2226170"/>
            <a:chExt cx="1061720" cy="1120140"/>
          </a:xfrm>
        </p:grpSpPr>
        <p:sp>
          <p:nvSpPr>
            <p:cNvPr id="17" name="object 17"/>
            <p:cNvSpPr/>
            <p:nvPr/>
          </p:nvSpPr>
          <p:spPr>
            <a:xfrm>
              <a:off x="1233775" y="2226170"/>
              <a:ext cx="18415" cy="457200"/>
            </a:xfrm>
            <a:custGeom>
              <a:avLst/>
              <a:gdLst/>
              <a:ahLst/>
              <a:cxnLst/>
              <a:rect l="l" t="t" r="r" b="b"/>
              <a:pathLst>
                <a:path w="18415" h="457200">
                  <a:moveTo>
                    <a:pt x="0" y="0"/>
                  </a:moveTo>
                  <a:lnTo>
                    <a:pt x="18067" y="0"/>
                  </a:lnTo>
                  <a:lnTo>
                    <a:pt x="18067" y="457200"/>
                  </a:lnTo>
                  <a:lnTo>
                    <a:pt x="0" y="457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21067" y="2683370"/>
              <a:ext cx="1043940" cy="654050"/>
            </a:xfrm>
            <a:custGeom>
              <a:avLst/>
              <a:gdLst/>
              <a:ahLst/>
              <a:cxnLst/>
              <a:rect l="l" t="t" r="r" b="b"/>
              <a:pathLst>
                <a:path w="1043939" h="654050">
                  <a:moveTo>
                    <a:pt x="1043482" y="653453"/>
                  </a:moveTo>
                  <a:lnTo>
                    <a:pt x="0" y="65345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5345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2683370"/>
              <a:ext cx="1043940" cy="654050"/>
            </a:xfrm>
            <a:custGeom>
              <a:avLst/>
              <a:gdLst/>
              <a:ahLst/>
              <a:cxnLst/>
              <a:rect l="l" t="t" r="r" b="b"/>
              <a:pathLst>
                <a:path w="1043939" h="654050">
                  <a:moveTo>
                    <a:pt x="0" y="0"/>
                  </a:moveTo>
                  <a:lnTo>
                    <a:pt x="1043482" y="0"/>
                  </a:lnTo>
                  <a:lnTo>
                    <a:pt x="1043482" y="653453"/>
                  </a:lnTo>
                  <a:lnTo>
                    <a:pt x="0" y="6534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8222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/>
          <p:nvPr/>
        </p:nvSpPr>
        <p:spPr>
          <a:xfrm>
            <a:off x="2393247" y="497636"/>
            <a:ext cx="18415" cy="994410"/>
          </a:xfrm>
          <a:custGeom>
            <a:avLst/>
            <a:gdLst/>
            <a:ahLst/>
            <a:cxnLst/>
            <a:rect l="l" t="t" r="r" b="b"/>
            <a:pathLst>
              <a:path w="18414" h="994410">
                <a:moveTo>
                  <a:pt x="0" y="0"/>
                </a:moveTo>
                <a:lnTo>
                  <a:pt x="18067" y="0"/>
                </a:lnTo>
                <a:lnTo>
                  <a:pt x="18067" y="994219"/>
                </a:lnTo>
                <a:lnTo>
                  <a:pt x="0" y="9942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" name="object 22"/>
          <p:cNvGrpSpPr/>
          <p:nvPr/>
        </p:nvGrpSpPr>
        <p:grpSpPr>
          <a:xfrm>
            <a:off x="1871455" y="1482822"/>
            <a:ext cx="1061720" cy="1854200"/>
            <a:chOff x="1871455" y="1482822"/>
            <a:chExt cx="1061720" cy="1854200"/>
          </a:xfrm>
        </p:grpSpPr>
        <p:sp>
          <p:nvSpPr>
            <p:cNvPr id="23" name="object 23"/>
            <p:cNvSpPr/>
            <p:nvPr/>
          </p:nvSpPr>
          <p:spPr>
            <a:xfrm>
              <a:off x="2402281" y="3120275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70">
                  <a:moveTo>
                    <a:pt x="0" y="0"/>
                  </a:moveTo>
                  <a:lnTo>
                    <a:pt x="0" y="2165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80489" y="1491856"/>
              <a:ext cx="1043940" cy="1628775"/>
            </a:xfrm>
            <a:custGeom>
              <a:avLst/>
              <a:gdLst/>
              <a:ahLst/>
              <a:cxnLst/>
              <a:rect l="l" t="t" r="r" b="b"/>
              <a:pathLst>
                <a:path w="1043939" h="1628775">
                  <a:moveTo>
                    <a:pt x="1043533" y="1628432"/>
                  </a:moveTo>
                  <a:lnTo>
                    <a:pt x="0" y="162843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2843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1491856"/>
              <a:ext cx="1043940" cy="1628775"/>
            </a:xfrm>
            <a:custGeom>
              <a:avLst/>
              <a:gdLst/>
              <a:ahLst/>
              <a:cxnLst/>
              <a:rect l="l" t="t" r="r" b="b"/>
              <a:pathLst>
                <a:path w="1043939" h="1628775">
                  <a:moveTo>
                    <a:pt x="0" y="0"/>
                  </a:moveTo>
                  <a:lnTo>
                    <a:pt x="1043533" y="0"/>
                  </a:lnTo>
                  <a:lnTo>
                    <a:pt x="1043533" y="1628432"/>
                  </a:lnTo>
                  <a:lnTo>
                    <a:pt x="0" y="16284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9749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/>
          <p:nvPr/>
        </p:nvSpPr>
        <p:spPr>
          <a:xfrm>
            <a:off x="3552668" y="1890509"/>
            <a:ext cx="18415" cy="752475"/>
          </a:xfrm>
          <a:custGeom>
            <a:avLst/>
            <a:gdLst/>
            <a:ahLst/>
            <a:cxnLst/>
            <a:rect l="l" t="t" r="r" b="b"/>
            <a:pathLst>
              <a:path w="18414" h="752475">
                <a:moveTo>
                  <a:pt x="0" y="0"/>
                </a:moveTo>
                <a:lnTo>
                  <a:pt x="18067" y="0"/>
                </a:lnTo>
                <a:lnTo>
                  <a:pt x="18067" y="752424"/>
                </a:lnTo>
                <a:lnTo>
                  <a:pt x="0" y="7524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" name="object 28"/>
          <p:cNvGrpSpPr/>
          <p:nvPr/>
        </p:nvGrpSpPr>
        <p:grpSpPr>
          <a:xfrm>
            <a:off x="3030927" y="2633899"/>
            <a:ext cx="1061720" cy="632460"/>
            <a:chOff x="3030927" y="2633899"/>
            <a:chExt cx="1061720" cy="632460"/>
          </a:xfrm>
        </p:grpSpPr>
        <p:sp>
          <p:nvSpPr>
            <p:cNvPr id="29" name="object 29"/>
            <p:cNvSpPr/>
            <p:nvPr/>
          </p:nvSpPr>
          <p:spPr>
            <a:xfrm>
              <a:off x="3561702" y="3147517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2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2642933"/>
              <a:ext cx="1043940" cy="504825"/>
            </a:xfrm>
            <a:custGeom>
              <a:avLst/>
              <a:gdLst/>
              <a:ahLst/>
              <a:cxnLst/>
              <a:rect l="l" t="t" r="r" b="b"/>
              <a:pathLst>
                <a:path w="1043939" h="504825">
                  <a:moveTo>
                    <a:pt x="1043482" y="504570"/>
                  </a:moveTo>
                  <a:lnTo>
                    <a:pt x="0" y="5045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0457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642933"/>
              <a:ext cx="1043940" cy="504825"/>
            </a:xfrm>
            <a:custGeom>
              <a:avLst/>
              <a:gdLst/>
              <a:ahLst/>
              <a:cxnLst/>
              <a:rect l="l" t="t" r="r" b="b"/>
              <a:pathLst>
                <a:path w="1043939" h="504825">
                  <a:moveTo>
                    <a:pt x="0" y="0"/>
                  </a:moveTo>
                  <a:lnTo>
                    <a:pt x="1043482" y="0"/>
                  </a:lnTo>
                  <a:lnTo>
                    <a:pt x="1043482" y="504570"/>
                  </a:lnTo>
                  <a:lnTo>
                    <a:pt x="0" y="5045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9504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4190348" y="3131092"/>
            <a:ext cx="1061720" cy="224154"/>
            <a:chOff x="4190348" y="3131092"/>
            <a:chExt cx="1061720" cy="224154"/>
          </a:xfrm>
        </p:grpSpPr>
        <p:sp>
          <p:nvSpPr>
            <p:cNvPr id="34" name="object 34"/>
            <p:cNvSpPr/>
            <p:nvPr/>
          </p:nvSpPr>
          <p:spPr>
            <a:xfrm>
              <a:off x="4199381" y="3140125"/>
              <a:ext cx="1043940" cy="196850"/>
            </a:xfrm>
            <a:custGeom>
              <a:avLst/>
              <a:gdLst/>
              <a:ahLst/>
              <a:cxnLst/>
              <a:rect l="l" t="t" r="r" b="b"/>
              <a:pathLst>
                <a:path w="1043939" h="196850">
                  <a:moveTo>
                    <a:pt x="1043533" y="196697"/>
                  </a:moveTo>
                  <a:lnTo>
                    <a:pt x="0" y="19669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9669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3140125"/>
              <a:ext cx="1043940" cy="196850"/>
            </a:xfrm>
            <a:custGeom>
              <a:avLst/>
              <a:gdLst/>
              <a:ahLst/>
              <a:cxnLst/>
              <a:rect l="l" t="t" r="r" b="b"/>
              <a:pathLst>
                <a:path w="1043939" h="196850">
                  <a:moveTo>
                    <a:pt x="0" y="0"/>
                  </a:moveTo>
                  <a:lnTo>
                    <a:pt x="1043533" y="0"/>
                  </a:lnTo>
                  <a:lnTo>
                    <a:pt x="1043533" y="196697"/>
                  </a:lnTo>
                  <a:lnTo>
                    <a:pt x="0" y="19669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33187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7" name="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021761"/>
            <a:ext cx="74357" cy="74360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471787"/>
            <a:ext cx="74357" cy="74322"/>
          </a:xfrm>
          <a:prstGeom prst="rect">
            <a:avLst/>
          </a:prstGeom>
        </p:spPr>
      </p:pic>
      <p:sp>
        <p:nvSpPr>
          <p:cNvPr id="39" name="object 39"/>
          <p:cNvSpPr/>
          <p:nvPr/>
        </p:nvSpPr>
        <p:spPr>
          <a:xfrm>
            <a:off x="1207693" y="28536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367165" y="20955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26586" y="27623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" name="object 42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3" name="object 43"/>
            <p:cNvSpPr/>
            <p:nvPr/>
          </p:nvSpPr>
          <p:spPr>
            <a:xfrm>
              <a:off x="4686045" y="293479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2368" y="1269707"/>
              <a:ext cx="34925" cy="2855595"/>
            </a:xfrm>
            <a:custGeom>
              <a:avLst/>
              <a:gdLst/>
              <a:ahLst/>
              <a:cxnLst/>
              <a:rect l="l" t="t" r="r" b="b"/>
              <a:pathLst>
                <a:path w="34925" h="2855595">
                  <a:moveTo>
                    <a:pt x="0" y="2855264"/>
                  </a:moveTo>
                  <a:lnTo>
                    <a:pt x="34772" y="2855264"/>
                  </a:lnTo>
                </a:path>
                <a:path w="34925" h="2855595">
                  <a:moveTo>
                    <a:pt x="0" y="1427657"/>
                  </a:moveTo>
                  <a:lnTo>
                    <a:pt x="34772" y="1427657"/>
                  </a:lnTo>
                </a:path>
                <a:path w="34925" h="28555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268783" y="25888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5" name="object 55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281164" y="4324542"/>
            <a:ext cx="61810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8783" y="11612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839466" y="0"/>
            <a:ext cx="22847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3-hydroxyoleoylcarnitine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164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16456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5">
                <a:moveTo>
                  <a:pt x="0" y="261696"/>
                </a:moveTo>
                <a:lnTo>
                  <a:pt x="18067" y="261696"/>
                </a:lnTo>
                <a:lnTo>
                  <a:pt x="18067" y="0"/>
                </a:lnTo>
                <a:lnTo>
                  <a:pt x="0" y="0"/>
                </a:lnTo>
                <a:lnTo>
                  <a:pt x="0" y="261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28240"/>
            <a:ext cx="0" cy="319405"/>
          </a:xfrm>
          <a:custGeom>
            <a:avLst/>
            <a:gdLst/>
            <a:ahLst/>
            <a:cxnLst/>
            <a:rect l="l" t="t" r="r" b="b"/>
            <a:pathLst>
              <a:path h="319405">
                <a:moveTo>
                  <a:pt x="0" y="0"/>
                </a:moveTo>
                <a:lnTo>
                  <a:pt x="0" y="31934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475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1360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62987"/>
            <a:ext cx="0" cy="370840"/>
          </a:xfrm>
          <a:custGeom>
            <a:avLst/>
            <a:gdLst/>
            <a:ahLst/>
            <a:cxnLst/>
            <a:rect l="l" t="t" r="r" b="b"/>
            <a:pathLst>
              <a:path h="370839">
                <a:moveTo>
                  <a:pt x="0" y="0"/>
                </a:moveTo>
                <a:lnTo>
                  <a:pt x="0" y="3704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136053"/>
            <a:ext cx="18415" cy="334010"/>
          </a:xfrm>
          <a:custGeom>
            <a:avLst/>
            <a:gdLst/>
            <a:ahLst/>
            <a:cxnLst/>
            <a:rect l="l" t="t" r="r" b="b"/>
            <a:pathLst>
              <a:path w="18414" h="334009">
                <a:moveTo>
                  <a:pt x="0" y="333971"/>
                </a:moveTo>
                <a:lnTo>
                  <a:pt x="18067" y="333971"/>
                </a:lnTo>
                <a:lnTo>
                  <a:pt x="18067" y="0"/>
                </a:lnTo>
                <a:lnTo>
                  <a:pt x="0" y="0"/>
                </a:lnTo>
                <a:lnTo>
                  <a:pt x="0" y="333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334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44572"/>
            <a:ext cx="0" cy="427355"/>
          </a:xfrm>
          <a:custGeom>
            <a:avLst/>
            <a:gdLst/>
            <a:ahLst/>
            <a:cxnLst/>
            <a:rect l="l" t="t" r="r" b="b"/>
            <a:pathLst>
              <a:path h="427355">
                <a:moveTo>
                  <a:pt x="0" y="0"/>
                </a:moveTo>
                <a:lnTo>
                  <a:pt x="0" y="4273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953135"/>
          </a:xfrm>
          <a:custGeom>
            <a:avLst/>
            <a:gdLst/>
            <a:ahLst/>
            <a:cxnLst/>
            <a:rect l="l" t="t" r="r" b="b"/>
            <a:pathLst>
              <a:path w="18414" h="953135">
                <a:moveTo>
                  <a:pt x="0" y="953135"/>
                </a:moveTo>
                <a:lnTo>
                  <a:pt x="18067" y="953135"/>
                </a:lnTo>
                <a:lnTo>
                  <a:pt x="18067" y="0"/>
                </a:lnTo>
                <a:lnTo>
                  <a:pt x="0" y="0"/>
                </a:lnTo>
                <a:lnTo>
                  <a:pt x="0" y="9531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719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734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586088"/>
            <a:ext cx="0" cy="283845"/>
          </a:xfrm>
          <a:custGeom>
            <a:avLst/>
            <a:gdLst/>
            <a:ahLst/>
            <a:cxnLst/>
            <a:rect l="l" t="t" r="r" b="b"/>
            <a:pathLst>
              <a:path h="283844">
                <a:moveTo>
                  <a:pt x="0" y="0"/>
                </a:moveTo>
                <a:lnTo>
                  <a:pt x="0" y="2834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73466"/>
            <a:ext cx="18415" cy="554355"/>
          </a:xfrm>
          <a:custGeom>
            <a:avLst/>
            <a:gdLst/>
            <a:ahLst/>
            <a:cxnLst/>
            <a:rect l="l" t="t" r="r" b="b"/>
            <a:pathLst>
              <a:path w="18414" h="554355">
                <a:moveTo>
                  <a:pt x="0" y="553834"/>
                </a:moveTo>
                <a:lnTo>
                  <a:pt x="18067" y="553834"/>
                </a:lnTo>
                <a:lnTo>
                  <a:pt x="18067" y="0"/>
                </a:lnTo>
                <a:lnTo>
                  <a:pt x="0" y="0"/>
                </a:lnTo>
                <a:lnTo>
                  <a:pt x="0" y="5538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695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16456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5">
                <a:moveTo>
                  <a:pt x="0" y="0"/>
                </a:moveTo>
                <a:lnTo>
                  <a:pt x="18067" y="0"/>
                </a:lnTo>
                <a:lnTo>
                  <a:pt x="18067" y="261696"/>
                </a:lnTo>
                <a:lnTo>
                  <a:pt x="0" y="2616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69118"/>
            <a:ext cx="1061720" cy="678815"/>
            <a:chOff x="712034" y="1769118"/>
            <a:chExt cx="1061720" cy="678815"/>
          </a:xfrm>
        </p:grpSpPr>
        <p:sp>
          <p:nvSpPr>
            <p:cNvPr id="20" name="object 20"/>
            <p:cNvSpPr/>
            <p:nvPr/>
          </p:nvSpPr>
          <p:spPr>
            <a:xfrm>
              <a:off x="1242809" y="2128240"/>
              <a:ext cx="0" cy="319405"/>
            </a:xfrm>
            <a:custGeom>
              <a:avLst/>
              <a:gdLst/>
              <a:ahLst/>
              <a:cxnLst/>
              <a:rect l="l" t="t" r="r" b="b"/>
              <a:pathLst>
                <a:path h="319405">
                  <a:moveTo>
                    <a:pt x="0" y="0"/>
                  </a:moveTo>
                  <a:lnTo>
                    <a:pt x="0" y="3193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78152"/>
              <a:ext cx="1043940" cy="350520"/>
            </a:xfrm>
            <a:custGeom>
              <a:avLst/>
              <a:gdLst/>
              <a:ahLst/>
              <a:cxnLst/>
              <a:rect l="l" t="t" r="r" b="b"/>
              <a:pathLst>
                <a:path w="1043939" h="350519">
                  <a:moveTo>
                    <a:pt x="1043482" y="350088"/>
                  </a:moveTo>
                  <a:lnTo>
                    <a:pt x="0" y="35008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008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78152"/>
              <a:ext cx="1043940" cy="350520"/>
            </a:xfrm>
            <a:custGeom>
              <a:avLst/>
              <a:gdLst/>
              <a:ahLst/>
              <a:cxnLst/>
              <a:rect l="l" t="t" r="r" b="b"/>
              <a:pathLst>
                <a:path w="1043939" h="350519">
                  <a:moveTo>
                    <a:pt x="0" y="0"/>
                  </a:moveTo>
                  <a:lnTo>
                    <a:pt x="1043482" y="0"/>
                  </a:lnTo>
                  <a:lnTo>
                    <a:pt x="1043482" y="350088"/>
                  </a:lnTo>
                  <a:lnTo>
                    <a:pt x="0" y="3500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893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136053"/>
            <a:ext cx="18415" cy="334010"/>
          </a:xfrm>
          <a:custGeom>
            <a:avLst/>
            <a:gdLst/>
            <a:ahLst/>
            <a:cxnLst/>
            <a:rect l="l" t="t" r="r" b="b"/>
            <a:pathLst>
              <a:path w="18414" h="334009">
                <a:moveTo>
                  <a:pt x="0" y="0"/>
                </a:moveTo>
                <a:lnTo>
                  <a:pt x="18067" y="0"/>
                </a:lnTo>
                <a:lnTo>
                  <a:pt x="18067" y="333971"/>
                </a:lnTo>
                <a:lnTo>
                  <a:pt x="0" y="3339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60991"/>
            <a:ext cx="1061720" cy="1272540"/>
            <a:chOff x="1871455" y="1460991"/>
            <a:chExt cx="1061720" cy="1272540"/>
          </a:xfrm>
        </p:grpSpPr>
        <p:sp>
          <p:nvSpPr>
            <p:cNvPr id="26" name="object 26"/>
            <p:cNvSpPr/>
            <p:nvPr/>
          </p:nvSpPr>
          <p:spPr>
            <a:xfrm>
              <a:off x="2402281" y="2362987"/>
              <a:ext cx="0" cy="370840"/>
            </a:xfrm>
            <a:custGeom>
              <a:avLst/>
              <a:gdLst/>
              <a:ahLst/>
              <a:cxnLst/>
              <a:rect l="l" t="t" r="r" b="b"/>
              <a:pathLst>
                <a:path h="370839">
                  <a:moveTo>
                    <a:pt x="0" y="0"/>
                  </a:moveTo>
                  <a:lnTo>
                    <a:pt x="0" y="3704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70025"/>
              <a:ext cx="1043940" cy="893444"/>
            </a:xfrm>
            <a:custGeom>
              <a:avLst/>
              <a:gdLst/>
              <a:ahLst/>
              <a:cxnLst/>
              <a:rect l="l" t="t" r="r" b="b"/>
              <a:pathLst>
                <a:path w="1043939" h="893444">
                  <a:moveTo>
                    <a:pt x="1043533" y="892962"/>
                  </a:moveTo>
                  <a:lnTo>
                    <a:pt x="0" y="89296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9296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70025"/>
              <a:ext cx="1043940" cy="893444"/>
            </a:xfrm>
            <a:custGeom>
              <a:avLst/>
              <a:gdLst/>
              <a:ahLst/>
              <a:cxnLst/>
              <a:rect l="l" t="t" r="r" b="b"/>
              <a:pathLst>
                <a:path w="1043939" h="893444">
                  <a:moveTo>
                    <a:pt x="0" y="0"/>
                  </a:moveTo>
                  <a:lnTo>
                    <a:pt x="1043533" y="0"/>
                  </a:lnTo>
                  <a:lnTo>
                    <a:pt x="1043533" y="892962"/>
                  </a:lnTo>
                  <a:lnTo>
                    <a:pt x="0" y="8929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6101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953135"/>
          </a:xfrm>
          <a:custGeom>
            <a:avLst/>
            <a:gdLst/>
            <a:ahLst/>
            <a:cxnLst/>
            <a:rect l="l" t="t" r="r" b="b"/>
            <a:pathLst>
              <a:path w="18414" h="953135">
                <a:moveTo>
                  <a:pt x="0" y="0"/>
                </a:moveTo>
                <a:lnTo>
                  <a:pt x="18067" y="0"/>
                </a:lnTo>
                <a:lnTo>
                  <a:pt x="18067" y="953135"/>
                </a:lnTo>
                <a:lnTo>
                  <a:pt x="0" y="9531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41738"/>
            <a:ext cx="1061720" cy="1230630"/>
            <a:chOff x="3030927" y="1441738"/>
            <a:chExt cx="1061720" cy="1230630"/>
          </a:xfrm>
        </p:grpSpPr>
        <p:sp>
          <p:nvSpPr>
            <p:cNvPr id="32" name="object 32"/>
            <p:cNvSpPr/>
            <p:nvPr/>
          </p:nvSpPr>
          <p:spPr>
            <a:xfrm>
              <a:off x="3561702" y="2244572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5">
                  <a:moveTo>
                    <a:pt x="0" y="0"/>
                  </a:moveTo>
                  <a:lnTo>
                    <a:pt x="0" y="4273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50771"/>
              <a:ext cx="1043940" cy="794385"/>
            </a:xfrm>
            <a:custGeom>
              <a:avLst/>
              <a:gdLst/>
              <a:ahLst/>
              <a:cxnLst/>
              <a:rect l="l" t="t" r="r" b="b"/>
              <a:pathLst>
                <a:path w="1043939" h="794385">
                  <a:moveTo>
                    <a:pt x="1043482" y="793800"/>
                  </a:moveTo>
                  <a:lnTo>
                    <a:pt x="0" y="79380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9380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50771"/>
              <a:ext cx="1043940" cy="794385"/>
            </a:xfrm>
            <a:custGeom>
              <a:avLst/>
              <a:gdLst/>
              <a:ahLst/>
              <a:cxnLst/>
              <a:rect l="l" t="t" r="r" b="b"/>
              <a:pathLst>
                <a:path w="1043939" h="794385">
                  <a:moveTo>
                    <a:pt x="0" y="0"/>
                  </a:moveTo>
                  <a:lnTo>
                    <a:pt x="1043482" y="0"/>
                  </a:lnTo>
                  <a:lnTo>
                    <a:pt x="1043482" y="793800"/>
                  </a:lnTo>
                  <a:lnTo>
                    <a:pt x="0" y="7938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741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73466"/>
            <a:ext cx="18415" cy="554355"/>
          </a:xfrm>
          <a:custGeom>
            <a:avLst/>
            <a:gdLst/>
            <a:ahLst/>
            <a:cxnLst/>
            <a:rect l="l" t="t" r="r" b="b"/>
            <a:pathLst>
              <a:path w="18414" h="554355">
                <a:moveTo>
                  <a:pt x="0" y="0"/>
                </a:moveTo>
                <a:lnTo>
                  <a:pt x="18067" y="0"/>
                </a:lnTo>
                <a:lnTo>
                  <a:pt x="18067" y="553834"/>
                </a:lnTo>
                <a:lnTo>
                  <a:pt x="0" y="5538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18267"/>
            <a:ext cx="1061720" cy="751840"/>
            <a:chOff x="4190348" y="2118267"/>
            <a:chExt cx="1061720" cy="751840"/>
          </a:xfrm>
        </p:grpSpPr>
        <p:sp>
          <p:nvSpPr>
            <p:cNvPr id="38" name="object 38"/>
            <p:cNvSpPr/>
            <p:nvPr/>
          </p:nvSpPr>
          <p:spPr>
            <a:xfrm>
              <a:off x="4721123" y="2586088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4">
                  <a:moveTo>
                    <a:pt x="0" y="0"/>
                  </a:moveTo>
                  <a:lnTo>
                    <a:pt x="0" y="2834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27300"/>
              <a:ext cx="1043940" cy="459105"/>
            </a:xfrm>
            <a:custGeom>
              <a:avLst/>
              <a:gdLst/>
              <a:ahLst/>
              <a:cxnLst/>
              <a:rect l="l" t="t" r="r" b="b"/>
              <a:pathLst>
                <a:path w="1043939" h="459105">
                  <a:moveTo>
                    <a:pt x="1043533" y="458787"/>
                  </a:moveTo>
                  <a:lnTo>
                    <a:pt x="0" y="4587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5878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27300"/>
              <a:ext cx="1043940" cy="459105"/>
            </a:xfrm>
            <a:custGeom>
              <a:avLst/>
              <a:gdLst/>
              <a:ahLst/>
              <a:cxnLst/>
              <a:rect l="l" t="t" r="r" b="b"/>
              <a:pathLst>
                <a:path w="1043939" h="459105">
                  <a:moveTo>
                    <a:pt x="0" y="0"/>
                  </a:moveTo>
                  <a:lnTo>
                    <a:pt x="1043533" y="0"/>
                  </a:lnTo>
                  <a:lnTo>
                    <a:pt x="1043533" y="458787"/>
                  </a:lnTo>
                  <a:lnTo>
                    <a:pt x="0" y="4587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1701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913435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8800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9265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7113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25916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061542"/>
              <a:ext cx="34925" cy="3063875"/>
            </a:xfrm>
            <a:custGeom>
              <a:avLst/>
              <a:gdLst/>
              <a:ahLst/>
              <a:cxnLst/>
              <a:rect l="l" t="t" r="r" b="b"/>
              <a:pathLst>
                <a:path w="34925" h="3063875">
                  <a:moveTo>
                    <a:pt x="0" y="3063430"/>
                  </a:moveTo>
                  <a:lnTo>
                    <a:pt x="34772" y="3063430"/>
                  </a:lnTo>
                </a:path>
                <a:path w="34925" h="3063875">
                  <a:moveTo>
                    <a:pt x="0" y="2042312"/>
                  </a:moveTo>
                  <a:lnTo>
                    <a:pt x="34772" y="2042312"/>
                  </a:lnTo>
                </a:path>
                <a:path w="34925" h="3063875">
                  <a:moveTo>
                    <a:pt x="0" y="1021156"/>
                  </a:moveTo>
                  <a:lnTo>
                    <a:pt x="34772" y="1021156"/>
                  </a:lnTo>
                </a:path>
                <a:path w="34925" h="30638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953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9742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9530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293639" y="0"/>
            <a:ext cx="13766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deoxycarnitine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5543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554380"/>
            <a:ext cx="18415" cy="144145"/>
          </a:xfrm>
          <a:custGeom>
            <a:avLst/>
            <a:gdLst/>
            <a:ahLst/>
            <a:cxnLst/>
            <a:rect l="l" t="t" r="r" b="b"/>
            <a:pathLst>
              <a:path w="18415" h="144145">
                <a:moveTo>
                  <a:pt x="0" y="143827"/>
                </a:moveTo>
                <a:lnTo>
                  <a:pt x="18067" y="143827"/>
                </a:lnTo>
                <a:lnTo>
                  <a:pt x="18067" y="0"/>
                </a:lnTo>
                <a:lnTo>
                  <a:pt x="0" y="0"/>
                </a:lnTo>
                <a:lnTo>
                  <a:pt x="0" y="1438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457286"/>
            <a:ext cx="0" cy="262255"/>
          </a:xfrm>
          <a:custGeom>
            <a:avLst/>
            <a:gdLst/>
            <a:ahLst/>
            <a:cxnLst/>
            <a:rect l="l" t="t" r="r" b="b"/>
            <a:pathLst>
              <a:path h="262255">
                <a:moveTo>
                  <a:pt x="0" y="0"/>
                </a:moveTo>
                <a:lnTo>
                  <a:pt x="0" y="2617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190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73974"/>
            <a:ext cx="0" cy="351790"/>
          </a:xfrm>
          <a:custGeom>
            <a:avLst/>
            <a:gdLst/>
            <a:ahLst/>
            <a:cxnLst/>
            <a:rect l="l" t="t" r="r" b="b"/>
            <a:pathLst>
              <a:path h="351789">
                <a:moveTo>
                  <a:pt x="0" y="0"/>
                </a:moveTo>
                <a:lnTo>
                  <a:pt x="0" y="3513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443230"/>
          </a:xfrm>
          <a:custGeom>
            <a:avLst/>
            <a:gdLst/>
            <a:ahLst/>
            <a:cxnLst/>
            <a:rect l="l" t="t" r="r" b="b"/>
            <a:pathLst>
              <a:path w="18414" h="443230">
                <a:moveTo>
                  <a:pt x="0" y="442607"/>
                </a:moveTo>
                <a:lnTo>
                  <a:pt x="18067" y="442607"/>
                </a:lnTo>
                <a:lnTo>
                  <a:pt x="18067" y="0"/>
                </a:lnTo>
                <a:lnTo>
                  <a:pt x="0" y="0"/>
                </a:lnTo>
                <a:lnTo>
                  <a:pt x="0" y="4426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253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526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99780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3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52664"/>
            <a:ext cx="18415" cy="99695"/>
          </a:xfrm>
          <a:custGeom>
            <a:avLst/>
            <a:gdLst/>
            <a:ahLst/>
            <a:cxnLst/>
            <a:rect l="l" t="t" r="r" b="b"/>
            <a:pathLst>
              <a:path w="18414" h="99694">
                <a:moveTo>
                  <a:pt x="0" y="99364"/>
                </a:moveTo>
                <a:lnTo>
                  <a:pt x="18067" y="99364"/>
                </a:lnTo>
                <a:lnTo>
                  <a:pt x="18067" y="0"/>
                </a:lnTo>
                <a:lnTo>
                  <a:pt x="0" y="0"/>
                </a:lnTo>
                <a:lnTo>
                  <a:pt x="0" y="993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421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585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69477"/>
            <a:ext cx="0" cy="534035"/>
          </a:xfrm>
          <a:custGeom>
            <a:avLst/>
            <a:gdLst/>
            <a:ahLst/>
            <a:cxnLst/>
            <a:rect l="l" t="t" r="r" b="b"/>
            <a:pathLst>
              <a:path h="534035">
                <a:moveTo>
                  <a:pt x="0" y="0"/>
                </a:moveTo>
                <a:lnTo>
                  <a:pt x="0" y="5334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58532"/>
            <a:ext cx="18415" cy="520065"/>
          </a:xfrm>
          <a:custGeom>
            <a:avLst/>
            <a:gdLst/>
            <a:ahLst/>
            <a:cxnLst/>
            <a:rect l="l" t="t" r="r" b="b"/>
            <a:pathLst>
              <a:path w="18414" h="520065">
                <a:moveTo>
                  <a:pt x="0" y="519798"/>
                </a:moveTo>
                <a:lnTo>
                  <a:pt x="18067" y="519798"/>
                </a:lnTo>
                <a:lnTo>
                  <a:pt x="18067" y="0"/>
                </a:lnTo>
                <a:lnTo>
                  <a:pt x="0" y="0"/>
                </a:lnTo>
                <a:lnTo>
                  <a:pt x="0" y="5197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029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554380"/>
            <a:ext cx="18415" cy="144145"/>
          </a:xfrm>
          <a:custGeom>
            <a:avLst/>
            <a:gdLst/>
            <a:ahLst/>
            <a:cxnLst/>
            <a:rect l="l" t="t" r="r" b="b"/>
            <a:pathLst>
              <a:path w="18415" h="144145">
                <a:moveTo>
                  <a:pt x="0" y="0"/>
                </a:moveTo>
                <a:lnTo>
                  <a:pt x="18067" y="0"/>
                </a:lnTo>
                <a:lnTo>
                  <a:pt x="18067" y="143827"/>
                </a:lnTo>
                <a:lnTo>
                  <a:pt x="0" y="1438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689174"/>
            <a:ext cx="1061720" cy="1029969"/>
            <a:chOff x="712034" y="689174"/>
            <a:chExt cx="1061720" cy="1029969"/>
          </a:xfrm>
        </p:grpSpPr>
        <p:sp>
          <p:nvSpPr>
            <p:cNvPr id="20" name="object 20"/>
            <p:cNvSpPr/>
            <p:nvPr/>
          </p:nvSpPr>
          <p:spPr>
            <a:xfrm>
              <a:off x="1242809" y="1457274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7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698207"/>
              <a:ext cx="1043940" cy="759460"/>
            </a:xfrm>
            <a:custGeom>
              <a:avLst/>
              <a:gdLst/>
              <a:ahLst/>
              <a:cxnLst/>
              <a:rect l="l" t="t" r="r" b="b"/>
              <a:pathLst>
                <a:path w="1043939" h="759460">
                  <a:moveTo>
                    <a:pt x="1043482" y="759079"/>
                  </a:moveTo>
                  <a:lnTo>
                    <a:pt x="0" y="75907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5907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698207"/>
              <a:ext cx="1043940" cy="759460"/>
            </a:xfrm>
            <a:custGeom>
              <a:avLst/>
              <a:gdLst/>
              <a:ahLst/>
              <a:cxnLst/>
              <a:rect l="l" t="t" r="r" b="b"/>
              <a:pathLst>
                <a:path w="1043939" h="759460">
                  <a:moveTo>
                    <a:pt x="0" y="0"/>
                  </a:moveTo>
                  <a:lnTo>
                    <a:pt x="1043482" y="0"/>
                  </a:lnTo>
                  <a:lnTo>
                    <a:pt x="1043482" y="759079"/>
                  </a:lnTo>
                  <a:lnTo>
                    <a:pt x="0" y="7590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7342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443230"/>
          </a:xfrm>
          <a:custGeom>
            <a:avLst/>
            <a:gdLst/>
            <a:ahLst/>
            <a:cxnLst/>
            <a:rect l="l" t="t" r="r" b="b"/>
            <a:pathLst>
              <a:path w="18414" h="443230">
                <a:moveTo>
                  <a:pt x="0" y="0"/>
                </a:moveTo>
                <a:lnTo>
                  <a:pt x="18067" y="0"/>
                </a:lnTo>
                <a:lnTo>
                  <a:pt x="18067" y="442607"/>
                </a:lnTo>
                <a:lnTo>
                  <a:pt x="0" y="4426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31210"/>
            <a:ext cx="1061720" cy="1194435"/>
            <a:chOff x="1871455" y="931210"/>
            <a:chExt cx="1061720" cy="1194435"/>
          </a:xfrm>
        </p:grpSpPr>
        <p:sp>
          <p:nvSpPr>
            <p:cNvPr id="26" name="object 26"/>
            <p:cNvSpPr/>
            <p:nvPr/>
          </p:nvSpPr>
          <p:spPr>
            <a:xfrm>
              <a:off x="2402281" y="177398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3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40244"/>
              <a:ext cx="1043940" cy="833755"/>
            </a:xfrm>
            <a:custGeom>
              <a:avLst/>
              <a:gdLst/>
              <a:ahLst/>
              <a:cxnLst/>
              <a:rect l="l" t="t" r="r" b="b"/>
              <a:pathLst>
                <a:path w="1043939" h="833755">
                  <a:moveTo>
                    <a:pt x="1043533" y="833729"/>
                  </a:moveTo>
                  <a:lnTo>
                    <a:pt x="0" y="8337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3372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40244"/>
              <a:ext cx="1043940" cy="833755"/>
            </a:xfrm>
            <a:custGeom>
              <a:avLst/>
              <a:gdLst/>
              <a:ahLst/>
              <a:cxnLst/>
              <a:rect l="l" t="t" r="r" b="b"/>
              <a:pathLst>
                <a:path w="1043939" h="833755">
                  <a:moveTo>
                    <a:pt x="0" y="0"/>
                  </a:moveTo>
                  <a:lnTo>
                    <a:pt x="1043533" y="0"/>
                  </a:lnTo>
                  <a:lnTo>
                    <a:pt x="1043533" y="833729"/>
                  </a:lnTo>
                  <a:lnTo>
                    <a:pt x="0" y="8337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483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52664"/>
            <a:ext cx="18415" cy="99695"/>
          </a:xfrm>
          <a:custGeom>
            <a:avLst/>
            <a:gdLst/>
            <a:ahLst/>
            <a:cxnLst/>
            <a:rect l="l" t="t" r="r" b="b"/>
            <a:pathLst>
              <a:path w="18414" h="99694">
                <a:moveTo>
                  <a:pt x="0" y="0"/>
                </a:moveTo>
                <a:lnTo>
                  <a:pt x="18067" y="0"/>
                </a:lnTo>
                <a:lnTo>
                  <a:pt x="18067" y="99364"/>
                </a:lnTo>
                <a:lnTo>
                  <a:pt x="0" y="993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42995"/>
            <a:ext cx="1061720" cy="999490"/>
            <a:chOff x="3030927" y="1142995"/>
            <a:chExt cx="1061720" cy="999490"/>
          </a:xfrm>
        </p:grpSpPr>
        <p:sp>
          <p:nvSpPr>
            <p:cNvPr id="32" name="object 32"/>
            <p:cNvSpPr/>
            <p:nvPr/>
          </p:nvSpPr>
          <p:spPr>
            <a:xfrm>
              <a:off x="3561702" y="1799780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0"/>
                  </a:moveTo>
                  <a:lnTo>
                    <a:pt x="0" y="3423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52029"/>
              <a:ext cx="1043940" cy="648335"/>
            </a:xfrm>
            <a:custGeom>
              <a:avLst/>
              <a:gdLst/>
              <a:ahLst/>
              <a:cxnLst/>
              <a:rect l="l" t="t" r="r" b="b"/>
              <a:pathLst>
                <a:path w="1043939" h="648335">
                  <a:moveTo>
                    <a:pt x="1043482" y="647750"/>
                  </a:moveTo>
                  <a:lnTo>
                    <a:pt x="0" y="6477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4775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52029"/>
              <a:ext cx="1043940" cy="648335"/>
            </a:xfrm>
            <a:custGeom>
              <a:avLst/>
              <a:gdLst/>
              <a:ahLst/>
              <a:cxnLst/>
              <a:rect l="l" t="t" r="r" b="b"/>
              <a:pathLst>
                <a:path w="1043939" h="648335">
                  <a:moveTo>
                    <a:pt x="0" y="0"/>
                  </a:moveTo>
                  <a:lnTo>
                    <a:pt x="1043482" y="0"/>
                  </a:lnTo>
                  <a:lnTo>
                    <a:pt x="1043482" y="647750"/>
                  </a:lnTo>
                  <a:lnTo>
                    <a:pt x="0" y="6477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1863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58532"/>
            <a:ext cx="18415" cy="520065"/>
          </a:xfrm>
          <a:custGeom>
            <a:avLst/>
            <a:gdLst/>
            <a:ahLst/>
            <a:cxnLst/>
            <a:rect l="l" t="t" r="r" b="b"/>
            <a:pathLst>
              <a:path w="18414" h="520065">
                <a:moveTo>
                  <a:pt x="0" y="0"/>
                </a:moveTo>
                <a:lnTo>
                  <a:pt x="18067" y="0"/>
                </a:lnTo>
                <a:lnTo>
                  <a:pt x="18067" y="519798"/>
                </a:lnTo>
                <a:lnTo>
                  <a:pt x="0" y="5197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69297"/>
            <a:ext cx="1061720" cy="1534160"/>
            <a:chOff x="4190348" y="1269297"/>
            <a:chExt cx="1061720" cy="1534160"/>
          </a:xfrm>
        </p:grpSpPr>
        <p:sp>
          <p:nvSpPr>
            <p:cNvPr id="38" name="object 38"/>
            <p:cNvSpPr/>
            <p:nvPr/>
          </p:nvSpPr>
          <p:spPr>
            <a:xfrm>
              <a:off x="4721123" y="2269477"/>
              <a:ext cx="0" cy="534035"/>
            </a:xfrm>
            <a:custGeom>
              <a:avLst/>
              <a:gdLst/>
              <a:ahLst/>
              <a:cxnLst/>
              <a:rect l="l" t="t" r="r" b="b"/>
              <a:pathLst>
                <a:path h="534035">
                  <a:moveTo>
                    <a:pt x="0" y="0"/>
                  </a:moveTo>
                  <a:lnTo>
                    <a:pt x="0" y="5334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78331"/>
              <a:ext cx="1043940" cy="991235"/>
            </a:xfrm>
            <a:custGeom>
              <a:avLst/>
              <a:gdLst/>
              <a:ahLst/>
              <a:cxnLst/>
              <a:rect l="l" t="t" r="r" b="b"/>
              <a:pathLst>
                <a:path w="1043939" h="991235">
                  <a:moveTo>
                    <a:pt x="1043533" y="991146"/>
                  </a:moveTo>
                  <a:lnTo>
                    <a:pt x="0" y="99114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9114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78331"/>
              <a:ext cx="1043940" cy="991235"/>
            </a:xfrm>
            <a:custGeom>
              <a:avLst/>
              <a:gdLst/>
              <a:ahLst/>
              <a:cxnLst/>
              <a:rect l="l" t="t" r="r" b="b"/>
              <a:pathLst>
                <a:path w="1043939" h="991235">
                  <a:moveTo>
                    <a:pt x="0" y="0"/>
                  </a:moveTo>
                  <a:lnTo>
                    <a:pt x="1043533" y="0"/>
                  </a:lnTo>
                  <a:lnTo>
                    <a:pt x="1043533" y="991146"/>
                  </a:lnTo>
                  <a:lnTo>
                    <a:pt x="0" y="9911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513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9674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33791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49240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71980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57274"/>
              <a:ext cx="34925" cy="2668270"/>
            </a:xfrm>
            <a:custGeom>
              <a:avLst/>
              <a:gdLst/>
              <a:ahLst/>
              <a:cxnLst/>
              <a:rect l="l" t="t" r="r" b="b"/>
              <a:pathLst>
                <a:path w="34925" h="2668270">
                  <a:moveTo>
                    <a:pt x="0" y="2667698"/>
                  </a:moveTo>
                  <a:lnTo>
                    <a:pt x="34772" y="2667698"/>
                  </a:lnTo>
                </a:path>
                <a:path w="34925" h="2668270">
                  <a:moveTo>
                    <a:pt x="0" y="1333842"/>
                  </a:moveTo>
                  <a:lnTo>
                    <a:pt x="34772" y="1333842"/>
                  </a:lnTo>
                </a:path>
                <a:path w="34925" h="26682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826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801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34877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573238" y="0"/>
            <a:ext cx="8178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carnitine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391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39114"/>
            <a:ext cx="18415" cy="220979"/>
          </a:xfrm>
          <a:custGeom>
            <a:avLst/>
            <a:gdLst/>
            <a:ahLst/>
            <a:cxnLst/>
            <a:rect l="l" t="t" r="r" b="b"/>
            <a:pathLst>
              <a:path w="18415" h="220980">
                <a:moveTo>
                  <a:pt x="0" y="220662"/>
                </a:moveTo>
                <a:lnTo>
                  <a:pt x="18067" y="220662"/>
                </a:lnTo>
                <a:lnTo>
                  <a:pt x="18067" y="0"/>
                </a:lnTo>
                <a:lnTo>
                  <a:pt x="0" y="0"/>
                </a:lnTo>
                <a:lnTo>
                  <a:pt x="0" y="220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29867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74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373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6284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93227"/>
            <a:ext cx="0" cy="478155"/>
          </a:xfrm>
          <a:custGeom>
            <a:avLst/>
            <a:gdLst/>
            <a:ahLst/>
            <a:cxnLst/>
            <a:rect l="l" t="t" r="r" b="b"/>
            <a:pathLst>
              <a:path h="478155">
                <a:moveTo>
                  <a:pt x="0" y="0"/>
                </a:moveTo>
                <a:lnTo>
                  <a:pt x="0" y="4779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628497"/>
            <a:ext cx="18415" cy="588645"/>
          </a:xfrm>
          <a:custGeom>
            <a:avLst/>
            <a:gdLst/>
            <a:ahLst/>
            <a:cxnLst/>
            <a:rect l="l" t="t" r="r" b="b"/>
            <a:pathLst>
              <a:path w="18414" h="588644">
                <a:moveTo>
                  <a:pt x="0" y="588416"/>
                </a:moveTo>
                <a:lnTo>
                  <a:pt x="18067" y="588416"/>
                </a:lnTo>
                <a:lnTo>
                  <a:pt x="18067" y="0"/>
                </a:lnTo>
                <a:lnTo>
                  <a:pt x="0" y="0"/>
                </a:lnTo>
                <a:lnTo>
                  <a:pt x="0" y="5884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711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18296"/>
            <a:ext cx="0" cy="461645"/>
          </a:xfrm>
          <a:custGeom>
            <a:avLst/>
            <a:gdLst/>
            <a:ahLst/>
            <a:cxnLst/>
            <a:rect l="l" t="t" r="r" b="b"/>
            <a:pathLst>
              <a:path h="461644">
                <a:moveTo>
                  <a:pt x="0" y="0"/>
                </a:moveTo>
                <a:lnTo>
                  <a:pt x="0" y="4611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297815"/>
          </a:xfrm>
          <a:custGeom>
            <a:avLst/>
            <a:gdLst/>
            <a:ahLst/>
            <a:cxnLst/>
            <a:rect l="l" t="t" r="r" b="b"/>
            <a:pathLst>
              <a:path w="18414" h="297815">
                <a:moveTo>
                  <a:pt x="0" y="297497"/>
                </a:moveTo>
                <a:lnTo>
                  <a:pt x="18067" y="297497"/>
                </a:lnTo>
                <a:lnTo>
                  <a:pt x="18067" y="0"/>
                </a:lnTo>
                <a:lnTo>
                  <a:pt x="0" y="0"/>
                </a:lnTo>
                <a:lnTo>
                  <a:pt x="0" y="297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794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860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54517"/>
            <a:ext cx="0" cy="48895"/>
          </a:xfrm>
          <a:custGeom>
            <a:avLst/>
            <a:gdLst/>
            <a:ahLst/>
            <a:cxnLst/>
            <a:rect l="l" t="t" r="r" b="b"/>
            <a:pathLst>
              <a:path h="48894">
                <a:moveTo>
                  <a:pt x="0" y="0"/>
                </a:moveTo>
                <a:lnTo>
                  <a:pt x="0" y="488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86028"/>
            <a:ext cx="18415" cy="41910"/>
          </a:xfrm>
          <a:custGeom>
            <a:avLst/>
            <a:gdLst/>
            <a:ahLst/>
            <a:cxnLst/>
            <a:rect l="l" t="t" r="r" b="b"/>
            <a:pathLst>
              <a:path w="18414" h="41909">
                <a:moveTo>
                  <a:pt x="0" y="41770"/>
                </a:moveTo>
                <a:lnTo>
                  <a:pt x="18067" y="41770"/>
                </a:lnTo>
                <a:lnTo>
                  <a:pt x="18067" y="0"/>
                </a:lnTo>
                <a:lnTo>
                  <a:pt x="0" y="0"/>
                </a:lnTo>
                <a:lnTo>
                  <a:pt x="0" y="41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033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639114"/>
            <a:ext cx="18415" cy="220979"/>
          </a:xfrm>
          <a:custGeom>
            <a:avLst/>
            <a:gdLst/>
            <a:ahLst/>
            <a:cxnLst/>
            <a:rect l="l" t="t" r="r" b="b"/>
            <a:pathLst>
              <a:path w="18415" h="220980">
                <a:moveTo>
                  <a:pt x="0" y="0"/>
                </a:moveTo>
                <a:lnTo>
                  <a:pt x="18067" y="0"/>
                </a:lnTo>
                <a:lnTo>
                  <a:pt x="18067" y="220662"/>
                </a:lnTo>
                <a:lnTo>
                  <a:pt x="0" y="22066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50743"/>
            <a:ext cx="1061720" cy="1287145"/>
            <a:chOff x="712034" y="850743"/>
            <a:chExt cx="1061720" cy="1287145"/>
          </a:xfrm>
        </p:grpSpPr>
        <p:sp>
          <p:nvSpPr>
            <p:cNvPr id="20" name="object 20"/>
            <p:cNvSpPr/>
            <p:nvPr/>
          </p:nvSpPr>
          <p:spPr>
            <a:xfrm>
              <a:off x="1242809" y="1629867"/>
              <a:ext cx="0" cy="508000"/>
            </a:xfrm>
            <a:custGeom>
              <a:avLst/>
              <a:gdLst/>
              <a:ahLst/>
              <a:cxnLst/>
              <a:rect l="l" t="t" r="r" b="b"/>
              <a:pathLst>
                <a:path h="508000">
                  <a:moveTo>
                    <a:pt x="0" y="0"/>
                  </a:moveTo>
                  <a:lnTo>
                    <a:pt x="0" y="5074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59777"/>
              <a:ext cx="1043940" cy="770255"/>
            </a:xfrm>
            <a:custGeom>
              <a:avLst/>
              <a:gdLst/>
              <a:ahLst/>
              <a:cxnLst/>
              <a:rect l="l" t="t" r="r" b="b"/>
              <a:pathLst>
                <a:path w="1043939" h="770255">
                  <a:moveTo>
                    <a:pt x="1043482" y="770089"/>
                  </a:moveTo>
                  <a:lnTo>
                    <a:pt x="0" y="7700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7008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59777"/>
              <a:ext cx="1043940" cy="770255"/>
            </a:xfrm>
            <a:custGeom>
              <a:avLst/>
              <a:gdLst/>
              <a:ahLst/>
              <a:cxnLst/>
              <a:rect l="l" t="t" r="r" b="b"/>
              <a:pathLst>
                <a:path w="1043939" h="770255">
                  <a:moveTo>
                    <a:pt x="0" y="0"/>
                  </a:moveTo>
                  <a:lnTo>
                    <a:pt x="1043482" y="0"/>
                  </a:lnTo>
                  <a:lnTo>
                    <a:pt x="1043482" y="770089"/>
                  </a:lnTo>
                  <a:lnTo>
                    <a:pt x="0" y="7700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259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628497"/>
            <a:ext cx="18415" cy="588645"/>
          </a:xfrm>
          <a:custGeom>
            <a:avLst/>
            <a:gdLst/>
            <a:ahLst/>
            <a:cxnLst/>
            <a:rect l="l" t="t" r="r" b="b"/>
            <a:pathLst>
              <a:path w="18414" h="588644">
                <a:moveTo>
                  <a:pt x="0" y="0"/>
                </a:moveTo>
                <a:lnTo>
                  <a:pt x="18067" y="0"/>
                </a:lnTo>
                <a:lnTo>
                  <a:pt x="18067" y="588416"/>
                </a:lnTo>
                <a:lnTo>
                  <a:pt x="0" y="5884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07880"/>
            <a:ext cx="1061720" cy="1063625"/>
            <a:chOff x="1871455" y="1207880"/>
            <a:chExt cx="1061720" cy="1063625"/>
          </a:xfrm>
        </p:grpSpPr>
        <p:sp>
          <p:nvSpPr>
            <p:cNvPr id="26" name="object 26"/>
            <p:cNvSpPr/>
            <p:nvPr/>
          </p:nvSpPr>
          <p:spPr>
            <a:xfrm>
              <a:off x="2402281" y="1793227"/>
              <a:ext cx="0" cy="478155"/>
            </a:xfrm>
            <a:custGeom>
              <a:avLst/>
              <a:gdLst/>
              <a:ahLst/>
              <a:cxnLst/>
              <a:rect l="l" t="t" r="r" b="b"/>
              <a:pathLst>
                <a:path h="478155">
                  <a:moveTo>
                    <a:pt x="0" y="0"/>
                  </a:moveTo>
                  <a:lnTo>
                    <a:pt x="0" y="4779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16913"/>
              <a:ext cx="1043940" cy="576580"/>
            </a:xfrm>
            <a:custGeom>
              <a:avLst/>
              <a:gdLst/>
              <a:ahLst/>
              <a:cxnLst/>
              <a:rect l="l" t="t" r="r" b="b"/>
              <a:pathLst>
                <a:path w="1043939" h="576580">
                  <a:moveTo>
                    <a:pt x="1043533" y="576313"/>
                  </a:moveTo>
                  <a:lnTo>
                    <a:pt x="0" y="57631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7631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16913"/>
              <a:ext cx="1043940" cy="576580"/>
            </a:xfrm>
            <a:custGeom>
              <a:avLst/>
              <a:gdLst/>
              <a:ahLst/>
              <a:cxnLst/>
              <a:rect l="l" t="t" r="r" b="b"/>
              <a:pathLst>
                <a:path w="1043939" h="576580">
                  <a:moveTo>
                    <a:pt x="0" y="0"/>
                  </a:moveTo>
                  <a:lnTo>
                    <a:pt x="1043533" y="0"/>
                  </a:lnTo>
                  <a:lnTo>
                    <a:pt x="1043533" y="576313"/>
                  </a:lnTo>
                  <a:lnTo>
                    <a:pt x="0" y="5763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873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297815"/>
          </a:xfrm>
          <a:custGeom>
            <a:avLst/>
            <a:gdLst/>
            <a:ahLst/>
            <a:cxnLst/>
            <a:rect l="l" t="t" r="r" b="b"/>
            <a:pathLst>
              <a:path w="18414" h="297815">
                <a:moveTo>
                  <a:pt x="0" y="0"/>
                </a:moveTo>
                <a:lnTo>
                  <a:pt x="18067" y="0"/>
                </a:lnTo>
                <a:lnTo>
                  <a:pt x="18067" y="297497"/>
                </a:lnTo>
                <a:lnTo>
                  <a:pt x="0" y="2974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786100"/>
            <a:ext cx="1061720" cy="1693545"/>
            <a:chOff x="3030927" y="786100"/>
            <a:chExt cx="1061720" cy="1693545"/>
          </a:xfrm>
        </p:grpSpPr>
        <p:sp>
          <p:nvSpPr>
            <p:cNvPr id="32" name="object 32"/>
            <p:cNvSpPr/>
            <p:nvPr/>
          </p:nvSpPr>
          <p:spPr>
            <a:xfrm>
              <a:off x="3561702" y="2018309"/>
              <a:ext cx="0" cy="461645"/>
            </a:xfrm>
            <a:custGeom>
              <a:avLst/>
              <a:gdLst/>
              <a:ahLst/>
              <a:cxnLst/>
              <a:rect l="l" t="t" r="r" b="b"/>
              <a:pathLst>
                <a:path h="461644">
                  <a:moveTo>
                    <a:pt x="0" y="0"/>
                  </a:moveTo>
                  <a:lnTo>
                    <a:pt x="0" y="4611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795134"/>
              <a:ext cx="1043940" cy="1223645"/>
            </a:xfrm>
            <a:custGeom>
              <a:avLst/>
              <a:gdLst/>
              <a:ahLst/>
              <a:cxnLst/>
              <a:rect l="l" t="t" r="r" b="b"/>
              <a:pathLst>
                <a:path w="1043939" h="1223645">
                  <a:moveTo>
                    <a:pt x="1043482" y="1223162"/>
                  </a:moveTo>
                  <a:lnTo>
                    <a:pt x="0" y="12231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2316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795134"/>
              <a:ext cx="1043940" cy="1223645"/>
            </a:xfrm>
            <a:custGeom>
              <a:avLst/>
              <a:gdLst/>
              <a:ahLst/>
              <a:cxnLst/>
              <a:rect l="l" t="t" r="r" b="b"/>
              <a:pathLst>
                <a:path w="1043939" h="1223645">
                  <a:moveTo>
                    <a:pt x="0" y="0"/>
                  </a:moveTo>
                  <a:lnTo>
                    <a:pt x="1043482" y="0"/>
                  </a:lnTo>
                  <a:lnTo>
                    <a:pt x="1043482" y="1223162"/>
                  </a:lnTo>
                  <a:lnTo>
                    <a:pt x="0" y="12231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766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886028"/>
            <a:ext cx="18415" cy="41910"/>
          </a:xfrm>
          <a:custGeom>
            <a:avLst/>
            <a:gdLst/>
            <a:ahLst/>
            <a:cxnLst/>
            <a:rect l="l" t="t" r="r" b="b"/>
            <a:pathLst>
              <a:path w="18414" h="41909">
                <a:moveTo>
                  <a:pt x="0" y="0"/>
                </a:moveTo>
                <a:lnTo>
                  <a:pt x="18067" y="0"/>
                </a:lnTo>
                <a:lnTo>
                  <a:pt x="18067" y="41770"/>
                </a:lnTo>
                <a:lnTo>
                  <a:pt x="0" y="417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18764"/>
            <a:ext cx="1061720" cy="1085215"/>
            <a:chOff x="4190348" y="918764"/>
            <a:chExt cx="1061720" cy="1085215"/>
          </a:xfrm>
        </p:grpSpPr>
        <p:sp>
          <p:nvSpPr>
            <p:cNvPr id="38" name="object 38"/>
            <p:cNvSpPr/>
            <p:nvPr/>
          </p:nvSpPr>
          <p:spPr>
            <a:xfrm>
              <a:off x="4721123" y="1954504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4">
                  <a:moveTo>
                    <a:pt x="0" y="0"/>
                  </a:moveTo>
                  <a:lnTo>
                    <a:pt x="0" y="488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27798"/>
              <a:ext cx="1043940" cy="1026794"/>
            </a:xfrm>
            <a:custGeom>
              <a:avLst/>
              <a:gdLst/>
              <a:ahLst/>
              <a:cxnLst/>
              <a:rect l="l" t="t" r="r" b="b"/>
              <a:pathLst>
                <a:path w="1043939" h="1026794">
                  <a:moveTo>
                    <a:pt x="1043533" y="1026718"/>
                  </a:moveTo>
                  <a:lnTo>
                    <a:pt x="0" y="102671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2671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27798"/>
              <a:ext cx="1043940" cy="1026794"/>
            </a:xfrm>
            <a:custGeom>
              <a:avLst/>
              <a:gdLst/>
              <a:ahLst/>
              <a:cxnLst/>
              <a:rect l="l" t="t" r="r" b="b"/>
              <a:pathLst>
                <a:path w="1043939" h="1026794">
                  <a:moveTo>
                    <a:pt x="0" y="0"/>
                  </a:moveTo>
                  <a:lnTo>
                    <a:pt x="1043533" y="0"/>
                  </a:lnTo>
                  <a:lnTo>
                    <a:pt x="1043533" y="1026718"/>
                  </a:lnTo>
                  <a:lnTo>
                    <a:pt x="0" y="10267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237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2983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4562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3807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86046" y="14395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05" y="35115"/>
                </a:lnTo>
              </a:path>
              <a:path w="70485" h="70484">
                <a:moveTo>
                  <a:pt x="35077" y="70192"/>
                </a:moveTo>
                <a:lnTo>
                  <a:pt x="35077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07718"/>
              <a:ext cx="34925" cy="2717800"/>
            </a:xfrm>
            <a:custGeom>
              <a:avLst/>
              <a:gdLst/>
              <a:ahLst/>
              <a:cxnLst/>
              <a:rect l="l" t="t" r="r" b="b"/>
              <a:pathLst>
                <a:path w="34925" h="2717800">
                  <a:moveTo>
                    <a:pt x="0" y="2717253"/>
                  </a:moveTo>
                  <a:lnTo>
                    <a:pt x="34772" y="2717253"/>
                  </a:lnTo>
                </a:path>
                <a:path w="34925" h="2717800">
                  <a:moveTo>
                    <a:pt x="0" y="1358646"/>
                  </a:moveTo>
                  <a:lnTo>
                    <a:pt x="34772" y="1358646"/>
                  </a:lnTo>
                </a:path>
                <a:path w="34925" h="27178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578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2004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2992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746448" y="0"/>
            <a:ext cx="24701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</a:t>
            </a:r>
            <a:r>
              <a:rPr sz="1650" dirty="0">
                <a:latin typeface="Arial"/>
                <a:cs typeface="Arial"/>
              </a:rPr>
              <a:t>hydroxybutyrate</a:t>
            </a:r>
            <a:r>
              <a:rPr sz="1650" spc="-6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(BHBA)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2208602"/>
            <a:ext cx="579755" cy="217804"/>
            <a:chOff x="952944" y="2208602"/>
            <a:chExt cx="579755" cy="217804"/>
          </a:xfrm>
        </p:grpSpPr>
        <p:sp>
          <p:nvSpPr>
            <p:cNvPr id="3" name="object 3"/>
            <p:cNvSpPr/>
            <p:nvPr/>
          </p:nvSpPr>
          <p:spPr>
            <a:xfrm>
              <a:off x="952944" y="221763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2217635"/>
              <a:ext cx="18415" cy="208915"/>
            </a:xfrm>
            <a:custGeom>
              <a:avLst/>
              <a:gdLst/>
              <a:ahLst/>
              <a:cxnLst/>
              <a:rect l="l" t="t" r="r" b="b"/>
              <a:pathLst>
                <a:path w="18415" h="208914">
                  <a:moveTo>
                    <a:pt x="0" y="208762"/>
                  </a:moveTo>
                  <a:lnTo>
                    <a:pt x="18067" y="208762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08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29033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463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90368"/>
            <a:ext cx="0" cy="608965"/>
          </a:xfrm>
          <a:custGeom>
            <a:avLst/>
            <a:gdLst/>
            <a:ahLst/>
            <a:cxnLst/>
            <a:rect l="l" t="t" r="r" b="b"/>
            <a:pathLst>
              <a:path h="608964">
                <a:moveTo>
                  <a:pt x="0" y="0"/>
                </a:moveTo>
                <a:lnTo>
                  <a:pt x="0" y="6085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46340"/>
            <a:ext cx="18415" cy="184785"/>
          </a:xfrm>
          <a:custGeom>
            <a:avLst/>
            <a:gdLst/>
            <a:ahLst/>
            <a:cxnLst/>
            <a:rect l="l" t="t" r="r" b="b"/>
            <a:pathLst>
              <a:path w="18414" h="184784">
                <a:moveTo>
                  <a:pt x="0" y="184492"/>
                </a:moveTo>
                <a:lnTo>
                  <a:pt x="18067" y="184492"/>
                </a:lnTo>
                <a:lnTo>
                  <a:pt x="18067" y="0"/>
                </a:lnTo>
                <a:lnTo>
                  <a:pt x="0" y="0"/>
                </a:lnTo>
                <a:lnTo>
                  <a:pt x="0" y="184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988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41702"/>
            <a:ext cx="0" cy="248285"/>
          </a:xfrm>
          <a:custGeom>
            <a:avLst/>
            <a:gdLst/>
            <a:ahLst/>
            <a:cxnLst/>
            <a:rect l="l" t="t" r="r" b="b"/>
            <a:pathLst>
              <a:path h="248285">
                <a:moveTo>
                  <a:pt x="0" y="0"/>
                </a:moveTo>
                <a:lnTo>
                  <a:pt x="0" y="24784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1009015"/>
          </a:xfrm>
          <a:custGeom>
            <a:avLst/>
            <a:gdLst/>
            <a:ahLst/>
            <a:cxnLst/>
            <a:rect l="l" t="t" r="r" b="b"/>
            <a:pathLst>
              <a:path w="18414" h="1009015">
                <a:moveTo>
                  <a:pt x="0" y="1008849"/>
                </a:moveTo>
                <a:lnTo>
                  <a:pt x="18067" y="1008849"/>
                </a:lnTo>
                <a:lnTo>
                  <a:pt x="18067" y="0"/>
                </a:lnTo>
                <a:lnTo>
                  <a:pt x="0" y="0"/>
                </a:lnTo>
                <a:lnTo>
                  <a:pt x="0" y="10088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895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732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0267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20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73264"/>
            <a:ext cx="18415" cy="427355"/>
          </a:xfrm>
          <a:custGeom>
            <a:avLst/>
            <a:gdLst/>
            <a:ahLst/>
            <a:cxnLst/>
            <a:rect l="l" t="t" r="r" b="b"/>
            <a:pathLst>
              <a:path w="18414" h="427355">
                <a:moveTo>
                  <a:pt x="0" y="427227"/>
                </a:moveTo>
                <a:lnTo>
                  <a:pt x="18067" y="427227"/>
                </a:lnTo>
                <a:lnTo>
                  <a:pt x="18067" y="0"/>
                </a:lnTo>
                <a:lnTo>
                  <a:pt x="0" y="0"/>
                </a:lnTo>
                <a:lnTo>
                  <a:pt x="0" y="4272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988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217635"/>
            <a:ext cx="1061720" cy="699770"/>
            <a:chOff x="712034" y="2217635"/>
            <a:chExt cx="1061720" cy="699770"/>
          </a:xfrm>
        </p:grpSpPr>
        <p:sp>
          <p:nvSpPr>
            <p:cNvPr id="19" name="object 19"/>
            <p:cNvSpPr/>
            <p:nvPr/>
          </p:nvSpPr>
          <p:spPr>
            <a:xfrm>
              <a:off x="1233775" y="2217635"/>
              <a:ext cx="18415" cy="208915"/>
            </a:xfrm>
            <a:custGeom>
              <a:avLst/>
              <a:gdLst/>
              <a:ahLst/>
              <a:cxnLst/>
              <a:rect l="l" t="t" r="r" b="b"/>
              <a:pathLst>
                <a:path w="18415" h="208914">
                  <a:moveTo>
                    <a:pt x="0" y="0"/>
                  </a:moveTo>
                  <a:lnTo>
                    <a:pt x="18067" y="0"/>
                  </a:lnTo>
                  <a:lnTo>
                    <a:pt x="18067" y="208762"/>
                  </a:lnTo>
                  <a:lnTo>
                    <a:pt x="0" y="208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426398"/>
              <a:ext cx="1043940" cy="473075"/>
            </a:xfrm>
            <a:custGeom>
              <a:avLst/>
              <a:gdLst/>
              <a:ahLst/>
              <a:cxnLst/>
              <a:rect l="l" t="t" r="r" b="b"/>
              <a:pathLst>
                <a:path w="1043939" h="473075">
                  <a:moveTo>
                    <a:pt x="1043482" y="472478"/>
                  </a:moveTo>
                  <a:lnTo>
                    <a:pt x="0" y="4724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247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26398"/>
              <a:ext cx="1043940" cy="473075"/>
            </a:xfrm>
            <a:custGeom>
              <a:avLst/>
              <a:gdLst/>
              <a:ahLst/>
              <a:cxnLst/>
              <a:rect l="l" t="t" r="r" b="b"/>
              <a:pathLst>
                <a:path w="1043939" h="473075">
                  <a:moveTo>
                    <a:pt x="0" y="0"/>
                  </a:moveTo>
                  <a:lnTo>
                    <a:pt x="1043482" y="0"/>
                  </a:lnTo>
                  <a:lnTo>
                    <a:pt x="1043482" y="472478"/>
                  </a:lnTo>
                  <a:lnTo>
                    <a:pt x="0" y="4724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808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846340"/>
            <a:ext cx="18415" cy="184785"/>
          </a:xfrm>
          <a:custGeom>
            <a:avLst/>
            <a:gdLst/>
            <a:ahLst/>
            <a:cxnLst/>
            <a:rect l="l" t="t" r="r" b="b"/>
            <a:pathLst>
              <a:path w="18414" h="184784">
                <a:moveTo>
                  <a:pt x="0" y="0"/>
                </a:moveTo>
                <a:lnTo>
                  <a:pt x="18067" y="0"/>
                </a:lnTo>
                <a:lnTo>
                  <a:pt x="18067" y="184492"/>
                </a:lnTo>
                <a:lnTo>
                  <a:pt x="0" y="1844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021799"/>
            <a:ext cx="1061720" cy="1877695"/>
            <a:chOff x="1871455" y="1021799"/>
            <a:chExt cx="1061720" cy="1877695"/>
          </a:xfrm>
        </p:grpSpPr>
        <p:sp>
          <p:nvSpPr>
            <p:cNvPr id="25" name="object 25"/>
            <p:cNvSpPr/>
            <p:nvPr/>
          </p:nvSpPr>
          <p:spPr>
            <a:xfrm>
              <a:off x="2402281" y="2290368"/>
              <a:ext cx="0" cy="608965"/>
            </a:xfrm>
            <a:custGeom>
              <a:avLst/>
              <a:gdLst/>
              <a:ahLst/>
              <a:cxnLst/>
              <a:rect l="l" t="t" r="r" b="b"/>
              <a:pathLst>
                <a:path h="608964">
                  <a:moveTo>
                    <a:pt x="0" y="0"/>
                  </a:moveTo>
                  <a:lnTo>
                    <a:pt x="0" y="6085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030833"/>
              <a:ext cx="1043940" cy="1259840"/>
            </a:xfrm>
            <a:custGeom>
              <a:avLst/>
              <a:gdLst/>
              <a:ahLst/>
              <a:cxnLst/>
              <a:rect l="l" t="t" r="r" b="b"/>
              <a:pathLst>
                <a:path w="1043939" h="1259839">
                  <a:moveTo>
                    <a:pt x="1043533" y="1259535"/>
                  </a:moveTo>
                  <a:lnTo>
                    <a:pt x="0" y="125953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5953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30833"/>
              <a:ext cx="1043940" cy="1259840"/>
            </a:xfrm>
            <a:custGeom>
              <a:avLst/>
              <a:gdLst/>
              <a:ahLst/>
              <a:cxnLst/>
              <a:rect l="l" t="t" r="r" b="b"/>
              <a:pathLst>
                <a:path w="1043939" h="1259839">
                  <a:moveTo>
                    <a:pt x="0" y="0"/>
                  </a:moveTo>
                  <a:lnTo>
                    <a:pt x="1043533" y="0"/>
                  </a:lnTo>
                  <a:lnTo>
                    <a:pt x="1043533" y="1259535"/>
                  </a:lnTo>
                  <a:lnTo>
                    <a:pt x="0" y="12595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113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497636"/>
            <a:ext cx="18415" cy="1009015"/>
          </a:xfrm>
          <a:custGeom>
            <a:avLst/>
            <a:gdLst/>
            <a:ahLst/>
            <a:cxnLst/>
            <a:rect l="l" t="t" r="r" b="b"/>
            <a:pathLst>
              <a:path w="18414" h="1009015">
                <a:moveTo>
                  <a:pt x="0" y="0"/>
                </a:moveTo>
                <a:lnTo>
                  <a:pt x="18067" y="0"/>
                </a:lnTo>
                <a:lnTo>
                  <a:pt x="18067" y="1008849"/>
                </a:lnTo>
                <a:lnTo>
                  <a:pt x="0" y="10088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497452"/>
            <a:ext cx="1061720" cy="992505"/>
            <a:chOff x="3030927" y="1497452"/>
            <a:chExt cx="1061720" cy="992505"/>
          </a:xfrm>
        </p:grpSpPr>
        <p:sp>
          <p:nvSpPr>
            <p:cNvPr id="31" name="object 31"/>
            <p:cNvSpPr/>
            <p:nvPr/>
          </p:nvSpPr>
          <p:spPr>
            <a:xfrm>
              <a:off x="3561702" y="2241702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5">
                  <a:moveTo>
                    <a:pt x="0" y="0"/>
                  </a:moveTo>
                  <a:lnTo>
                    <a:pt x="0" y="2478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506486"/>
              <a:ext cx="1043940" cy="735330"/>
            </a:xfrm>
            <a:custGeom>
              <a:avLst/>
              <a:gdLst/>
              <a:ahLst/>
              <a:cxnLst/>
              <a:rect l="l" t="t" r="r" b="b"/>
              <a:pathLst>
                <a:path w="1043939" h="735330">
                  <a:moveTo>
                    <a:pt x="1043482" y="735215"/>
                  </a:moveTo>
                  <a:lnTo>
                    <a:pt x="0" y="73521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3521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06486"/>
              <a:ext cx="1043940" cy="735330"/>
            </a:xfrm>
            <a:custGeom>
              <a:avLst/>
              <a:gdLst/>
              <a:ahLst/>
              <a:cxnLst/>
              <a:rect l="l" t="t" r="r" b="b"/>
              <a:pathLst>
                <a:path w="1043939" h="735330">
                  <a:moveTo>
                    <a:pt x="0" y="0"/>
                  </a:moveTo>
                  <a:lnTo>
                    <a:pt x="1043482" y="0"/>
                  </a:lnTo>
                  <a:lnTo>
                    <a:pt x="1043482" y="735215"/>
                  </a:lnTo>
                  <a:lnTo>
                    <a:pt x="0" y="7352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519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773264"/>
            <a:ext cx="18415" cy="427355"/>
          </a:xfrm>
          <a:custGeom>
            <a:avLst/>
            <a:gdLst/>
            <a:ahLst/>
            <a:cxnLst/>
            <a:rect l="l" t="t" r="r" b="b"/>
            <a:pathLst>
              <a:path w="18414" h="427355">
                <a:moveTo>
                  <a:pt x="0" y="0"/>
                </a:moveTo>
                <a:lnTo>
                  <a:pt x="18067" y="0"/>
                </a:lnTo>
                <a:lnTo>
                  <a:pt x="18067" y="427228"/>
                </a:lnTo>
                <a:lnTo>
                  <a:pt x="0" y="4272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191459"/>
            <a:ext cx="1061720" cy="1707514"/>
            <a:chOff x="4190348" y="1191459"/>
            <a:chExt cx="1061720" cy="1707514"/>
          </a:xfrm>
        </p:grpSpPr>
        <p:sp>
          <p:nvSpPr>
            <p:cNvPr id="37" name="object 37"/>
            <p:cNvSpPr/>
            <p:nvPr/>
          </p:nvSpPr>
          <p:spPr>
            <a:xfrm>
              <a:off x="4721123" y="2802686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61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200492"/>
              <a:ext cx="1043940" cy="1602740"/>
            </a:xfrm>
            <a:custGeom>
              <a:avLst/>
              <a:gdLst/>
              <a:ahLst/>
              <a:cxnLst/>
              <a:rect l="l" t="t" r="r" b="b"/>
              <a:pathLst>
                <a:path w="1043939" h="1602739">
                  <a:moveTo>
                    <a:pt x="1043533" y="1602181"/>
                  </a:moveTo>
                  <a:lnTo>
                    <a:pt x="0" y="160218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0218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00492"/>
              <a:ext cx="1043940" cy="1602740"/>
            </a:xfrm>
            <a:custGeom>
              <a:avLst/>
              <a:gdLst/>
              <a:ahLst/>
              <a:cxnLst/>
              <a:rect l="l" t="t" r="r" b="b"/>
              <a:pathLst>
                <a:path w="1043939" h="1602739">
                  <a:moveTo>
                    <a:pt x="0" y="0"/>
                  </a:moveTo>
                  <a:lnTo>
                    <a:pt x="1043533" y="0"/>
                  </a:lnTo>
                  <a:lnTo>
                    <a:pt x="1043533" y="1602181"/>
                  </a:lnTo>
                  <a:lnTo>
                    <a:pt x="0" y="16021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353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570809"/>
            <a:ext cx="74357" cy="74360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25607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7457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76113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84774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820991"/>
              <a:ext cx="34925" cy="3304540"/>
            </a:xfrm>
            <a:custGeom>
              <a:avLst/>
              <a:gdLst/>
              <a:ahLst/>
              <a:cxnLst/>
              <a:rect l="l" t="t" r="r" b="b"/>
              <a:pathLst>
                <a:path w="34925" h="3304540">
                  <a:moveTo>
                    <a:pt x="0" y="3303981"/>
                  </a:moveTo>
                  <a:lnTo>
                    <a:pt x="34772" y="3303981"/>
                  </a:lnTo>
                </a:path>
                <a:path w="34925" h="3304540">
                  <a:moveTo>
                    <a:pt x="0" y="2202649"/>
                  </a:moveTo>
                  <a:lnTo>
                    <a:pt x="34772" y="2202649"/>
                  </a:lnTo>
                </a:path>
                <a:path w="34925" h="3304540">
                  <a:moveTo>
                    <a:pt x="0" y="1101318"/>
                  </a:moveTo>
                  <a:lnTo>
                    <a:pt x="34772" y="1101318"/>
                  </a:lnTo>
                </a:path>
                <a:path w="34925" h="33045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151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8138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7124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223839" y="0"/>
            <a:ext cx="15163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palmitoylcholine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1176485"/>
            <a:ext cx="579755" cy="934085"/>
            <a:chOff x="952944" y="1176485"/>
            <a:chExt cx="579755" cy="934085"/>
          </a:xfrm>
        </p:grpSpPr>
        <p:sp>
          <p:nvSpPr>
            <p:cNvPr id="3" name="object 3"/>
            <p:cNvSpPr/>
            <p:nvPr/>
          </p:nvSpPr>
          <p:spPr>
            <a:xfrm>
              <a:off x="952944" y="118551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1185519"/>
              <a:ext cx="18415" cy="924560"/>
            </a:xfrm>
            <a:custGeom>
              <a:avLst/>
              <a:gdLst/>
              <a:ahLst/>
              <a:cxnLst/>
              <a:rect l="l" t="t" r="r" b="b"/>
              <a:pathLst>
                <a:path w="18415" h="924560">
                  <a:moveTo>
                    <a:pt x="0" y="924559"/>
                  </a:moveTo>
                  <a:lnTo>
                    <a:pt x="18067" y="924559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9245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30112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742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29942"/>
            <a:ext cx="0" cy="185420"/>
          </a:xfrm>
          <a:custGeom>
            <a:avLst/>
            <a:gdLst/>
            <a:ahLst/>
            <a:cxnLst/>
            <a:rect l="l" t="t" r="r" b="b"/>
            <a:pathLst>
              <a:path h="185419">
                <a:moveTo>
                  <a:pt x="0" y="0"/>
                </a:moveTo>
                <a:lnTo>
                  <a:pt x="0" y="1853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74292"/>
            <a:ext cx="18415" cy="174625"/>
          </a:xfrm>
          <a:custGeom>
            <a:avLst/>
            <a:gdLst/>
            <a:ahLst/>
            <a:cxnLst/>
            <a:rect l="l" t="t" r="r" b="b"/>
            <a:pathLst>
              <a:path w="18414" h="174625">
                <a:moveTo>
                  <a:pt x="0" y="174523"/>
                </a:moveTo>
                <a:lnTo>
                  <a:pt x="18067" y="174523"/>
                </a:lnTo>
                <a:lnTo>
                  <a:pt x="18067" y="0"/>
                </a:lnTo>
                <a:lnTo>
                  <a:pt x="0" y="0"/>
                </a:lnTo>
                <a:lnTo>
                  <a:pt x="0" y="174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152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156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19566"/>
            <a:ext cx="0" cy="887730"/>
          </a:xfrm>
          <a:custGeom>
            <a:avLst/>
            <a:gdLst/>
            <a:ahLst/>
            <a:cxnLst/>
            <a:rect l="l" t="t" r="r" b="b"/>
            <a:pathLst>
              <a:path h="887730">
                <a:moveTo>
                  <a:pt x="0" y="0"/>
                </a:moveTo>
                <a:lnTo>
                  <a:pt x="0" y="8872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15657"/>
            <a:ext cx="18415" cy="417195"/>
          </a:xfrm>
          <a:custGeom>
            <a:avLst/>
            <a:gdLst/>
            <a:ahLst/>
            <a:cxnLst/>
            <a:rect l="l" t="t" r="r" b="b"/>
            <a:pathLst>
              <a:path w="18414" h="417194">
                <a:moveTo>
                  <a:pt x="0" y="416864"/>
                </a:moveTo>
                <a:lnTo>
                  <a:pt x="18067" y="416864"/>
                </a:lnTo>
                <a:lnTo>
                  <a:pt x="18067" y="0"/>
                </a:lnTo>
                <a:lnTo>
                  <a:pt x="0" y="0"/>
                </a:lnTo>
                <a:lnTo>
                  <a:pt x="0" y="416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067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1392576"/>
            <a:ext cx="579755" cy="640080"/>
            <a:chOff x="4431309" y="1392576"/>
            <a:chExt cx="579755" cy="640080"/>
          </a:xfrm>
        </p:grpSpPr>
        <p:sp>
          <p:nvSpPr>
            <p:cNvPr id="15" name="object 15"/>
            <p:cNvSpPr/>
            <p:nvPr/>
          </p:nvSpPr>
          <p:spPr>
            <a:xfrm>
              <a:off x="4431309" y="140161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1401610"/>
              <a:ext cx="18415" cy="631190"/>
            </a:xfrm>
            <a:custGeom>
              <a:avLst/>
              <a:gdLst/>
              <a:ahLst/>
              <a:cxnLst/>
              <a:rect l="l" t="t" r="r" b="b"/>
              <a:pathLst>
                <a:path w="18414" h="631189">
                  <a:moveTo>
                    <a:pt x="0" y="630986"/>
                  </a:moveTo>
                  <a:lnTo>
                    <a:pt x="18067" y="630986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6309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30112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185519"/>
            <a:ext cx="1061720" cy="1830705"/>
            <a:chOff x="712034" y="1185519"/>
            <a:chExt cx="1061720" cy="1830705"/>
          </a:xfrm>
        </p:grpSpPr>
        <p:sp>
          <p:nvSpPr>
            <p:cNvPr id="19" name="object 19"/>
            <p:cNvSpPr/>
            <p:nvPr/>
          </p:nvSpPr>
          <p:spPr>
            <a:xfrm>
              <a:off x="1233775" y="1185519"/>
              <a:ext cx="18415" cy="924560"/>
            </a:xfrm>
            <a:custGeom>
              <a:avLst/>
              <a:gdLst/>
              <a:ahLst/>
              <a:cxnLst/>
              <a:rect l="l" t="t" r="r" b="b"/>
              <a:pathLst>
                <a:path w="18415" h="924560">
                  <a:moveTo>
                    <a:pt x="0" y="0"/>
                  </a:moveTo>
                  <a:lnTo>
                    <a:pt x="18067" y="0"/>
                  </a:lnTo>
                  <a:lnTo>
                    <a:pt x="18067" y="924559"/>
                  </a:lnTo>
                  <a:lnTo>
                    <a:pt x="0" y="9245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110079"/>
              <a:ext cx="1043940" cy="897255"/>
            </a:xfrm>
            <a:custGeom>
              <a:avLst/>
              <a:gdLst/>
              <a:ahLst/>
              <a:cxnLst/>
              <a:rect l="l" t="t" r="r" b="b"/>
              <a:pathLst>
                <a:path w="1043939" h="897255">
                  <a:moveTo>
                    <a:pt x="1043482" y="896683"/>
                  </a:moveTo>
                  <a:lnTo>
                    <a:pt x="0" y="89668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9668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10079"/>
              <a:ext cx="1043940" cy="897255"/>
            </a:xfrm>
            <a:custGeom>
              <a:avLst/>
              <a:gdLst/>
              <a:ahLst/>
              <a:cxnLst/>
              <a:rect l="l" t="t" r="r" b="b"/>
              <a:pathLst>
                <a:path w="1043939" h="897255">
                  <a:moveTo>
                    <a:pt x="0" y="0"/>
                  </a:moveTo>
                  <a:lnTo>
                    <a:pt x="1043482" y="0"/>
                  </a:lnTo>
                  <a:lnTo>
                    <a:pt x="1043482" y="896683"/>
                  </a:lnTo>
                  <a:lnTo>
                    <a:pt x="0" y="8966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208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474292"/>
            <a:ext cx="18415" cy="174625"/>
          </a:xfrm>
          <a:custGeom>
            <a:avLst/>
            <a:gdLst/>
            <a:ahLst/>
            <a:cxnLst/>
            <a:rect l="l" t="t" r="r" b="b"/>
            <a:pathLst>
              <a:path w="18414" h="174625">
                <a:moveTo>
                  <a:pt x="0" y="0"/>
                </a:moveTo>
                <a:lnTo>
                  <a:pt x="18067" y="0"/>
                </a:lnTo>
                <a:lnTo>
                  <a:pt x="18067" y="174523"/>
                </a:lnTo>
                <a:lnTo>
                  <a:pt x="0" y="1745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639781"/>
            <a:ext cx="1061720" cy="775970"/>
            <a:chOff x="1871455" y="1639781"/>
            <a:chExt cx="1061720" cy="775970"/>
          </a:xfrm>
        </p:grpSpPr>
        <p:sp>
          <p:nvSpPr>
            <p:cNvPr id="25" name="object 25"/>
            <p:cNvSpPr/>
            <p:nvPr/>
          </p:nvSpPr>
          <p:spPr>
            <a:xfrm>
              <a:off x="2402281" y="2229942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19">
                  <a:moveTo>
                    <a:pt x="0" y="0"/>
                  </a:moveTo>
                  <a:lnTo>
                    <a:pt x="0" y="1853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648815"/>
              <a:ext cx="1043940" cy="581660"/>
            </a:xfrm>
            <a:custGeom>
              <a:avLst/>
              <a:gdLst/>
              <a:ahLst/>
              <a:cxnLst/>
              <a:rect l="l" t="t" r="r" b="b"/>
              <a:pathLst>
                <a:path w="1043939" h="581660">
                  <a:moveTo>
                    <a:pt x="1043533" y="581126"/>
                  </a:moveTo>
                  <a:lnTo>
                    <a:pt x="0" y="58112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8112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48815"/>
              <a:ext cx="1043940" cy="581660"/>
            </a:xfrm>
            <a:custGeom>
              <a:avLst/>
              <a:gdLst/>
              <a:ahLst/>
              <a:cxnLst/>
              <a:rect l="l" t="t" r="r" b="b"/>
              <a:pathLst>
                <a:path w="1043939" h="581660">
                  <a:moveTo>
                    <a:pt x="0" y="0"/>
                  </a:moveTo>
                  <a:lnTo>
                    <a:pt x="1043533" y="0"/>
                  </a:lnTo>
                  <a:lnTo>
                    <a:pt x="1043533" y="581126"/>
                  </a:lnTo>
                  <a:lnTo>
                    <a:pt x="0" y="5811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341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015657"/>
            <a:ext cx="18415" cy="417195"/>
          </a:xfrm>
          <a:custGeom>
            <a:avLst/>
            <a:gdLst/>
            <a:ahLst/>
            <a:cxnLst/>
            <a:rect l="l" t="t" r="r" b="b"/>
            <a:pathLst>
              <a:path w="18414" h="417194">
                <a:moveTo>
                  <a:pt x="0" y="0"/>
                </a:moveTo>
                <a:lnTo>
                  <a:pt x="18067" y="0"/>
                </a:lnTo>
                <a:lnTo>
                  <a:pt x="18067" y="416864"/>
                </a:lnTo>
                <a:lnTo>
                  <a:pt x="0" y="4168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423488"/>
            <a:ext cx="1061720" cy="1583690"/>
            <a:chOff x="3030927" y="1423488"/>
            <a:chExt cx="1061720" cy="1583690"/>
          </a:xfrm>
        </p:grpSpPr>
        <p:sp>
          <p:nvSpPr>
            <p:cNvPr id="31" name="object 31"/>
            <p:cNvSpPr/>
            <p:nvPr/>
          </p:nvSpPr>
          <p:spPr>
            <a:xfrm>
              <a:off x="3561702" y="2119566"/>
              <a:ext cx="0" cy="887730"/>
            </a:xfrm>
            <a:custGeom>
              <a:avLst/>
              <a:gdLst/>
              <a:ahLst/>
              <a:cxnLst/>
              <a:rect l="l" t="t" r="r" b="b"/>
              <a:pathLst>
                <a:path h="887730">
                  <a:moveTo>
                    <a:pt x="0" y="0"/>
                  </a:moveTo>
                  <a:lnTo>
                    <a:pt x="0" y="8872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432521"/>
              <a:ext cx="1043940" cy="687070"/>
            </a:xfrm>
            <a:custGeom>
              <a:avLst/>
              <a:gdLst/>
              <a:ahLst/>
              <a:cxnLst/>
              <a:rect l="l" t="t" r="r" b="b"/>
              <a:pathLst>
                <a:path w="1043939" h="687069">
                  <a:moveTo>
                    <a:pt x="1043482" y="687044"/>
                  </a:moveTo>
                  <a:lnTo>
                    <a:pt x="0" y="6870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8704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32521"/>
              <a:ext cx="1043940" cy="687070"/>
            </a:xfrm>
            <a:custGeom>
              <a:avLst/>
              <a:gdLst/>
              <a:ahLst/>
              <a:cxnLst/>
              <a:rect l="l" t="t" r="r" b="b"/>
              <a:pathLst>
                <a:path w="1043939" h="687069">
                  <a:moveTo>
                    <a:pt x="0" y="0"/>
                  </a:moveTo>
                  <a:lnTo>
                    <a:pt x="1043482" y="0"/>
                  </a:lnTo>
                  <a:lnTo>
                    <a:pt x="1043482" y="687044"/>
                  </a:lnTo>
                  <a:lnTo>
                    <a:pt x="0" y="6870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679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1401610"/>
            <a:ext cx="1061720" cy="1614805"/>
            <a:chOff x="4190348" y="1401610"/>
            <a:chExt cx="1061720" cy="1614805"/>
          </a:xfrm>
        </p:grpSpPr>
        <p:sp>
          <p:nvSpPr>
            <p:cNvPr id="36" name="object 36"/>
            <p:cNvSpPr/>
            <p:nvPr/>
          </p:nvSpPr>
          <p:spPr>
            <a:xfrm>
              <a:off x="4712089" y="1401610"/>
              <a:ext cx="18415" cy="631190"/>
            </a:xfrm>
            <a:custGeom>
              <a:avLst/>
              <a:gdLst/>
              <a:ahLst/>
              <a:cxnLst/>
              <a:rect l="l" t="t" r="r" b="b"/>
              <a:pathLst>
                <a:path w="18414" h="631189">
                  <a:moveTo>
                    <a:pt x="0" y="0"/>
                  </a:moveTo>
                  <a:lnTo>
                    <a:pt x="18067" y="0"/>
                  </a:lnTo>
                  <a:lnTo>
                    <a:pt x="18067" y="630986"/>
                  </a:lnTo>
                  <a:lnTo>
                    <a:pt x="0" y="630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032596"/>
              <a:ext cx="1043940" cy="974725"/>
            </a:xfrm>
            <a:custGeom>
              <a:avLst/>
              <a:gdLst/>
              <a:ahLst/>
              <a:cxnLst/>
              <a:rect l="l" t="t" r="r" b="b"/>
              <a:pathLst>
                <a:path w="1043939" h="974725">
                  <a:moveTo>
                    <a:pt x="1043533" y="974178"/>
                  </a:moveTo>
                  <a:lnTo>
                    <a:pt x="0" y="9741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7417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032596"/>
              <a:ext cx="1043940" cy="974725"/>
            </a:xfrm>
            <a:custGeom>
              <a:avLst/>
              <a:gdLst/>
              <a:ahLst/>
              <a:cxnLst/>
              <a:rect l="l" t="t" r="r" b="b"/>
              <a:pathLst>
                <a:path w="1043939" h="974725">
                  <a:moveTo>
                    <a:pt x="0" y="0"/>
                  </a:moveTo>
                  <a:lnTo>
                    <a:pt x="1043533" y="0"/>
                  </a:lnTo>
                  <a:lnTo>
                    <a:pt x="1043533" y="974178"/>
                  </a:lnTo>
                  <a:lnTo>
                    <a:pt x="0" y="9741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5365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sp>
        <p:nvSpPr>
          <p:cNvPr id="41" name="object 41"/>
          <p:cNvSpPr/>
          <p:nvPr/>
        </p:nvSpPr>
        <p:spPr>
          <a:xfrm>
            <a:off x="1207693" y="24098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67165" y="17867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6586" y="189666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" name="object 44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5" name="object 45"/>
            <p:cNvSpPr/>
            <p:nvPr/>
          </p:nvSpPr>
          <p:spPr>
            <a:xfrm>
              <a:off x="4686045" y="238988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2368" y="1052664"/>
              <a:ext cx="34925" cy="3072765"/>
            </a:xfrm>
            <a:custGeom>
              <a:avLst/>
              <a:gdLst/>
              <a:ahLst/>
              <a:cxnLst/>
              <a:rect l="l" t="t" r="r" b="b"/>
              <a:pathLst>
                <a:path w="34925" h="3072765">
                  <a:moveTo>
                    <a:pt x="0" y="3072307"/>
                  </a:moveTo>
                  <a:lnTo>
                    <a:pt x="34772" y="3072307"/>
                  </a:lnTo>
                </a:path>
                <a:path w="34925" h="3072765">
                  <a:moveTo>
                    <a:pt x="0" y="2048217"/>
                  </a:moveTo>
                  <a:lnTo>
                    <a:pt x="34772" y="2048217"/>
                  </a:lnTo>
                </a:path>
                <a:path w="34925" h="3072765">
                  <a:moveTo>
                    <a:pt x="0" y="1024077"/>
                  </a:moveTo>
                  <a:lnTo>
                    <a:pt x="34772" y="1024077"/>
                  </a:lnTo>
                </a:path>
                <a:path w="34925" h="30727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268783" y="29923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265400" y="4324542"/>
            <a:ext cx="63387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19682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9441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363489" y="0"/>
            <a:ext cx="12369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oleoylcholine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558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236569"/>
            <a:ext cx="579755" cy="152400"/>
            <a:chOff x="952944" y="3236569"/>
            <a:chExt cx="579755" cy="152400"/>
          </a:xfrm>
        </p:grpSpPr>
        <p:sp>
          <p:nvSpPr>
            <p:cNvPr id="4" name="object 4"/>
            <p:cNvSpPr/>
            <p:nvPr/>
          </p:nvSpPr>
          <p:spPr>
            <a:xfrm>
              <a:off x="1242809" y="323656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773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37934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5505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13125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5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550566"/>
            <a:ext cx="18415" cy="60325"/>
          </a:xfrm>
          <a:custGeom>
            <a:avLst/>
            <a:gdLst/>
            <a:ahLst/>
            <a:cxnLst/>
            <a:rect l="l" t="t" r="r" b="b"/>
            <a:pathLst>
              <a:path w="18414" h="60325">
                <a:moveTo>
                  <a:pt x="0" y="59931"/>
                </a:moveTo>
                <a:lnTo>
                  <a:pt x="18067" y="59931"/>
                </a:lnTo>
                <a:lnTo>
                  <a:pt x="18067" y="0"/>
                </a:lnTo>
                <a:lnTo>
                  <a:pt x="0" y="0"/>
                </a:lnTo>
                <a:lnTo>
                  <a:pt x="0" y="599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756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527295"/>
            <a:ext cx="579755" cy="215900"/>
            <a:chOff x="3271837" y="2527295"/>
            <a:chExt cx="579755" cy="215900"/>
          </a:xfrm>
        </p:grpSpPr>
        <p:sp>
          <p:nvSpPr>
            <p:cNvPr id="11" name="object 11"/>
            <p:cNvSpPr/>
            <p:nvPr/>
          </p:nvSpPr>
          <p:spPr>
            <a:xfrm>
              <a:off x="3271837" y="253632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2536329"/>
              <a:ext cx="18415" cy="207010"/>
            </a:xfrm>
            <a:custGeom>
              <a:avLst/>
              <a:gdLst/>
              <a:ahLst/>
              <a:cxnLst/>
              <a:rect l="l" t="t" r="r" b="b"/>
              <a:pathLst>
                <a:path w="18414" h="207010">
                  <a:moveTo>
                    <a:pt x="0" y="206819"/>
                  </a:moveTo>
                  <a:lnTo>
                    <a:pt x="18067" y="206819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068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5060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899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57943"/>
            <a:ext cx="0" cy="344170"/>
          </a:xfrm>
          <a:custGeom>
            <a:avLst/>
            <a:gdLst/>
            <a:ahLst/>
            <a:cxnLst/>
            <a:rect l="l" t="t" r="r" b="b"/>
            <a:pathLst>
              <a:path h="344170">
                <a:moveTo>
                  <a:pt x="0" y="0"/>
                </a:moveTo>
                <a:lnTo>
                  <a:pt x="0" y="3435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489949"/>
            <a:ext cx="18415" cy="349250"/>
          </a:xfrm>
          <a:custGeom>
            <a:avLst/>
            <a:gdLst/>
            <a:ahLst/>
            <a:cxnLst/>
            <a:rect l="l" t="t" r="r" b="b"/>
            <a:pathLst>
              <a:path w="18414" h="349250">
                <a:moveTo>
                  <a:pt x="0" y="348703"/>
                </a:moveTo>
                <a:lnTo>
                  <a:pt x="18067" y="348703"/>
                </a:lnTo>
                <a:lnTo>
                  <a:pt x="18067" y="0"/>
                </a:lnTo>
                <a:lnTo>
                  <a:pt x="0" y="0"/>
                </a:lnTo>
                <a:lnTo>
                  <a:pt x="0" y="3487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015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451299"/>
            <a:ext cx="1061720" cy="928369"/>
            <a:chOff x="712034" y="2451299"/>
            <a:chExt cx="1061720" cy="928369"/>
          </a:xfrm>
        </p:grpSpPr>
        <p:sp>
          <p:nvSpPr>
            <p:cNvPr id="19" name="object 19"/>
            <p:cNvSpPr/>
            <p:nvPr/>
          </p:nvSpPr>
          <p:spPr>
            <a:xfrm>
              <a:off x="1242809" y="323656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7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460332"/>
              <a:ext cx="1043940" cy="776605"/>
            </a:xfrm>
            <a:custGeom>
              <a:avLst/>
              <a:gdLst/>
              <a:ahLst/>
              <a:cxnLst/>
              <a:rect l="l" t="t" r="r" b="b"/>
              <a:pathLst>
                <a:path w="1043939" h="776605">
                  <a:moveTo>
                    <a:pt x="1043482" y="776236"/>
                  </a:moveTo>
                  <a:lnTo>
                    <a:pt x="0" y="77623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7623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60332"/>
              <a:ext cx="1043940" cy="776605"/>
            </a:xfrm>
            <a:custGeom>
              <a:avLst/>
              <a:gdLst/>
              <a:ahLst/>
              <a:cxnLst/>
              <a:rect l="l" t="t" r="r" b="b"/>
              <a:pathLst>
                <a:path w="1043939" h="776605">
                  <a:moveTo>
                    <a:pt x="0" y="0"/>
                  </a:moveTo>
                  <a:lnTo>
                    <a:pt x="1043482" y="0"/>
                  </a:lnTo>
                  <a:lnTo>
                    <a:pt x="1043482" y="776236"/>
                  </a:lnTo>
                  <a:lnTo>
                    <a:pt x="0" y="7762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739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550566"/>
            <a:ext cx="18415" cy="60325"/>
          </a:xfrm>
          <a:custGeom>
            <a:avLst/>
            <a:gdLst/>
            <a:ahLst/>
            <a:cxnLst/>
            <a:rect l="l" t="t" r="r" b="b"/>
            <a:pathLst>
              <a:path w="18414" h="60325">
                <a:moveTo>
                  <a:pt x="0" y="0"/>
                </a:moveTo>
                <a:lnTo>
                  <a:pt x="18067" y="0"/>
                </a:lnTo>
                <a:lnTo>
                  <a:pt x="18067" y="59931"/>
                </a:lnTo>
                <a:lnTo>
                  <a:pt x="0" y="599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601463"/>
            <a:ext cx="1061720" cy="474345"/>
            <a:chOff x="1871455" y="2601463"/>
            <a:chExt cx="1061720" cy="474345"/>
          </a:xfrm>
        </p:grpSpPr>
        <p:sp>
          <p:nvSpPr>
            <p:cNvPr id="25" name="object 25"/>
            <p:cNvSpPr/>
            <p:nvPr/>
          </p:nvSpPr>
          <p:spPr>
            <a:xfrm>
              <a:off x="2402281" y="3013125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5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610497"/>
              <a:ext cx="1043940" cy="403225"/>
            </a:xfrm>
            <a:custGeom>
              <a:avLst/>
              <a:gdLst/>
              <a:ahLst/>
              <a:cxnLst/>
              <a:rect l="l" t="t" r="r" b="b"/>
              <a:pathLst>
                <a:path w="1043939" h="403225">
                  <a:moveTo>
                    <a:pt x="1043533" y="402628"/>
                  </a:moveTo>
                  <a:lnTo>
                    <a:pt x="0" y="40262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0262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10497"/>
              <a:ext cx="1043940" cy="403225"/>
            </a:xfrm>
            <a:custGeom>
              <a:avLst/>
              <a:gdLst/>
              <a:ahLst/>
              <a:cxnLst/>
              <a:rect l="l" t="t" r="r" b="b"/>
              <a:pathLst>
                <a:path w="1043939" h="403225">
                  <a:moveTo>
                    <a:pt x="0" y="0"/>
                  </a:moveTo>
                  <a:lnTo>
                    <a:pt x="1043533" y="0"/>
                  </a:lnTo>
                  <a:lnTo>
                    <a:pt x="1043533" y="402628"/>
                  </a:lnTo>
                  <a:lnTo>
                    <a:pt x="0" y="4026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037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2536329"/>
            <a:ext cx="1061720" cy="974725"/>
            <a:chOff x="3030927" y="2536329"/>
            <a:chExt cx="1061720" cy="974725"/>
          </a:xfrm>
        </p:grpSpPr>
        <p:sp>
          <p:nvSpPr>
            <p:cNvPr id="30" name="object 30"/>
            <p:cNvSpPr/>
            <p:nvPr/>
          </p:nvSpPr>
          <p:spPr>
            <a:xfrm>
              <a:off x="3552668" y="2536329"/>
              <a:ext cx="18415" cy="207010"/>
            </a:xfrm>
            <a:custGeom>
              <a:avLst/>
              <a:gdLst/>
              <a:ahLst/>
              <a:cxnLst/>
              <a:rect l="l" t="t" r="r" b="b"/>
              <a:pathLst>
                <a:path w="18414" h="207010">
                  <a:moveTo>
                    <a:pt x="0" y="0"/>
                  </a:moveTo>
                  <a:lnTo>
                    <a:pt x="18067" y="0"/>
                  </a:lnTo>
                  <a:lnTo>
                    <a:pt x="18067" y="206819"/>
                  </a:lnTo>
                  <a:lnTo>
                    <a:pt x="0" y="2068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743149"/>
              <a:ext cx="1043940" cy="758825"/>
            </a:xfrm>
            <a:custGeom>
              <a:avLst/>
              <a:gdLst/>
              <a:ahLst/>
              <a:cxnLst/>
              <a:rect l="l" t="t" r="r" b="b"/>
              <a:pathLst>
                <a:path w="1043939" h="758825">
                  <a:moveTo>
                    <a:pt x="1043482" y="758380"/>
                  </a:moveTo>
                  <a:lnTo>
                    <a:pt x="0" y="75838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5838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743149"/>
              <a:ext cx="1043940" cy="758825"/>
            </a:xfrm>
            <a:custGeom>
              <a:avLst/>
              <a:gdLst/>
              <a:ahLst/>
              <a:cxnLst/>
              <a:rect l="l" t="t" r="r" b="b"/>
              <a:pathLst>
                <a:path w="1043939" h="758825">
                  <a:moveTo>
                    <a:pt x="0" y="0"/>
                  </a:moveTo>
                  <a:lnTo>
                    <a:pt x="1043482" y="0"/>
                  </a:lnTo>
                  <a:lnTo>
                    <a:pt x="1043482" y="758380"/>
                  </a:lnTo>
                  <a:lnTo>
                    <a:pt x="0" y="7583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0751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2489949"/>
            <a:ext cx="18415" cy="349250"/>
          </a:xfrm>
          <a:custGeom>
            <a:avLst/>
            <a:gdLst/>
            <a:ahLst/>
            <a:cxnLst/>
            <a:rect l="l" t="t" r="r" b="b"/>
            <a:pathLst>
              <a:path w="18414" h="349250">
                <a:moveTo>
                  <a:pt x="0" y="0"/>
                </a:moveTo>
                <a:lnTo>
                  <a:pt x="18067" y="0"/>
                </a:lnTo>
                <a:lnTo>
                  <a:pt x="18067" y="348703"/>
                </a:lnTo>
                <a:lnTo>
                  <a:pt x="0" y="3487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2829619"/>
            <a:ext cx="1061720" cy="672465"/>
            <a:chOff x="4190348" y="2829619"/>
            <a:chExt cx="1061720" cy="672465"/>
          </a:xfrm>
        </p:grpSpPr>
        <p:sp>
          <p:nvSpPr>
            <p:cNvPr id="36" name="object 36"/>
            <p:cNvSpPr/>
            <p:nvPr/>
          </p:nvSpPr>
          <p:spPr>
            <a:xfrm>
              <a:off x="4721123" y="3157931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h="344170">
                  <a:moveTo>
                    <a:pt x="0" y="0"/>
                  </a:moveTo>
                  <a:lnTo>
                    <a:pt x="0" y="34359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838653"/>
              <a:ext cx="1043940" cy="319405"/>
            </a:xfrm>
            <a:custGeom>
              <a:avLst/>
              <a:gdLst/>
              <a:ahLst/>
              <a:cxnLst/>
              <a:rect l="l" t="t" r="r" b="b"/>
              <a:pathLst>
                <a:path w="1043939" h="319405">
                  <a:moveTo>
                    <a:pt x="1043533" y="319290"/>
                  </a:moveTo>
                  <a:lnTo>
                    <a:pt x="0" y="31929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929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838653"/>
              <a:ext cx="1043940" cy="319405"/>
            </a:xfrm>
            <a:custGeom>
              <a:avLst/>
              <a:gdLst/>
              <a:ahLst/>
              <a:cxnLst/>
              <a:rect l="l" t="t" r="r" b="b"/>
              <a:pathLst>
                <a:path w="1043939" h="319405">
                  <a:moveTo>
                    <a:pt x="0" y="0"/>
                  </a:moveTo>
                  <a:lnTo>
                    <a:pt x="1043533" y="0"/>
                  </a:lnTo>
                  <a:lnTo>
                    <a:pt x="1043533" y="319290"/>
                  </a:lnTo>
                  <a:lnTo>
                    <a:pt x="0" y="3192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573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196353"/>
            <a:ext cx="74357" cy="74360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25275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77950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300737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92665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460171"/>
              <a:ext cx="34925" cy="3665220"/>
            </a:xfrm>
            <a:custGeom>
              <a:avLst/>
              <a:gdLst/>
              <a:ahLst/>
              <a:cxnLst/>
              <a:rect l="l" t="t" r="r" b="b"/>
              <a:pathLst>
                <a:path w="34925" h="3665220">
                  <a:moveTo>
                    <a:pt x="0" y="3664800"/>
                  </a:moveTo>
                  <a:lnTo>
                    <a:pt x="34772" y="3664800"/>
                  </a:lnTo>
                </a:path>
                <a:path w="34925" h="3665220">
                  <a:moveTo>
                    <a:pt x="0" y="2443213"/>
                  </a:moveTo>
                  <a:lnTo>
                    <a:pt x="34772" y="2443213"/>
                  </a:lnTo>
                </a:path>
                <a:path w="34925" h="3665220">
                  <a:moveTo>
                    <a:pt x="0" y="1221638"/>
                  </a:moveTo>
                  <a:lnTo>
                    <a:pt x="34772" y="1221638"/>
                  </a:lnTo>
                </a:path>
                <a:path w="34925" h="36652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9489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732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3516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804739" y="0"/>
            <a:ext cx="23533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4-</a:t>
            </a:r>
            <a:r>
              <a:rPr sz="1650" dirty="0">
                <a:latin typeface="Arial"/>
                <a:cs typeface="Arial"/>
              </a:rPr>
              <a:t>hydroxybutyrate</a:t>
            </a:r>
            <a:r>
              <a:rPr sz="1650" spc="-6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(GHB)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6263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2112416" y="1363709"/>
            <a:ext cx="579755" cy="135890"/>
            <a:chOff x="2112416" y="1363709"/>
            <a:chExt cx="579755" cy="135890"/>
          </a:xfrm>
        </p:grpSpPr>
        <p:sp>
          <p:nvSpPr>
            <p:cNvPr id="4" name="object 4"/>
            <p:cNvSpPr/>
            <p:nvPr/>
          </p:nvSpPr>
          <p:spPr>
            <a:xfrm>
              <a:off x="2112416" y="137274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2393247" y="1372742"/>
              <a:ext cx="18415" cy="127000"/>
            </a:xfrm>
            <a:custGeom>
              <a:avLst/>
              <a:gdLst/>
              <a:ahLst/>
              <a:cxnLst/>
              <a:rect l="l" t="t" r="r" b="b"/>
              <a:pathLst>
                <a:path w="18414" h="127000">
                  <a:moveTo>
                    <a:pt x="0" y="126796"/>
                  </a:moveTo>
                  <a:lnTo>
                    <a:pt x="18067" y="126796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267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16308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71837" y="16263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31309" y="16263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721067" y="1608281"/>
            <a:ext cx="1043940" cy="36195"/>
            <a:chOff x="721067" y="1608281"/>
            <a:chExt cx="1043940" cy="36195"/>
          </a:xfrm>
        </p:grpSpPr>
        <p:sp>
          <p:nvSpPr>
            <p:cNvPr id="10" name="object 10"/>
            <p:cNvSpPr/>
            <p:nvPr/>
          </p:nvSpPr>
          <p:spPr>
            <a:xfrm>
              <a:off x="721067" y="1617315"/>
              <a:ext cx="1043940" cy="18415"/>
            </a:xfrm>
            <a:custGeom>
              <a:avLst/>
              <a:gdLst/>
              <a:ahLst/>
              <a:cxnLst/>
              <a:rect l="l" t="t" r="r" b="b"/>
              <a:pathLst>
                <a:path w="1043939" h="18414">
                  <a:moveTo>
                    <a:pt x="0" y="0"/>
                  </a:moveTo>
                  <a:lnTo>
                    <a:pt x="1043482" y="0"/>
                  </a:lnTo>
                  <a:lnTo>
                    <a:pt x="1043482" y="18067"/>
                  </a:lnTo>
                  <a:lnTo>
                    <a:pt x="0" y="180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21067" y="16082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1871455" y="1372742"/>
            <a:ext cx="1061720" cy="271780"/>
            <a:chOff x="1871455" y="1372742"/>
            <a:chExt cx="1061720" cy="271780"/>
          </a:xfrm>
        </p:grpSpPr>
        <p:sp>
          <p:nvSpPr>
            <p:cNvPr id="13" name="object 13"/>
            <p:cNvSpPr/>
            <p:nvPr/>
          </p:nvSpPr>
          <p:spPr>
            <a:xfrm>
              <a:off x="2393247" y="1372742"/>
              <a:ext cx="18415" cy="127000"/>
            </a:xfrm>
            <a:custGeom>
              <a:avLst/>
              <a:gdLst/>
              <a:ahLst/>
              <a:cxnLst/>
              <a:rect l="l" t="t" r="r" b="b"/>
              <a:pathLst>
                <a:path w="18414" h="127000">
                  <a:moveTo>
                    <a:pt x="0" y="0"/>
                  </a:moveTo>
                  <a:lnTo>
                    <a:pt x="18067" y="0"/>
                  </a:lnTo>
                  <a:lnTo>
                    <a:pt x="18067" y="126796"/>
                  </a:lnTo>
                  <a:lnTo>
                    <a:pt x="0" y="126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880489" y="1499539"/>
              <a:ext cx="1043940" cy="127000"/>
            </a:xfrm>
            <a:custGeom>
              <a:avLst/>
              <a:gdLst/>
              <a:ahLst/>
              <a:cxnLst/>
              <a:rect l="l" t="t" r="r" b="b"/>
              <a:pathLst>
                <a:path w="1043939" h="127000">
                  <a:moveTo>
                    <a:pt x="1043533" y="126796"/>
                  </a:moveTo>
                  <a:lnTo>
                    <a:pt x="0" y="1267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679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880489" y="1499539"/>
              <a:ext cx="1043940" cy="127000"/>
            </a:xfrm>
            <a:custGeom>
              <a:avLst/>
              <a:gdLst/>
              <a:ahLst/>
              <a:cxnLst/>
              <a:rect l="l" t="t" r="r" b="b"/>
              <a:pathLst>
                <a:path w="1043939" h="127000">
                  <a:moveTo>
                    <a:pt x="0" y="0"/>
                  </a:moveTo>
                  <a:lnTo>
                    <a:pt x="1043533" y="0"/>
                  </a:lnTo>
                  <a:lnTo>
                    <a:pt x="1043533" y="126796"/>
                  </a:lnTo>
                  <a:lnTo>
                    <a:pt x="0" y="1267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880489" y="16082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3039960" y="1608281"/>
            <a:ext cx="1043940" cy="36195"/>
            <a:chOff x="3039960" y="1608281"/>
            <a:chExt cx="1043940" cy="36195"/>
          </a:xfrm>
        </p:grpSpPr>
        <p:sp>
          <p:nvSpPr>
            <p:cNvPr id="18" name="object 18"/>
            <p:cNvSpPr/>
            <p:nvPr/>
          </p:nvSpPr>
          <p:spPr>
            <a:xfrm>
              <a:off x="3039960" y="1617315"/>
              <a:ext cx="1043940" cy="18415"/>
            </a:xfrm>
            <a:custGeom>
              <a:avLst/>
              <a:gdLst/>
              <a:ahLst/>
              <a:cxnLst/>
              <a:rect l="l" t="t" r="r" b="b"/>
              <a:pathLst>
                <a:path w="1043939" h="18414">
                  <a:moveTo>
                    <a:pt x="0" y="0"/>
                  </a:moveTo>
                  <a:lnTo>
                    <a:pt x="1043482" y="0"/>
                  </a:lnTo>
                  <a:lnTo>
                    <a:pt x="1043482" y="18067"/>
                  </a:lnTo>
                  <a:lnTo>
                    <a:pt x="0" y="180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039960" y="16082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199382" y="1608281"/>
            <a:ext cx="1043940" cy="36195"/>
            <a:chOff x="4199382" y="1608281"/>
            <a:chExt cx="1043940" cy="36195"/>
          </a:xfrm>
        </p:grpSpPr>
        <p:sp>
          <p:nvSpPr>
            <p:cNvPr id="21" name="object 21"/>
            <p:cNvSpPr/>
            <p:nvPr/>
          </p:nvSpPr>
          <p:spPr>
            <a:xfrm>
              <a:off x="4199382" y="1617315"/>
              <a:ext cx="1043940" cy="18415"/>
            </a:xfrm>
            <a:custGeom>
              <a:avLst/>
              <a:gdLst/>
              <a:ahLst/>
              <a:cxnLst/>
              <a:rect l="l" t="t" r="r" b="b"/>
              <a:pathLst>
                <a:path w="1043939" h="18414">
                  <a:moveTo>
                    <a:pt x="0" y="0"/>
                  </a:moveTo>
                  <a:lnTo>
                    <a:pt x="1043533" y="0"/>
                  </a:lnTo>
                  <a:lnTo>
                    <a:pt x="1043533" y="18067"/>
                  </a:lnTo>
                  <a:lnTo>
                    <a:pt x="0" y="180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199382" y="16082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3" name="object 2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751164"/>
            <a:ext cx="74357" cy="74360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25" name="object 25"/>
          <p:cNvSpPr/>
          <p:nvPr/>
        </p:nvSpPr>
        <p:spPr>
          <a:xfrm>
            <a:off x="1207693" y="15912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367165" y="14547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26586" y="15912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" name="object 2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29" name="object 29"/>
            <p:cNvSpPr/>
            <p:nvPr/>
          </p:nvSpPr>
          <p:spPr>
            <a:xfrm>
              <a:off x="4686045" y="146580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2368" y="319430"/>
              <a:ext cx="34925" cy="3805554"/>
            </a:xfrm>
            <a:custGeom>
              <a:avLst/>
              <a:gdLst/>
              <a:ahLst/>
              <a:cxnLst/>
              <a:rect l="l" t="t" r="r" b="b"/>
              <a:pathLst>
                <a:path w="34925" h="3805554">
                  <a:moveTo>
                    <a:pt x="0" y="3805542"/>
                  </a:moveTo>
                  <a:lnTo>
                    <a:pt x="34772" y="3805542"/>
                  </a:lnTo>
                </a:path>
                <a:path w="34925" h="3805554">
                  <a:moveTo>
                    <a:pt x="0" y="3044431"/>
                  </a:moveTo>
                  <a:lnTo>
                    <a:pt x="34772" y="3044431"/>
                  </a:lnTo>
                </a:path>
                <a:path w="34925" h="3805554">
                  <a:moveTo>
                    <a:pt x="0" y="2283320"/>
                  </a:moveTo>
                  <a:lnTo>
                    <a:pt x="34772" y="2283320"/>
                  </a:lnTo>
                </a:path>
                <a:path w="34925" h="3805554">
                  <a:moveTo>
                    <a:pt x="0" y="1522222"/>
                  </a:moveTo>
                  <a:lnTo>
                    <a:pt x="34772" y="1522222"/>
                  </a:lnTo>
                </a:path>
                <a:path w="34925" h="3805554">
                  <a:moveTo>
                    <a:pt x="0" y="761111"/>
                  </a:moveTo>
                  <a:lnTo>
                    <a:pt x="34772" y="761111"/>
                  </a:lnTo>
                </a:path>
                <a:path w="34925" h="38055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268783" y="32553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42" name="object 4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43" name="object 43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44" name="object 4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039960" y="4324542"/>
            <a:ext cx="77004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68783" y="24942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68783" y="17331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68783" y="9720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68783" y="2108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903412" y="0"/>
            <a:ext cx="215646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alpha-hydroxycaproate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282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2189518"/>
            <a:ext cx="579755" cy="229235"/>
            <a:chOff x="952944" y="2189518"/>
            <a:chExt cx="579755" cy="229235"/>
          </a:xfrm>
        </p:grpSpPr>
        <p:sp>
          <p:nvSpPr>
            <p:cNvPr id="4" name="object 4"/>
            <p:cNvSpPr/>
            <p:nvPr/>
          </p:nvSpPr>
          <p:spPr>
            <a:xfrm>
              <a:off x="1242809" y="2189518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4">
                  <a:moveTo>
                    <a:pt x="0" y="0"/>
                  </a:moveTo>
                  <a:lnTo>
                    <a:pt x="0" y="220154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240967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13950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68790"/>
            <a:ext cx="0" cy="349250"/>
          </a:xfrm>
          <a:custGeom>
            <a:avLst/>
            <a:gdLst/>
            <a:ahLst/>
            <a:cxnLst/>
            <a:rect l="l" t="t" r="r" b="b"/>
            <a:pathLst>
              <a:path h="349250">
                <a:moveTo>
                  <a:pt x="0" y="0"/>
                </a:moveTo>
                <a:lnTo>
                  <a:pt x="0" y="348996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1395069"/>
            <a:ext cx="18415" cy="380365"/>
          </a:xfrm>
          <a:custGeom>
            <a:avLst/>
            <a:gdLst/>
            <a:ahLst/>
            <a:cxnLst/>
            <a:rect l="l" t="t" r="r" b="b"/>
            <a:pathLst>
              <a:path w="18414" h="380364">
                <a:moveTo>
                  <a:pt x="0" y="380352"/>
                </a:moveTo>
                <a:lnTo>
                  <a:pt x="18072" y="380352"/>
                </a:lnTo>
                <a:lnTo>
                  <a:pt x="18072" y="0"/>
                </a:lnTo>
                <a:lnTo>
                  <a:pt x="0" y="0"/>
                </a:lnTo>
                <a:lnTo>
                  <a:pt x="0" y="3803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177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303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28226"/>
            <a:ext cx="0" cy="459105"/>
          </a:xfrm>
          <a:custGeom>
            <a:avLst/>
            <a:gdLst/>
            <a:ahLst/>
            <a:cxnLst/>
            <a:rect l="l" t="t" r="r" b="b"/>
            <a:pathLst>
              <a:path h="459104">
                <a:moveTo>
                  <a:pt x="0" y="0"/>
                </a:moveTo>
                <a:lnTo>
                  <a:pt x="0" y="458685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1230312"/>
            <a:ext cx="18415" cy="726440"/>
          </a:xfrm>
          <a:custGeom>
            <a:avLst/>
            <a:gdLst/>
            <a:ahLst/>
            <a:cxnLst/>
            <a:rect l="l" t="t" r="r" b="b"/>
            <a:pathLst>
              <a:path w="18414" h="726439">
                <a:moveTo>
                  <a:pt x="0" y="726274"/>
                </a:moveTo>
                <a:lnTo>
                  <a:pt x="18072" y="726274"/>
                </a:lnTo>
                <a:lnTo>
                  <a:pt x="18072" y="0"/>
                </a:lnTo>
                <a:lnTo>
                  <a:pt x="0" y="0"/>
                </a:lnTo>
                <a:lnTo>
                  <a:pt x="0" y="7262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869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935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74886"/>
            <a:ext cx="0" cy="610235"/>
          </a:xfrm>
          <a:custGeom>
            <a:avLst/>
            <a:gdLst/>
            <a:ahLst/>
            <a:cxnLst/>
            <a:rect l="l" t="t" r="r" b="b"/>
            <a:pathLst>
              <a:path h="610235">
                <a:moveTo>
                  <a:pt x="0" y="0"/>
                </a:moveTo>
                <a:lnTo>
                  <a:pt x="0" y="609701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1793582"/>
            <a:ext cx="18415" cy="242570"/>
          </a:xfrm>
          <a:custGeom>
            <a:avLst/>
            <a:gdLst/>
            <a:ahLst/>
            <a:cxnLst/>
            <a:rect l="l" t="t" r="r" b="b"/>
            <a:pathLst>
              <a:path w="18414" h="242569">
                <a:moveTo>
                  <a:pt x="0" y="242188"/>
                </a:moveTo>
                <a:lnTo>
                  <a:pt x="18072" y="242188"/>
                </a:lnTo>
                <a:lnTo>
                  <a:pt x="18072" y="0"/>
                </a:lnTo>
                <a:lnTo>
                  <a:pt x="0" y="0"/>
                </a:lnTo>
                <a:lnTo>
                  <a:pt x="0" y="2421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845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1" y="1923751"/>
            <a:ext cx="1061720" cy="486409"/>
            <a:chOff x="712031" y="1923751"/>
            <a:chExt cx="1061720" cy="486409"/>
          </a:xfrm>
        </p:grpSpPr>
        <p:sp>
          <p:nvSpPr>
            <p:cNvPr id="19" name="object 19"/>
            <p:cNvSpPr/>
            <p:nvPr/>
          </p:nvSpPr>
          <p:spPr>
            <a:xfrm>
              <a:off x="1242809" y="2189505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4">
                  <a:moveTo>
                    <a:pt x="0" y="0"/>
                  </a:moveTo>
                  <a:lnTo>
                    <a:pt x="0" y="22016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932787"/>
              <a:ext cx="1043940" cy="257175"/>
            </a:xfrm>
            <a:custGeom>
              <a:avLst/>
              <a:gdLst/>
              <a:ahLst/>
              <a:cxnLst/>
              <a:rect l="l" t="t" r="r" b="b"/>
              <a:pathLst>
                <a:path w="1043939" h="257175">
                  <a:moveTo>
                    <a:pt x="1043482" y="256730"/>
                  </a:moveTo>
                  <a:lnTo>
                    <a:pt x="0" y="25673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673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32787"/>
              <a:ext cx="1043940" cy="257175"/>
            </a:xfrm>
            <a:custGeom>
              <a:avLst/>
              <a:gdLst/>
              <a:ahLst/>
              <a:cxnLst/>
              <a:rect l="l" t="t" r="r" b="b"/>
              <a:pathLst>
                <a:path w="1043939" h="257175">
                  <a:moveTo>
                    <a:pt x="0" y="0"/>
                  </a:moveTo>
                  <a:lnTo>
                    <a:pt x="1043482" y="0"/>
                  </a:lnTo>
                  <a:lnTo>
                    <a:pt x="1043482" y="256730"/>
                  </a:lnTo>
                  <a:lnTo>
                    <a:pt x="0" y="256730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463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5" y="1395069"/>
            <a:ext cx="18415" cy="380365"/>
          </a:xfrm>
          <a:custGeom>
            <a:avLst/>
            <a:gdLst/>
            <a:ahLst/>
            <a:cxnLst/>
            <a:rect l="l" t="t" r="r" b="b"/>
            <a:pathLst>
              <a:path w="18414" h="380364">
                <a:moveTo>
                  <a:pt x="0" y="0"/>
                </a:moveTo>
                <a:lnTo>
                  <a:pt x="18072" y="0"/>
                </a:lnTo>
                <a:lnTo>
                  <a:pt x="18072" y="380352"/>
                </a:lnTo>
                <a:lnTo>
                  <a:pt x="0" y="3803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3" y="1766385"/>
            <a:ext cx="1061720" cy="1251585"/>
            <a:chOff x="1871453" y="1766385"/>
            <a:chExt cx="1061720" cy="1251585"/>
          </a:xfrm>
        </p:grpSpPr>
        <p:sp>
          <p:nvSpPr>
            <p:cNvPr id="25" name="object 25"/>
            <p:cNvSpPr/>
            <p:nvPr/>
          </p:nvSpPr>
          <p:spPr>
            <a:xfrm>
              <a:off x="2402281" y="2668790"/>
              <a:ext cx="0" cy="349250"/>
            </a:xfrm>
            <a:custGeom>
              <a:avLst/>
              <a:gdLst/>
              <a:ahLst/>
              <a:cxnLst/>
              <a:rect l="l" t="t" r="r" b="b"/>
              <a:pathLst>
                <a:path h="349250">
                  <a:moveTo>
                    <a:pt x="0" y="0"/>
                  </a:moveTo>
                  <a:lnTo>
                    <a:pt x="0" y="34899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775421"/>
              <a:ext cx="1043940" cy="893444"/>
            </a:xfrm>
            <a:custGeom>
              <a:avLst/>
              <a:gdLst/>
              <a:ahLst/>
              <a:cxnLst/>
              <a:rect l="l" t="t" r="r" b="b"/>
              <a:pathLst>
                <a:path w="1043939" h="893444">
                  <a:moveTo>
                    <a:pt x="1043533" y="893368"/>
                  </a:moveTo>
                  <a:lnTo>
                    <a:pt x="0" y="8933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9336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75421"/>
              <a:ext cx="1043940" cy="893444"/>
            </a:xfrm>
            <a:custGeom>
              <a:avLst/>
              <a:gdLst/>
              <a:ahLst/>
              <a:cxnLst/>
              <a:rect l="l" t="t" r="r" b="b"/>
              <a:pathLst>
                <a:path w="1043939" h="893444">
                  <a:moveTo>
                    <a:pt x="0" y="0"/>
                  </a:moveTo>
                  <a:lnTo>
                    <a:pt x="1043533" y="0"/>
                  </a:lnTo>
                  <a:lnTo>
                    <a:pt x="1043533" y="893368"/>
                  </a:lnTo>
                  <a:lnTo>
                    <a:pt x="0" y="89336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424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6" y="1230312"/>
            <a:ext cx="18415" cy="726440"/>
          </a:xfrm>
          <a:custGeom>
            <a:avLst/>
            <a:gdLst/>
            <a:ahLst/>
            <a:cxnLst/>
            <a:rect l="l" t="t" r="r" b="b"/>
            <a:pathLst>
              <a:path w="18414" h="726439">
                <a:moveTo>
                  <a:pt x="0" y="0"/>
                </a:moveTo>
                <a:lnTo>
                  <a:pt x="18072" y="0"/>
                </a:lnTo>
                <a:lnTo>
                  <a:pt x="18072" y="726274"/>
                </a:lnTo>
                <a:lnTo>
                  <a:pt x="0" y="7262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4" y="1947551"/>
            <a:ext cx="1061720" cy="1339850"/>
            <a:chOff x="3030924" y="1947551"/>
            <a:chExt cx="1061720" cy="1339850"/>
          </a:xfrm>
        </p:grpSpPr>
        <p:sp>
          <p:nvSpPr>
            <p:cNvPr id="31" name="object 31"/>
            <p:cNvSpPr/>
            <p:nvPr/>
          </p:nvSpPr>
          <p:spPr>
            <a:xfrm>
              <a:off x="3561702" y="2828226"/>
              <a:ext cx="0" cy="459105"/>
            </a:xfrm>
            <a:custGeom>
              <a:avLst/>
              <a:gdLst/>
              <a:ahLst/>
              <a:cxnLst/>
              <a:rect l="l" t="t" r="r" b="b"/>
              <a:pathLst>
                <a:path h="459104">
                  <a:moveTo>
                    <a:pt x="0" y="0"/>
                  </a:moveTo>
                  <a:lnTo>
                    <a:pt x="0" y="458685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956587"/>
              <a:ext cx="1043940" cy="871855"/>
            </a:xfrm>
            <a:custGeom>
              <a:avLst/>
              <a:gdLst/>
              <a:ahLst/>
              <a:cxnLst/>
              <a:rect l="l" t="t" r="r" b="b"/>
              <a:pathLst>
                <a:path w="1043939" h="871855">
                  <a:moveTo>
                    <a:pt x="1043482" y="871639"/>
                  </a:moveTo>
                  <a:lnTo>
                    <a:pt x="0" y="8716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7163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56587"/>
              <a:ext cx="1043940" cy="871855"/>
            </a:xfrm>
            <a:custGeom>
              <a:avLst/>
              <a:gdLst/>
              <a:ahLst/>
              <a:cxnLst/>
              <a:rect l="l" t="t" r="r" b="b"/>
              <a:pathLst>
                <a:path w="1043939" h="871855">
                  <a:moveTo>
                    <a:pt x="0" y="0"/>
                  </a:moveTo>
                  <a:lnTo>
                    <a:pt x="1043482" y="0"/>
                  </a:lnTo>
                  <a:lnTo>
                    <a:pt x="1043482" y="871639"/>
                  </a:lnTo>
                  <a:lnTo>
                    <a:pt x="0" y="871639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8592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7" y="1793582"/>
            <a:ext cx="18415" cy="242570"/>
          </a:xfrm>
          <a:custGeom>
            <a:avLst/>
            <a:gdLst/>
            <a:ahLst/>
            <a:cxnLst/>
            <a:rect l="l" t="t" r="r" b="b"/>
            <a:pathLst>
              <a:path w="18414" h="242569">
                <a:moveTo>
                  <a:pt x="0" y="0"/>
                </a:moveTo>
                <a:lnTo>
                  <a:pt x="18072" y="0"/>
                </a:lnTo>
                <a:lnTo>
                  <a:pt x="18072" y="242188"/>
                </a:lnTo>
                <a:lnTo>
                  <a:pt x="0" y="2421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5" y="2026735"/>
            <a:ext cx="1061720" cy="1257935"/>
            <a:chOff x="4190345" y="2026735"/>
            <a:chExt cx="1061720" cy="1257935"/>
          </a:xfrm>
        </p:grpSpPr>
        <p:sp>
          <p:nvSpPr>
            <p:cNvPr id="37" name="object 37"/>
            <p:cNvSpPr/>
            <p:nvPr/>
          </p:nvSpPr>
          <p:spPr>
            <a:xfrm>
              <a:off x="4721123" y="2674886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701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035771"/>
              <a:ext cx="1043940" cy="639445"/>
            </a:xfrm>
            <a:custGeom>
              <a:avLst/>
              <a:gdLst/>
              <a:ahLst/>
              <a:cxnLst/>
              <a:rect l="l" t="t" r="r" b="b"/>
              <a:pathLst>
                <a:path w="1043939" h="639444">
                  <a:moveTo>
                    <a:pt x="1043533" y="639114"/>
                  </a:moveTo>
                  <a:lnTo>
                    <a:pt x="0" y="63911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39114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35771"/>
              <a:ext cx="1043940" cy="639445"/>
            </a:xfrm>
            <a:custGeom>
              <a:avLst/>
              <a:gdLst/>
              <a:ahLst/>
              <a:cxnLst/>
              <a:rect l="l" t="t" r="r" b="b"/>
              <a:pathLst>
                <a:path w="1043939" h="639444">
                  <a:moveTo>
                    <a:pt x="0" y="0"/>
                  </a:moveTo>
                  <a:lnTo>
                    <a:pt x="1043533" y="0"/>
                  </a:lnTo>
                  <a:lnTo>
                    <a:pt x="1043533" y="639114"/>
                  </a:lnTo>
                  <a:lnTo>
                    <a:pt x="0" y="639114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494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3395837"/>
            <a:ext cx="74358" cy="74361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1466529"/>
            <a:ext cx="74358" cy="7436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5" y="1147178"/>
            <a:ext cx="74358" cy="74323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8" y="460489"/>
            <a:ext cx="74307" cy="74323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69" y="815057"/>
            <a:ext cx="74358" cy="74361"/>
          </a:xfrm>
          <a:prstGeom prst="rect">
            <a:avLst/>
          </a:prstGeom>
        </p:spPr>
      </p:pic>
      <p:grpSp>
        <p:nvGrpSpPr>
          <p:cNvPr id="46" name="object 46"/>
          <p:cNvGrpSpPr/>
          <p:nvPr/>
        </p:nvGrpSpPr>
        <p:grpSpPr>
          <a:xfrm>
            <a:off x="1207693" y="2081606"/>
            <a:ext cx="70485" cy="70485"/>
            <a:chOff x="1207693" y="2081606"/>
            <a:chExt cx="70485" cy="70485"/>
          </a:xfrm>
        </p:grpSpPr>
        <p:sp>
          <p:nvSpPr>
            <p:cNvPr id="47" name="object 47"/>
            <p:cNvSpPr/>
            <p:nvPr/>
          </p:nvSpPr>
          <p:spPr>
            <a:xfrm>
              <a:off x="1207693" y="211668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42809" y="208160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2367165" y="2217686"/>
            <a:ext cx="70485" cy="70485"/>
            <a:chOff x="2367165" y="2217686"/>
            <a:chExt cx="70485" cy="70485"/>
          </a:xfrm>
        </p:grpSpPr>
        <p:sp>
          <p:nvSpPr>
            <p:cNvPr id="50" name="object 50"/>
            <p:cNvSpPr/>
            <p:nvPr/>
          </p:nvSpPr>
          <p:spPr>
            <a:xfrm>
              <a:off x="2367165" y="225276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02281" y="221768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3526586" y="2284907"/>
            <a:ext cx="70485" cy="70485"/>
            <a:chOff x="3526586" y="2284907"/>
            <a:chExt cx="70485" cy="70485"/>
          </a:xfrm>
        </p:grpSpPr>
        <p:sp>
          <p:nvSpPr>
            <p:cNvPr id="53" name="object 53"/>
            <p:cNvSpPr/>
            <p:nvPr/>
          </p:nvSpPr>
          <p:spPr>
            <a:xfrm>
              <a:off x="3526586" y="232003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561702" y="228490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6" name="object 56"/>
            <p:cNvSpPr/>
            <p:nvPr/>
          </p:nvSpPr>
          <p:spPr>
            <a:xfrm>
              <a:off x="4686045" y="226189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721123" y="222676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323631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23476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12368" y="145896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12368" y="57025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268784" y="31277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6" name="object 7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7" name="object 77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8" name="object 78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9268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9" name="object 79"/>
          <p:cNvSpPr txBox="1"/>
          <p:nvPr/>
        </p:nvSpPr>
        <p:spPr>
          <a:xfrm>
            <a:off x="3148974" y="4324542"/>
            <a:ext cx="81342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375128" y="4324542"/>
            <a:ext cx="63593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8784" y="22390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68784" y="13503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68784" y="4616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850826" y="0"/>
            <a:ext cx="226187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5-</a:t>
            </a:r>
            <a:r>
              <a:rPr sz="1650" dirty="0">
                <a:latin typeface="Arial"/>
                <a:cs typeface="Arial"/>
              </a:rPr>
              <a:t>dodecenoate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(12:1n7)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1105594"/>
            <a:ext cx="579755" cy="365125"/>
            <a:chOff x="952944" y="1105594"/>
            <a:chExt cx="579755" cy="365125"/>
          </a:xfrm>
        </p:grpSpPr>
        <p:sp>
          <p:nvSpPr>
            <p:cNvPr id="3" name="object 3"/>
            <p:cNvSpPr/>
            <p:nvPr/>
          </p:nvSpPr>
          <p:spPr>
            <a:xfrm>
              <a:off x="952944" y="111462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1114628"/>
              <a:ext cx="18415" cy="356235"/>
            </a:xfrm>
            <a:custGeom>
              <a:avLst/>
              <a:gdLst/>
              <a:ahLst/>
              <a:cxnLst/>
              <a:rect l="l" t="t" r="r" b="b"/>
              <a:pathLst>
                <a:path w="18415" h="356234">
                  <a:moveTo>
                    <a:pt x="0" y="355841"/>
                  </a:moveTo>
                  <a:lnTo>
                    <a:pt x="18067" y="355841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3558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18484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841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22652"/>
            <a:ext cx="0" cy="178435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79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84160"/>
            <a:ext cx="18415" cy="407670"/>
          </a:xfrm>
          <a:custGeom>
            <a:avLst/>
            <a:gdLst/>
            <a:ahLst/>
            <a:cxnLst/>
            <a:rect l="l" t="t" r="r" b="b"/>
            <a:pathLst>
              <a:path w="18414" h="407669">
                <a:moveTo>
                  <a:pt x="0" y="407301"/>
                </a:moveTo>
                <a:lnTo>
                  <a:pt x="18067" y="407301"/>
                </a:lnTo>
                <a:lnTo>
                  <a:pt x="18067" y="0"/>
                </a:lnTo>
                <a:lnTo>
                  <a:pt x="0" y="0"/>
                </a:lnTo>
                <a:lnTo>
                  <a:pt x="0" y="4073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005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114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25217"/>
            <a:ext cx="0" cy="149225"/>
          </a:xfrm>
          <a:custGeom>
            <a:avLst/>
            <a:gdLst/>
            <a:ahLst/>
            <a:cxnLst/>
            <a:rect l="l" t="t" r="r" b="b"/>
            <a:pathLst>
              <a:path h="149225">
                <a:moveTo>
                  <a:pt x="0" y="0"/>
                </a:moveTo>
                <a:lnTo>
                  <a:pt x="0" y="1490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11400"/>
            <a:ext cx="18415" cy="304165"/>
          </a:xfrm>
          <a:custGeom>
            <a:avLst/>
            <a:gdLst/>
            <a:ahLst/>
            <a:cxnLst/>
            <a:rect l="l" t="t" r="r" b="b"/>
            <a:pathLst>
              <a:path w="18414" h="304164">
                <a:moveTo>
                  <a:pt x="0" y="303961"/>
                </a:moveTo>
                <a:lnTo>
                  <a:pt x="18067" y="303961"/>
                </a:lnTo>
                <a:lnTo>
                  <a:pt x="18067" y="0"/>
                </a:lnTo>
                <a:lnTo>
                  <a:pt x="0" y="0"/>
                </a:lnTo>
                <a:lnTo>
                  <a:pt x="0" y="3039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742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45995"/>
            <a:ext cx="0" cy="541655"/>
          </a:xfrm>
          <a:custGeom>
            <a:avLst/>
            <a:gdLst/>
            <a:ahLst/>
            <a:cxnLst/>
            <a:rect l="l" t="t" r="r" b="b"/>
            <a:pathLst>
              <a:path h="541655">
                <a:moveTo>
                  <a:pt x="0" y="0"/>
                </a:moveTo>
                <a:lnTo>
                  <a:pt x="0" y="5414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758825"/>
          </a:xfrm>
          <a:custGeom>
            <a:avLst/>
            <a:gdLst/>
            <a:ahLst/>
            <a:cxnLst/>
            <a:rect l="l" t="t" r="r" b="b"/>
            <a:pathLst>
              <a:path w="18414" h="758825">
                <a:moveTo>
                  <a:pt x="0" y="758469"/>
                </a:moveTo>
                <a:lnTo>
                  <a:pt x="18067" y="758469"/>
                </a:lnTo>
                <a:lnTo>
                  <a:pt x="18067" y="0"/>
                </a:lnTo>
                <a:lnTo>
                  <a:pt x="0" y="0"/>
                </a:lnTo>
                <a:lnTo>
                  <a:pt x="0" y="758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874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114628"/>
            <a:ext cx="1061720" cy="738505"/>
            <a:chOff x="712034" y="1114628"/>
            <a:chExt cx="1061720" cy="738505"/>
          </a:xfrm>
        </p:grpSpPr>
        <p:sp>
          <p:nvSpPr>
            <p:cNvPr id="19" name="object 19"/>
            <p:cNvSpPr/>
            <p:nvPr/>
          </p:nvSpPr>
          <p:spPr>
            <a:xfrm>
              <a:off x="1233775" y="1114628"/>
              <a:ext cx="18415" cy="356235"/>
            </a:xfrm>
            <a:custGeom>
              <a:avLst/>
              <a:gdLst/>
              <a:ahLst/>
              <a:cxnLst/>
              <a:rect l="l" t="t" r="r" b="b"/>
              <a:pathLst>
                <a:path w="18415" h="356234">
                  <a:moveTo>
                    <a:pt x="0" y="0"/>
                  </a:moveTo>
                  <a:lnTo>
                    <a:pt x="18067" y="0"/>
                  </a:lnTo>
                  <a:lnTo>
                    <a:pt x="18067" y="355841"/>
                  </a:lnTo>
                  <a:lnTo>
                    <a:pt x="0" y="355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470469"/>
              <a:ext cx="1043940" cy="374015"/>
            </a:xfrm>
            <a:custGeom>
              <a:avLst/>
              <a:gdLst/>
              <a:ahLst/>
              <a:cxnLst/>
              <a:rect l="l" t="t" r="r" b="b"/>
              <a:pathLst>
                <a:path w="1043939" h="374014">
                  <a:moveTo>
                    <a:pt x="1043482" y="373456"/>
                  </a:moveTo>
                  <a:lnTo>
                    <a:pt x="0" y="37345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345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70469"/>
              <a:ext cx="1043940" cy="374015"/>
            </a:xfrm>
            <a:custGeom>
              <a:avLst/>
              <a:gdLst/>
              <a:ahLst/>
              <a:cxnLst/>
              <a:rect l="l" t="t" r="r" b="b"/>
              <a:pathLst>
                <a:path w="1043939" h="374014">
                  <a:moveTo>
                    <a:pt x="0" y="0"/>
                  </a:moveTo>
                  <a:lnTo>
                    <a:pt x="1043482" y="0"/>
                  </a:lnTo>
                  <a:lnTo>
                    <a:pt x="1043482" y="373456"/>
                  </a:lnTo>
                  <a:lnTo>
                    <a:pt x="0" y="3734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457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484160"/>
            <a:ext cx="18415" cy="407670"/>
          </a:xfrm>
          <a:custGeom>
            <a:avLst/>
            <a:gdLst/>
            <a:ahLst/>
            <a:cxnLst/>
            <a:rect l="l" t="t" r="r" b="b"/>
            <a:pathLst>
              <a:path w="18414" h="407669">
                <a:moveTo>
                  <a:pt x="0" y="0"/>
                </a:moveTo>
                <a:lnTo>
                  <a:pt x="18067" y="0"/>
                </a:lnTo>
                <a:lnTo>
                  <a:pt x="18067" y="407301"/>
                </a:lnTo>
                <a:lnTo>
                  <a:pt x="0" y="4073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882428"/>
            <a:ext cx="1061720" cy="518159"/>
            <a:chOff x="1871455" y="1882428"/>
            <a:chExt cx="1061720" cy="518159"/>
          </a:xfrm>
        </p:grpSpPr>
        <p:sp>
          <p:nvSpPr>
            <p:cNvPr id="25" name="object 25"/>
            <p:cNvSpPr/>
            <p:nvPr/>
          </p:nvSpPr>
          <p:spPr>
            <a:xfrm>
              <a:off x="2402281" y="2222652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0"/>
                  </a:moveTo>
                  <a:lnTo>
                    <a:pt x="0" y="1779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891461"/>
              <a:ext cx="1043940" cy="331470"/>
            </a:xfrm>
            <a:custGeom>
              <a:avLst/>
              <a:gdLst/>
              <a:ahLst/>
              <a:cxnLst/>
              <a:rect l="l" t="t" r="r" b="b"/>
              <a:pathLst>
                <a:path w="1043939" h="331469">
                  <a:moveTo>
                    <a:pt x="1043533" y="331190"/>
                  </a:moveTo>
                  <a:lnTo>
                    <a:pt x="0" y="33119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119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91461"/>
              <a:ext cx="1043940" cy="331470"/>
            </a:xfrm>
            <a:custGeom>
              <a:avLst/>
              <a:gdLst/>
              <a:ahLst/>
              <a:cxnLst/>
              <a:rect l="l" t="t" r="r" b="b"/>
              <a:pathLst>
                <a:path w="1043939" h="331469">
                  <a:moveTo>
                    <a:pt x="0" y="0"/>
                  </a:moveTo>
                  <a:lnTo>
                    <a:pt x="1043533" y="0"/>
                  </a:lnTo>
                  <a:lnTo>
                    <a:pt x="1043533" y="331190"/>
                  </a:lnTo>
                  <a:lnTo>
                    <a:pt x="0" y="3311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609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911400"/>
            <a:ext cx="18415" cy="304165"/>
          </a:xfrm>
          <a:custGeom>
            <a:avLst/>
            <a:gdLst/>
            <a:ahLst/>
            <a:cxnLst/>
            <a:rect l="l" t="t" r="r" b="b"/>
            <a:pathLst>
              <a:path w="18414" h="304164">
                <a:moveTo>
                  <a:pt x="0" y="0"/>
                </a:moveTo>
                <a:lnTo>
                  <a:pt x="18067" y="0"/>
                </a:lnTo>
                <a:lnTo>
                  <a:pt x="18067" y="303961"/>
                </a:lnTo>
                <a:lnTo>
                  <a:pt x="0" y="3039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206328"/>
            <a:ext cx="1061720" cy="467995"/>
            <a:chOff x="3030927" y="2206328"/>
            <a:chExt cx="1061720" cy="467995"/>
          </a:xfrm>
        </p:grpSpPr>
        <p:sp>
          <p:nvSpPr>
            <p:cNvPr id="31" name="object 31"/>
            <p:cNvSpPr/>
            <p:nvPr/>
          </p:nvSpPr>
          <p:spPr>
            <a:xfrm>
              <a:off x="3561702" y="2525217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90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215362"/>
              <a:ext cx="1043940" cy="309880"/>
            </a:xfrm>
            <a:custGeom>
              <a:avLst/>
              <a:gdLst/>
              <a:ahLst/>
              <a:cxnLst/>
              <a:rect l="l" t="t" r="r" b="b"/>
              <a:pathLst>
                <a:path w="1043939" h="309880">
                  <a:moveTo>
                    <a:pt x="1043482" y="309854"/>
                  </a:moveTo>
                  <a:lnTo>
                    <a:pt x="0" y="30985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985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15362"/>
              <a:ext cx="1043940" cy="309880"/>
            </a:xfrm>
            <a:custGeom>
              <a:avLst/>
              <a:gdLst/>
              <a:ahLst/>
              <a:cxnLst/>
              <a:rect l="l" t="t" r="r" b="b"/>
              <a:pathLst>
                <a:path w="1043939" h="309880">
                  <a:moveTo>
                    <a:pt x="0" y="0"/>
                  </a:moveTo>
                  <a:lnTo>
                    <a:pt x="1043482" y="0"/>
                  </a:lnTo>
                  <a:lnTo>
                    <a:pt x="1043482" y="309854"/>
                  </a:lnTo>
                  <a:lnTo>
                    <a:pt x="0" y="3098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068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497636"/>
            <a:ext cx="18415" cy="758825"/>
          </a:xfrm>
          <a:custGeom>
            <a:avLst/>
            <a:gdLst/>
            <a:ahLst/>
            <a:cxnLst/>
            <a:rect l="l" t="t" r="r" b="b"/>
            <a:pathLst>
              <a:path w="18414" h="758825">
                <a:moveTo>
                  <a:pt x="0" y="0"/>
                </a:moveTo>
                <a:lnTo>
                  <a:pt x="18067" y="0"/>
                </a:lnTo>
                <a:lnTo>
                  <a:pt x="18067" y="758469"/>
                </a:lnTo>
                <a:lnTo>
                  <a:pt x="0" y="7584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247072"/>
            <a:ext cx="1061720" cy="1440815"/>
            <a:chOff x="4190348" y="1247072"/>
            <a:chExt cx="1061720" cy="1440815"/>
          </a:xfrm>
        </p:grpSpPr>
        <p:sp>
          <p:nvSpPr>
            <p:cNvPr id="37" name="object 37"/>
            <p:cNvSpPr/>
            <p:nvPr/>
          </p:nvSpPr>
          <p:spPr>
            <a:xfrm>
              <a:off x="4721123" y="2146007"/>
              <a:ext cx="0" cy="541655"/>
            </a:xfrm>
            <a:custGeom>
              <a:avLst/>
              <a:gdLst/>
              <a:ahLst/>
              <a:cxnLst/>
              <a:rect l="l" t="t" r="r" b="b"/>
              <a:pathLst>
                <a:path h="541655">
                  <a:moveTo>
                    <a:pt x="0" y="0"/>
                  </a:moveTo>
                  <a:lnTo>
                    <a:pt x="0" y="5414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256106"/>
              <a:ext cx="1043940" cy="890269"/>
            </a:xfrm>
            <a:custGeom>
              <a:avLst/>
              <a:gdLst/>
              <a:ahLst/>
              <a:cxnLst/>
              <a:rect l="l" t="t" r="r" b="b"/>
              <a:pathLst>
                <a:path w="1043939" h="890269">
                  <a:moveTo>
                    <a:pt x="1043533" y="889888"/>
                  </a:moveTo>
                  <a:lnTo>
                    <a:pt x="0" y="8898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8988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56106"/>
              <a:ext cx="1043940" cy="890269"/>
            </a:xfrm>
            <a:custGeom>
              <a:avLst/>
              <a:gdLst/>
              <a:ahLst/>
              <a:cxnLst/>
              <a:rect l="l" t="t" r="r" b="b"/>
              <a:pathLst>
                <a:path w="1043939" h="890269">
                  <a:moveTo>
                    <a:pt x="0" y="0"/>
                  </a:moveTo>
                  <a:lnTo>
                    <a:pt x="1043533" y="0"/>
                  </a:lnTo>
                  <a:lnTo>
                    <a:pt x="1043533" y="889888"/>
                  </a:lnTo>
                  <a:lnTo>
                    <a:pt x="0" y="8898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326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650347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2370808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70249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9737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29250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64881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870546"/>
              <a:ext cx="34925" cy="3255010"/>
            </a:xfrm>
            <a:custGeom>
              <a:avLst/>
              <a:gdLst/>
              <a:ahLst/>
              <a:cxnLst/>
              <a:rect l="l" t="t" r="r" b="b"/>
              <a:pathLst>
                <a:path w="34925" h="3255010">
                  <a:moveTo>
                    <a:pt x="0" y="3254425"/>
                  </a:moveTo>
                  <a:lnTo>
                    <a:pt x="34772" y="3254425"/>
                  </a:lnTo>
                </a:path>
                <a:path w="34925" h="3255010">
                  <a:moveTo>
                    <a:pt x="0" y="2169617"/>
                  </a:moveTo>
                  <a:lnTo>
                    <a:pt x="34772" y="2169617"/>
                  </a:lnTo>
                </a:path>
                <a:path w="34925" h="3255010">
                  <a:moveTo>
                    <a:pt x="0" y="1084808"/>
                  </a:moveTo>
                  <a:lnTo>
                    <a:pt x="34772" y="1084808"/>
                  </a:lnTo>
                </a:path>
                <a:path w="34925" h="32550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316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77575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8468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76204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049016" y="0"/>
            <a:ext cx="18656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2-hydroxyoctanoate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015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01598"/>
            <a:ext cx="18415" cy="455295"/>
          </a:xfrm>
          <a:custGeom>
            <a:avLst/>
            <a:gdLst/>
            <a:ahLst/>
            <a:cxnLst/>
            <a:rect l="l" t="t" r="r" b="b"/>
            <a:pathLst>
              <a:path w="18415" h="455294">
                <a:moveTo>
                  <a:pt x="0" y="455218"/>
                </a:moveTo>
                <a:lnTo>
                  <a:pt x="18067" y="455218"/>
                </a:lnTo>
                <a:lnTo>
                  <a:pt x="18067" y="0"/>
                </a:lnTo>
                <a:lnTo>
                  <a:pt x="0" y="0"/>
                </a:lnTo>
                <a:lnTo>
                  <a:pt x="0" y="4552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72246"/>
            <a:ext cx="0" cy="255904"/>
          </a:xfrm>
          <a:custGeom>
            <a:avLst/>
            <a:gdLst/>
            <a:ahLst/>
            <a:cxnLst/>
            <a:rect l="l" t="t" r="r" b="b"/>
            <a:pathLst>
              <a:path h="255905">
                <a:moveTo>
                  <a:pt x="0" y="0"/>
                </a:moveTo>
                <a:lnTo>
                  <a:pt x="0" y="2553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275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328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15209"/>
            <a:ext cx="0" cy="295275"/>
          </a:xfrm>
          <a:custGeom>
            <a:avLst/>
            <a:gdLst/>
            <a:ahLst/>
            <a:cxnLst/>
            <a:rect l="l" t="t" r="r" b="b"/>
            <a:pathLst>
              <a:path h="295275">
                <a:moveTo>
                  <a:pt x="0" y="0"/>
                </a:moveTo>
                <a:lnTo>
                  <a:pt x="0" y="2952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32840"/>
            <a:ext cx="18415" cy="737235"/>
          </a:xfrm>
          <a:custGeom>
            <a:avLst/>
            <a:gdLst/>
            <a:ahLst/>
            <a:cxnLst/>
            <a:rect l="l" t="t" r="r" b="b"/>
            <a:pathLst>
              <a:path w="18414" h="737235">
                <a:moveTo>
                  <a:pt x="0" y="737146"/>
                </a:moveTo>
                <a:lnTo>
                  <a:pt x="18067" y="737146"/>
                </a:lnTo>
                <a:lnTo>
                  <a:pt x="18067" y="0"/>
                </a:lnTo>
                <a:lnTo>
                  <a:pt x="0" y="0"/>
                </a:lnTo>
                <a:lnTo>
                  <a:pt x="0" y="737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104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101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63062"/>
            <a:ext cx="0" cy="140970"/>
          </a:xfrm>
          <a:custGeom>
            <a:avLst/>
            <a:gdLst/>
            <a:ahLst/>
            <a:cxnLst/>
            <a:rect l="l" t="t" r="r" b="b"/>
            <a:pathLst>
              <a:path h="140969">
                <a:moveTo>
                  <a:pt x="0" y="0"/>
                </a:moveTo>
                <a:lnTo>
                  <a:pt x="0" y="1408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010168"/>
            <a:ext cx="18415" cy="369570"/>
          </a:xfrm>
          <a:custGeom>
            <a:avLst/>
            <a:gdLst/>
            <a:ahLst/>
            <a:cxnLst/>
            <a:rect l="l" t="t" r="r" b="b"/>
            <a:pathLst>
              <a:path w="18414" h="369569">
                <a:moveTo>
                  <a:pt x="0" y="369544"/>
                </a:moveTo>
                <a:lnTo>
                  <a:pt x="18067" y="369544"/>
                </a:lnTo>
                <a:lnTo>
                  <a:pt x="18067" y="0"/>
                </a:lnTo>
                <a:lnTo>
                  <a:pt x="0" y="0"/>
                </a:lnTo>
                <a:lnTo>
                  <a:pt x="0" y="3695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039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63317"/>
            <a:ext cx="0" cy="466725"/>
          </a:xfrm>
          <a:custGeom>
            <a:avLst/>
            <a:gdLst/>
            <a:ahLst/>
            <a:cxnLst/>
            <a:rect l="l" t="t" r="r" b="b"/>
            <a:pathLst>
              <a:path h="466725">
                <a:moveTo>
                  <a:pt x="0" y="0"/>
                </a:moveTo>
                <a:lnTo>
                  <a:pt x="0" y="4665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702310"/>
          </a:xfrm>
          <a:custGeom>
            <a:avLst/>
            <a:gdLst/>
            <a:ahLst/>
            <a:cxnLst/>
            <a:rect l="l" t="t" r="r" b="b"/>
            <a:pathLst>
              <a:path w="18414" h="702310">
                <a:moveTo>
                  <a:pt x="0" y="702068"/>
                </a:moveTo>
                <a:lnTo>
                  <a:pt x="18067" y="702068"/>
                </a:lnTo>
                <a:lnTo>
                  <a:pt x="18067" y="0"/>
                </a:lnTo>
                <a:lnTo>
                  <a:pt x="0" y="0"/>
                </a:lnTo>
                <a:lnTo>
                  <a:pt x="0" y="7020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298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01598"/>
            <a:ext cx="18415" cy="455295"/>
          </a:xfrm>
          <a:custGeom>
            <a:avLst/>
            <a:gdLst/>
            <a:ahLst/>
            <a:cxnLst/>
            <a:rect l="l" t="t" r="r" b="b"/>
            <a:pathLst>
              <a:path w="18415" h="455294">
                <a:moveTo>
                  <a:pt x="0" y="0"/>
                </a:moveTo>
                <a:lnTo>
                  <a:pt x="18067" y="0"/>
                </a:lnTo>
                <a:lnTo>
                  <a:pt x="18067" y="455218"/>
                </a:lnTo>
                <a:lnTo>
                  <a:pt x="0" y="45521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47783"/>
            <a:ext cx="1061720" cy="1080135"/>
            <a:chOff x="712034" y="1347783"/>
            <a:chExt cx="1061720" cy="1080135"/>
          </a:xfrm>
        </p:grpSpPr>
        <p:sp>
          <p:nvSpPr>
            <p:cNvPr id="20" name="object 20"/>
            <p:cNvSpPr/>
            <p:nvPr/>
          </p:nvSpPr>
          <p:spPr>
            <a:xfrm>
              <a:off x="1242809" y="2172246"/>
              <a:ext cx="0" cy="255904"/>
            </a:xfrm>
            <a:custGeom>
              <a:avLst/>
              <a:gdLst/>
              <a:ahLst/>
              <a:cxnLst/>
              <a:rect l="l" t="t" r="r" b="b"/>
              <a:pathLst>
                <a:path h="255905">
                  <a:moveTo>
                    <a:pt x="0" y="0"/>
                  </a:moveTo>
                  <a:lnTo>
                    <a:pt x="0" y="2553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56817"/>
              <a:ext cx="1043940" cy="815975"/>
            </a:xfrm>
            <a:custGeom>
              <a:avLst/>
              <a:gdLst/>
              <a:ahLst/>
              <a:cxnLst/>
              <a:rect l="l" t="t" r="r" b="b"/>
              <a:pathLst>
                <a:path w="1043939" h="815975">
                  <a:moveTo>
                    <a:pt x="1043482" y="815428"/>
                  </a:moveTo>
                  <a:lnTo>
                    <a:pt x="0" y="8154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1542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56817"/>
              <a:ext cx="1043940" cy="815975"/>
            </a:xfrm>
            <a:custGeom>
              <a:avLst/>
              <a:gdLst/>
              <a:ahLst/>
              <a:cxnLst/>
              <a:rect l="l" t="t" r="r" b="b"/>
              <a:pathLst>
                <a:path w="1043939" h="815975">
                  <a:moveTo>
                    <a:pt x="0" y="0"/>
                  </a:moveTo>
                  <a:lnTo>
                    <a:pt x="1043482" y="0"/>
                  </a:lnTo>
                  <a:lnTo>
                    <a:pt x="1043482" y="815428"/>
                  </a:lnTo>
                  <a:lnTo>
                    <a:pt x="0" y="8154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698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32840"/>
            <a:ext cx="18415" cy="737235"/>
          </a:xfrm>
          <a:custGeom>
            <a:avLst/>
            <a:gdLst/>
            <a:ahLst/>
            <a:cxnLst/>
            <a:rect l="l" t="t" r="r" b="b"/>
            <a:pathLst>
              <a:path w="18414" h="737235">
                <a:moveTo>
                  <a:pt x="0" y="0"/>
                </a:moveTo>
                <a:lnTo>
                  <a:pt x="18067" y="0"/>
                </a:lnTo>
                <a:lnTo>
                  <a:pt x="18067" y="737146"/>
                </a:lnTo>
                <a:lnTo>
                  <a:pt x="0" y="7371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60952"/>
            <a:ext cx="1061720" cy="1350010"/>
            <a:chOff x="1871455" y="1560952"/>
            <a:chExt cx="1061720" cy="1350010"/>
          </a:xfrm>
        </p:grpSpPr>
        <p:sp>
          <p:nvSpPr>
            <p:cNvPr id="26" name="object 26"/>
            <p:cNvSpPr/>
            <p:nvPr/>
          </p:nvSpPr>
          <p:spPr>
            <a:xfrm>
              <a:off x="2402281" y="2615209"/>
              <a:ext cx="0" cy="295275"/>
            </a:xfrm>
            <a:custGeom>
              <a:avLst/>
              <a:gdLst/>
              <a:ahLst/>
              <a:cxnLst/>
              <a:rect l="l" t="t" r="r" b="b"/>
              <a:pathLst>
                <a:path h="295275">
                  <a:moveTo>
                    <a:pt x="0" y="0"/>
                  </a:moveTo>
                  <a:lnTo>
                    <a:pt x="0" y="2952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69986"/>
              <a:ext cx="1043940" cy="1045844"/>
            </a:xfrm>
            <a:custGeom>
              <a:avLst/>
              <a:gdLst/>
              <a:ahLst/>
              <a:cxnLst/>
              <a:rect l="l" t="t" r="r" b="b"/>
              <a:pathLst>
                <a:path w="1043939" h="1045844">
                  <a:moveTo>
                    <a:pt x="1043533" y="1045222"/>
                  </a:moveTo>
                  <a:lnTo>
                    <a:pt x="0" y="104522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4522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69986"/>
              <a:ext cx="1043940" cy="1045844"/>
            </a:xfrm>
            <a:custGeom>
              <a:avLst/>
              <a:gdLst/>
              <a:ahLst/>
              <a:cxnLst/>
              <a:rect l="l" t="t" r="r" b="b"/>
              <a:pathLst>
                <a:path w="1043939" h="1045844">
                  <a:moveTo>
                    <a:pt x="0" y="0"/>
                  </a:moveTo>
                  <a:lnTo>
                    <a:pt x="1043533" y="0"/>
                  </a:lnTo>
                  <a:lnTo>
                    <a:pt x="1043533" y="1045222"/>
                  </a:lnTo>
                  <a:lnTo>
                    <a:pt x="0" y="104522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760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010168"/>
            <a:ext cx="18415" cy="369570"/>
          </a:xfrm>
          <a:custGeom>
            <a:avLst/>
            <a:gdLst/>
            <a:ahLst/>
            <a:cxnLst/>
            <a:rect l="l" t="t" r="r" b="b"/>
            <a:pathLst>
              <a:path w="18414" h="369569">
                <a:moveTo>
                  <a:pt x="0" y="0"/>
                </a:moveTo>
                <a:lnTo>
                  <a:pt x="18067" y="0"/>
                </a:lnTo>
                <a:lnTo>
                  <a:pt x="18067" y="369544"/>
                </a:lnTo>
                <a:lnTo>
                  <a:pt x="0" y="3695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370679"/>
            <a:ext cx="1061720" cy="633730"/>
            <a:chOff x="3030927" y="2370679"/>
            <a:chExt cx="1061720" cy="633730"/>
          </a:xfrm>
        </p:grpSpPr>
        <p:sp>
          <p:nvSpPr>
            <p:cNvPr id="32" name="object 32"/>
            <p:cNvSpPr/>
            <p:nvPr/>
          </p:nvSpPr>
          <p:spPr>
            <a:xfrm>
              <a:off x="3561702" y="2863062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8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79713"/>
              <a:ext cx="1043940" cy="483870"/>
            </a:xfrm>
            <a:custGeom>
              <a:avLst/>
              <a:gdLst/>
              <a:ahLst/>
              <a:cxnLst/>
              <a:rect l="l" t="t" r="r" b="b"/>
              <a:pathLst>
                <a:path w="1043939" h="483869">
                  <a:moveTo>
                    <a:pt x="1043482" y="483349"/>
                  </a:moveTo>
                  <a:lnTo>
                    <a:pt x="0" y="48334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334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79713"/>
              <a:ext cx="1043940" cy="483870"/>
            </a:xfrm>
            <a:custGeom>
              <a:avLst/>
              <a:gdLst/>
              <a:ahLst/>
              <a:cxnLst/>
              <a:rect l="l" t="t" r="r" b="b"/>
              <a:pathLst>
                <a:path w="1043939" h="483869">
                  <a:moveTo>
                    <a:pt x="0" y="0"/>
                  </a:moveTo>
                  <a:lnTo>
                    <a:pt x="1043482" y="0"/>
                  </a:lnTo>
                  <a:lnTo>
                    <a:pt x="1043482" y="483349"/>
                  </a:lnTo>
                  <a:lnTo>
                    <a:pt x="0" y="4833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5031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702310"/>
          </a:xfrm>
          <a:custGeom>
            <a:avLst/>
            <a:gdLst/>
            <a:ahLst/>
            <a:cxnLst/>
            <a:rect l="l" t="t" r="r" b="b"/>
            <a:pathLst>
              <a:path w="18414" h="702310">
                <a:moveTo>
                  <a:pt x="0" y="0"/>
                </a:moveTo>
                <a:lnTo>
                  <a:pt x="18067" y="0"/>
                </a:lnTo>
                <a:lnTo>
                  <a:pt x="18067" y="702068"/>
                </a:lnTo>
                <a:lnTo>
                  <a:pt x="0" y="7020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90671"/>
            <a:ext cx="1061720" cy="1439545"/>
            <a:chOff x="4190348" y="1190671"/>
            <a:chExt cx="1061720" cy="1439545"/>
          </a:xfrm>
        </p:grpSpPr>
        <p:sp>
          <p:nvSpPr>
            <p:cNvPr id="38" name="object 38"/>
            <p:cNvSpPr/>
            <p:nvPr/>
          </p:nvSpPr>
          <p:spPr>
            <a:xfrm>
              <a:off x="4721123" y="2163317"/>
              <a:ext cx="0" cy="466725"/>
            </a:xfrm>
            <a:custGeom>
              <a:avLst/>
              <a:gdLst/>
              <a:ahLst/>
              <a:cxnLst/>
              <a:rect l="l" t="t" r="r" b="b"/>
              <a:pathLst>
                <a:path h="466725">
                  <a:moveTo>
                    <a:pt x="0" y="0"/>
                  </a:moveTo>
                  <a:lnTo>
                    <a:pt x="0" y="4665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99705"/>
              <a:ext cx="1043940" cy="963930"/>
            </a:xfrm>
            <a:custGeom>
              <a:avLst/>
              <a:gdLst/>
              <a:ahLst/>
              <a:cxnLst/>
              <a:rect l="l" t="t" r="r" b="b"/>
              <a:pathLst>
                <a:path w="1043939" h="963930">
                  <a:moveTo>
                    <a:pt x="1043533" y="963612"/>
                  </a:moveTo>
                  <a:lnTo>
                    <a:pt x="0" y="9636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6361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99705"/>
              <a:ext cx="1043940" cy="963930"/>
            </a:xfrm>
            <a:custGeom>
              <a:avLst/>
              <a:gdLst/>
              <a:ahLst/>
              <a:cxnLst/>
              <a:rect l="l" t="t" r="r" b="b"/>
              <a:pathLst>
                <a:path w="1043939" h="963930">
                  <a:moveTo>
                    <a:pt x="0" y="0"/>
                  </a:moveTo>
                  <a:lnTo>
                    <a:pt x="1043533" y="0"/>
                  </a:lnTo>
                  <a:lnTo>
                    <a:pt x="1043533" y="963612"/>
                  </a:lnTo>
                  <a:lnTo>
                    <a:pt x="0" y="9636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288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6716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97763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52630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70944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182484"/>
              <a:ext cx="34925" cy="2942590"/>
            </a:xfrm>
            <a:custGeom>
              <a:avLst/>
              <a:gdLst/>
              <a:ahLst/>
              <a:cxnLst/>
              <a:rect l="l" t="t" r="r" b="b"/>
              <a:pathLst>
                <a:path w="34925" h="2942590">
                  <a:moveTo>
                    <a:pt x="0" y="2942488"/>
                  </a:moveTo>
                  <a:lnTo>
                    <a:pt x="34772" y="2942488"/>
                  </a:lnTo>
                </a:path>
                <a:path w="34925" h="2942590">
                  <a:moveTo>
                    <a:pt x="0" y="1961654"/>
                  </a:moveTo>
                  <a:lnTo>
                    <a:pt x="34772" y="1961654"/>
                  </a:lnTo>
                </a:path>
                <a:path w="34925" h="2942590">
                  <a:moveTo>
                    <a:pt x="0" y="980833"/>
                  </a:moveTo>
                  <a:lnTo>
                    <a:pt x="34772" y="980833"/>
                  </a:lnTo>
                </a:path>
                <a:path w="34925" h="294259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356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1969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5482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0739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019845" y="0"/>
            <a:ext cx="19240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2-hydroxydecanoate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8257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825777"/>
            <a:ext cx="18415" cy="744855"/>
          </a:xfrm>
          <a:custGeom>
            <a:avLst/>
            <a:gdLst/>
            <a:ahLst/>
            <a:cxnLst/>
            <a:rect l="l" t="t" r="r" b="b"/>
            <a:pathLst>
              <a:path w="18415" h="744855">
                <a:moveTo>
                  <a:pt x="0" y="744486"/>
                </a:moveTo>
                <a:lnTo>
                  <a:pt x="18067" y="744486"/>
                </a:lnTo>
                <a:lnTo>
                  <a:pt x="18067" y="0"/>
                </a:lnTo>
                <a:lnTo>
                  <a:pt x="0" y="0"/>
                </a:lnTo>
                <a:lnTo>
                  <a:pt x="0" y="7444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54222"/>
            <a:ext cx="0" cy="245745"/>
          </a:xfrm>
          <a:custGeom>
            <a:avLst/>
            <a:gdLst/>
            <a:ahLst/>
            <a:cxnLst/>
            <a:rect l="l" t="t" r="r" b="b"/>
            <a:pathLst>
              <a:path h="245745">
                <a:moveTo>
                  <a:pt x="0" y="0"/>
                </a:moveTo>
                <a:lnTo>
                  <a:pt x="0" y="2453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995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4334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27361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17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433485"/>
            <a:ext cx="18415" cy="452120"/>
          </a:xfrm>
          <a:custGeom>
            <a:avLst/>
            <a:gdLst/>
            <a:ahLst/>
            <a:cxnLst/>
            <a:rect l="l" t="t" r="r" b="b"/>
            <a:pathLst>
              <a:path w="18414" h="452119">
                <a:moveTo>
                  <a:pt x="0" y="452043"/>
                </a:moveTo>
                <a:lnTo>
                  <a:pt x="18067" y="452043"/>
                </a:lnTo>
                <a:lnTo>
                  <a:pt x="18067" y="0"/>
                </a:lnTo>
                <a:lnTo>
                  <a:pt x="0" y="0"/>
                </a:lnTo>
                <a:lnTo>
                  <a:pt x="0" y="4520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391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870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214992"/>
            <a:ext cx="0" cy="208279"/>
          </a:xfrm>
          <a:custGeom>
            <a:avLst/>
            <a:gdLst/>
            <a:ahLst/>
            <a:cxnLst/>
            <a:rect l="l" t="t" r="r" b="b"/>
            <a:pathLst>
              <a:path h="208279">
                <a:moveTo>
                  <a:pt x="0" y="0"/>
                </a:moveTo>
                <a:lnTo>
                  <a:pt x="0" y="2080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87068"/>
            <a:ext cx="18415" cy="1092200"/>
          </a:xfrm>
          <a:custGeom>
            <a:avLst/>
            <a:gdLst/>
            <a:ahLst/>
            <a:cxnLst/>
            <a:rect l="l" t="t" r="r" b="b"/>
            <a:pathLst>
              <a:path w="18414" h="1092200">
                <a:moveTo>
                  <a:pt x="0" y="1091603"/>
                </a:moveTo>
                <a:lnTo>
                  <a:pt x="18067" y="1091603"/>
                </a:lnTo>
                <a:lnTo>
                  <a:pt x="18067" y="0"/>
                </a:lnTo>
                <a:lnTo>
                  <a:pt x="0" y="0"/>
                </a:lnTo>
                <a:lnTo>
                  <a:pt x="0" y="1091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4229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532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73463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4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53260"/>
            <a:ext cx="18415" cy="450215"/>
          </a:xfrm>
          <a:custGeom>
            <a:avLst/>
            <a:gdLst/>
            <a:ahLst/>
            <a:cxnLst/>
            <a:rect l="l" t="t" r="r" b="b"/>
            <a:pathLst>
              <a:path w="18414" h="450214">
                <a:moveTo>
                  <a:pt x="0" y="449999"/>
                </a:moveTo>
                <a:lnTo>
                  <a:pt x="18067" y="449999"/>
                </a:lnTo>
                <a:lnTo>
                  <a:pt x="18067" y="0"/>
                </a:lnTo>
                <a:lnTo>
                  <a:pt x="0" y="0"/>
                </a:lnTo>
                <a:lnTo>
                  <a:pt x="0" y="4499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889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825777"/>
            <a:ext cx="18415" cy="744855"/>
          </a:xfrm>
          <a:custGeom>
            <a:avLst/>
            <a:gdLst/>
            <a:ahLst/>
            <a:cxnLst/>
            <a:rect l="l" t="t" r="r" b="b"/>
            <a:pathLst>
              <a:path w="18415" h="744855">
                <a:moveTo>
                  <a:pt x="0" y="0"/>
                </a:moveTo>
                <a:lnTo>
                  <a:pt x="18067" y="0"/>
                </a:lnTo>
                <a:lnTo>
                  <a:pt x="18067" y="744486"/>
                </a:lnTo>
                <a:lnTo>
                  <a:pt x="0" y="7444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561230"/>
            <a:ext cx="1061720" cy="938530"/>
            <a:chOff x="712034" y="2561230"/>
            <a:chExt cx="1061720" cy="938530"/>
          </a:xfrm>
        </p:grpSpPr>
        <p:sp>
          <p:nvSpPr>
            <p:cNvPr id="20" name="object 20"/>
            <p:cNvSpPr/>
            <p:nvPr/>
          </p:nvSpPr>
          <p:spPr>
            <a:xfrm>
              <a:off x="1242809" y="3254222"/>
              <a:ext cx="0" cy="245745"/>
            </a:xfrm>
            <a:custGeom>
              <a:avLst/>
              <a:gdLst/>
              <a:ahLst/>
              <a:cxnLst/>
              <a:rect l="l" t="t" r="r" b="b"/>
              <a:pathLst>
                <a:path h="245745">
                  <a:moveTo>
                    <a:pt x="0" y="0"/>
                  </a:moveTo>
                  <a:lnTo>
                    <a:pt x="0" y="2453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70264"/>
              <a:ext cx="1043940" cy="684530"/>
            </a:xfrm>
            <a:custGeom>
              <a:avLst/>
              <a:gdLst/>
              <a:ahLst/>
              <a:cxnLst/>
              <a:rect l="l" t="t" r="r" b="b"/>
              <a:pathLst>
                <a:path w="1043939" h="684529">
                  <a:moveTo>
                    <a:pt x="1043482" y="683958"/>
                  </a:moveTo>
                  <a:lnTo>
                    <a:pt x="0" y="68395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8395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70264"/>
              <a:ext cx="1043940" cy="684530"/>
            </a:xfrm>
            <a:custGeom>
              <a:avLst/>
              <a:gdLst/>
              <a:ahLst/>
              <a:cxnLst/>
              <a:rect l="l" t="t" r="r" b="b"/>
              <a:pathLst>
                <a:path w="1043939" h="684529">
                  <a:moveTo>
                    <a:pt x="0" y="0"/>
                  </a:moveTo>
                  <a:lnTo>
                    <a:pt x="1043482" y="0"/>
                  </a:lnTo>
                  <a:lnTo>
                    <a:pt x="1043482" y="683958"/>
                  </a:lnTo>
                  <a:lnTo>
                    <a:pt x="0" y="6839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8198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433485"/>
            <a:ext cx="18415" cy="452120"/>
          </a:xfrm>
          <a:custGeom>
            <a:avLst/>
            <a:gdLst/>
            <a:ahLst/>
            <a:cxnLst/>
            <a:rect l="l" t="t" r="r" b="b"/>
            <a:pathLst>
              <a:path w="18414" h="452119">
                <a:moveTo>
                  <a:pt x="0" y="0"/>
                </a:moveTo>
                <a:lnTo>
                  <a:pt x="18067" y="0"/>
                </a:lnTo>
                <a:lnTo>
                  <a:pt x="18067" y="452043"/>
                </a:lnTo>
                <a:lnTo>
                  <a:pt x="0" y="45204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876495"/>
            <a:ext cx="1061720" cy="662940"/>
            <a:chOff x="1871455" y="2876495"/>
            <a:chExt cx="1061720" cy="662940"/>
          </a:xfrm>
        </p:grpSpPr>
        <p:sp>
          <p:nvSpPr>
            <p:cNvPr id="26" name="object 26"/>
            <p:cNvSpPr/>
            <p:nvPr/>
          </p:nvSpPr>
          <p:spPr>
            <a:xfrm>
              <a:off x="2402281" y="3427361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5">
                  <a:moveTo>
                    <a:pt x="0" y="0"/>
                  </a:moveTo>
                  <a:lnTo>
                    <a:pt x="0" y="1117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885528"/>
              <a:ext cx="1043940" cy="542290"/>
            </a:xfrm>
            <a:custGeom>
              <a:avLst/>
              <a:gdLst/>
              <a:ahLst/>
              <a:cxnLst/>
              <a:rect l="l" t="t" r="r" b="b"/>
              <a:pathLst>
                <a:path w="1043939" h="542289">
                  <a:moveTo>
                    <a:pt x="1043533" y="541832"/>
                  </a:moveTo>
                  <a:lnTo>
                    <a:pt x="0" y="54183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183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85528"/>
              <a:ext cx="1043940" cy="542290"/>
            </a:xfrm>
            <a:custGeom>
              <a:avLst/>
              <a:gdLst/>
              <a:ahLst/>
              <a:cxnLst/>
              <a:rect l="l" t="t" r="r" b="b"/>
              <a:pathLst>
                <a:path w="1043939" h="542289">
                  <a:moveTo>
                    <a:pt x="0" y="0"/>
                  </a:moveTo>
                  <a:lnTo>
                    <a:pt x="1043533" y="0"/>
                  </a:lnTo>
                  <a:lnTo>
                    <a:pt x="1043533" y="541832"/>
                  </a:lnTo>
                  <a:lnTo>
                    <a:pt x="0" y="5418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2900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87068"/>
            <a:ext cx="18415" cy="1092200"/>
          </a:xfrm>
          <a:custGeom>
            <a:avLst/>
            <a:gdLst/>
            <a:ahLst/>
            <a:cxnLst/>
            <a:rect l="l" t="t" r="r" b="b"/>
            <a:pathLst>
              <a:path w="18414" h="1092200">
                <a:moveTo>
                  <a:pt x="0" y="0"/>
                </a:moveTo>
                <a:lnTo>
                  <a:pt x="18067" y="0"/>
                </a:lnTo>
                <a:lnTo>
                  <a:pt x="18067" y="1091603"/>
                </a:lnTo>
                <a:lnTo>
                  <a:pt x="0" y="10916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369638"/>
            <a:ext cx="1061720" cy="1053465"/>
            <a:chOff x="3030927" y="2369638"/>
            <a:chExt cx="1061720" cy="1053465"/>
          </a:xfrm>
        </p:grpSpPr>
        <p:sp>
          <p:nvSpPr>
            <p:cNvPr id="32" name="object 32"/>
            <p:cNvSpPr/>
            <p:nvPr/>
          </p:nvSpPr>
          <p:spPr>
            <a:xfrm>
              <a:off x="3561702" y="321497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0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78671"/>
              <a:ext cx="1043940" cy="836930"/>
            </a:xfrm>
            <a:custGeom>
              <a:avLst/>
              <a:gdLst/>
              <a:ahLst/>
              <a:cxnLst/>
              <a:rect l="l" t="t" r="r" b="b"/>
              <a:pathLst>
                <a:path w="1043939" h="836930">
                  <a:moveTo>
                    <a:pt x="1043482" y="836320"/>
                  </a:moveTo>
                  <a:lnTo>
                    <a:pt x="0" y="83632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3632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78671"/>
              <a:ext cx="1043940" cy="836930"/>
            </a:xfrm>
            <a:custGeom>
              <a:avLst/>
              <a:gdLst/>
              <a:ahLst/>
              <a:cxnLst/>
              <a:rect l="l" t="t" r="r" b="b"/>
              <a:pathLst>
                <a:path w="1043939" h="836930">
                  <a:moveTo>
                    <a:pt x="0" y="0"/>
                  </a:moveTo>
                  <a:lnTo>
                    <a:pt x="1043482" y="0"/>
                  </a:lnTo>
                  <a:lnTo>
                    <a:pt x="1043482" y="836320"/>
                  </a:lnTo>
                  <a:lnTo>
                    <a:pt x="0" y="8363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0754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53260"/>
            <a:ext cx="18415" cy="450215"/>
          </a:xfrm>
          <a:custGeom>
            <a:avLst/>
            <a:gdLst/>
            <a:ahLst/>
            <a:cxnLst/>
            <a:rect l="l" t="t" r="r" b="b"/>
            <a:pathLst>
              <a:path w="18414" h="450214">
                <a:moveTo>
                  <a:pt x="0" y="0"/>
                </a:moveTo>
                <a:lnTo>
                  <a:pt x="18067" y="0"/>
                </a:lnTo>
                <a:lnTo>
                  <a:pt x="18067" y="449999"/>
                </a:lnTo>
                <a:lnTo>
                  <a:pt x="0" y="4499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294225"/>
            <a:ext cx="1061720" cy="995044"/>
            <a:chOff x="4190348" y="2294225"/>
            <a:chExt cx="1061720" cy="995044"/>
          </a:xfrm>
        </p:grpSpPr>
        <p:sp>
          <p:nvSpPr>
            <p:cNvPr id="38" name="object 38"/>
            <p:cNvSpPr/>
            <p:nvPr/>
          </p:nvSpPr>
          <p:spPr>
            <a:xfrm>
              <a:off x="4721123" y="3173463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4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03259"/>
              <a:ext cx="1043940" cy="870585"/>
            </a:xfrm>
            <a:custGeom>
              <a:avLst/>
              <a:gdLst/>
              <a:ahLst/>
              <a:cxnLst/>
              <a:rect l="l" t="t" r="r" b="b"/>
              <a:pathLst>
                <a:path w="1043939" h="870585">
                  <a:moveTo>
                    <a:pt x="1043533" y="870204"/>
                  </a:moveTo>
                  <a:lnTo>
                    <a:pt x="0" y="87020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7020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03259"/>
              <a:ext cx="1043940" cy="870585"/>
            </a:xfrm>
            <a:custGeom>
              <a:avLst/>
              <a:gdLst/>
              <a:ahLst/>
              <a:cxnLst/>
              <a:rect l="l" t="t" r="r" b="b"/>
              <a:pathLst>
                <a:path w="1043939" h="870585">
                  <a:moveTo>
                    <a:pt x="0" y="0"/>
                  </a:moveTo>
                  <a:lnTo>
                    <a:pt x="1043533" y="0"/>
                  </a:lnTo>
                  <a:lnTo>
                    <a:pt x="1043533" y="870204"/>
                  </a:lnTo>
                  <a:lnTo>
                    <a:pt x="0" y="8702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0967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7352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1167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6886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57448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052360"/>
              <a:ext cx="34925" cy="3072765"/>
            </a:xfrm>
            <a:custGeom>
              <a:avLst/>
              <a:gdLst/>
              <a:ahLst/>
              <a:cxnLst/>
              <a:rect l="l" t="t" r="r" b="b"/>
              <a:pathLst>
                <a:path w="34925" h="3072765">
                  <a:moveTo>
                    <a:pt x="0" y="3072612"/>
                  </a:moveTo>
                  <a:lnTo>
                    <a:pt x="34772" y="3072612"/>
                  </a:lnTo>
                </a:path>
                <a:path w="34925" h="3072765">
                  <a:moveTo>
                    <a:pt x="0" y="2048421"/>
                  </a:moveTo>
                  <a:lnTo>
                    <a:pt x="34772" y="2048421"/>
                  </a:lnTo>
                </a:path>
                <a:path w="34925" h="3072765">
                  <a:moveTo>
                    <a:pt x="0" y="1024242"/>
                  </a:moveTo>
                  <a:lnTo>
                    <a:pt x="34772" y="1024242"/>
                  </a:lnTo>
                </a:path>
                <a:path w="34925" h="30727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922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9301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9681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9438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084238" y="0"/>
            <a:ext cx="179514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2-hydroxymyristate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302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430259"/>
            <a:ext cx="18415" cy="575945"/>
          </a:xfrm>
          <a:custGeom>
            <a:avLst/>
            <a:gdLst/>
            <a:ahLst/>
            <a:cxnLst/>
            <a:rect l="l" t="t" r="r" b="b"/>
            <a:pathLst>
              <a:path w="18415" h="575944">
                <a:moveTo>
                  <a:pt x="0" y="575868"/>
                </a:moveTo>
                <a:lnTo>
                  <a:pt x="18067" y="575868"/>
                </a:lnTo>
                <a:lnTo>
                  <a:pt x="18067" y="0"/>
                </a:lnTo>
                <a:lnTo>
                  <a:pt x="0" y="0"/>
                </a:lnTo>
                <a:lnTo>
                  <a:pt x="0" y="5758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477412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4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028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6205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54475"/>
            <a:ext cx="0" cy="109855"/>
          </a:xfrm>
          <a:custGeom>
            <a:avLst/>
            <a:gdLst/>
            <a:ahLst/>
            <a:cxnLst/>
            <a:rect l="l" t="t" r="r" b="b"/>
            <a:pathLst>
              <a:path h="109854">
                <a:moveTo>
                  <a:pt x="0" y="0"/>
                </a:moveTo>
                <a:lnTo>
                  <a:pt x="0" y="1093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620568"/>
            <a:ext cx="18415" cy="610235"/>
          </a:xfrm>
          <a:custGeom>
            <a:avLst/>
            <a:gdLst/>
            <a:ahLst/>
            <a:cxnLst/>
            <a:rect l="l" t="t" r="r" b="b"/>
            <a:pathLst>
              <a:path w="18414" h="610235">
                <a:moveTo>
                  <a:pt x="0" y="609841"/>
                </a:moveTo>
                <a:lnTo>
                  <a:pt x="18067" y="609841"/>
                </a:lnTo>
                <a:lnTo>
                  <a:pt x="18067" y="0"/>
                </a:lnTo>
                <a:lnTo>
                  <a:pt x="0" y="0"/>
                </a:lnTo>
                <a:lnTo>
                  <a:pt x="0" y="609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638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3374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621989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5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337498"/>
            <a:ext cx="18415" cy="730250"/>
          </a:xfrm>
          <a:custGeom>
            <a:avLst/>
            <a:gdLst/>
            <a:ahLst/>
            <a:cxnLst/>
            <a:rect l="l" t="t" r="r" b="b"/>
            <a:pathLst>
              <a:path w="18414" h="730250">
                <a:moveTo>
                  <a:pt x="0" y="729653"/>
                </a:moveTo>
                <a:lnTo>
                  <a:pt x="18067" y="729653"/>
                </a:lnTo>
                <a:lnTo>
                  <a:pt x="18067" y="0"/>
                </a:lnTo>
                <a:lnTo>
                  <a:pt x="0" y="0"/>
                </a:lnTo>
                <a:lnTo>
                  <a:pt x="0" y="729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154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2349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473259"/>
            <a:ext cx="0" cy="115570"/>
          </a:xfrm>
          <a:custGeom>
            <a:avLst/>
            <a:gdLst/>
            <a:ahLst/>
            <a:cxnLst/>
            <a:rect l="l" t="t" r="r" b="b"/>
            <a:pathLst>
              <a:path h="115570">
                <a:moveTo>
                  <a:pt x="0" y="0"/>
                </a:moveTo>
                <a:lnTo>
                  <a:pt x="0" y="1153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234996"/>
            <a:ext cx="18415" cy="371475"/>
          </a:xfrm>
          <a:custGeom>
            <a:avLst/>
            <a:gdLst/>
            <a:ahLst/>
            <a:cxnLst/>
            <a:rect l="l" t="t" r="r" b="b"/>
            <a:pathLst>
              <a:path w="18414" h="371475">
                <a:moveTo>
                  <a:pt x="0" y="371233"/>
                </a:moveTo>
                <a:lnTo>
                  <a:pt x="18067" y="371233"/>
                </a:lnTo>
                <a:lnTo>
                  <a:pt x="18067" y="0"/>
                </a:lnTo>
                <a:lnTo>
                  <a:pt x="0" y="0"/>
                </a:lnTo>
                <a:lnTo>
                  <a:pt x="0" y="371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886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430259"/>
            <a:ext cx="18415" cy="575945"/>
          </a:xfrm>
          <a:custGeom>
            <a:avLst/>
            <a:gdLst/>
            <a:ahLst/>
            <a:cxnLst/>
            <a:rect l="l" t="t" r="r" b="b"/>
            <a:pathLst>
              <a:path w="18415" h="575944">
                <a:moveTo>
                  <a:pt x="0" y="0"/>
                </a:moveTo>
                <a:lnTo>
                  <a:pt x="18067" y="0"/>
                </a:lnTo>
                <a:lnTo>
                  <a:pt x="18067" y="575868"/>
                </a:lnTo>
                <a:lnTo>
                  <a:pt x="0" y="5758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97094"/>
            <a:ext cx="1061720" cy="605790"/>
            <a:chOff x="712034" y="2997094"/>
            <a:chExt cx="1061720" cy="605790"/>
          </a:xfrm>
        </p:grpSpPr>
        <p:sp>
          <p:nvSpPr>
            <p:cNvPr id="20" name="object 20"/>
            <p:cNvSpPr/>
            <p:nvPr/>
          </p:nvSpPr>
          <p:spPr>
            <a:xfrm>
              <a:off x="1242809" y="3477412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4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006128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4">
                  <a:moveTo>
                    <a:pt x="1043482" y="471284"/>
                  </a:moveTo>
                  <a:lnTo>
                    <a:pt x="0" y="47128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128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006128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4">
                  <a:moveTo>
                    <a:pt x="0" y="0"/>
                  </a:moveTo>
                  <a:lnTo>
                    <a:pt x="1043482" y="0"/>
                  </a:lnTo>
                  <a:lnTo>
                    <a:pt x="1043482" y="471284"/>
                  </a:lnTo>
                  <a:lnTo>
                    <a:pt x="0" y="47128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2929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620568"/>
            <a:ext cx="18415" cy="610235"/>
          </a:xfrm>
          <a:custGeom>
            <a:avLst/>
            <a:gdLst/>
            <a:ahLst/>
            <a:cxnLst/>
            <a:rect l="l" t="t" r="r" b="b"/>
            <a:pathLst>
              <a:path w="18414" h="610235">
                <a:moveTo>
                  <a:pt x="0" y="0"/>
                </a:moveTo>
                <a:lnTo>
                  <a:pt x="18067" y="0"/>
                </a:lnTo>
                <a:lnTo>
                  <a:pt x="18067" y="609841"/>
                </a:lnTo>
                <a:lnTo>
                  <a:pt x="0" y="60984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221376"/>
            <a:ext cx="1061720" cy="542925"/>
            <a:chOff x="1871455" y="3221376"/>
            <a:chExt cx="1061720" cy="542925"/>
          </a:xfrm>
        </p:grpSpPr>
        <p:sp>
          <p:nvSpPr>
            <p:cNvPr id="26" name="object 26"/>
            <p:cNvSpPr/>
            <p:nvPr/>
          </p:nvSpPr>
          <p:spPr>
            <a:xfrm>
              <a:off x="2402281" y="3654475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30410"/>
              <a:ext cx="1043940" cy="424180"/>
            </a:xfrm>
            <a:custGeom>
              <a:avLst/>
              <a:gdLst/>
              <a:ahLst/>
              <a:cxnLst/>
              <a:rect l="l" t="t" r="r" b="b"/>
              <a:pathLst>
                <a:path w="1043939" h="424179">
                  <a:moveTo>
                    <a:pt x="1043533" y="424065"/>
                  </a:moveTo>
                  <a:lnTo>
                    <a:pt x="0" y="42406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406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30410"/>
              <a:ext cx="1043940" cy="424180"/>
            </a:xfrm>
            <a:custGeom>
              <a:avLst/>
              <a:gdLst/>
              <a:ahLst/>
              <a:cxnLst/>
              <a:rect l="l" t="t" r="r" b="b"/>
              <a:pathLst>
                <a:path w="1043939" h="424179">
                  <a:moveTo>
                    <a:pt x="0" y="0"/>
                  </a:moveTo>
                  <a:lnTo>
                    <a:pt x="1043533" y="0"/>
                  </a:lnTo>
                  <a:lnTo>
                    <a:pt x="1043533" y="424065"/>
                  </a:lnTo>
                  <a:lnTo>
                    <a:pt x="0" y="42406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48598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337498"/>
            <a:ext cx="18415" cy="730250"/>
          </a:xfrm>
          <a:custGeom>
            <a:avLst/>
            <a:gdLst/>
            <a:ahLst/>
            <a:cxnLst/>
            <a:rect l="l" t="t" r="r" b="b"/>
            <a:pathLst>
              <a:path w="18414" h="730250">
                <a:moveTo>
                  <a:pt x="0" y="0"/>
                </a:moveTo>
                <a:lnTo>
                  <a:pt x="18067" y="0"/>
                </a:lnTo>
                <a:lnTo>
                  <a:pt x="18067" y="729653"/>
                </a:lnTo>
                <a:lnTo>
                  <a:pt x="0" y="7296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058117"/>
            <a:ext cx="1061720" cy="657860"/>
            <a:chOff x="3030927" y="3058117"/>
            <a:chExt cx="1061720" cy="657860"/>
          </a:xfrm>
        </p:grpSpPr>
        <p:sp>
          <p:nvSpPr>
            <p:cNvPr id="32" name="object 32"/>
            <p:cNvSpPr/>
            <p:nvPr/>
          </p:nvSpPr>
          <p:spPr>
            <a:xfrm>
              <a:off x="3561702" y="3621976"/>
              <a:ext cx="0" cy="93980"/>
            </a:xfrm>
            <a:custGeom>
              <a:avLst/>
              <a:gdLst/>
              <a:ahLst/>
              <a:cxnLst/>
              <a:rect l="l" t="t" r="r" b="b"/>
              <a:pathLst>
                <a:path h="93979">
                  <a:moveTo>
                    <a:pt x="0" y="0"/>
                  </a:moveTo>
                  <a:lnTo>
                    <a:pt x="0" y="935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067151"/>
              <a:ext cx="1043940" cy="554990"/>
            </a:xfrm>
            <a:custGeom>
              <a:avLst/>
              <a:gdLst/>
              <a:ahLst/>
              <a:cxnLst/>
              <a:rect l="l" t="t" r="r" b="b"/>
              <a:pathLst>
                <a:path w="1043939" h="554989">
                  <a:moveTo>
                    <a:pt x="1043482" y="554837"/>
                  </a:moveTo>
                  <a:lnTo>
                    <a:pt x="0" y="55483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483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067151"/>
              <a:ext cx="1043940" cy="554990"/>
            </a:xfrm>
            <a:custGeom>
              <a:avLst/>
              <a:gdLst/>
              <a:ahLst/>
              <a:cxnLst/>
              <a:rect l="l" t="t" r="r" b="b"/>
              <a:pathLst>
                <a:path w="1043939" h="554989">
                  <a:moveTo>
                    <a:pt x="0" y="0"/>
                  </a:moveTo>
                  <a:lnTo>
                    <a:pt x="1043482" y="0"/>
                  </a:lnTo>
                  <a:lnTo>
                    <a:pt x="1043482" y="554837"/>
                  </a:lnTo>
                  <a:lnTo>
                    <a:pt x="0" y="5548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590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234996"/>
            <a:ext cx="18415" cy="371475"/>
          </a:xfrm>
          <a:custGeom>
            <a:avLst/>
            <a:gdLst/>
            <a:ahLst/>
            <a:cxnLst/>
            <a:rect l="l" t="t" r="r" b="b"/>
            <a:pathLst>
              <a:path w="18414" h="371475">
                <a:moveTo>
                  <a:pt x="0" y="0"/>
                </a:moveTo>
                <a:lnTo>
                  <a:pt x="18067" y="0"/>
                </a:lnTo>
                <a:lnTo>
                  <a:pt x="18067" y="371233"/>
                </a:lnTo>
                <a:lnTo>
                  <a:pt x="0" y="3712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597196"/>
            <a:ext cx="1061720" cy="991869"/>
            <a:chOff x="4190348" y="2597196"/>
            <a:chExt cx="1061720" cy="991869"/>
          </a:xfrm>
        </p:grpSpPr>
        <p:sp>
          <p:nvSpPr>
            <p:cNvPr id="38" name="object 38"/>
            <p:cNvSpPr/>
            <p:nvPr/>
          </p:nvSpPr>
          <p:spPr>
            <a:xfrm>
              <a:off x="4721123" y="3473246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3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606230"/>
              <a:ext cx="1043940" cy="867410"/>
            </a:xfrm>
            <a:custGeom>
              <a:avLst/>
              <a:gdLst/>
              <a:ahLst/>
              <a:cxnLst/>
              <a:rect l="l" t="t" r="r" b="b"/>
              <a:pathLst>
                <a:path w="1043939" h="867410">
                  <a:moveTo>
                    <a:pt x="1043533" y="867029"/>
                  </a:moveTo>
                  <a:lnTo>
                    <a:pt x="0" y="8670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6702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606230"/>
              <a:ext cx="1043940" cy="867410"/>
            </a:xfrm>
            <a:custGeom>
              <a:avLst/>
              <a:gdLst/>
              <a:ahLst/>
              <a:cxnLst/>
              <a:rect l="l" t="t" r="r" b="b"/>
              <a:pathLst>
                <a:path w="1043939" h="867410">
                  <a:moveTo>
                    <a:pt x="0" y="0"/>
                  </a:moveTo>
                  <a:lnTo>
                    <a:pt x="1043533" y="0"/>
                  </a:lnTo>
                  <a:lnTo>
                    <a:pt x="1043533" y="867029"/>
                  </a:lnTo>
                  <a:lnTo>
                    <a:pt x="0" y="8670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3155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65152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04438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3601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1767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83636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85711"/>
              <a:ext cx="34925" cy="3739515"/>
            </a:xfrm>
            <a:custGeom>
              <a:avLst/>
              <a:gdLst/>
              <a:ahLst/>
              <a:cxnLst/>
              <a:rect l="l" t="t" r="r" b="b"/>
              <a:pathLst>
                <a:path w="34925" h="3739515">
                  <a:moveTo>
                    <a:pt x="0" y="3739261"/>
                  </a:moveTo>
                  <a:lnTo>
                    <a:pt x="34772" y="3739261"/>
                  </a:lnTo>
                </a:path>
                <a:path w="34925" h="3739515">
                  <a:moveTo>
                    <a:pt x="0" y="2991446"/>
                  </a:moveTo>
                  <a:lnTo>
                    <a:pt x="34772" y="2991446"/>
                  </a:lnTo>
                </a:path>
                <a:path w="34925" h="3739515">
                  <a:moveTo>
                    <a:pt x="0" y="2243582"/>
                  </a:moveTo>
                  <a:lnTo>
                    <a:pt x="34772" y="2243582"/>
                  </a:lnTo>
                </a:path>
                <a:path w="34925" h="3739515">
                  <a:moveTo>
                    <a:pt x="0" y="1495729"/>
                  </a:moveTo>
                  <a:lnTo>
                    <a:pt x="34772" y="1495729"/>
                  </a:lnTo>
                </a:path>
                <a:path w="34925" h="3739515">
                  <a:moveTo>
                    <a:pt x="0" y="747864"/>
                  </a:moveTo>
                  <a:lnTo>
                    <a:pt x="34772" y="747864"/>
                  </a:lnTo>
                </a:path>
                <a:path w="34925" h="37395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686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5207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7289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0250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2772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084089" y="0"/>
            <a:ext cx="17957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2-hydroxypalmitate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3062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553320"/>
            <a:ext cx="579755" cy="100965"/>
            <a:chOff x="952944" y="3553320"/>
            <a:chExt cx="579755" cy="100965"/>
          </a:xfrm>
        </p:grpSpPr>
        <p:sp>
          <p:nvSpPr>
            <p:cNvPr id="4" name="object 4"/>
            <p:cNvSpPr/>
            <p:nvPr/>
          </p:nvSpPr>
          <p:spPr>
            <a:xfrm>
              <a:off x="1242809" y="3553320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833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64515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4411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53790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3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441130"/>
            <a:ext cx="18415" cy="669925"/>
          </a:xfrm>
          <a:custGeom>
            <a:avLst/>
            <a:gdLst/>
            <a:ahLst/>
            <a:cxnLst/>
            <a:rect l="l" t="t" r="r" b="b"/>
            <a:pathLst>
              <a:path w="18414" h="669925">
                <a:moveTo>
                  <a:pt x="0" y="669582"/>
                </a:moveTo>
                <a:lnTo>
                  <a:pt x="18067" y="669582"/>
                </a:lnTo>
                <a:lnTo>
                  <a:pt x="18067" y="0"/>
                </a:lnTo>
                <a:lnTo>
                  <a:pt x="0" y="0"/>
                </a:lnTo>
                <a:lnTo>
                  <a:pt x="0" y="669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931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4209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677335"/>
            <a:ext cx="0" cy="76835"/>
          </a:xfrm>
          <a:custGeom>
            <a:avLst/>
            <a:gdLst/>
            <a:ahLst/>
            <a:cxnLst/>
            <a:rect l="l" t="t" r="r" b="b"/>
            <a:pathLst>
              <a:path h="76835">
                <a:moveTo>
                  <a:pt x="0" y="0"/>
                </a:moveTo>
                <a:lnTo>
                  <a:pt x="0" y="764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420988"/>
            <a:ext cx="18415" cy="713740"/>
          </a:xfrm>
          <a:custGeom>
            <a:avLst/>
            <a:gdLst/>
            <a:ahLst/>
            <a:cxnLst/>
            <a:rect l="l" t="t" r="r" b="b"/>
            <a:pathLst>
              <a:path w="18414" h="713739">
                <a:moveTo>
                  <a:pt x="0" y="713625"/>
                </a:moveTo>
                <a:lnTo>
                  <a:pt x="18067" y="713625"/>
                </a:lnTo>
                <a:lnTo>
                  <a:pt x="18067" y="0"/>
                </a:lnTo>
                <a:lnTo>
                  <a:pt x="0" y="0"/>
                </a:lnTo>
                <a:lnTo>
                  <a:pt x="0" y="713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537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3239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641572"/>
            <a:ext cx="0" cy="130175"/>
          </a:xfrm>
          <a:custGeom>
            <a:avLst/>
            <a:gdLst/>
            <a:ahLst/>
            <a:cxnLst/>
            <a:rect l="l" t="t" r="r" b="b"/>
            <a:pathLst>
              <a:path h="130175">
                <a:moveTo>
                  <a:pt x="0" y="0"/>
                </a:moveTo>
                <a:lnTo>
                  <a:pt x="0" y="12962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323998"/>
            <a:ext cx="18415" cy="470534"/>
          </a:xfrm>
          <a:custGeom>
            <a:avLst/>
            <a:gdLst/>
            <a:ahLst/>
            <a:cxnLst/>
            <a:rect l="l" t="t" r="r" b="b"/>
            <a:pathLst>
              <a:path w="18414" h="470535">
                <a:moveTo>
                  <a:pt x="0" y="470001"/>
                </a:moveTo>
                <a:lnTo>
                  <a:pt x="18067" y="470001"/>
                </a:lnTo>
                <a:lnTo>
                  <a:pt x="18067" y="0"/>
                </a:lnTo>
                <a:lnTo>
                  <a:pt x="0" y="0"/>
                </a:lnTo>
                <a:lnTo>
                  <a:pt x="0" y="470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712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3301741"/>
            <a:ext cx="1061720" cy="343535"/>
            <a:chOff x="712034" y="3301741"/>
            <a:chExt cx="1061720" cy="343535"/>
          </a:xfrm>
        </p:grpSpPr>
        <p:sp>
          <p:nvSpPr>
            <p:cNvPr id="19" name="object 19"/>
            <p:cNvSpPr/>
            <p:nvPr/>
          </p:nvSpPr>
          <p:spPr>
            <a:xfrm>
              <a:off x="1242809" y="3553320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8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310775"/>
              <a:ext cx="1043940" cy="242570"/>
            </a:xfrm>
            <a:custGeom>
              <a:avLst/>
              <a:gdLst/>
              <a:ahLst/>
              <a:cxnLst/>
              <a:rect l="l" t="t" r="r" b="b"/>
              <a:pathLst>
                <a:path w="1043939" h="242570">
                  <a:moveTo>
                    <a:pt x="1043482" y="242544"/>
                  </a:moveTo>
                  <a:lnTo>
                    <a:pt x="0" y="2425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254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310775"/>
              <a:ext cx="1043940" cy="242570"/>
            </a:xfrm>
            <a:custGeom>
              <a:avLst/>
              <a:gdLst/>
              <a:ahLst/>
              <a:cxnLst/>
              <a:rect l="l" t="t" r="r" b="b"/>
              <a:pathLst>
                <a:path w="1043939" h="242570">
                  <a:moveTo>
                    <a:pt x="0" y="0"/>
                  </a:moveTo>
                  <a:lnTo>
                    <a:pt x="1043482" y="0"/>
                  </a:lnTo>
                  <a:lnTo>
                    <a:pt x="1043482" y="242544"/>
                  </a:lnTo>
                  <a:lnTo>
                    <a:pt x="0" y="2425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4517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441130"/>
            <a:ext cx="18415" cy="669925"/>
          </a:xfrm>
          <a:custGeom>
            <a:avLst/>
            <a:gdLst/>
            <a:ahLst/>
            <a:cxnLst/>
            <a:rect l="l" t="t" r="r" b="b"/>
            <a:pathLst>
              <a:path w="18414" h="669925">
                <a:moveTo>
                  <a:pt x="0" y="0"/>
                </a:moveTo>
                <a:lnTo>
                  <a:pt x="18067" y="0"/>
                </a:lnTo>
                <a:lnTo>
                  <a:pt x="18067" y="669582"/>
                </a:lnTo>
                <a:lnTo>
                  <a:pt x="0" y="6695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3101678"/>
            <a:ext cx="1061720" cy="691515"/>
            <a:chOff x="1871455" y="3101678"/>
            <a:chExt cx="1061720" cy="691515"/>
          </a:xfrm>
        </p:grpSpPr>
        <p:sp>
          <p:nvSpPr>
            <p:cNvPr id="25" name="object 25"/>
            <p:cNvSpPr/>
            <p:nvPr/>
          </p:nvSpPr>
          <p:spPr>
            <a:xfrm>
              <a:off x="2402281" y="3653777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110712"/>
              <a:ext cx="1043940" cy="543560"/>
            </a:xfrm>
            <a:custGeom>
              <a:avLst/>
              <a:gdLst/>
              <a:ahLst/>
              <a:cxnLst/>
              <a:rect l="l" t="t" r="r" b="b"/>
              <a:pathLst>
                <a:path w="1043939" h="543560">
                  <a:moveTo>
                    <a:pt x="1043533" y="543077"/>
                  </a:moveTo>
                  <a:lnTo>
                    <a:pt x="0" y="54307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307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110712"/>
              <a:ext cx="1043940" cy="543560"/>
            </a:xfrm>
            <a:custGeom>
              <a:avLst/>
              <a:gdLst/>
              <a:ahLst/>
              <a:cxnLst/>
              <a:rect l="l" t="t" r="r" b="b"/>
              <a:pathLst>
                <a:path w="1043939" h="543560">
                  <a:moveTo>
                    <a:pt x="0" y="0"/>
                  </a:moveTo>
                  <a:lnTo>
                    <a:pt x="1043533" y="0"/>
                  </a:lnTo>
                  <a:lnTo>
                    <a:pt x="1043533" y="543077"/>
                  </a:lnTo>
                  <a:lnTo>
                    <a:pt x="0" y="5430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3589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420988"/>
            <a:ext cx="18415" cy="713740"/>
          </a:xfrm>
          <a:custGeom>
            <a:avLst/>
            <a:gdLst/>
            <a:ahLst/>
            <a:cxnLst/>
            <a:rect l="l" t="t" r="r" b="b"/>
            <a:pathLst>
              <a:path w="18414" h="713739">
                <a:moveTo>
                  <a:pt x="0" y="0"/>
                </a:moveTo>
                <a:lnTo>
                  <a:pt x="18067" y="0"/>
                </a:lnTo>
                <a:lnTo>
                  <a:pt x="18067" y="713625"/>
                </a:lnTo>
                <a:lnTo>
                  <a:pt x="0" y="7136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3125580"/>
            <a:ext cx="1061720" cy="628650"/>
            <a:chOff x="3030927" y="3125580"/>
            <a:chExt cx="1061720" cy="628650"/>
          </a:xfrm>
        </p:grpSpPr>
        <p:sp>
          <p:nvSpPr>
            <p:cNvPr id="31" name="object 31"/>
            <p:cNvSpPr/>
            <p:nvPr/>
          </p:nvSpPr>
          <p:spPr>
            <a:xfrm>
              <a:off x="3561702" y="3677348"/>
              <a:ext cx="0" cy="76835"/>
            </a:xfrm>
            <a:custGeom>
              <a:avLst/>
              <a:gdLst/>
              <a:ahLst/>
              <a:cxnLst/>
              <a:rect l="l" t="t" r="r" b="b"/>
              <a:pathLst>
                <a:path h="76835">
                  <a:moveTo>
                    <a:pt x="0" y="0"/>
                  </a:moveTo>
                  <a:lnTo>
                    <a:pt x="0" y="764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134614"/>
              <a:ext cx="1043940" cy="542925"/>
            </a:xfrm>
            <a:custGeom>
              <a:avLst/>
              <a:gdLst/>
              <a:ahLst/>
              <a:cxnLst/>
              <a:rect l="l" t="t" r="r" b="b"/>
              <a:pathLst>
                <a:path w="1043939" h="542925">
                  <a:moveTo>
                    <a:pt x="1043482" y="542721"/>
                  </a:moveTo>
                  <a:lnTo>
                    <a:pt x="0" y="5427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4272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34614"/>
              <a:ext cx="1043940" cy="542925"/>
            </a:xfrm>
            <a:custGeom>
              <a:avLst/>
              <a:gdLst/>
              <a:ahLst/>
              <a:cxnLst/>
              <a:rect l="l" t="t" r="r" b="b"/>
              <a:pathLst>
                <a:path w="1043939" h="542925">
                  <a:moveTo>
                    <a:pt x="0" y="0"/>
                  </a:moveTo>
                  <a:lnTo>
                    <a:pt x="1043482" y="0"/>
                  </a:lnTo>
                  <a:lnTo>
                    <a:pt x="1043482" y="542721"/>
                  </a:lnTo>
                  <a:lnTo>
                    <a:pt x="0" y="5427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3902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323998"/>
            <a:ext cx="18415" cy="470534"/>
          </a:xfrm>
          <a:custGeom>
            <a:avLst/>
            <a:gdLst/>
            <a:ahLst/>
            <a:cxnLst/>
            <a:rect l="l" t="t" r="r" b="b"/>
            <a:pathLst>
              <a:path w="18414" h="470535">
                <a:moveTo>
                  <a:pt x="0" y="0"/>
                </a:moveTo>
                <a:lnTo>
                  <a:pt x="18067" y="0"/>
                </a:lnTo>
                <a:lnTo>
                  <a:pt x="18067" y="470001"/>
                </a:lnTo>
                <a:lnTo>
                  <a:pt x="0" y="4700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784966"/>
            <a:ext cx="1061720" cy="986790"/>
            <a:chOff x="4190348" y="2784966"/>
            <a:chExt cx="1061720" cy="986790"/>
          </a:xfrm>
        </p:grpSpPr>
        <p:sp>
          <p:nvSpPr>
            <p:cNvPr id="37" name="object 37"/>
            <p:cNvSpPr/>
            <p:nvPr/>
          </p:nvSpPr>
          <p:spPr>
            <a:xfrm>
              <a:off x="4721123" y="3641572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6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794000"/>
              <a:ext cx="1043940" cy="847725"/>
            </a:xfrm>
            <a:custGeom>
              <a:avLst/>
              <a:gdLst/>
              <a:ahLst/>
              <a:cxnLst/>
              <a:rect l="l" t="t" r="r" b="b"/>
              <a:pathLst>
                <a:path w="1043939" h="847725">
                  <a:moveTo>
                    <a:pt x="1043533" y="847572"/>
                  </a:moveTo>
                  <a:lnTo>
                    <a:pt x="0" y="84757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4757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94000"/>
              <a:ext cx="1043940" cy="847725"/>
            </a:xfrm>
            <a:custGeom>
              <a:avLst/>
              <a:gdLst/>
              <a:ahLst/>
              <a:cxnLst/>
              <a:rect l="l" t="t" r="r" b="b"/>
              <a:pathLst>
                <a:path w="1043939" h="847725">
                  <a:moveTo>
                    <a:pt x="0" y="0"/>
                  </a:moveTo>
                  <a:lnTo>
                    <a:pt x="1043533" y="0"/>
                  </a:lnTo>
                  <a:lnTo>
                    <a:pt x="1043533" y="847572"/>
                  </a:lnTo>
                  <a:lnTo>
                    <a:pt x="0" y="8475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1703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384451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2652294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120135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2679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2795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1995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92318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490713"/>
              <a:ext cx="34925" cy="2634615"/>
            </a:xfrm>
            <a:custGeom>
              <a:avLst/>
              <a:gdLst/>
              <a:ahLst/>
              <a:cxnLst/>
              <a:rect l="l" t="t" r="r" b="b"/>
              <a:pathLst>
                <a:path w="34925" h="2634615">
                  <a:moveTo>
                    <a:pt x="0" y="2634259"/>
                  </a:moveTo>
                  <a:lnTo>
                    <a:pt x="34772" y="2634259"/>
                  </a:lnTo>
                </a:path>
                <a:path w="34925" h="2634615">
                  <a:moveTo>
                    <a:pt x="0" y="1317129"/>
                  </a:moveTo>
                  <a:lnTo>
                    <a:pt x="34772" y="1317129"/>
                  </a:lnTo>
                </a:path>
                <a:path w="34925" h="26346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6993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822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130673" y="0"/>
            <a:ext cx="17024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2-hydroxystearate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976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397620"/>
            <a:ext cx="18415" cy="323215"/>
          </a:xfrm>
          <a:custGeom>
            <a:avLst/>
            <a:gdLst/>
            <a:ahLst/>
            <a:cxnLst/>
            <a:rect l="l" t="t" r="r" b="b"/>
            <a:pathLst>
              <a:path w="18415" h="323214">
                <a:moveTo>
                  <a:pt x="0" y="322605"/>
                </a:moveTo>
                <a:lnTo>
                  <a:pt x="18067" y="322605"/>
                </a:lnTo>
                <a:lnTo>
                  <a:pt x="18067" y="0"/>
                </a:lnTo>
                <a:lnTo>
                  <a:pt x="0" y="0"/>
                </a:lnTo>
                <a:lnTo>
                  <a:pt x="0" y="322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93516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798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733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492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93440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61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49285"/>
            <a:ext cx="18415" cy="644525"/>
          </a:xfrm>
          <a:custGeom>
            <a:avLst/>
            <a:gdLst/>
            <a:ahLst/>
            <a:cxnLst/>
            <a:rect l="l" t="t" r="r" b="b"/>
            <a:pathLst>
              <a:path w="18414" h="644525">
                <a:moveTo>
                  <a:pt x="0" y="644334"/>
                </a:moveTo>
                <a:lnTo>
                  <a:pt x="18067" y="644334"/>
                </a:lnTo>
                <a:lnTo>
                  <a:pt x="18067" y="0"/>
                </a:lnTo>
                <a:lnTo>
                  <a:pt x="0" y="0"/>
                </a:lnTo>
                <a:lnTo>
                  <a:pt x="0" y="644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896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472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84969"/>
            <a:ext cx="0" cy="258445"/>
          </a:xfrm>
          <a:custGeom>
            <a:avLst/>
            <a:gdLst/>
            <a:ahLst/>
            <a:cxnLst/>
            <a:rect l="l" t="t" r="r" b="b"/>
            <a:pathLst>
              <a:path h="258445">
                <a:moveTo>
                  <a:pt x="0" y="0"/>
                </a:moveTo>
                <a:lnTo>
                  <a:pt x="0" y="2581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247201"/>
            <a:ext cx="18415" cy="523875"/>
          </a:xfrm>
          <a:custGeom>
            <a:avLst/>
            <a:gdLst/>
            <a:ahLst/>
            <a:cxnLst/>
            <a:rect l="l" t="t" r="r" b="b"/>
            <a:pathLst>
              <a:path w="18414" h="523875">
                <a:moveTo>
                  <a:pt x="0" y="523633"/>
                </a:moveTo>
                <a:lnTo>
                  <a:pt x="18067" y="523633"/>
                </a:lnTo>
                <a:lnTo>
                  <a:pt x="18067" y="0"/>
                </a:lnTo>
                <a:lnTo>
                  <a:pt x="0" y="0"/>
                </a:lnTo>
                <a:lnTo>
                  <a:pt x="0" y="5236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4430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727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43808"/>
            <a:ext cx="0" cy="346075"/>
          </a:xfrm>
          <a:custGeom>
            <a:avLst/>
            <a:gdLst/>
            <a:ahLst/>
            <a:cxnLst/>
            <a:rect l="l" t="t" r="r" b="b"/>
            <a:pathLst>
              <a:path h="346075">
                <a:moveTo>
                  <a:pt x="0" y="0"/>
                </a:moveTo>
                <a:lnTo>
                  <a:pt x="0" y="3460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72703"/>
            <a:ext cx="18415" cy="589280"/>
          </a:xfrm>
          <a:custGeom>
            <a:avLst/>
            <a:gdLst/>
            <a:ahLst/>
            <a:cxnLst/>
            <a:rect l="l" t="t" r="r" b="b"/>
            <a:pathLst>
              <a:path w="18414" h="589280">
                <a:moveTo>
                  <a:pt x="0" y="589064"/>
                </a:moveTo>
                <a:lnTo>
                  <a:pt x="18067" y="589064"/>
                </a:lnTo>
                <a:lnTo>
                  <a:pt x="18067" y="0"/>
                </a:lnTo>
                <a:lnTo>
                  <a:pt x="0" y="0"/>
                </a:lnTo>
                <a:lnTo>
                  <a:pt x="0" y="589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898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397620"/>
            <a:ext cx="18415" cy="323215"/>
          </a:xfrm>
          <a:custGeom>
            <a:avLst/>
            <a:gdLst/>
            <a:ahLst/>
            <a:cxnLst/>
            <a:rect l="l" t="t" r="r" b="b"/>
            <a:pathLst>
              <a:path w="18415" h="323214">
                <a:moveTo>
                  <a:pt x="0" y="0"/>
                </a:moveTo>
                <a:lnTo>
                  <a:pt x="18067" y="0"/>
                </a:lnTo>
                <a:lnTo>
                  <a:pt x="18067" y="322605"/>
                </a:lnTo>
                <a:lnTo>
                  <a:pt x="0" y="32260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711191"/>
            <a:ext cx="1061720" cy="762635"/>
            <a:chOff x="712034" y="2711191"/>
            <a:chExt cx="1061720" cy="762635"/>
          </a:xfrm>
        </p:grpSpPr>
        <p:sp>
          <p:nvSpPr>
            <p:cNvPr id="20" name="object 20"/>
            <p:cNvSpPr/>
            <p:nvPr/>
          </p:nvSpPr>
          <p:spPr>
            <a:xfrm>
              <a:off x="1242809" y="3293516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39">
                  <a:moveTo>
                    <a:pt x="0" y="0"/>
                  </a:moveTo>
                  <a:lnTo>
                    <a:pt x="0" y="1798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20225"/>
              <a:ext cx="1043940" cy="573405"/>
            </a:xfrm>
            <a:custGeom>
              <a:avLst/>
              <a:gdLst/>
              <a:ahLst/>
              <a:cxnLst/>
              <a:rect l="l" t="t" r="r" b="b"/>
              <a:pathLst>
                <a:path w="1043939" h="573404">
                  <a:moveTo>
                    <a:pt x="1043482" y="573290"/>
                  </a:moveTo>
                  <a:lnTo>
                    <a:pt x="0" y="5732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329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20225"/>
              <a:ext cx="1043940" cy="573405"/>
            </a:xfrm>
            <a:custGeom>
              <a:avLst/>
              <a:gdLst/>
              <a:ahLst/>
              <a:cxnLst/>
              <a:rect l="l" t="t" r="r" b="b"/>
              <a:pathLst>
                <a:path w="1043939" h="573404">
                  <a:moveTo>
                    <a:pt x="0" y="0"/>
                  </a:moveTo>
                  <a:lnTo>
                    <a:pt x="1043482" y="0"/>
                  </a:lnTo>
                  <a:lnTo>
                    <a:pt x="1043482" y="573290"/>
                  </a:lnTo>
                  <a:lnTo>
                    <a:pt x="0" y="5732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9952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849285"/>
            <a:ext cx="18415" cy="644525"/>
          </a:xfrm>
          <a:custGeom>
            <a:avLst/>
            <a:gdLst/>
            <a:ahLst/>
            <a:cxnLst/>
            <a:rect l="l" t="t" r="r" b="b"/>
            <a:pathLst>
              <a:path w="18414" h="644525">
                <a:moveTo>
                  <a:pt x="0" y="0"/>
                </a:moveTo>
                <a:lnTo>
                  <a:pt x="18067" y="0"/>
                </a:lnTo>
                <a:lnTo>
                  <a:pt x="18067" y="644334"/>
                </a:lnTo>
                <a:lnTo>
                  <a:pt x="0" y="6443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484585"/>
            <a:ext cx="1061720" cy="1105535"/>
            <a:chOff x="1871455" y="2484585"/>
            <a:chExt cx="1061720" cy="1105535"/>
          </a:xfrm>
        </p:grpSpPr>
        <p:sp>
          <p:nvSpPr>
            <p:cNvPr id="26" name="object 26"/>
            <p:cNvSpPr/>
            <p:nvPr/>
          </p:nvSpPr>
          <p:spPr>
            <a:xfrm>
              <a:off x="2402281" y="3393427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62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93619"/>
              <a:ext cx="1043940" cy="900430"/>
            </a:xfrm>
            <a:custGeom>
              <a:avLst/>
              <a:gdLst/>
              <a:ahLst/>
              <a:cxnLst/>
              <a:rect l="l" t="t" r="r" b="b"/>
              <a:pathLst>
                <a:path w="1043939" h="900429">
                  <a:moveTo>
                    <a:pt x="1043533" y="899820"/>
                  </a:moveTo>
                  <a:lnTo>
                    <a:pt x="0" y="89982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9982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93619"/>
              <a:ext cx="1043940" cy="900430"/>
            </a:xfrm>
            <a:custGeom>
              <a:avLst/>
              <a:gdLst/>
              <a:ahLst/>
              <a:cxnLst/>
              <a:rect l="l" t="t" r="r" b="b"/>
              <a:pathLst>
                <a:path w="1043939" h="900429">
                  <a:moveTo>
                    <a:pt x="0" y="0"/>
                  </a:moveTo>
                  <a:lnTo>
                    <a:pt x="1043533" y="0"/>
                  </a:lnTo>
                  <a:lnTo>
                    <a:pt x="1043533" y="899820"/>
                  </a:lnTo>
                  <a:lnTo>
                    <a:pt x="0" y="8998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550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247201"/>
            <a:ext cx="18415" cy="523875"/>
          </a:xfrm>
          <a:custGeom>
            <a:avLst/>
            <a:gdLst/>
            <a:ahLst/>
            <a:cxnLst/>
            <a:rect l="l" t="t" r="r" b="b"/>
            <a:pathLst>
              <a:path w="18414" h="523875">
                <a:moveTo>
                  <a:pt x="0" y="0"/>
                </a:moveTo>
                <a:lnTo>
                  <a:pt x="18067" y="0"/>
                </a:lnTo>
                <a:lnTo>
                  <a:pt x="18067" y="523633"/>
                </a:lnTo>
                <a:lnTo>
                  <a:pt x="0" y="5236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761801"/>
            <a:ext cx="1061720" cy="681355"/>
            <a:chOff x="3030927" y="2761801"/>
            <a:chExt cx="1061720" cy="681355"/>
          </a:xfrm>
        </p:grpSpPr>
        <p:sp>
          <p:nvSpPr>
            <p:cNvPr id="32" name="object 32"/>
            <p:cNvSpPr/>
            <p:nvPr/>
          </p:nvSpPr>
          <p:spPr>
            <a:xfrm>
              <a:off x="3561702" y="3184969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5">
                  <a:moveTo>
                    <a:pt x="0" y="0"/>
                  </a:moveTo>
                  <a:lnTo>
                    <a:pt x="0" y="2581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770835"/>
              <a:ext cx="1043940" cy="414655"/>
            </a:xfrm>
            <a:custGeom>
              <a:avLst/>
              <a:gdLst/>
              <a:ahLst/>
              <a:cxnLst/>
              <a:rect l="l" t="t" r="r" b="b"/>
              <a:pathLst>
                <a:path w="1043939" h="414655">
                  <a:moveTo>
                    <a:pt x="1043482" y="414134"/>
                  </a:moveTo>
                  <a:lnTo>
                    <a:pt x="0" y="41413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413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70835"/>
              <a:ext cx="1043940" cy="414655"/>
            </a:xfrm>
            <a:custGeom>
              <a:avLst/>
              <a:gdLst/>
              <a:ahLst/>
              <a:cxnLst/>
              <a:rect l="l" t="t" r="r" b="b"/>
              <a:pathLst>
                <a:path w="1043939" h="414655">
                  <a:moveTo>
                    <a:pt x="0" y="0"/>
                  </a:moveTo>
                  <a:lnTo>
                    <a:pt x="1043482" y="0"/>
                  </a:lnTo>
                  <a:lnTo>
                    <a:pt x="1043482" y="414134"/>
                  </a:lnTo>
                  <a:lnTo>
                    <a:pt x="0" y="4141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0084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72703"/>
            <a:ext cx="18415" cy="589280"/>
          </a:xfrm>
          <a:custGeom>
            <a:avLst/>
            <a:gdLst/>
            <a:ahLst/>
            <a:cxnLst/>
            <a:rect l="l" t="t" r="r" b="b"/>
            <a:pathLst>
              <a:path w="18414" h="589280">
                <a:moveTo>
                  <a:pt x="0" y="0"/>
                </a:moveTo>
                <a:lnTo>
                  <a:pt x="18067" y="0"/>
                </a:lnTo>
                <a:lnTo>
                  <a:pt x="18067" y="589064"/>
                </a:lnTo>
                <a:lnTo>
                  <a:pt x="0" y="5890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52734"/>
            <a:ext cx="1061720" cy="1137285"/>
            <a:chOff x="4190348" y="2452734"/>
            <a:chExt cx="1061720" cy="1137285"/>
          </a:xfrm>
        </p:grpSpPr>
        <p:sp>
          <p:nvSpPr>
            <p:cNvPr id="38" name="object 38"/>
            <p:cNvSpPr/>
            <p:nvPr/>
          </p:nvSpPr>
          <p:spPr>
            <a:xfrm>
              <a:off x="4721123" y="3243808"/>
              <a:ext cx="0" cy="346075"/>
            </a:xfrm>
            <a:custGeom>
              <a:avLst/>
              <a:gdLst/>
              <a:ahLst/>
              <a:cxnLst/>
              <a:rect l="l" t="t" r="r" b="b"/>
              <a:pathLst>
                <a:path h="346075">
                  <a:moveTo>
                    <a:pt x="0" y="0"/>
                  </a:moveTo>
                  <a:lnTo>
                    <a:pt x="0" y="3460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61767"/>
              <a:ext cx="1043940" cy="782320"/>
            </a:xfrm>
            <a:custGeom>
              <a:avLst/>
              <a:gdLst/>
              <a:ahLst/>
              <a:cxnLst/>
              <a:rect l="l" t="t" r="r" b="b"/>
              <a:pathLst>
                <a:path w="1043939" h="782319">
                  <a:moveTo>
                    <a:pt x="1043533" y="782040"/>
                  </a:moveTo>
                  <a:lnTo>
                    <a:pt x="0" y="78204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8204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61767"/>
              <a:ext cx="1043940" cy="782320"/>
            </a:xfrm>
            <a:custGeom>
              <a:avLst/>
              <a:gdLst/>
              <a:ahLst/>
              <a:cxnLst/>
              <a:rect l="l" t="t" r="r" b="b"/>
              <a:pathLst>
                <a:path w="1043939" h="782319">
                  <a:moveTo>
                    <a:pt x="0" y="0"/>
                  </a:moveTo>
                  <a:lnTo>
                    <a:pt x="1043533" y="0"/>
                  </a:lnTo>
                  <a:lnTo>
                    <a:pt x="1043533" y="782040"/>
                  </a:lnTo>
                  <a:lnTo>
                    <a:pt x="0" y="7820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795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33938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035177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7996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8347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74449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59839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750138"/>
              <a:ext cx="34925" cy="3375025"/>
            </a:xfrm>
            <a:custGeom>
              <a:avLst/>
              <a:gdLst/>
              <a:ahLst/>
              <a:cxnLst/>
              <a:rect l="l" t="t" r="r" b="b"/>
              <a:pathLst>
                <a:path w="34925" h="3375025">
                  <a:moveTo>
                    <a:pt x="0" y="3374834"/>
                  </a:moveTo>
                  <a:lnTo>
                    <a:pt x="34772" y="3374834"/>
                  </a:lnTo>
                </a:path>
                <a:path w="34925" h="3375025">
                  <a:moveTo>
                    <a:pt x="0" y="2249893"/>
                  </a:moveTo>
                  <a:lnTo>
                    <a:pt x="34772" y="2249893"/>
                  </a:lnTo>
                </a:path>
                <a:path w="34925" h="3375025">
                  <a:moveTo>
                    <a:pt x="0" y="1124953"/>
                  </a:moveTo>
                  <a:lnTo>
                    <a:pt x="34772" y="1124953"/>
                  </a:lnTo>
                </a:path>
                <a:path w="34925" h="33750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89153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665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6415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79166" y="0"/>
            <a:ext cx="20053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2-hydroxyarachidate*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2530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253056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5" h="157480">
                <a:moveTo>
                  <a:pt x="0" y="157365"/>
                </a:moveTo>
                <a:lnTo>
                  <a:pt x="18067" y="157365"/>
                </a:lnTo>
                <a:lnTo>
                  <a:pt x="18067" y="0"/>
                </a:lnTo>
                <a:lnTo>
                  <a:pt x="0" y="0"/>
                </a:lnTo>
                <a:lnTo>
                  <a:pt x="0" y="1573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86011"/>
            <a:ext cx="0" cy="375920"/>
          </a:xfrm>
          <a:custGeom>
            <a:avLst/>
            <a:gdLst/>
            <a:ahLst/>
            <a:cxnLst/>
            <a:rect l="l" t="t" r="r" b="b"/>
            <a:pathLst>
              <a:path h="375919">
                <a:moveTo>
                  <a:pt x="0" y="0"/>
                </a:moveTo>
                <a:lnTo>
                  <a:pt x="0" y="3757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1617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1886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57067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27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188667"/>
            <a:ext cx="18415" cy="134620"/>
          </a:xfrm>
          <a:custGeom>
            <a:avLst/>
            <a:gdLst/>
            <a:ahLst/>
            <a:cxnLst/>
            <a:rect l="l" t="t" r="r" b="b"/>
            <a:pathLst>
              <a:path w="18414" h="134619">
                <a:moveTo>
                  <a:pt x="0" y="134048"/>
                </a:moveTo>
                <a:lnTo>
                  <a:pt x="18067" y="134048"/>
                </a:lnTo>
                <a:lnTo>
                  <a:pt x="18067" y="0"/>
                </a:lnTo>
                <a:lnTo>
                  <a:pt x="0" y="0"/>
                </a:lnTo>
                <a:lnTo>
                  <a:pt x="0" y="1340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297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1098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053499"/>
            <a:ext cx="0" cy="141605"/>
          </a:xfrm>
          <a:custGeom>
            <a:avLst/>
            <a:gdLst/>
            <a:ahLst/>
            <a:cxnLst/>
            <a:rect l="l" t="t" r="r" b="b"/>
            <a:pathLst>
              <a:path h="141605">
                <a:moveTo>
                  <a:pt x="0" y="0"/>
                </a:moveTo>
                <a:lnTo>
                  <a:pt x="0" y="14154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109838"/>
            <a:ext cx="18415" cy="372745"/>
          </a:xfrm>
          <a:custGeom>
            <a:avLst/>
            <a:gdLst/>
            <a:ahLst/>
            <a:cxnLst/>
            <a:rect l="l" t="t" r="r" b="b"/>
            <a:pathLst>
              <a:path w="18414" h="372744">
                <a:moveTo>
                  <a:pt x="0" y="372414"/>
                </a:moveTo>
                <a:lnTo>
                  <a:pt x="18067" y="372414"/>
                </a:lnTo>
                <a:lnTo>
                  <a:pt x="18067" y="0"/>
                </a:lnTo>
                <a:lnTo>
                  <a:pt x="0" y="0"/>
                </a:lnTo>
                <a:lnTo>
                  <a:pt x="0" y="3724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950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253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00896"/>
            <a:ext cx="0" cy="494665"/>
          </a:xfrm>
          <a:custGeom>
            <a:avLst/>
            <a:gdLst/>
            <a:ahLst/>
            <a:cxnLst/>
            <a:rect l="l" t="t" r="r" b="b"/>
            <a:pathLst>
              <a:path h="494664">
                <a:moveTo>
                  <a:pt x="0" y="0"/>
                </a:moveTo>
                <a:lnTo>
                  <a:pt x="0" y="4942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25384"/>
            <a:ext cx="18415" cy="755015"/>
          </a:xfrm>
          <a:custGeom>
            <a:avLst/>
            <a:gdLst/>
            <a:ahLst/>
            <a:cxnLst/>
            <a:rect l="l" t="t" r="r" b="b"/>
            <a:pathLst>
              <a:path w="18414" h="755014">
                <a:moveTo>
                  <a:pt x="0" y="754418"/>
                </a:moveTo>
                <a:lnTo>
                  <a:pt x="18067" y="754418"/>
                </a:lnTo>
                <a:lnTo>
                  <a:pt x="18067" y="0"/>
                </a:lnTo>
                <a:lnTo>
                  <a:pt x="0" y="0"/>
                </a:lnTo>
                <a:lnTo>
                  <a:pt x="0" y="754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951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253056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5" h="157480">
                <a:moveTo>
                  <a:pt x="0" y="0"/>
                </a:moveTo>
                <a:lnTo>
                  <a:pt x="18067" y="0"/>
                </a:lnTo>
                <a:lnTo>
                  <a:pt x="18067" y="157365"/>
                </a:lnTo>
                <a:lnTo>
                  <a:pt x="0" y="1573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401388"/>
            <a:ext cx="1061720" cy="760730"/>
            <a:chOff x="712034" y="2401388"/>
            <a:chExt cx="1061720" cy="760730"/>
          </a:xfrm>
        </p:grpSpPr>
        <p:sp>
          <p:nvSpPr>
            <p:cNvPr id="20" name="object 20"/>
            <p:cNvSpPr/>
            <p:nvPr/>
          </p:nvSpPr>
          <p:spPr>
            <a:xfrm>
              <a:off x="1242809" y="2786011"/>
              <a:ext cx="0" cy="375920"/>
            </a:xfrm>
            <a:custGeom>
              <a:avLst/>
              <a:gdLst/>
              <a:ahLst/>
              <a:cxnLst/>
              <a:rect l="l" t="t" r="r" b="b"/>
              <a:pathLst>
                <a:path h="375919">
                  <a:moveTo>
                    <a:pt x="0" y="0"/>
                  </a:moveTo>
                  <a:lnTo>
                    <a:pt x="0" y="3757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10421"/>
              <a:ext cx="1043940" cy="375920"/>
            </a:xfrm>
            <a:custGeom>
              <a:avLst/>
              <a:gdLst/>
              <a:ahLst/>
              <a:cxnLst/>
              <a:rect l="l" t="t" r="r" b="b"/>
              <a:pathLst>
                <a:path w="1043939" h="375919">
                  <a:moveTo>
                    <a:pt x="1043482" y="375589"/>
                  </a:moveTo>
                  <a:lnTo>
                    <a:pt x="0" y="3755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558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10421"/>
              <a:ext cx="1043940" cy="375920"/>
            </a:xfrm>
            <a:custGeom>
              <a:avLst/>
              <a:gdLst/>
              <a:ahLst/>
              <a:cxnLst/>
              <a:rect l="l" t="t" r="r" b="b"/>
              <a:pathLst>
                <a:path w="1043939" h="375919">
                  <a:moveTo>
                    <a:pt x="0" y="0"/>
                  </a:moveTo>
                  <a:lnTo>
                    <a:pt x="1043482" y="0"/>
                  </a:lnTo>
                  <a:lnTo>
                    <a:pt x="1043482" y="375589"/>
                  </a:lnTo>
                  <a:lnTo>
                    <a:pt x="0" y="3755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260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188667"/>
            <a:ext cx="18415" cy="134620"/>
          </a:xfrm>
          <a:custGeom>
            <a:avLst/>
            <a:gdLst/>
            <a:ahLst/>
            <a:cxnLst/>
            <a:rect l="l" t="t" r="r" b="b"/>
            <a:pathLst>
              <a:path w="18414" h="134619">
                <a:moveTo>
                  <a:pt x="0" y="0"/>
                </a:moveTo>
                <a:lnTo>
                  <a:pt x="18067" y="0"/>
                </a:lnTo>
                <a:lnTo>
                  <a:pt x="18067" y="134048"/>
                </a:lnTo>
                <a:lnTo>
                  <a:pt x="0" y="1340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313682"/>
            <a:ext cx="1061720" cy="716280"/>
            <a:chOff x="1871455" y="2313682"/>
            <a:chExt cx="1061720" cy="716280"/>
          </a:xfrm>
        </p:grpSpPr>
        <p:sp>
          <p:nvSpPr>
            <p:cNvPr id="26" name="object 26"/>
            <p:cNvSpPr/>
            <p:nvPr/>
          </p:nvSpPr>
          <p:spPr>
            <a:xfrm>
              <a:off x="2402281" y="2957068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7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22715"/>
              <a:ext cx="1043940" cy="634365"/>
            </a:xfrm>
            <a:custGeom>
              <a:avLst/>
              <a:gdLst/>
              <a:ahLst/>
              <a:cxnLst/>
              <a:rect l="l" t="t" r="r" b="b"/>
              <a:pathLst>
                <a:path w="1043939" h="634364">
                  <a:moveTo>
                    <a:pt x="1043533" y="634352"/>
                  </a:moveTo>
                  <a:lnTo>
                    <a:pt x="0" y="63435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3435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22715"/>
              <a:ext cx="1043940" cy="634365"/>
            </a:xfrm>
            <a:custGeom>
              <a:avLst/>
              <a:gdLst/>
              <a:ahLst/>
              <a:cxnLst/>
              <a:rect l="l" t="t" r="r" b="b"/>
              <a:pathLst>
                <a:path w="1043939" h="634364">
                  <a:moveTo>
                    <a:pt x="0" y="0"/>
                  </a:moveTo>
                  <a:lnTo>
                    <a:pt x="1043533" y="0"/>
                  </a:lnTo>
                  <a:lnTo>
                    <a:pt x="1043533" y="634352"/>
                  </a:lnTo>
                  <a:lnTo>
                    <a:pt x="0" y="6343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467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109838"/>
            <a:ext cx="18415" cy="372745"/>
          </a:xfrm>
          <a:custGeom>
            <a:avLst/>
            <a:gdLst/>
            <a:ahLst/>
            <a:cxnLst/>
            <a:rect l="l" t="t" r="r" b="b"/>
            <a:pathLst>
              <a:path w="18414" h="372744">
                <a:moveTo>
                  <a:pt x="0" y="0"/>
                </a:moveTo>
                <a:lnTo>
                  <a:pt x="18067" y="0"/>
                </a:lnTo>
                <a:lnTo>
                  <a:pt x="18067" y="372414"/>
                </a:lnTo>
                <a:lnTo>
                  <a:pt x="0" y="3724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73219"/>
            <a:ext cx="1061720" cy="721995"/>
            <a:chOff x="3030927" y="2473219"/>
            <a:chExt cx="1061720" cy="721995"/>
          </a:xfrm>
        </p:grpSpPr>
        <p:sp>
          <p:nvSpPr>
            <p:cNvPr id="32" name="object 32"/>
            <p:cNvSpPr/>
            <p:nvPr/>
          </p:nvSpPr>
          <p:spPr>
            <a:xfrm>
              <a:off x="3561702" y="3053511"/>
              <a:ext cx="0" cy="141605"/>
            </a:xfrm>
            <a:custGeom>
              <a:avLst/>
              <a:gdLst/>
              <a:ahLst/>
              <a:cxnLst/>
              <a:rect l="l" t="t" r="r" b="b"/>
              <a:pathLst>
                <a:path h="141605">
                  <a:moveTo>
                    <a:pt x="0" y="0"/>
                  </a:moveTo>
                  <a:lnTo>
                    <a:pt x="0" y="1415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482253"/>
              <a:ext cx="1043940" cy="571500"/>
            </a:xfrm>
            <a:custGeom>
              <a:avLst/>
              <a:gdLst/>
              <a:ahLst/>
              <a:cxnLst/>
              <a:rect l="l" t="t" r="r" b="b"/>
              <a:pathLst>
                <a:path w="1043939" h="571500">
                  <a:moveTo>
                    <a:pt x="1043482" y="571245"/>
                  </a:moveTo>
                  <a:lnTo>
                    <a:pt x="0" y="57124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124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82253"/>
              <a:ext cx="1043940" cy="571500"/>
            </a:xfrm>
            <a:custGeom>
              <a:avLst/>
              <a:gdLst/>
              <a:ahLst/>
              <a:cxnLst/>
              <a:rect l="l" t="t" r="r" b="b"/>
              <a:pathLst>
                <a:path w="1043939" h="571500">
                  <a:moveTo>
                    <a:pt x="0" y="0"/>
                  </a:moveTo>
                  <a:lnTo>
                    <a:pt x="1043482" y="0"/>
                  </a:lnTo>
                  <a:lnTo>
                    <a:pt x="1043482" y="571245"/>
                  </a:lnTo>
                  <a:lnTo>
                    <a:pt x="0" y="5712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78054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25384"/>
            <a:ext cx="18415" cy="755015"/>
          </a:xfrm>
          <a:custGeom>
            <a:avLst/>
            <a:gdLst/>
            <a:ahLst/>
            <a:cxnLst/>
            <a:rect l="l" t="t" r="r" b="b"/>
            <a:pathLst>
              <a:path w="18414" h="755014">
                <a:moveTo>
                  <a:pt x="0" y="0"/>
                </a:moveTo>
                <a:lnTo>
                  <a:pt x="18067" y="0"/>
                </a:lnTo>
                <a:lnTo>
                  <a:pt x="18067" y="754418"/>
                </a:lnTo>
                <a:lnTo>
                  <a:pt x="0" y="75441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270768"/>
            <a:ext cx="1061720" cy="1024890"/>
            <a:chOff x="4190348" y="2270768"/>
            <a:chExt cx="1061720" cy="1024890"/>
          </a:xfrm>
        </p:grpSpPr>
        <p:sp>
          <p:nvSpPr>
            <p:cNvPr id="38" name="object 38"/>
            <p:cNvSpPr/>
            <p:nvPr/>
          </p:nvSpPr>
          <p:spPr>
            <a:xfrm>
              <a:off x="4721123" y="2800895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2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79802"/>
              <a:ext cx="1043940" cy="521334"/>
            </a:xfrm>
            <a:custGeom>
              <a:avLst/>
              <a:gdLst/>
              <a:ahLst/>
              <a:cxnLst/>
              <a:rect l="l" t="t" r="r" b="b"/>
              <a:pathLst>
                <a:path w="1043939" h="521335">
                  <a:moveTo>
                    <a:pt x="1043533" y="521093"/>
                  </a:moveTo>
                  <a:lnTo>
                    <a:pt x="0" y="52109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2109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279802"/>
              <a:ext cx="1043940" cy="521334"/>
            </a:xfrm>
            <a:custGeom>
              <a:avLst/>
              <a:gdLst/>
              <a:ahLst/>
              <a:cxnLst/>
              <a:rect l="l" t="t" r="r" b="b"/>
              <a:pathLst>
                <a:path w="1043939" h="521335">
                  <a:moveTo>
                    <a:pt x="0" y="0"/>
                  </a:moveTo>
                  <a:lnTo>
                    <a:pt x="1043533" y="0"/>
                  </a:lnTo>
                  <a:lnTo>
                    <a:pt x="1043533" y="521093"/>
                  </a:lnTo>
                  <a:lnTo>
                    <a:pt x="0" y="5210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055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3549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6533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7122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51028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08556"/>
              <a:ext cx="34925" cy="2716530"/>
            </a:xfrm>
            <a:custGeom>
              <a:avLst/>
              <a:gdLst/>
              <a:ahLst/>
              <a:cxnLst/>
              <a:rect l="l" t="t" r="r" b="b"/>
              <a:pathLst>
                <a:path w="34925" h="2716529">
                  <a:moveTo>
                    <a:pt x="0" y="2716415"/>
                  </a:moveTo>
                  <a:lnTo>
                    <a:pt x="34772" y="2716415"/>
                  </a:lnTo>
                </a:path>
                <a:path w="34925" h="2716529">
                  <a:moveTo>
                    <a:pt x="0" y="1358201"/>
                  </a:moveTo>
                  <a:lnTo>
                    <a:pt x="34772" y="1358201"/>
                  </a:lnTo>
                </a:path>
                <a:path w="34925" h="27165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6582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76730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96521" y="4324597"/>
            <a:ext cx="60887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000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072233" y="0"/>
            <a:ext cx="18192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2-hydroxybehenate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792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379217"/>
            <a:ext cx="18415" cy="121920"/>
          </a:xfrm>
          <a:custGeom>
            <a:avLst/>
            <a:gdLst/>
            <a:ahLst/>
            <a:cxnLst/>
            <a:rect l="l" t="t" r="r" b="b"/>
            <a:pathLst>
              <a:path w="18415" h="121919">
                <a:moveTo>
                  <a:pt x="0" y="121538"/>
                </a:moveTo>
                <a:lnTo>
                  <a:pt x="18067" y="121538"/>
                </a:lnTo>
                <a:lnTo>
                  <a:pt x="18067" y="0"/>
                </a:lnTo>
                <a:lnTo>
                  <a:pt x="0" y="0"/>
                </a:lnTo>
                <a:lnTo>
                  <a:pt x="0" y="121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7672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9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687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1972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63189"/>
            <a:ext cx="0" cy="243840"/>
          </a:xfrm>
          <a:custGeom>
            <a:avLst/>
            <a:gdLst/>
            <a:ahLst/>
            <a:cxnLst/>
            <a:rect l="l" t="t" r="r" b="b"/>
            <a:pathLst>
              <a:path h="243839">
                <a:moveTo>
                  <a:pt x="0" y="0"/>
                </a:moveTo>
                <a:lnTo>
                  <a:pt x="0" y="2434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197252"/>
            <a:ext cx="18415" cy="293370"/>
          </a:xfrm>
          <a:custGeom>
            <a:avLst/>
            <a:gdLst/>
            <a:ahLst/>
            <a:cxnLst/>
            <a:rect l="l" t="t" r="r" b="b"/>
            <a:pathLst>
              <a:path w="18414" h="293369">
                <a:moveTo>
                  <a:pt x="0" y="292836"/>
                </a:moveTo>
                <a:lnTo>
                  <a:pt x="18067" y="292836"/>
                </a:lnTo>
                <a:lnTo>
                  <a:pt x="18067" y="0"/>
                </a:lnTo>
                <a:lnTo>
                  <a:pt x="0" y="0"/>
                </a:lnTo>
                <a:lnTo>
                  <a:pt x="0" y="2928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066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4275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15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24404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42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432075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486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482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74339"/>
            <a:ext cx="0" cy="63500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2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48244"/>
            <a:ext cx="18415" cy="434340"/>
          </a:xfrm>
          <a:custGeom>
            <a:avLst/>
            <a:gdLst/>
            <a:ahLst/>
            <a:cxnLst/>
            <a:rect l="l" t="t" r="r" b="b"/>
            <a:pathLst>
              <a:path w="18414" h="434339">
                <a:moveTo>
                  <a:pt x="0" y="433743"/>
                </a:moveTo>
                <a:lnTo>
                  <a:pt x="18067" y="433743"/>
                </a:lnTo>
                <a:lnTo>
                  <a:pt x="18067" y="0"/>
                </a:lnTo>
                <a:lnTo>
                  <a:pt x="0" y="0"/>
                </a:lnTo>
                <a:lnTo>
                  <a:pt x="0" y="4337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375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379217"/>
            <a:ext cx="18415" cy="121920"/>
          </a:xfrm>
          <a:custGeom>
            <a:avLst/>
            <a:gdLst/>
            <a:ahLst/>
            <a:cxnLst/>
            <a:rect l="l" t="t" r="r" b="b"/>
            <a:pathLst>
              <a:path w="18415" h="121919">
                <a:moveTo>
                  <a:pt x="0" y="0"/>
                </a:moveTo>
                <a:lnTo>
                  <a:pt x="18067" y="0"/>
                </a:lnTo>
                <a:lnTo>
                  <a:pt x="18067" y="121538"/>
                </a:lnTo>
                <a:lnTo>
                  <a:pt x="0" y="1215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491723"/>
            <a:ext cx="1061720" cy="377190"/>
            <a:chOff x="712034" y="2491723"/>
            <a:chExt cx="1061720" cy="377190"/>
          </a:xfrm>
        </p:grpSpPr>
        <p:sp>
          <p:nvSpPr>
            <p:cNvPr id="20" name="object 20"/>
            <p:cNvSpPr/>
            <p:nvPr/>
          </p:nvSpPr>
          <p:spPr>
            <a:xfrm>
              <a:off x="1242809" y="2776740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9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00757"/>
              <a:ext cx="1043940" cy="276225"/>
            </a:xfrm>
            <a:custGeom>
              <a:avLst/>
              <a:gdLst/>
              <a:ahLst/>
              <a:cxnLst/>
              <a:rect l="l" t="t" r="r" b="b"/>
              <a:pathLst>
                <a:path w="1043939" h="276225">
                  <a:moveTo>
                    <a:pt x="1043482" y="275970"/>
                  </a:moveTo>
                  <a:lnTo>
                    <a:pt x="0" y="2759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597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00757"/>
              <a:ext cx="1043940" cy="276225"/>
            </a:xfrm>
            <a:custGeom>
              <a:avLst/>
              <a:gdLst/>
              <a:ahLst/>
              <a:cxnLst/>
              <a:rect l="l" t="t" r="r" b="b"/>
              <a:pathLst>
                <a:path w="1043939" h="276225">
                  <a:moveTo>
                    <a:pt x="0" y="0"/>
                  </a:moveTo>
                  <a:lnTo>
                    <a:pt x="1043482" y="0"/>
                  </a:lnTo>
                  <a:lnTo>
                    <a:pt x="1043482" y="275970"/>
                  </a:lnTo>
                  <a:lnTo>
                    <a:pt x="0" y="2759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6602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197252"/>
            <a:ext cx="18415" cy="293370"/>
          </a:xfrm>
          <a:custGeom>
            <a:avLst/>
            <a:gdLst/>
            <a:ahLst/>
            <a:cxnLst/>
            <a:rect l="l" t="t" r="r" b="b"/>
            <a:pathLst>
              <a:path w="18414" h="293369">
                <a:moveTo>
                  <a:pt x="0" y="0"/>
                </a:moveTo>
                <a:lnTo>
                  <a:pt x="18067" y="0"/>
                </a:lnTo>
                <a:lnTo>
                  <a:pt x="18067" y="292836"/>
                </a:lnTo>
                <a:lnTo>
                  <a:pt x="0" y="2928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481055"/>
            <a:ext cx="1061720" cy="525780"/>
            <a:chOff x="1871455" y="2481055"/>
            <a:chExt cx="1061720" cy="525780"/>
          </a:xfrm>
        </p:grpSpPr>
        <p:sp>
          <p:nvSpPr>
            <p:cNvPr id="26" name="object 26"/>
            <p:cNvSpPr/>
            <p:nvPr/>
          </p:nvSpPr>
          <p:spPr>
            <a:xfrm>
              <a:off x="2402281" y="2763189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4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90089"/>
              <a:ext cx="1043940" cy="273685"/>
            </a:xfrm>
            <a:custGeom>
              <a:avLst/>
              <a:gdLst/>
              <a:ahLst/>
              <a:cxnLst/>
              <a:rect l="l" t="t" r="r" b="b"/>
              <a:pathLst>
                <a:path w="1043939" h="273685">
                  <a:moveTo>
                    <a:pt x="1043533" y="273100"/>
                  </a:moveTo>
                  <a:lnTo>
                    <a:pt x="0" y="2731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310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90089"/>
              <a:ext cx="1043940" cy="273685"/>
            </a:xfrm>
            <a:custGeom>
              <a:avLst/>
              <a:gdLst/>
              <a:ahLst/>
              <a:cxnLst/>
              <a:rect l="l" t="t" r="r" b="b"/>
              <a:pathLst>
                <a:path w="1043939" h="273685">
                  <a:moveTo>
                    <a:pt x="0" y="0"/>
                  </a:moveTo>
                  <a:lnTo>
                    <a:pt x="1043533" y="0"/>
                  </a:lnTo>
                  <a:lnTo>
                    <a:pt x="1043533" y="273100"/>
                  </a:lnTo>
                  <a:lnTo>
                    <a:pt x="0" y="2731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6361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61702" y="2430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2540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24311"/>
            <a:ext cx="1061720" cy="424815"/>
            <a:chOff x="3030927" y="2424311"/>
            <a:chExt cx="1061720" cy="424815"/>
          </a:xfrm>
        </p:grpSpPr>
        <p:sp>
          <p:nvSpPr>
            <p:cNvPr id="32" name="object 32"/>
            <p:cNvSpPr/>
            <p:nvPr/>
          </p:nvSpPr>
          <p:spPr>
            <a:xfrm>
              <a:off x="3561702" y="2724404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2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433345"/>
              <a:ext cx="1043940" cy="291465"/>
            </a:xfrm>
            <a:custGeom>
              <a:avLst/>
              <a:gdLst/>
              <a:ahLst/>
              <a:cxnLst/>
              <a:rect l="l" t="t" r="r" b="b"/>
              <a:pathLst>
                <a:path w="1043939" h="291464">
                  <a:moveTo>
                    <a:pt x="1043482" y="291058"/>
                  </a:moveTo>
                  <a:lnTo>
                    <a:pt x="0" y="29105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9105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33345"/>
              <a:ext cx="1043940" cy="291465"/>
            </a:xfrm>
            <a:custGeom>
              <a:avLst/>
              <a:gdLst/>
              <a:ahLst/>
              <a:cxnLst/>
              <a:rect l="l" t="t" r="r" b="b"/>
              <a:pathLst>
                <a:path w="1043939" h="291464">
                  <a:moveTo>
                    <a:pt x="0" y="0"/>
                  </a:moveTo>
                  <a:lnTo>
                    <a:pt x="1043482" y="0"/>
                  </a:lnTo>
                  <a:lnTo>
                    <a:pt x="1043482" y="291058"/>
                  </a:lnTo>
                  <a:lnTo>
                    <a:pt x="0" y="2910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6090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48244"/>
            <a:ext cx="18415" cy="434340"/>
          </a:xfrm>
          <a:custGeom>
            <a:avLst/>
            <a:gdLst/>
            <a:ahLst/>
            <a:cxnLst/>
            <a:rect l="l" t="t" r="r" b="b"/>
            <a:pathLst>
              <a:path w="18414" h="434339">
                <a:moveTo>
                  <a:pt x="0" y="0"/>
                </a:moveTo>
                <a:lnTo>
                  <a:pt x="18067" y="0"/>
                </a:lnTo>
                <a:lnTo>
                  <a:pt x="18067" y="433743"/>
                </a:lnTo>
                <a:lnTo>
                  <a:pt x="0" y="43374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72953"/>
            <a:ext cx="1061720" cy="1165225"/>
            <a:chOff x="4190348" y="1872953"/>
            <a:chExt cx="1061720" cy="1165225"/>
          </a:xfrm>
        </p:grpSpPr>
        <p:sp>
          <p:nvSpPr>
            <p:cNvPr id="38" name="object 38"/>
            <p:cNvSpPr/>
            <p:nvPr/>
          </p:nvSpPr>
          <p:spPr>
            <a:xfrm>
              <a:off x="4721123" y="2974327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2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81987"/>
              <a:ext cx="1043940" cy="1092835"/>
            </a:xfrm>
            <a:custGeom>
              <a:avLst/>
              <a:gdLst/>
              <a:ahLst/>
              <a:cxnLst/>
              <a:rect l="l" t="t" r="r" b="b"/>
              <a:pathLst>
                <a:path w="1043939" h="1092835">
                  <a:moveTo>
                    <a:pt x="1043533" y="1092352"/>
                  </a:moveTo>
                  <a:lnTo>
                    <a:pt x="0" y="109235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9235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81987"/>
              <a:ext cx="1043940" cy="1092835"/>
            </a:xfrm>
            <a:custGeom>
              <a:avLst/>
              <a:gdLst/>
              <a:ahLst/>
              <a:cxnLst/>
              <a:rect l="l" t="t" r="r" b="b"/>
              <a:pathLst>
                <a:path w="1043939" h="1092835">
                  <a:moveTo>
                    <a:pt x="0" y="0"/>
                  </a:moveTo>
                  <a:lnTo>
                    <a:pt x="1043533" y="0"/>
                  </a:lnTo>
                  <a:lnTo>
                    <a:pt x="1043533" y="1092352"/>
                  </a:lnTo>
                  <a:lnTo>
                    <a:pt x="0" y="10923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5717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649537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5289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5922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35629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37956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426694"/>
              <a:ext cx="34925" cy="3698875"/>
            </a:xfrm>
            <a:custGeom>
              <a:avLst/>
              <a:gdLst/>
              <a:ahLst/>
              <a:cxnLst/>
              <a:rect l="l" t="t" r="r" b="b"/>
              <a:pathLst>
                <a:path w="34925" h="3698875">
                  <a:moveTo>
                    <a:pt x="0" y="3698278"/>
                  </a:moveTo>
                  <a:lnTo>
                    <a:pt x="34772" y="3698278"/>
                  </a:lnTo>
                </a:path>
                <a:path w="34925" h="3698875">
                  <a:moveTo>
                    <a:pt x="0" y="2958642"/>
                  </a:moveTo>
                  <a:lnTo>
                    <a:pt x="34772" y="2958642"/>
                  </a:lnTo>
                </a:path>
                <a:path w="34925" h="3698875">
                  <a:moveTo>
                    <a:pt x="0" y="2218969"/>
                  </a:moveTo>
                  <a:lnTo>
                    <a:pt x="34772" y="2218969"/>
                  </a:lnTo>
                </a:path>
                <a:path w="34925" h="3698875">
                  <a:moveTo>
                    <a:pt x="0" y="1479346"/>
                  </a:moveTo>
                  <a:lnTo>
                    <a:pt x="34772" y="1479346"/>
                  </a:lnTo>
                </a:path>
                <a:path w="34925" h="3698875">
                  <a:moveTo>
                    <a:pt x="0" y="739673"/>
                  </a:moveTo>
                  <a:lnTo>
                    <a:pt x="34772" y="739673"/>
                  </a:lnTo>
                </a:path>
                <a:path w="34925" h="36988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768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03996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5371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974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0578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3181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019845" y="0"/>
            <a:ext cx="19240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3-hydroxyhexanoate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826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82623"/>
            <a:ext cx="18415" cy="209550"/>
          </a:xfrm>
          <a:custGeom>
            <a:avLst/>
            <a:gdLst/>
            <a:ahLst/>
            <a:cxnLst/>
            <a:rect l="l" t="t" r="r" b="b"/>
            <a:pathLst>
              <a:path w="18415" h="209550">
                <a:moveTo>
                  <a:pt x="0" y="209448"/>
                </a:moveTo>
                <a:lnTo>
                  <a:pt x="18067" y="209448"/>
                </a:lnTo>
                <a:lnTo>
                  <a:pt x="18067" y="0"/>
                </a:lnTo>
                <a:lnTo>
                  <a:pt x="0" y="0"/>
                </a:lnTo>
                <a:lnTo>
                  <a:pt x="0" y="2094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51811"/>
            <a:ext cx="0" cy="629285"/>
          </a:xfrm>
          <a:custGeom>
            <a:avLst/>
            <a:gdLst/>
            <a:ahLst/>
            <a:cxnLst/>
            <a:rect l="l" t="t" r="r" b="b"/>
            <a:pathLst>
              <a:path h="629285">
                <a:moveTo>
                  <a:pt x="0" y="0"/>
                </a:moveTo>
                <a:lnTo>
                  <a:pt x="0" y="6287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805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980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24569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1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98078"/>
            <a:ext cx="18415" cy="52705"/>
          </a:xfrm>
          <a:custGeom>
            <a:avLst/>
            <a:gdLst/>
            <a:ahLst/>
            <a:cxnLst/>
            <a:rect l="l" t="t" r="r" b="b"/>
            <a:pathLst>
              <a:path w="18414" h="52705">
                <a:moveTo>
                  <a:pt x="0" y="52336"/>
                </a:moveTo>
                <a:lnTo>
                  <a:pt x="18067" y="52336"/>
                </a:lnTo>
                <a:lnTo>
                  <a:pt x="18067" y="0"/>
                </a:lnTo>
                <a:lnTo>
                  <a:pt x="0" y="0"/>
                </a:lnTo>
                <a:lnTo>
                  <a:pt x="0" y="52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217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281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81465"/>
            <a:ext cx="0" cy="299085"/>
          </a:xfrm>
          <a:custGeom>
            <a:avLst/>
            <a:gdLst/>
            <a:ahLst/>
            <a:cxnLst/>
            <a:rect l="l" t="t" r="r" b="b"/>
            <a:pathLst>
              <a:path h="299085">
                <a:moveTo>
                  <a:pt x="0" y="0"/>
                </a:moveTo>
                <a:lnTo>
                  <a:pt x="0" y="2990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28140"/>
            <a:ext cx="18415" cy="604520"/>
          </a:xfrm>
          <a:custGeom>
            <a:avLst/>
            <a:gdLst/>
            <a:ahLst/>
            <a:cxnLst/>
            <a:rect l="l" t="t" r="r" b="b"/>
            <a:pathLst>
              <a:path w="18414" h="604519">
                <a:moveTo>
                  <a:pt x="0" y="604291"/>
                </a:moveTo>
                <a:lnTo>
                  <a:pt x="18067" y="604291"/>
                </a:lnTo>
                <a:lnTo>
                  <a:pt x="18067" y="0"/>
                </a:lnTo>
                <a:lnTo>
                  <a:pt x="0" y="0"/>
                </a:lnTo>
                <a:lnTo>
                  <a:pt x="0" y="604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805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408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440482"/>
            <a:ext cx="0" cy="189865"/>
          </a:xfrm>
          <a:custGeom>
            <a:avLst/>
            <a:gdLst/>
            <a:ahLst/>
            <a:cxnLst/>
            <a:rect l="l" t="t" r="r" b="b"/>
            <a:pathLst>
              <a:path h="189864">
                <a:moveTo>
                  <a:pt x="0" y="0"/>
                </a:moveTo>
                <a:lnTo>
                  <a:pt x="0" y="18971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740890"/>
            <a:ext cx="18415" cy="165100"/>
          </a:xfrm>
          <a:custGeom>
            <a:avLst/>
            <a:gdLst/>
            <a:ahLst/>
            <a:cxnLst/>
            <a:rect l="l" t="t" r="r" b="b"/>
            <a:pathLst>
              <a:path w="18414" h="165100">
                <a:moveTo>
                  <a:pt x="0" y="164757"/>
                </a:moveTo>
                <a:lnTo>
                  <a:pt x="18067" y="164757"/>
                </a:lnTo>
                <a:lnTo>
                  <a:pt x="18067" y="0"/>
                </a:lnTo>
                <a:lnTo>
                  <a:pt x="0" y="0"/>
                </a:lnTo>
                <a:lnTo>
                  <a:pt x="0" y="164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301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82623"/>
            <a:ext cx="18415" cy="209550"/>
          </a:xfrm>
          <a:custGeom>
            <a:avLst/>
            <a:gdLst/>
            <a:ahLst/>
            <a:cxnLst/>
            <a:rect l="l" t="t" r="r" b="b"/>
            <a:pathLst>
              <a:path w="18415" h="209550">
                <a:moveTo>
                  <a:pt x="0" y="0"/>
                </a:moveTo>
                <a:lnTo>
                  <a:pt x="18067" y="0"/>
                </a:lnTo>
                <a:lnTo>
                  <a:pt x="18067" y="209448"/>
                </a:lnTo>
                <a:lnTo>
                  <a:pt x="0" y="2094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683037"/>
            <a:ext cx="1061720" cy="1197610"/>
            <a:chOff x="712034" y="1683037"/>
            <a:chExt cx="1061720" cy="1197610"/>
          </a:xfrm>
        </p:grpSpPr>
        <p:sp>
          <p:nvSpPr>
            <p:cNvPr id="20" name="object 20"/>
            <p:cNvSpPr/>
            <p:nvPr/>
          </p:nvSpPr>
          <p:spPr>
            <a:xfrm>
              <a:off x="1242809" y="2251824"/>
              <a:ext cx="0" cy="629285"/>
            </a:xfrm>
            <a:custGeom>
              <a:avLst/>
              <a:gdLst/>
              <a:ahLst/>
              <a:cxnLst/>
              <a:rect l="l" t="t" r="r" b="b"/>
              <a:pathLst>
                <a:path h="629285">
                  <a:moveTo>
                    <a:pt x="0" y="0"/>
                  </a:moveTo>
                  <a:lnTo>
                    <a:pt x="0" y="6286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92071"/>
              <a:ext cx="1043940" cy="560070"/>
            </a:xfrm>
            <a:custGeom>
              <a:avLst/>
              <a:gdLst/>
              <a:ahLst/>
              <a:cxnLst/>
              <a:rect l="l" t="t" r="r" b="b"/>
              <a:pathLst>
                <a:path w="1043939" h="560069">
                  <a:moveTo>
                    <a:pt x="1043482" y="559739"/>
                  </a:moveTo>
                  <a:lnTo>
                    <a:pt x="0" y="5597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973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92071"/>
              <a:ext cx="1043940" cy="560070"/>
            </a:xfrm>
            <a:custGeom>
              <a:avLst/>
              <a:gdLst/>
              <a:ahLst/>
              <a:cxnLst/>
              <a:rect l="l" t="t" r="r" b="b"/>
              <a:pathLst>
                <a:path w="1043939" h="560069">
                  <a:moveTo>
                    <a:pt x="0" y="0"/>
                  </a:moveTo>
                  <a:lnTo>
                    <a:pt x="1043482" y="0"/>
                  </a:lnTo>
                  <a:lnTo>
                    <a:pt x="1043482" y="559739"/>
                  </a:lnTo>
                  <a:lnTo>
                    <a:pt x="0" y="5597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875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98078"/>
            <a:ext cx="18415" cy="52705"/>
          </a:xfrm>
          <a:custGeom>
            <a:avLst/>
            <a:gdLst/>
            <a:ahLst/>
            <a:cxnLst/>
            <a:rect l="l" t="t" r="r" b="b"/>
            <a:pathLst>
              <a:path w="18414" h="52705">
                <a:moveTo>
                  <a:pt x="0" y="0"/>
                </a:moveTo>
                <a:lnTo>
                  <a:pt x="18067" y="0"/>
                </a:lnTo>
                <a:lnTo>
                  <a:pt x="18067" y="52336"/>
                </a:lnTo>
                <a:lnTo>
                  <a:pt x="0" y="523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141381"/>
            <a:ext cx="1061720" cy="480695"/>
            <a:chOff x="1871455" y="2141381"/>
            <a:chExt cx="1061720" cy="480695"/>
          </a:xfrm>
        </p:grpSpPr>
        <p:sp>
          <p:nvSpPr>
            <p:cNvPr id="26" name="object 26"/>
            <p:cNvSpPr/>
            <p:nvPr/>
          </p:nvSpPr>
          <p:spPr>
            <a:xfrm>
              <a:off x="2402281" y="2524569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1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50414"/>
              <a:ext cx="1043940" cy="374650"/>
            </a:xfrm>
            <a:custGeom>
              <a:avLst/>
              <a:gdLst/>
              <a:ahLst/>
              <a:cxnLst/>
              <a:rect l="l" t="t" r="r" b="b"/>
              <a:pathLst>
                <a:path w="1043939" h="374650">
                  <a:moveTo>
                    <a:pt x="1043533" y="374154"/>
                  </a:moveTo>
                  <a:lnTo>
                    <a:pt x="0" y="37415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7415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50414"/>
              <a:ext cx="1043940" cy="374650"/>
            </a:xfrm>
            <a:custGeom>
              <a:avLst/>
              <a:gdLst/>
              <a:ahLst/>
              <a:cxnLst/>
              <a:rect l="l" t="t" r="r" b="b"/>
              <a:pathLst>
                <a:path w="1043939" h="374650">
                  <a:moveTo>
                    <a:pt x="0" y="0"/>
                  </a:moveTo>
                  <a:lnTo>
                    <a:pt x="1043533" y="0"/>
                  </a:lnTo>
                  <a:lnTo>
                    <a:pt x="1043533" y="374154"/>
                  </a:lnTo>
                  <a:lnTo>
                    <a:pt x="0" y="3741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3483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28140"/>
            <a:ext cx="18415" cy="604520"/>
          </a:xfrm>
          <a:custGeom>
            <a:avLst/>
            <a:gdLst/>
            <a:ahLst/>
            <a:cxnLst/>
            <a:rect l="l" t="t" r="r" b="b"/>
            <a:pathLst>
              <a:path w="18414" h="604519">
                <a:moveTo>
                  <a:pt x="0" y="0"/>
                </a:moveTo>
                <a:lnTo>
                  <a:pt x="18067" y="0"/>
                </a:lnTo>
                <a:lnTo>
                  <a:pt x="18067" y="604291"/>
                </a:lnTo>
                <a:lnTo>
                  <a:pt x="0" y="60429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23398"/>
            <a:ext cx="1061720" cy="957580"/>
            <a:chOff x="3030927" y="1923398"/>
            <a:chExt cx="1061720" cy="957580"/>
          </a:xfrm>
        </p:grpSpPr>
        <p:sp>
          <p:nvSpPr>
            <p:cNvPr id="32" name="object 32"/>
            <p:cNvSpPr/>
            <p:nvPr/>
          </p:nvSpPr>
          <p:spPr>
            <a:xfrm>
              <a:off x="3561702" y="2581478"/>
              <a:ext cx="0" cy="299085"/>
            </a:xfrm>
            <a:custGeom>
              <a:avLst/>
              <a:gdLst/>
              <a:ahLst/>
              <a:cxnLst/>
              <a:rect l="l" t="t" r="r" b="b"/>
              <a:pathLst>
                <a:path h="299085">
                  <a:moveTo>
                    <a:pt x="0" y="0"/>
                  </a:moveTo>
                  <a:lnTo>
                    <a:pt x="0" y="2990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32432"/>
              <a:ext cx="1043940" cy="649605"/>
            </a:xfrm>
            <a:custGeom>
              <a:avLst/>
              <a:gdLst/>
              <a:ahLst/>
              <a:cxnLst/>
              <a:rect l="l" t="t" r="r" b="b"/>
              <a:pathLst>
                <a:path w="1043939" h="649605">
                  <a:moveTo>
                    <a:pt x="1043482" y="649033"/>
                  </a:moveTo>
                  <a:lnTo>
                    <a:pt x="0" y="64903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4903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32432"/>
              <a:ext cx="1043940" cy="649605"/>
            </a:xfrm>
            <a:custGeom>
              <a:avLst/>
              <a:gdLst/>
              <a:ahLst/>
              <a:cxnLst/>
              <a:rect l="l" t="t" r="r" b="b"/>
              <a:pathLst>
                <a:path w="1043939" h="649605">
                  <a:moveTo>
                    <a:pt x="0" y="0"/>
                  </a:moveTo>
                  <a:lnTo>
                    <a:pt x="1043482" y="0"/>
                  </a:lnTo>
                  <a:lnTo>
                    <a:pt x="1043482" y="649033"/>
                  </a:lnTo>
                  <a:lnTo>
                    <a:pt x="0" y="6490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699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740890"/>
            <a:ext cx="18415" cy="165100"/>
          </a:xfrm>
          <a:custGeom>
            <a:avLst/>
            <a:gdLst/>
            <a:ahLst/>
            <a:cxnLst/>
            <a:rect l="l" t="t" r="r" b="b"/>
            <a:pathLst>
              <a:path w="18414" h="165100">
                <a:moveTo>
                  <a:pt x="0" y="0"/>
                </a:moveTo>
                <a:lnTo>
                  <a:pt x="18067" y="0"/>
                </a:lnTo>
                <a:lnTo>
                  <a:pt x="18067" y="164757"/>
                </a:lnTo>
                <a:lnTo>
                  <a:pt x="0" y="1647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96613"/>
            <a:ext cx="1061720" cy="734060"/>
            <a:chOff x="4190348" y="1896613"/>
            <a:chExt cx="1061720" cy="734060"/>
          </a:xfrm>
        </p:grpSpPr>
        <p:sp>
          <p:nvSpPr>
            <p:cNvPr id="38" name="object 38"/>
            <p:cNvSpPr/>
            <p:nvPr/>
          </p:nvSpPr>
          <p:spPr>
            <a:xfrm>
              <a:off x="4721123" y="2440482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0"/>
                  </a:moveTo>
                  <a:lnTo>
                    <a:pt x="0" y="1897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05647"/>
              <a:ext cx="1043940" cy="535305"/>
            </a:xfrm>
            <a:custGeom>
              <a:avLst/>
              <a:gdLst/>
              <a:ahLst/>
              <a:cxnLst/>
              <a:rect l="l" t="t" r="r" b="b"/>
              <a:pathLst>
                <a:path w="1043939" h="535305">
                  <a:moveTo>
                    <a:pt x="1043533" y="534835"/>
                  </a:moveTo>
                  <a:lnTo>
                    <a:pt x="0" y="53483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483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05647"/>
              <a:ext cx="1043940" cy="535305"/>
            </a:xfrm>
            <a:custGeom>
              <a:avLst/>
              <a:gdLst/>
              <a:ahLst/>
              <a:cxnLst/>
              <a:rect l="l" t="t" r="r" b="b"/>
              <a:pathLst>
                <a:path w="1043939" h="535305">
                  <a:moveTo>
                    <a:pt x="0" y="0"/>
                  </a:moveTo>
                  <a:lnTo>
                    <a:pt x="1043533" y="0"/>
                  </a:lnTo>
                  <a:lnTo>
                    <a:pt x="1043533" y="534835"/>
                  </a:lnTo>
                  <a:lnTo>
                    <a:pt x="0" y="5348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1794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977875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96030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31522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2618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09162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55104"/>
              <a:ext cx="34925" cy="3769995"/>
            </a:xfrm>
            <a:custGeom>
              <a:avLst/>
              <a:gdLst/>
              <a:ahLst/>
              <a:cxnLst/>
              <a:rect l="l" t="t" r="r" b="b"/>
              <a:pathLst>
                <a:path w="34925" h="3769995">
                  <a:moveTo>
                    <a:pt x="0" y="3769867"/>
                  </a:moveTo>
                  <a:lnTo>
                    <a:pt x="34772" y="3769867"/>
                  </a:lnTo>
                </a:path>
                <a:path w="34925" h="3769995">
                  <a:moveTo>
                    <a:pt x="0" y="2827439"/>
                  </a:moveTo>
                  <a:lnTo>
                    <a:pt x="34772" y="2827439"/>
                  </a:lnTo>
                </a:path>
                <a:path w="34925" h="3769995">
                  <a:moveTo>
                    <a:pt x="0" y="1884959"/>
                  </a:moveTo>
                  <a:lnTo>
                    <a:pt x="34772" y="1884959"/>
                  </a:lnTo>
                </a:path>
                <a:path w="34925" h="3769995">
                  <a:moveTo>
                    <a:pt x="0" y="942479"/>
                  </a:moveTo>
                  <a:lnTo>
                    <a:pt x="34772" y="942479"/>
                  </a:lnTo>
                </a:path>
                <a:path w="34925" h="37699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739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54404" y="4330494"/>
            <a:ext cx="84579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27836" y="4324542"/>
            <a:ext cx="82375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315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1890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466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049016" y="0"/>
            <a:ext cx="18656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3-hydroxyoctanoate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661035"/>
          </a:xfrm>
          <a:custGeom>
            <a:avLst/>
            <a:gdLst/>
            <a:ahLst/>
            <a:cxnLst/>
            <a:rect l="l" t="t" r="r" b="b"/>
            <a:pathLst>
              <a:path w="18415" h="661035">
                <a:moveTo>
                  <a:pt x="0" y="660895"/>
                </a:moveTo>
                <a:lnTo>
                  <a:pt x="18067" y="660895"/>
                </a:lnTo>
                <a:lnTo>
                  <a:pt x="18067" y="0"/>
                </a:lnTo>
                <a:lnTo>
                  <a:pt x="0" y="0"/>
                </a:lnTo>
                <a:lnTo>
                  <a:pt x="0" y="660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67140"/>
            <a:ext cx="0" cy="243840"/>
          </a:xfrm>
          <a:custGeom>
            <a:avLst/>
            <a:gdLst/>
            <a:ahLst/>
            <a:cxnLst/>
            <a:rect l="l" t="t" r="r" b="b"/>
            <a:pathLst>
              <a:path h="243839">
                <a:moveTo>
                  <a:pt x="0" y="0"/>
                </a:moveTo>
                <a:lnTo>
                  <a:pt x="0" y="2435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106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634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13229"/>
            <a:ext cx="0" cy="59690"/>
          </a:xfrm>
          <a:custGeom>
            <a:avLst/>
            <a:gdLst/>
            <a:ahLst/>
            <a:cxnLst/>
            <a:rect l="l" t="t" r="r" b="b"/>
            <a:pathLst>
              <a:path h="59689">
                <a:moveTo>
                  <a:pt x="0" y="0"/>
                </a:moveTo>
                <a:lnTo>
                  <a:pt x="0" y="592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63472"/>
            <a:ext cx="18415" cy="385445"/>
          </a:xfrm>
          <a:custGeom>
            <a:avLst/>
            <a:gdLst/>
            <a:ahLst/>
            <a:cxnLst/>
            <a:rect l="l" t="t" r="r" b="b"/>
            <a:pathLst>
              <a:path w="18414" h="385444">
                <a:moveTo>
                  <a:pt x="0" y="385267"/>
                </a:moveTo>
                <a:lnTo>
                  <a:pt x="18067" y="385267"/>
                </a:lnTo>
                <a:lnTo>
                  <a:pt x="18067" y="0"/>
                </a:lnTo>
                <a:lnTo>
                  <a:pt x="0" y="0"/>
                </a:lnTo>
                <a:lnTo>
                  <a:pt x="0" y="3852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725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877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11958"/>
            <a:ext cx="0" cy="302260"/>
          </a:xfrm>
          <a:custGeom>
            <a:avLst/>
            <a:gdLst/>
            <a:ahLst/>
            <a:cxnLst/>
            <a:rect l="l" t="t" r="r" b="b"/>
            <a:pathLst>
              <a:path h="302260">
                <a:moveTo>
                  <a:pt x="0" y="0"/>
                </a:moveTo>
                <a:lnTo>
                  <a:pt x="0" y="3022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87754"/>
            <a:ext cx="18415" cy="547370"/>
          </a:xfrm>
          <a:custGeom>
            <a:avLst/>
            <a:gdLst/>
            <a:ahLst/>
            <a:cxnLst/>
            <a:rect l="l" t="t" r="r" b="b"/>
            <a:pathLst>
              <a:path w="18414" h="547369">
                <a:moveTo>
                  <a:pt x="0" y="546849"/>
                </a:moveTo>
                <a:lnTo>
                  <a:pt x="18067" y="546849"/>
                </a:lnTo>
                <a:lnTo>
                  <a:pt x="18067" y="0"/>
                </a:lnTo>
                <a:lnTo>
                  <a:pt x="0" y="0"/>
                </a:lnTo>
                <a:lnTo>
                  <a:pt x="0" y="5468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141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525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55354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79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52525"/>
            <a:ext cx="18415" cy="877569"/>
          </a:xfrm>
          <a:custGeom>
            <a:avLst/>
            <a:gdLst/>
            <a:ahLst/>
            <a:cxnLst/>
            <a:rect l="l" t="t" r="r" b="b"/>
            <a:pathLst>
              <a:path w="18414" h="877569">
                <a:moveTo>
                  <a:pt x="0" y="877290"/>
                </a:moveTo>
                <a:lnTo>
                  <a:pt x="18067" y="877290"/>
                </a:lnTo>
                <a:lnTo>
                  <a:pt x="18067" y="0"/>
                </a:lnTo>
                <a:lnTo>
                  <a:pt x="0" y="0"/>
                </a:lnTo>
                <a:lnTo>
                  <a:pt x="0" y="877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981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661035"/>
          </a:xfrm>
          <a:custGeom>
            <a:avLst/>
            <a:gdLst/>
            <a:ahLst/>
            <a:cxnLst/>
            <a:rect l="l" t="t" r="r" b="b"/>
            <a:pathLst>
              <a:path w="18415" h="661035">
                <a:moveTo>
                  <a:pt x="0" y="0"/>
                </a:moveTo>
                <a:lnTo>
                  <a:pt x="18067" y="0"/>
                </a:lnTo>
                <a:lnTo>
                  <a:pt x="18067" y="660895"/>
                </a:lnTo>
                <a:lnTo>
                  <a:pt x="0" y="6608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49498"/>
            <a:ext cx="1061720" cy="1261745"/>
            <a:chOff x="712034" y="1149498"/>
            <a:chExt cx="1061720" cy="1261745"/>
          </a:xfrm>
        </p:grpSpPr>
        <p:sp>
          <p:nvSpPr>
            <p:cNvPr id="20" name="object 20"/>
            <p:cNvSpPr/>
            <p:nvPr/>
          </p:nvSpPr>
          <p:spPr>
            <a:xfrm>
              <a:off x="1242809" y="2167140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5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58532"/>
              <a:ext cx="1043940" cy="1009015"/>
            </a:xfrm>
            <a:custGeom>
              <a:avLst/>
              <a:gdLst/>
              <a:ahLst/>
              <a:cxnLst/>
              <a:rect l="l" t="t" r="r" b="b"/>
              <a:pathLst>
                <a:path w="1043939" h="1009014">
                  <a:moveTo>
                    <a:pt x="1043482" y="1008608"/>
                  </a:moveTo>
                  <a:lnTo>
                    <a:pt x="0" y="100860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0860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58532"/>
              <a:ext cx="1043940" cy="1009015"/>
            </a:xfrm>
            <a:custGeom>
              <a:avLst/>
              <a:gdLst/>
              <a:ahLst/>
              <a:cxnLst/>
              <a:rect l="l" t="t" r="r" b="b"/>
              <a:pathLst>
                <a:path w="1043939" h="1009014">
                  <a:moveTo>
                    <a:pt x="0" y="0"/>
                  </a:moveTo>
                  <a:lnTo>
                    <a:pt x="1043482" y="0"/>
                  </a:lnTo>
                  <a:lnTo>
                    <a:pt x="1043482" y="1008608"/>
                  </a:lnTo>
                  <a:lnTo>
                    <a:pt x="0" y="10086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906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063472"/>
            <a:ext cx="18415" cy="385445"/>
          </a:xfrm>
          <a:custGeom>
            <a:avLst/>
            <a:gdLst/>
            <a:ahLst/>
            <a:cxnLst/>
            <a:rect l="l" t="t" r="r" b="b"/>
            <a:pathLst>
              <a:path w="18414" h="385444">
                <a:moveTo>
                  <a:pt x="0" y="0"/>
                </a:moveTo>
                <a:lnTo>
                  <a:pt x="18067" y="0"/>
                </a:lnTo>
                <a:lnTo>
                  <a:pt x="18067" y="385267"/>
                </a:lnTo>
                <a:lnTo>
                  <a:pt x="0" y="3852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39706"/>
            <a:ext cx="1061720" cy="533400"/>
            <a:chOff x="1871455" y="1439706"/>
            <a:chExt cx="1061720" cy="533400"/>
          </a:xfrm>
        </p:grpSpPr>
        <p:sp>
          <p:nvSpPr>
            <p:cNvPr id="26" name="object 26"/>
            <p:cNvSpPr/>
            <p:nvPr/>
          </p:nvSpPr>
          <p:spPr>
            <a:xfrm>
              <a:off x="2402281" y="191322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2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48739"/>
              <a:ext cx="1043940" cy="464820"/>
            </a:xfrm>
            <a:custGeom>
              <a:avLst/>
              <a:gdLst/>
              <a:ahLst/>
              <a:cxnLst/>
              <a:rect l="l" t="t" r="r" b="b"/>
              <a:pathLst>
                <a:path w="1043939" h="464819">
                  <a:moveTo>
                    <a:pt x="1043533" y="464489"/>
                  </a:moveTo>
                  <a:lnTo>
                    <a:pt x="0" y="46448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448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48739"/>
              <a:ext cx="1043940" cy="464820"/>
            </a:xfrm>
            <a:custGeom>
              <a:avLst/>
              <a:gdLst/>
              <a:ahLst/>
              <a:cxnLst/>
              <a:rect l="l" t="t" r="r" b="b"/>
              <a:pathLst>
                <a:path w="1043939" h="464819">
                  <a:moveTo>
                    <a:pt x="0" y="0"/>
                  </a:moveTo>
                  <a:lnTo>
                    <a:pt x="1043533" y="0"/>
                  </a:lnTo>
                  <a:lnTo>
                    <a:pt x="1043533" y="464489"/>
                  </a:lnTo>
                  <a:lnTo>
                    <a:pt x="0" y="4644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570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87754"/>
            <a:ext cx="18415" cy="547370"/>
          </a:xfrm>
          <a:custGeom>
            <a:avLst/>
            <a:gdLst/>
            <a:ahLst/>
            <a:cxnLst/>
            <a:rect l="l" t="t" r="r" b="b"/>
            <a:pathLst>
              <a:path w="18414" h="547369">
                <a:moveTo>
                  <a:pt x="0" y="0"/>
                </a:moveTo>
                <a:lnTo>
                  <a:pt x="18067" y="0"/>
                </a:lnTo>
                <a:lnTo>
                  <a:pt x="18067" y="546849"/>
                </a:lnTo>
                <a:lnTo>
                  <a:pt x="0" y="5468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25570"/>
            <a:ext cx="1061720" cy="889000"/>
            <a:chOff x="3030927" y="1825570"/>
            <a:chExt cx="1061720" cy="889000"/>
          </a:xfrm>
        </p:grpSpPr>
        <p:sp>
          <p:nvSpPr>
            <p:cNvPr id="32" name="object 32"/>
            <p:cNvSpPr/>
            <p:nvPr/>
          </p:nvSpPr>
          <p:spPr>
            <a:xfrm>
              <a:off x="3561702" y="2411958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60">
                  <a:moveTo>
                    <a:pt x="0" y="0"/>
                  </a:moveTo>
                  <a:lnTo>
                    <a:pt x="0" y="3022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34603"/>
              <a:ext cx="1043940" cy="577850"/>
            </a:xfrm>
            <a:custGeom>
              <a:avLst/>
              <a:gdLst/>
              <a:ahLst/>
              <a:cxnLst/>
              <a:rect l="l" t="t" r="r" b="b"/>
              <a:pathLst>
                <a:path w="1043939" h="577850">
                  <a:moveTo>
                    <a:pt x="1043482" y="577354"/>
                  </a:moveTo>
                  <a:lnTo>
                    <a:pt x="0" y="57735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735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34603"/>
              <a:ext cx="1043940" cy="577850"/>
            </a:xfrm>
            <a:custGeom>
              <a:avLst/>
              <a:gdLst/>
              <a:ahLst/>
              <a:cxnLst/>
              <a:rect l="l" t="t" r="r" b="b"/>
              <a:pathLst>
                <a:path w="1043939" h="577850">
                  <a:moveTo>
                    <a:pt x="0" y="0"/>
                  </a:moveTo>
                  <a:lnTo>
                    <a:pt x="1043482" y="0"/>
                  </a:lnTo>
                  <a:lnTo>
                    <a:pt x="1043482" y="577354"/>
                  </a:lnTo>
                  <a:lnTo>
                    <a:pt x="0" y="5773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458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52525"/>
            <a:ext cx="18415" cy="877569"/>
          </a:xfrm>
          <a:custGeom>
            <a:avLst/>
            <a:gdLst/>
            <a:ahLst/>
            <a:cxnLst/>
            <a:rect l="l" t="t" r="r" b="b"/>
            <a:pathLst>
              <a:path w="18414" h="877569">
                <a:moveTo>
                  <a:pt x="0" y="0"/>
                </a:moveTo>
                <a:lnTo>
                  <a:pt x="18067" y="0"/>
                </a:lnTo>
                <a:lnTo>
                  <a:pt x="18067" y="877290"/>
                </a:lnTo>
                <a:lnTo>
                  <a:pt x="0" y="8772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20782"/>
            <a:ext cx="1061720" cy="1077595"/>
            <a:chOff x="4190348" y="1620782"/>
            <a:chExt cx="1061720" cy="1077595"/>
          </a:xfrm>
        </p:grpSpPr>
        <p:sp>
          <p:nvSpPr>
            <p:cNvPr id="38" name="object 38"/>
            <p:cNvSpPr/>
            <p:nvPr/>
          </p:nvSpPr>
          <p:spPr>
            <a:xfrm>
              <a:off x="4721123" y="2355354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0"/>
                  </a:moveTo>
                  <a:lnTo>
                    <a:pt x="0" y="34279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29816"/>
              <a:ext cx="1043940" cy="725805"/>
            </a:xfrm>
            <a:custGeom>
              <a:avLst/>
              <a:gdLst/>
              <a:ahLst/>
              <a:cxnLst/>
              <a:rect l="l" t="t" r="r" b="b"/>
              <a:pathLst>
                <a:path w="1043939" h="725805">
                  <a:moveTo>
                    <a:pt x="1043533" y="725538"/>
                  </a:moveTo>
                  <a:lnTo>
                    <a:pt x="0" y="72553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553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29816"/>
              <a:ext cx="1043940" cy="725805"/>
            </a:xfrm>
            <a:custGeom>
              <a:avLst/>
              <a:gdLst/>
              <a:ahLst/>
              <a:cxnLst/>
              <a:rect l="l" t="t" r="r" b="b"/>
              <a:pathLst>
                <a:path w="1043939" h="725805">
                  <a:moveTo>
                    <a:pt x="0" y="0"/>
                  </a:moveTo>
                  <a:lnTo>
                    <a:pt x="1043533" y="0"/>
                  </a:lnTo>
                  <a:lnTo>
                    <a:pt x="1043533" y="725538"/>
                  </a:lnTo>
                  <a:lnTo>
                    <a:pt x="0" y="7255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1871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789809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5364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73548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0562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92722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844257"/>
              <a:ext cx="34925" cy="3281045"/>
            </a:xfrm>
            <a:custGeom>
              <a:avLst/>
              <a:gdLst/>
              <a:ahLst/>
              <a:cxnLst/>
              <a:rect l="l" t="t" r="r" b="b"/>
              <a:pathLst>
                <a:path w="34925" h="3281045">
                  <a:moveTo>
                    <a:pt x="0" y="3280714"/>
                  </a:moveTo>
                  <a:lnTo>
                    <a:pt x="34772" y="3280714"/>
                  </a:lnTo>
                </a:path>
                <a:path w="34925" h="3281045">
                  <a:moveTo>
                    <a:pt x="0" y="2187117"/>
                  </a:moveTo>
                  <a:lnTo>
                    <a:pt x="34772" y="2187117"/>
                  </a:lnTo>
                </a:path>
                <a:path w="34925" h="3281045">
                  <a:moveTo>
                    <a:pt x="0" y="1093533"/>
                  </a:moveTo>
                  <a:lnTo>
                    <a:pt x="34772" y="1093533"/>
                  </a:lnTo>
                </a:path>
                <a:path w="34925" h="32810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228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9301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51298" y="4324542"/>
            <a:ext cx="8111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71040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8292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73570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019845" y="0"/>
            <a:ext cx="19240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3-hydroxydecanoate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664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2666403"/>
            <a:ext cx="18415" cy="132715"/>
          </a:xfrm>
          <a:custGeom>
            <a:avLst/>
            <a:gdLst/>
            <a:ahLst/>
            <a:cxnLst/>
            <a:rect l="l" t="t" r="r" b="b"/>
            <a:pathLst>
              <a:path w="18415" h="132714">
                <a:moveTo>
                  <a:pt x="0" y="132156"/>
                </a:moveTo>
                <a:lnTo>
                  <a:pt x="18072" y="132156"/>
                </a:lnTo>
                <a:lnTo>
                  <a:pt x="18072" y="0"/>
                </a:lnTo>
                <a:lnTo>
                  <a:pt x="0" y="0"/>
                </a:lnTo>
                <a:lnTo>
                  <a:pt x="0" y="132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44799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31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733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2314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74199"/>
            <a:ext cx="0" cy="161925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0"/>
                </a:moveTo>
                <a:lnTo>
                  <a:pt x="0" y="161429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3231451"/>
            <a:ext cx="18415" cy="94615"/>
          </a:xfrm>
          <a:custGeom>
            <a:avLst/>
            <a:gdLst/>
            <a:ahLst/>
            <a:cxnLst/>
            <a:rect l="l" t="t" r="r" b="b"/>
            <a:pathLst>
              <a:path w="18414" h="94614">
                <a:moveTo>
                  <a:pt x="0" y="94068"/>
                </a:moveTo>
                <a:lnTo>
                  <a:pt x="18072" y="94068"/>
                </a:lnTo>
                <a:lnTo>
                  <a:pt x="18072" y="0"/>
                </a:lnTo>
                <a:lnTo>
                  <a:pt x="0" y="0"/>
                </a:lnTo>
                <a:lnTo>
                  <a:pt x="0" y="940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356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8882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77463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216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2888259"/>
            <a:ext cx="18415" cy="258445"/>
          </a:xfrm>
          <a:custGeom>
            <a:avLst/>
            <a:gdLst/>
            <a:ahLst/>
            <a:cxnLst/>
            <a:rect l="l" t="t" r="r" b="b"/>
            <a:pathLst>
              <a:path w="18414" h="258444">
                <a:moveTo>
                  <a:pt x="0" y="258013"/>
                </a:moveTo>
                <a:lnTo>
                  <a:pt x="18072" y="258013"/>
                </a:lnTo>
                <a:lnTo>
                  <a:pt x="18072" y="0"/>
                </a:lnTo>
                <a:lnTo>
                  <a:pt x="0" y="0"/>
                </a:lnTo>
                <a:lnTo>
                  <a:pt x="0" y="2580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086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2261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427564"/>
            <a:ext cx="579755" cy="187960"/>
            <a:chOff x="4431309" y="3427564"/>
            <a:chExt cx="579755" cy="187960"/>
          </a:xfrm>
        </p:grpSpPr>
        <p:sp>
          <p:nvSpPr>
            <p:cNvPr id="16" name="object 16"/>
            <p:cNvSpPr/>
            <p:nvPr/>
          </p:nvSpPr>
          <p:spPr>
            <a:xfrm>
              <a:off x="4721123" y="3427564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0"/>
                  </a:moveTo>
                  <a:lnTo>
                    <a:pt x="0" y="178447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60601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3" y="2666403"/>
            <a:ext cx="18415" cy="132715"/>
          </a:xfrm>
          <a:custGeom>
            <a:avLst/>
            <a:gdLst/>
            <a:ahLst/>
            <a:cxnLst/>
            <a:rect l="l" t="t" r="r" b="b"/>
            <a:pathLst>
              <a:path w="18415" h="132714">
                <a:moveTo>
                  <a:pt x="0" y="0"/>
                </a:moveTo>
                <a:lnTo>
                  <a:pt x="18072" y="0"/>
                </a:lnTo>
                <a:lnTo>
                  <a:pt x="18072" y="132156"/>
                </a:lnTo>
                <a:lnTo>
                  <a:pt x="0" y="1321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2789523"/>
            <a:ext cx="1061720" cy="784225"/>
            <a:chOff x="712031" y="2789523"/>
            <a:chExt cx="1061720" cy="784225"/>
          </a:xfrm>
        </p:grpSpPr>
        <p:sp>
          <p:nvSpPr>
            <p:cNvPr id="20" name="object 20"/>
            <p:cNvSpPr/>
            <p:nvPr/>
          </p:nvSpPr>
          <p:spPr>
            <a:xfrm>
              <a:off x="1242809" y="3447999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31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98559"/>
              <a:ext cx="1043940" cy="649605"/>
            </a:xfrm>
            <a:custGeom>
              <a:avLst/>
              <a:gdLst/>
              <a:ahLst/>
              <a:cxnLst/>
              <a:rect l="l" t="t" r="r" b="b"/>
              <a:pathLst>
                <a:path w="1043939" h="649604">
                  <a:moveTo>
                    <a:pt x="1043482" y="649439"/>
                  </a:moveTo>
                  <a:lnTo>
                    <a:pt x="0" y="6494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4943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98559"/>
              <a:ext cx="1043940" cy="649605"/>
            </a:xfrm>
            <a:custGeom>
              <a:avLst/>
              <a:gdLst/>
              <a:ahLst/>
              <a:cxnLst/>
              <a:rect l="l" t="t" r="r" b="b"/>
              <a:pathLst>
                <a:path w="1043939" h="649604">
                  <a:moveTo>
                    <a:pt x="0" y="0"/>
                  </a:moveTo>
                  <a:lnTo>
                    <a:pt x="1043482" y="0"/>
                  </a:lnTo>
                  <a:lnTo>
                    <a:pt x="1043482" y="649439"/>
                  </a:lnTo>
                  <a:lnTo>
                    <a:pt x="0" y="649439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524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3231451"/>
            <a:ext cx="18415" cy="94615"/>
          </a:xfrm>
          <a:custGeom>
            <a:avLst/>
            <a:gdLst/>
            <a:ahLst/>
            <a:cxnLst/>
            <a:rect l="l" t="t" r="r" b="b"/>
            <a:pathLst>
              <a:path w="18414" h="94614">
                <a:moveTo>
                  <a:pt x="0" y="0"/>
                </a:moveTo>
                <a:lnTo>
                  <a:pt x="18072" y="0"/>
                </a:lnTo>
                <a:lnTo>
                  <a:pt x="18072" y="94068"/>
                </a:lnTo>
                <a:lnTo>
                  <a:pt x="0" y="940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3316484"/>
            <a:ext cx="1061720" cy="319405"/>
            <a:chOff x="1871453" y="3316484"/>
            <a:chExt cx="1061720" cy="319405"/>
          </a:xfrm>
        </p:grpSpPr>
        <p:sp>
          <p:nvSpPr>
            <p:cNvPr id="26" name="object 26"/>
            <p:cNvSpPr/>
            <p:nvPr/>
          </p:nvSpPr>
          <p:spPr>
            <a:xfrm>
              <a:off x="2402281" y="3474199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429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325520"/>
              <a:ext cx="1043940" cy="149225"/>
            </a:xfrm>
            <a:custGeom>
              <a:avLst/>
              <a:gdLst/>
              <a:ahLst/>
              <a:cxnLst/>
              <a:rect l="l" t="t" r="r" b="b"/>
              <a:pathLst>
                <a:path w="1043939" h="149225">
                  <a:moveTo>
                    <a:pt x="1043533" y="148678"/>
                  </a:moveTo>
                  <a:lnTo>
                    <a:pt x="0" y="1486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867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325520"/>
              <a:ext cx="1043940" cy="149225"/>
            </a:xfrm>
            <a:custGeom>
              <a:avLst/>
              <a:gdLst/>
              <a:ahLst/>
              <a:cxnLst/>
              <a:rect l="l" t="t" r="r" b="b"/>
              <a:pathLst>
                <a:path w="1043939" h="149225">
                  <a:moveTo>
                    <a:pt x="0" y="0"/>
                  </a:moveTo>
                  <a:lnTo>
                    <a:pt x="1043533" y="0"/>
                  </a:lnTo>
                  <a:lnTo>
                    <a:pt x="1043533" y="148678"/>
                  </a:lnTo>
                  <a:lnTo>
                    <a:pt x="0" y="14867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3954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2888259"/>
            <a:ext cx="18415" cy="258445"/>
          </a:xfrm>
          <a:custGeom>
            <a:avLst/>
            <a:gdLst/>
            <a:ahLst/>
            <a:cxnLst/>
            <a:rect l="l" t="t" r="r" b="b"/>
            <a:pathLst>
              <a:path w="18414" h="258444">
                <a:moveTo>
                  <a:pt x="0" y="0"/>
                </a:moveTo>
                <a:lnTo>
                  <a:pt x="18072" y="0"/>
                </a:lnTo>
                <a:lnTo>
                  <a:pt x="18072" y="258013"/>
                </a:lnTo>
                <a:lnTo>
                  <a:pt x="0" y="25801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3137236"/>
            <a:ext cx="1061720" cy="471805"/>
            <a:chOff x="3030924" y="3137236"/>
            <a:chExt cx="1061720" cy="471805"/>
          </a:xfrm>
        </p:grpSpPr>
        <p:sp>
          <p:nvSpPr>
            <p:cNvPr id="32" name="object 32"/>
            <p:cNvSpPr/>
            <p:nvPr/>
          </p:nvSpPr>
          <p:spPr>
            <a:xfrm>
              <a:off x="3561702" y="3477463"/>
              <a:ext cx="0" cy="131445"/>
            </a:xfrm>
            <a:custGeom>
              <a:avLst/>
              <a:gdLst/>
              <a:ahLst/>
              <a:cxnLst/>
              <a:rect l="l" t="t" r="r" b="b"/>
              <a:pathLst>
                <a:path h="131445">
                  <a:moveTo>
                    <a:pt x="0" y="0"/>
                  </a:moveTo>
                  <a:lnTo>
                    <a:pt x="0" y="13121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46272"/>
              <a:ext cx="1043940" cy="331470"/>
            </a:xfrm>
            <a:custGeom>
              <a:avLst/>
              <a:gdLst/>
              <a:ahLst/>
              <a:cxnLst/>
              <a:rect l="l" t="t" r="r" b="b"/>
              <a:pathLst>
                <a:path w="1043939" h="331470">
                  <a:moveTo>
                    <a:pt x="1043482" y="331190"/>
                  </a:moveTo>
                  <a:lnTo>
                    <a:pt x="0" y="3311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119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46272"/>
              <a:ext cx="1043940" cy="331470"/>
            </a:xfrm>
            <a:custGeom>
              <a:avLst/>
              <a:gdLst/>
              <a:ahLst/>
              <a:cxnLst/>
              <a:rect l="l" t="t" r="r" b="b"/>
              <a:pathLst>
                <a:path w="1043939" h="331470">
                  <a:moveTo>
                    <a:pt x="0" y="0"/>
                  </a:moveTo>
                  <a:lnTo>
                    <a:pt x="1043482" y="0"/>
                  </a:lnTo>
                  <a:lnTo>
                    <a:pt x="1043482" y="331190"/>
                  </a:lnTo>
                  <a:lnTo>
                    <a:pt x="0" y="331190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524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5" y="3221627"/>
            <a:ext cx="1061720" cy="384810"/>
            <a:chOff x="4190345" y="3221627"/>
            <a:chExt cx="1061720" cy="384810"/>
          </a:xfrm>
        </p:grpSpPr>
        <p:sp>
          <p:nvSpPr>
            <p:cNvPr id="37" name="object 37"/>
            <p:cNvSpPr/>
            <p:nvPr/>
          </p:nvSpPr>
          <p:spPr>
            <a:xfrm>
              <a:off x="4721123" y="3427564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70">
                  <a:moveTo>
                    <a:pt x="0" y="0"/>
                  </a:moveTo>
                  <a:lnTo>
                    <a:pt x="0" y="17844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230664"/>
              <a:ext cx="1043940" cy="197485"/>
            </a:xfrm>
            <a:custGeom>
              <a:avLst/>
              <a:gdLst/>
              <a:ahLst/>
              <a:cxnLst/>
              <a:rect l="l" t="t" r="r" b="b"/>
              <a:pathLst>
                <a:path w="1043939" h="197485">
                  <a:moveTo>
                    <a:pt x="1043533" y="196900"/>
                  </a:moveTo>
                  <a:lnTo>
                    <a:pt x="0" y="1969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96900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230664"/>
              <a:ext cx="1043940" cy="197485"/>
            </a:xfrm>
            <a:custGeom>
              <a:avLst/>
              <a:gdLst/>
              <a:ahLst/>
              <a:cxnLst/>
              <a:rect l="l" t="t" r="r" b="b"/>
              <a:pathLst>
                <a:path w="1043939" h="197485">
                  <a:moveTo>
                    <a:pt x="0" y="0"/>
                  </a:moveTo>
                  <a:lnTo>
                    <a:pt x="1043533" y="0"/>
                  </a:lnTo>
                  <a:lnTo>
                    <a:pt x="1043533" y="196900"/>
                  </a:lnTo>
                  <a:lnTo>
                    <a:pt x="0" y="196900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3507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69" y="2224909"/>
            <a:ext cx="74358" cy="7436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69" y="2013277"/>
            <a:ext cx="74358" cy="74323"/>
          </a:xfrm>
          <a:prstGeom prst="rect">
            <a:avLst/>
          </a:prstGeom>
        </p:spPr>
      </p:pic>
      <p:grpSp>
        <p:nvGrpSpPr>
          <p:cNvPr id="44" name="object 44"/>
          <p:cNvGrpSpPr/>
          <p:nvPr/>
        </p:nvGrpSpPr>
        <p:grpSpPr>
          <a:xfrm>
            <a:off x="1207693" y="2911919"/>
            <a:ext cx="70485" cy="70485"/>
            <a:chOff x="1207693" y="2911919"/>
            <a:chExt cx="70485" cy="70485"/>
          </a:xfrm>
        </p:grpSpPr>
        <p:sp>
          <p:nvSpPr>
            <p:cNvPr id="45" name="object 45"/>
            <p:cNvSpPr/>
            <p:nvPr/>
          </p:nvSpPr>
          <p:spPr>
            <a:xfrm>
              <a:off x="1207693" y="294704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42809" y="291191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2367165" y="3376561"/>
            <a:ext cx="70485" cy="70485"/>
            <a:chOff x="2367165" y="3376561"/>
            <a:chExt cx="70485" cy="70485"/>
          </a:xfrm>
        </p:grpSpPr>
        <p:sp>
          <p:nvSpPr>
            <p:cNvPr id="48" name="object 48"/>
            <p:cNvSpPr/>
            <p:nvPr/>
          </p:nvSpPr>
          <p:spPr>
            <a:xfrm>
              <a:off x="2367165" y="3411689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02281" y="3376561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3526586" y="3266782"/>
            <a:ext cx="70485" cy="70485"/>
            <a:chOff x="3526586" y="3266782"/>
            <a:chExt cx="70485" cy="70485"/>
          </a:xfrm>
        </p:grpSpPr>
        <p:sp>
          <p:nvSpPr>
            <p:cNvPr id="51" name="object 51"/>
            <p:cNvSpPr/>
            <p:nvPr/>
          </p:nvSpPr>
          <p:spPr>
            <a:xfrm>
              <a:off x="3526586" y="330189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561702" y="3266782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4" name="object 54"/>
            <p:cNvSpPr/>
            <p:nvPr/>
          </p:nvSpPr>
          <p:spPr>
            <a:xfrm>
              <a:off x="4686045" y="3121469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721123" y="308635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33705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261609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186164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110718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12368" y="35271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268784" y="326197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6" name="object 7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7" name="object 77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8" name="object 78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9" name="object 79"/>
          <p:cNvSpPr txBox="1"/>
          <p:nvPr/>
        </p:nvSpPr>
        <p:spPr>
          <a:xfrm>
            <a:off x="3108238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357364" y="4324542"/>
            <a:ext cx="6536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8784" y="25076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8784" y="17531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68784" y="9986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68784" y="2441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241450" y="0"/>
            <a:ext cx="14808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myristate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(14:0)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652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65250"/>
            <a:ext cx="18415" cy="168275"/>
          </a:xfrm>
          <a:custGeom>
            <a:avLst/>
            <a:gdLst/>
            <a:ahLst/>
            <a:cxnLst/>
            <a:rect l="l" t="t" r="r" b="b"/>
            <a:pathLst>
              <a:path w="18415" h="168275">
                <a:moveTo>
                  <a:pt x="0" y="168122"/>
                </a:moveTo>
                <a:lnTo>
                  <a:pt x="18067" y="168122"/>
                </a:lnTo>
                <a:lnTo>
                  <a:pt x="18067" y="0"/>
                </a:lnTo>
                <a:lnTo>
                  <a:pt x="0" y="0"/>
                </a:lnTo>
                <a:lnTo>
                  <a:pt x="0" y="1681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47456"/>
            <a:ext cx="0" cy="414020"/>
          </a:xfrm>
          <a:custGeom>
            <a:avLst/>
            <a:gdLst/>
            <a:ahLst/>
            <a:cxnLst/>
            <a:rect l="l" t="t" r="r" b="b"/>
            <a:pathLst>
              <a:path h="414019">
                <a:moveTo>
                  <a:pt x="0" y="0"/>
                </a:moveTo>
                <a:lnTo>
                  <a:pt x="0" y="4139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614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824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63496"/>
            <a:ext cx="0" cy="260985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0"/>
                </a:moveTo>
                <a:lnTo>
                  <a:pt x="0" y="2608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82432"/>
            <a:ext cx="18415" cy="51435"/>
          </a:xfrm>
          <a:custGeom>
            <a:avLst/>
            <a:gdLst/>
            <a:ahLst/>
            <a:cxnLst/>
            <a:rect l="l" t="t" r="r" b="b"/>
            <a:pathLst>
              <a:path w="18414" h="51434">
                <a:moveTo>
                  <a:pt x="0" y="51244"/>
                </a:moveTo>
                <a:lnTo>
                  <a:pt x="18067" y="51244"/>
                </a:lnTo>
                <a:lnTo>
                  <a:pt x="18067" y="0"/>
                </a:lnTo>
                <a:lnTo>
                  <a:pt x="0" y="0"/>
                </a:lnTo>
                <a:lnTo>
                  <a:pt x="0" y="512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243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542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5438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54225"/>
            <a:ext cx="18415" cy="292100"/>
          </a:xfrm>
          <a:custGeom>
            <a:avLst/>
            <a:gdLst/>
            <a:ahLst/>
            <a:cxnLst/>
            <a:rect l="l" t="t" r="r" b="b"/>
            <a:pathLst>
              <a:path w="18414" h="292100">
                <a:moveTo>
                  <a:pt x="0" y="291503"/>
                </a:moveTo>
                <a:lnTo>
                  <a:pt x="18067" y="291503"/>
                </a:lnTo>
                <a:lnTo>
                  <a:pt x="18067" y="0"/>
                </a:lnTo>
                <a:lnTo>
                  <a:pt x="0" y="0"/>
                </a:lnTo>
                <a:lnTo>
                  <a:pt x="0" y="2915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919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794662"/>
            <a:ext cx="0" cy="563245"/>
          </a:xfrm>
          <a:custGeom>
            <a:avLst/>
            <a:gdLst/>
            <a:ahLst/>
            <a:cxnLst/>
            <a:rect l="l" t="t" r="r" b="b"/>
            <a:pathLst>
              <a:path h="563244">
                <a:moveTo>
                  <a:pt x="0" y="0"/>
                </a:moveTo>
                <a:lnTo>
                  <a:pt x="0" y="56267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656590"/>
          </a:xfrm>
          <a:custGeom>
            <a:avLst/>
            <a:gdLst/>
            <a:ahLst/>
            <a:cxnLst/>
            <a:rect l="l" t="t" r="r" b="b"/>
            <a:pathLst>
              <a:path w="18414" h="656590">
                <a:moveTo>
                  <a:pt x="0" y="656424"/>
                </a:moveTo>
                <a:lnTo>
                  <a:pt x="18067" y="656424"/>
                </a:lnTo>
                <a:lnTo>
                  <a:pt x="18067" y="0"/>
                </a:lnTo>
                <a:lnTo>
                  <a:pt x="0" y="0"/>
                </a:lnTo>
                <a:lnTo>
                  <a:pt x="0" y="656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573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65250"/>
            <a:ext cx="18415" cy="168275"/>
          </a:xfrm>
          <a:custGeom>
            <a:avLst/>
            <a:gdLst/>
            <a:ahLst/>
            <a:cxnLst/>
            <a:rect l="l" t="t" r="r" b="b"/>
            <a:pathLst>
              <a:path w="18415" h="168275">
                <a:moveTo>
                  <a:pt x="0" y="0"/>
                </a:moveTo>
                <a:lnTo>
                  <a:pt x="18067" y="0"/>
                </a:lnTo>
                <a:lnTo>
                  <a:pt x="18067" y="168122"/>
                </a:lnTo>
                <a:lnTo>
                  <a:pt x="0" y="1681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24339"/>
            <a:ext cx="1061720" cy="1137285"/>
            <a:chOff x="712034" y="1124339"/>
            <a:chExt cx="1061720" cy="1137285"/>
          </a:xfrm>
        </p:grpSpPr>
        <p:sp>
          <p:nvSpPr>
            <p:cNvPr id="20" name="object 20"/>
            <p:cNvSpPr/>
            <p:nvPr/>
          </p:nvSpPr>
          <p:spPr>
            <a:xfrm>
              <a:off x="1242809" y="1847456"/>
              <a:ext cx="0" cy="414020"/>
            </a:xfrm>
            <a:custGeom>
              <a:avLst/>
              <a:gdLst/>
              <a:ahLst/>
              <a:cxnLst/>
              <a:rect l="l" t="t" r="r" b="b"/>
              <a:pathLst>
                <a:path h="414019">
                  <a:moveTo>
                    <a:pt x="0" y="0"/>
                  </a:moveTo>
                  <a:lnTo>
                    <a:pt x="0" y="4139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33373"/>
              <a:ext cx="1043940" cy="714375"/>
            </a:xfrm>
            <a:custGeom>
              <a:avLst/>
              <a:gdLst/>
              <a:ahLst/>
              <a:cxnLst/>
              <a:rect l="l" t="t" r="r" b="b"/>
              <a:pathLst>
                <a:path w="1043939" h="714375">
                  <a:moveTo>
                    <a:pt x="1043482" y="714082"/>
                  </a:moveTo>
                  <a:lnTo>
                    <a:pt x="0" y="7140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1408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33373"/>
              <a:ext cx="1043940" cy="714375"/>
            </a:xfrm>
            <a:custGeom>
              <a:avLst/>
              <a:gdLst/>
              <a:ahLst/>
              <a:cxnLst/>
              <a:rect l="l" t="t" r="r" b="b"/>
              <a:pathLst>
                <a:path w="1043939" h="714375">
                  <a:moveTo>
                    <a:pt x="0" y="0"/>
                  </a:moveTo>
                  <a:lnTo>
                    <a:pt x="1043482" y="0"/>
                  </a:lnTo>
                  <a:lnTo>
                    <a:pt x="1043482" y="714082"/>
                  </a:lnTo>
                  <a:lnTo>
                    <a:pt x="0" y="7140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838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82432"/>
            <a:ext cx="18415" cy="51435"/>
          </a:xfrm>
          <a:custGeom>
            <a:avLst/>
            <a:gdLst/>
            <a:ahLst/>
            <a:cxnLst/>
            <a:rect l="l" t="t" r="r" b="b"/>
            <a:pathLst>
              <a:path w="18414" h="51434">
                <a:moveTo>
                  <a:pt x="0" y="0"/>
                </a:moveTo>
                <a:lnTo>
                  <a:pt x="18067" y="0"/>
                </a:lnTo>
                <a:lnTo>
                  <a:pt x="18067" y="51244"/>
                </a:lnTo>
                <a:lnTo>
                  <a:pt x="0" y="512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24643"/>
            <a:ext cx="1061720" cy="699770"/>
            <a:chOff x="1871455" y="1524643"/>
            <a:chExt cx="1061720" cy="699770"/>
          </a:xfrm>
        </p:grpSpPr>
        <p:sp>
          <p:nvSpPr>
            <p:cNvPr id="26" name="object 26"/>
            <p:cNvSpPr/>
            <p:nvPr/>
          </p:nvSpPr>
          <p:spPr>
            <a:xfrm>
              <a:off x="2402281" y="1963483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8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33677"/>
              <a:ext cx="1043940" cy="429895"/>
            </a:xfrm>
            <a:custGeom>
              <a:avLst/>
              <a:gdLst/>
              <a:ahLst/>
              <a:cxnLst/>
              <a:rect l="l" t="t" r="r" b="b"/>
              <a:pathLst>
                <a:path w="1043939" h="429894">
                  <a:moveTo>
                    <a:pt x="1043533" y="429818"/>
                  </a:moveTo>
                  <a:lnTo>
                    <a:pt x="0" y="42981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981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33677"/>
              <a:ext cx="1043940" cy="429895"/>
            </a:xfrm>
            <a:custGeom>
              <a:avLst/>
              <a:gdLst/>
              <a:ahLst/>
              <a:cxnLst/>
              <a:rect l="l" t="t" r="r" b="b"/>
              <a:pathLst>
                <a:path w="1043939" h="429894">
                  <a:moveTo>
                    <a:pt x="0" y="0"/>
                  </a:moveTo>
                  <a:lnTo>
                    <a:pt x="1043533" y="0"/>
                  </a:lnTo>
                  <a:lnTo>
                    <a:pt x="1043533" y="429818"/>
                  </a:lnTo>
                  <a:lnTo>
                    <a:pt x="0" y="4298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668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54225"/>
            <a:ext cx="18415" cy="292100"/>
          </a:xfrm>
          <a:custGeom>
            <a:avLst/>
            <a:gdLst/>
            <a:ahLst/>
            <a:cxnLst/>
            <a:rect l="l" t="t" r="r" b="b"/>
            <a:pathLst>
              <a:path w="18414" h="292100">
                <a:moveTo>
                  <a:pt x="0" y="0"/>
                </a:moveTo>
                <a:lnTo>
                  <a:pt x="18067" y="0"/>
                </a:lnTo>
                <a:lnTo>
                  <a:pt x="18067" y="291503"/>
                </a:lnTo>
                <a:lnTo>
                  <a:pt x="0" y="2915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36695"/>
            <a:ext cx="1061720" cy="255270"/>
            <a:chOff x="3030927" y="1936695"/>
            <a:chExt cx="1061720" cy="255270"/>
          </a:xfrm>
        </p:grpSpPr>
        <p:sp>
          <p:nvSpPr>
            <p:cNvPr id="32" name="object 32"/>
            <p:cNvSpPr/>
            <p:nvPr/>
          </p:nvSpPr>
          <p:spPr>
            <a:xfrm>
              <a:off x="3561702" y="215438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45728"/>
              <a:ext cx="1043940" cy="208915"/>
            </a:xfrm>
            <a:custGeom>
              <a:avLst/>
              <a:gdLst/>
              <a:ahLst/>
              <a:cxnLst/>
              <a:rect l="l" t="t" r="r" b="b"/>
              <a:pathLst>
                <a:path w="1043939" h="208914">
                  <a:moveTo>
                    <a:pt x="1043482" y="208661"/>
                  </a:moveTo>
                  <a:lnTo>
                    <a:pt x="0" y="20866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0866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45728"/>
              <a:ext cx="1043940" cy="208915"/>
            </a:xfrm>
            <a:custGeom>
              <a:avLst/>
              <a:gdLst/>
              <a:ahLst/>
              <a:cxnLst/>
              <a:rect l="l" t="t" r="r" b="b"/>
              <a:pathLst>
                <a:path w="1043939" h="208914">
                  <a:moveTo>
                    <a:pt x="0" y="0"/>
                  </a:moveTo>
                  <a:lnTo>
                    <a:pt x="1043482" y="0"/>
                  </a:lnTo>
                  <a:lnTo>
                    <a:pt x="1043482" y="208661"/>
                  </a:lnTo>
                  <a:lnTo>
                    <a:pt x="0" y="2086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780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656590"/>
          </a:xfrm>
          <a:custGeom>
            <a:avLst/>
            <a:gdLst/>
            <a:ahLst/>
            <a:cxnLst/>
            <a:rect l="l" t="t" r="r" b="b"/>
            <a:pathLst>
              <a:path w="18414" h="656590">
                <a:moveTo>
                  <a:pt x="0" y="0"/>
                </a:moveTo>
                <a:lnTo>
                  <a:pt x="18067" y="0"/>
                </a:lnTo>
                <a:lnTo>
                  <a:pt x="18067" y="656424"/>
                </a:lnTo>
                <a:lnTo>
                  <a:pt x="0" y="6564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45027"/>
            <a:ext cx="1061720" cy="1212850"/>
            <a:chOff x="4190348" y="1145027"/>
            <a:chExt cx="1061720" cy="1212850"/>
          </a:xfrm>
        </p:grpSpPr>
        <p:sp>
          <p:nvSpPr>
            <p:cNvPr id="38" name="object 38"/>
            <p:cNvSpPr/>
            <p:nvPr/>
          </p:nvSpPr>
          <p:spPr>
            <a:xfrm>
              <a:off x="4721123" y="1794662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6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54061"/>
              <a:ext cx="1043940" cy="640715"/>
            </a:xfrm>
            <a:custGeom>
              <a:avLst/>
              <a:gdLst/>
              <a:ahLst/>
              <a:cxnLst/>
              <a:rect l="l" t="t" r="r" b="b"/>
              <a:pathLst>
                <a:path w="1043939" h="640714">
                  <a:moveTo>
                    <a:pt x="1043533" y="640600"/>
                  </a:moveTo>
                  <a:lnTo>
                    <a:pt x="0" y="6406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4060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54061"/>
              <a:ext cx="1043940" cy="640715"/>
            </a:xfrm>
            <a:custGeom>
              <a:avLst/>
              <a:gdLst/>
              <a:ahLst/>
              <a:cxnLst/>
              <a:rect l="l" t="t" r="r" b="b"/>
              <a:pathLst>
                <a:path w="1043939" h="640714">
                  <a:moveTo>
                    <a:pt x="0" y="0"/>
                  </a:moveTo>
                  <a:lnTo>
                    <a:pt x="1043533" y="0"/>
                  </a:lnTo>
                  <a:lnTo>
                    <a:pt x="1043533" y="640600"/>
                  </a:lnTo>
                  <a:lnTo>
                    <a:pt x="0" y="6406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709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2695702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526159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5149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7237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00337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38107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418807"/>
              <a:ext cx="34925" cy="3706495"/>
            </a:xfrm>
            <a:custGeom>
              <a:avLst/>
              <a:gdLst/>
              <a:ahLst/>
              <a:cxnLst/>
              <a:rect l="l" t="t" r="r" b="b"/>
              <a:pathLst>
                <a:path w="34925" h="3706495">
                  <a:moveTo>
                    <a:pt x="0" y="3706164"/>
                  </a:moveTo>
                  <a:lnTo>
                    <a:pt x="34772" y="3706164"/>
                  </a:lnTo>
                </a:path>
                <a:path w="34925" h="3706495">
                  <a:moveTo>
                    <a:pt x="0" y="2470785"/>
                  </a:moveTo>
                  <a:lnTo>
                    <a:pt x="34772" y="2470785"/>
                  </a:lnTo>
                </a:path>
                <a:path w="34925" h="3706495">
                  <a:moveTo>
                    <a:pt x="0" y="1235417"/>
                  </a:moveTo>
                  <a:lnTo>
                    <a:pt x="34772" y="1235417"/>
                  </a:lnTo>
                </a:path>
                <a:path w="34925" h="37064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811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4567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3103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188864" y="0"/>
            <a:ext cx="15862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3-hydroxylaurate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506408"/>
            <a:ext cx="579755" cy="716280"/>
            <a:chOff x="952944" y="506408"/>
            <a:chExt cx="579755" cy="716280"/>
          </a:xfrm>
        </p:grpSpPr>
        <p:sp>
          <p:nvSpPr>
            <p:cNvPr id="3" name="object 3"/>
            <p:cNvSpPr/>
            <p:nvPr/>
          </p:nvSpPr>
          <p:spPr>
            <a:xfrm>
              <a:off x="952944" y="51544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515442"/>
              <a:ext cx="18415" cy="706755"/>
            </a:xfrm>
            <a:custGeom>
              <a:avLst/>
              <a:gdLst/>
              <a:ahLst/>
              <a:cxnLst/>
              <a:rect l="l" t="t" r="r" b="b"/>
              <a:pathLst>
                <a:path w="18415" h="706755">
                  <a:moveTo>
                    <a:pt x="0" y="706729"/>
                  </a:moveTo>
                  <a:lnTo>
                    <a:pt x="18067" y="706729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7067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31325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1131286"/>
            <a:ext cx="579755" cy="641350"/>
            <a:chOff x="2112416" y="1131286"/>
            <a:chExt cx="579755" cy="641350"/>
          </a:xfrm>
        </p:grpSpPr>
        <p:sp>
          <p:nvSpPr>
            <p:cNvPr id="7" name="object 7"/>
            <p:cNvSpPr/>
            <p:nvPr/>
          </p:nvSpPr>
          <p:spPr>
            <a:xfrm>
              <a:off x="2112416" y="114032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7" y="1140320"/>
              <a:ext cx="18415" cy="632460"/>
            </a:xfrm>
            <a:custGeom>
              <a:avLst/>
              <a:gdLst/>
              <a:ahLst/>
              <a:cxnLst/>
              <a:rect l="l" t="t" r="r" b="b"/>
              <a:pathLst>
                <a:path w="18414" h="632460">
                  <a:moveTo>
                    <a:pt x="0" y="632167"/>
                  </a:moveTo>
                  <a:lnTo>
                    <a:pt x="18067" y="632167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6321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1325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488603"/>
            <a:ext cx="579755" cy="361950"/>
            <a:chOff x="3271837" y="488603"/>
            <a:chExt cx="579755" cy="361950"/>
          </a:xfrm>
        </p:grpSpPr>
        <p:sp>
          <p:nvSpPr>
            <p:cNvPr id="11" name="object 11"/>
            <p:cNvSpPr/>
            <p:nvPr/>
          </p:nvSpPr>
          <p:spPr>
            <a:xfrm>
              <a:off x="3271837" y="49763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497636"/>
              <a:ext cx="18415" cy="352425"/>
            </a:xfrm>
            <a:custGeom>
              <a:avLst/>
              <a:gdLst/>
              <a:ahLst/>
              <a:cxnLst/>
              <a:rect l="l" t="t" r="r" b="b"/>
              <a:pathLst>
                <a:path w="18414" h="352425">
                  <a:moveTo>
                    <a:pt x="0" y="352374"/>
                  </a:moveTo>
                  <a:lnTo>
                    <a:pt x="18067" y="352374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3523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1325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1052660"/>
            <a:ext cx="579755" cy="767080"/>
            <a:chOff x="4431309" y="1052660"/>
            <a:chExt cx="579755" cy="767080"/>
          </a:xfrm>
        </p:grpSpPr>
        <p:sp>
          <p:nvSpPr>
            <p:cNvPr id="15" name="object 15"/>
            <p:cNvSpPr/>
            <p:nvPr/>
          </p:nvSpPr>
          <p:spPr>
            <a:xfrm>
              <a:off x="4431309" y="106169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1061694"/>
              <a:ext cx="18415" cy="758190"/>
            </a:xfrm>
            <a:custGeom>
              <a:avLst/>
              <a:gdLst/>
              <a:ahLst/>
              <a:cxnLst/>
              <a:rect l="l" t="t" r="r" b="b"/>
              <a:pathLst>
                <a:path w="18414" h="758189">
                  <a:moveTo>
                    <a:pt x="0" y="757732"/>
                  </a:moveTo>
                  <a:lnTo>
                    <a:pt x="18067" y="757732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757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31325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515442"/>
            <a:ext cx="1061720" cy="2621915"/>
            <a:chOff x="712034" y="515442"/>
            <a:chExt cx="1061720" cy="2621915"/>
          </a:xfrm>
        </p:grpSpPr>
        <p:sp>
          <p:nvSpPr>
            <p:cNvPr id="19" name="object 19"/>
            <p:cNvSpPr/>
            <p:nvPr/>
          </p:nvSpPr>
          <p:spPr>
            <a:xfrm>
              <a:off x="1233775" y="515442"/>
              <a:ext cx="18415" cy="706755"/>
            </a:xfrm>
            <a:custGeom>
              <a:avLst/>
              <a:gdLst/>
              <a:ahLst/>
              <a:cxnLst/>
              <a:rect l="l" t="t" r="r" b="b"/>
              <a:pathLst>
                <a:path w="18415" h="706755">
                  <a:moveTo>
                    <a:pt x="0" y="0"/>
                  </a:moveTo>
                  <a:lnTo>
                    <a:pt x="18067" y="0"/>
                  </a:lnTo>
                  <a:lnTo>
                    <a:pt x="18067" y="706729"/>
                  </a:lnTo>
                  <a:lnTo>
                    <a:pt x="0" y="7067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222171"/>
              <a:ext cx="1043940" cy="1906270"/>
            </a:xfrm>
            <a:custGeom>
              <a:avLst/>
              <a:gdLst/>
              <a:ahLst/>
              <a:cxnLst/>
              <a:rect l="l" t="t" r="r" b="b"/>
              <a:pathLst>
                <a:path w="1043939" h="1906270">
                  <a:moveTo>
                    <a:pt x="1043482" y="1905889"/>
                  </a:moveTo>
                  <a:lnTo>
                    <a:pt x="0" y="19058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90588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22171"/>
              <a:ext cx="1043940" cy="1906270"/>
            </a:xfrm>
            <a:custGeom>
              <a:avLst/>
              <a:gdLst/>
              <a:ahLst/>
              <a:cxnLst/>
              <a:rect l="l" t="t" r="r" b="b"/>
              <a:pathLst>
                <a:path w="1043939" h="1906270">
                  <a:moveTo>
                    <a:pt x="0" y="0"/>
                  </a:moveTo>
                  <a:lnTo>
                    <a:pt x="1043482" y="0"/>
                  </a:lnTo>
                  <a:lnTo>
                    <a:pt x="1043482" y="1905889"/>
                  </a:lnTo>
                  <a:lnTo>
                    <a:pt x="0" y="19058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860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1871455" y="1140320"/>
            <a:ext cx="1061720" cy="1997075"/>
            <a:chOff x="1871455" y="1140320"/>
            <a:chExt cx="1061720" cy="1997075"/>
          </a:xfrm>
        </p:grpSpPr>
        <p:sp>
          <p:nvSpPr>
            <p:cNvPr id="24" name="object 24"/>
            <p:cNvSpPr/>
            <p:nvPr/>
          </p:nvSpPr>
          <p:spPr>
            <a:xfrm>
              <a:off x="2393247" y="1140320"/>
              <a:ext cx="18415" cy="632460"/>
            </a:xfrm>
            <a:custGeom>
              <a:avLst/>
              <a:gdLst/>
              <a:ahLst/>
              <a:cxnLst/>
              <a:rect l="l" t="t" r="r" b="b"/>
              <a:pathLst>
                <a:path w="18414" h="632460">
                  <a:moveTo>
                    <a:pt x="0" y="0"/>
                  </a:moveTo>
                  <a:lnTo>
                    <a:pt x="18067" y="0"/>
                  </a:lnTo>
                  <a:lnTo>
                    <a:pt x="18067" y="632167"/>
                  </a:lnTo>
                  <a:lnTo>
                    <a:pt x="0" y="632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1772488"/>
              <a:ext cx="1043940" cy="1355725"/>
            </a:xfrm>
            <a:custGeom>
              <a:avLst/>
              <a:gdLst/>
              <a:ahLst/>
              <a:cxnLst/>
              <a:rect l="l" t="t" r="r" b="b"/>
              <a:pathLst>
                <a:path w="1043939" h="1355725">
                  <a:moveTo>
                    <a:pt x="1043533" y="1355572"/>
                  </a:moveTo>
                  <a:lnTo>
                    <a:pt x="0" y="135557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5557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772488"/>
              <a:ext cx="1043940" cy="1355725"/>
            </a:xfrm>
            <a:custGeom>
              <a:avLst/>
              <a:gdLst/>
              <a:ahLst/>
              <a:cxnLst/>
              <a:rect l="l" t="t" r="r" b="b"/>
              <a:pathLst>
                <a:path w="1043939" h="1355725">
                  <a:moveTo>
                    <a:pt x="0" y="0"/>
                  </a:moveTo>
                  <a:lnTo>
                    <a:pt x="1043533" y="0"/>
                  </a:lnTo>
                  <a:lnTo>
                    <a:pt x="1043533" y="1355572"/>
                  </a:lnTo>
                  <a:lnTo>
                    <a:pt x="0" y="13555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697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030927" y="497636"/>
            <a:ext cx="1061720" cy="2639695"/>
            <a:chOff x="3030927" y="497636"/>
            <a:chExt cx="1061720" cy="2639695"/>
          </a:xfrm>
        </p:grpSpPr>
        <p:sp>
          <p:nvSpPr>
            <p:cNvPr id="29" name="object 29"/>
            <p:cNvSpPr/>
            <p:nvPr/>
          </p:nvSpPr>
          <p:spPr>
            <a:xfrm>
              <a:off x="3552668" y="497636"/>
              <a:ext cx="18415" cy="352425"/>
            </a:xfrm>
            <a:custGeom>
              <a:avLst/>
              <a:gdLst/>
              <a:ahLst/>
              <a:cxnLst/>
              <a:rect l="l" t="t" r="r" b="b"/>
              <a:pathLst>
                <a:path w="18414" h="352425">
                  <a:moveTo>
                    <a:pt x="0" y="0"/>
                  </a:moveTo>
                  <a:lnTo>
                    <a:pt x="18067" y="0"/>
                  </a:lnTo>
                  <a:lnTo>
                    <a:pt x="18067" y="352374"/>
                  </a:lnTo>
                  <a:lnTo>
                    <a:pt x="0" y="3523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850010"/>
              <a:ext cx="1043940" cy="2278380"/>
            </a:xfrm>
            <a:custGeom>
              <a:avLst/>
              <a:gdLst/>
              <a:ahLst/>
              <a:cxnLst/>
              <a:rect l="l" t="t" r="r" b="b"/>
              <a:pathLst>
                <a:path w="1043939" h="2278380">
                  <a:moveTo>
                    <a:pt x="1043482" y="2278062"/>
                  </a:moveTo>
                  <a:lnTo>
                    <a:pt x="0" y="22780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7806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850010"/>
              <a:ext cx="1043940" cy="2278380"/>
            </a:xfrm>
            <a:custGeom>
              <a:avLst/>
              <a:gdLst/>
              <a:ahLst/>
              <a:cxnLst/>
              <a:rect l="l" t="t" r="r" b="b"/>
              <a:pathLst>
                <a:path w="1043939" h="2278380">
                  <a:moveTo>
                    <a:pt x="0" y="0"/>
                  </a:moveTo>
                  <a:lnTo>
                    <a:pt x="1043482" y="0"/>
                  </a:lnTo>
                  <a:lnTo>
                    <a:pt x="1043482" y="2278062"/>
                  </a:lnTo>
                  <a:lnTo>
                    <a:pt x="0" y="22780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9182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4190348" y="1061694"/>
            <a:ext cx="1061720" cy="2075814"/>
            <a:chOff x="4190348" y="1061694"/>
            <a:chExt cx="1061720" cy="2075814"/>
          </a:xfrm>
        </p:grpSpPr>
        <p:sp>
          <p:nvSpPr>
            <p:cNvPr id="34" name="object 34"/>
            <p:cNvSpPr/>
            <p:nvPr/>
          </p:nvSpPr>
          <p:spPr>
            <a:xfrm>
              <a:off x="4712089" y="1061694"/>
              <a:ext cx="18415" cy="758190"/>
            </a:xfrm>
            <a:custGeom>
              <a:avLst/>
              <a:gdLst/>
              <a:ahLst/>
              <a:cxnLst/>
              <a:rect l="l" t="t" r="r" b="b"/>
              <a:pathLst>
                <a:path w="18414" h="758189">
                  <a:moveTo>
                    <a:pt x="0" y="0"/>
                  </a:moveTo>
                  <a:lnTo>
                    <a:pt x="18067" y="0"/>
                  </a:lnTo>
                  <a:lnTo>
                    <a:pt x="18067" y="757732"/>
                  </a:lnTo>
                  <a:lnTo>
                    <a:pt x="0" y="7577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1819427"/>
              <a:ext cx="1043940" cy="1308735"/>
            </a:xfrm>
            <a:custGeom>
              <a:avLst/>
              <a:gdLst/>
              <a:ahLst/>
              <a:cxnLst/>
              <a:rect l="l" t="t" r="r" b="b"/>
              <a:pathLst>
                <a:path w="1043939" h="1308735">
                  <a:moveTo>
                    <a:pt x="1043533" y="1308646"/>
                  </a:moveTo>
                  <a:lnTo>
                    <a:pt x="0" y="130864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0864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1819427"/>
              <a:ext cx="1043940" cy="1308735"/>
            </a:xfrm>
            <a:custGeom>
              <a:avLst/>
              <a:gdLst/>
              <a:ahLst/>
              <a:cxnLst/>
              <a:rect l="l" t="t" r="r" b="b"/>
              <a:pathLst>
                <a:path w="1043939" h="1308735">
                  <a:moveTo>
                    <a:pt x="0" y="0"/>
                  </a:moveTo>
                  <a:lnTo>
                    <a:pt x="1043533" y="0"/>
                  </a:lnTo>
                  <a:lnTo>
                    <a:pt x="1043533" y="1308646"/>
                  </a:lnTo>
                  <a:lnTo>
                    <a:pt x="0" y="13086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4752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/>
          <p:nvPr/>
        </p:nvSpPr>
        <p:spPr>
          <a:xfrm>
            <a:off x="1207693" y="20409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367165" y="227051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26586" y="182874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2" name="object 42"/>
            <p:cNvSpPr/>
            <p:nvPr/>
          </p:nvSpPr>
          <p:spPr>
            <a:xfrm>
              <a:off x="4686045" y="237544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12368" y="440677"/>
              <a:ext cx="34925" cy="3684904"/>
            </a:xfrm>
            <a:custGeom>
              <a:avLst/>
              <a:gdLst/>
              <a:ahLst/>
              <a:cxnLst/>
              <a:rect l="l" t="t" r="r" b="b"/>
              <a:pathLst>
                <a:path w="34925" h="3684904">
                  <a:moveTo>
                    <a:pt x="0" y="3684295"/>
                  </a:moveTo>
                  <a:lnTo>
                    <a:pt x="34772" y="3684295"/>
                  </a:lnTo>
                </a:path>
                <a:path w="34925" h="3684904">
                  <a:moveTo>
                    <a:pt x="0" y="2456218"/>
                  </a:moveTo>
                  <a:lnTo>
                    <a:pt x="34772" y="2456218"/>
                  </a:lnTo>
                </a:path>
                <a:path w="34925" h="3684904">
                  <a:moveTo>
                    <a:pt x="0" y="1228077"/>
                  </a:moveTo>
                  <a:lnTo>
                    <a:pt x="34772" y="1228077"/>
                  </a:lnTo>
                </a:path>
                <a:path w="34925" h="36849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268783" y="27883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5" name="object 55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124200" y="4324542"/>
            <a:ext cx="81969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243592" y="4324542"/>
            <a:ext cx="65568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68783" y="15602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8783" y="3321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019845" y="0"/>
            <a:ext cx="19240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5-hydroxyhexanoate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0848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2484196"/>
            <a:ext cx="579755" cy="259079"/>
            <a:chOff x="952944" y="2484196"/>
            <a:chExt cx="579755" cy="259079"/>
          </a:xfrm>
        </p:grpSpPr>
        <p:sp>
          <p:nvSpPr>
            <p:cNvPr id="4" name="object 4"/>
            <p:cNvSpPr/>
            <p:nvPr/>
          </p:nvSpPr>
          <p:spPr>
            <a:xfrm>
              <a:off x="1242809" y="2484196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9529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273372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19159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20530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05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15960"/>
            <a:ext cx="18415" cy="241935"/>
          </a:xfrm>
          <a:custGeom>
            <a:avLst/>
            <a:gdLst/>
            <a:ahLst/>
            <a:cxnLst/>
            <a:rect l="l" t="t" r="r" b="b"/>
            <a:pathLst>
              <a:path w="18414" h="241935">
                <a:moveTo>
                  <a:pt x="0" y="241350"/>
                </a:moveTo>
                <a:lnTo>
                  <a:pt x="18067" y="241350"/>
                </a:lnTo>
                <a:lnTo>
                  <a:pt x="18067" y="0"/>
                </a:lnTo>
                <a:lnTo>
                  <a:pt x="0" y="0"/>
                </a:lnTo>
                <a:lnTo>
                  <a:pt x="0" y="241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010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587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645867"/>
            <a:ext cx="0" cy="72390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22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58710"/>
            <a:ext cx="18415" cy="675005"/>
          </a:xfrm>
          <a:custGeom>
            <a:avLst/>
            <a:gdLst/>
            <a:ahLst/>
            <a:cxnLst/>
            <a:rect l="l" t="t" r="r" b="b"/>
            <a:pathLst>
              <a:path w="18414" h="675005">
                <a:moveTo>
                  <a:pt x="0" y="674687"/>
                </a:moveTo>
                <a:lnTo>
                  <a:pt x="18067" y="674687"/>
                </a:lnTo>
                <a:lnTo>
                  <a:pt x="18067" y="0"/>
                </a:lnTo>
                <a:lnTo>
                  <a:pt x="0" y="0"/>
                </a:lnTo>
                <a:lnTo>
                  <a:pt x="0" y="6746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181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139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2771724"/>
            <a:ext cx="579755" cy="327025"/>
            <a:chOff x="4431309" y="2771724"/>
            <a:chExt cx="579755" cy="327025"/>
          </a:xfrm>
        </p:grpSpPr>
        <p:sp>
          <p:nvSpPr>
            <p:cNvPr id="16" name="object 16"/>
            <p:cNvSpPr/>
            <p:nvPr/>
          </p:nvSpPr>
          <p:spPr>
            <a:xfrm>
              <a:off x="4721123" y="2771724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5">
                  <a:moveTo>
                    <a:pt x="0" y="0"/>
                  </a:moveTo>
                  <a:lnTo>
                    <a:pt x="0" y="317893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08961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712034" y="2080370"/>
            <a:ext cx="1061720" cy="653415"/>
            <a:chOff x="712034" y="2080370"/>
            <a:chExt cx="1061720" cy="653415"/>
          </a:xfrm>
        </p:grpSpPr>
        <p:sp>
          <p:nvSpPr>
            <p:cNvPr id="19" name="object 19"/>
            <p:cNvSpPr/>
            <p:nvPr/>
          </p:nvSpPr>
          <p:spPr>
            <a:xfrm>
              <a:off x="1242809" y="2484183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95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089404"/>
              <a:ext cx="1043940" cy="394970"/>
            </a:xfrm>
            <a:custGeom>
              <a:avLst/>
              <a:gdLst/>
              <a:ahLst/>
              <a:cxnLst/>
              <a:rect l="l" t="t" r="r" b="b"/>
              <a:pathLst>
                <a:path w="1043939" h="394969">
                  <a:moveTo>
                    <a:pt x="1043482" y="394792"/>
                  </a:moveTo>
                  <a:lnTo>
                    <a:pt x="0" y="39479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9479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89404"/>
              <a:ext cx="1043940" cy="394970"/>
            </a:xfrm>
            <a:custGeom>
              <a:avLst/>
              <a:gdLst/>
              <a:ahLst/>
              <a:cxnLst/>
              <a:rect l="l" t="t" r="r" b="b"/>
              <a:pathLst>
                <a:path w="1043939" h="394969">
                  <a:moveTo>
                    <a:pt x="0" y="0"/>
                  </a:moveTo>
                  <a:lnTo>
                    <a:pt x="1043482" y="0"/>
                  </a:lnTo>
                  <a:lnTo>
                    <a:pt x="1043482" y="394792"/>
                  </a:lnTo>
                  <a:lnTo>
                    <a:pt x="0" y="3947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851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915960"/>
            <a:ext cx="18415" cy="241935"/>
          </a:xfrm>
          <a:custGeom>
            <a:avLst/>
            <a:gdLst/>
            <a:ahLst/>
            <a:cxnLst/>
            <a:rect l="l" t="t" r="r" b="b"/>
            <a:pathLst>
              <a:path w="18414" h="241935">
                <a:moveTo>
                  <a:pt x="0" y="0"/>
                </a:moveTo>
                <a:lnTo>
                  <a:pt x="18067" y="0"/>
                </a:lnTo>
                <a:lnTo>
                  <a:pt x="18067" y="241350"/>
                </a:lnTo>
                <a:lnTo>
                  <a:pt x="0" y="2413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148277"/>
            <a:ext cx="1061720" cy="953135"/>
            <a:chOff x="1871455" y="2148277"/>
            <a:chExt cx="1061720" cy="953135"/>
          </a:xfrm>
        </p:grpSpPr>
        <p:sp>
          <p:nvSpPr>
            <p:cNvPr id="25" name="object 25"/>
            <p:cNvSpPr/>
            <p:nvPr/>
          </p:nvSpPr>
          <p:spPr>
            <a:xfrm>
              <a:off x="2402281" y="2720530"/>
              <a:ext cx="0" cy="381000"/>
            </a:xfrm>
            <a:custGeom>
              <a:avLst/>
              <a:gdLst/>
              <a:ahLst/>
              <a:cxnLst/>
              <a:rect l="l" t="t" r="r" b="b"/>
              <a:pathLst>
                <a:path h="381000">
                  <a:moveTo>
                    <a:pt x="0" y="0"/>
                  </a:moveTo>
                  <a:lnTo>
                    <a:pt x="0" y="3805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157310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1043533" y="563219"/>
                  </a:moveTo>
                  <a:lnTo>
                    <a:pt x="0" y="56321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321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57310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0" y="0"/>
                  </a:moveTo>
                  <a:lnTo>
                    <a:pt x="1043533" y="0"/>
                  </a:lnTo>
                  <a:lnTo>
                    <a:pt x="1043533" y="563219"/>
                  </a:lnTo>
                  <a:lnTo>
                    <a:pt x="0" y="56321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5395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058710"/>
            <a:ext cx="18415" cy="675005"/>
          </a:xfrm>
          <a:custGeom>
            <a:avLst/>
            <a:gdLst/>
            <a:ahLst/>
            <a:cxnLst/>
            <a:rect l="l" t="t" r="r" b="b"/>
            <a:pathLst>
              <a:path w="18414" h="675005">
                <a:moveTo>
                  <a:pt x="0" y="0"/>
                </a:moveTo>
                <a:lnTo>
                  <a:pt x="18067" y="0"/>
                </a:lnTo>
                <a:lnTo>
                  <a:pt x="18067" y="674687"/>
                </a:lnTo>
                <a:lnTo>
                  <a:pt x="0" y="6746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724363"/>
            <a:ext cx="1061720" cy="993775"/>
            <a:chOff x="3030927" y="1724363"/>
            <a:chExt cx="1061720" cy="993775"/>
          </a:xfrm>
        </p:grpSpPr>
        <p:sp>
          <p:nvSpPr>
            <p:cNvPr id="31" name="object 31"/>
            <p:cNvSpPr/>
            <p:nvPr/>
          </p:nvSpPr>
          <p:spPr>
            <a:xfrm>
              <a:off x="3561702" y="264586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2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733397"/>
              <a:ext cx="1043940" cy="912494"/>
            </a:xfrm>
            <a:custGeom>
              <a:avLst/>
              <a:gdLst/>
              <a:ahLst/>
              <a:cxnLst/>
              <a:rect l="l" t="t" r="r" b="b"/>
              <a:pathLst>
                <a:path w="1043939" h="912494">
                  <a:moveTo>
                    <a:pt x="1043482" y="912469"/>
                  </a:moveTo>
                  <a:lnTo>
                    <a:pt x="0" y="91246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1246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33397"/>
              <a:ext cx="1043940" cy="912494"/>
            </a:xfrm>
            <a:custGeom>
              <a:avLst/>
              <a:gdLst/>
              <a:ahLst/>
              <a:cxnLst/>
              <a:rect l="l" t="t" r="r" b="b"/>
              <a:pathLst>
                <a:path w="1043939" h="912494">
                  <a:moveTo>
                    <a:pt x="0" y="0"/>
                  </a:moveTo>
                  <a:lnTo>
                    <a:pt x="1043482" y="0"/>
                  </a:lnTo>
                  <a:lnTo>
                    <a:pt x="1043482" y="912469"/>
                  </a:lnTo>
                  <a:lnTo>
                    <a:pt x="0" y="9124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496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2409478"/>
            <a:ext cx="1061720" cy="680720"/>
            <a:chOff x="4190348" y="2409478"/>
            <a:chExt cx="1061720" cy="680720"/>
          </a:xfrm>
        </p:grpSpPr>
        <p:sp>
          <p:nvSpPr>
            <p:cNvPr id="36" name="object 36"/>
            <p:cNvSpPr/>
            <p:nvPr/>
          </p:nvSpPr>
          <p:spPr>
            <a:xfrm>
              <a:off x="4721123" y="2771724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5">
                  <a:moveTo>
                    <a:pt x="0" y="0"/>
                  </a:moveTo>
                  <a:lnTo>
                    <a:pt x="0" y="3178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418511"/>
              <a:ext cx="1043940" cy="353695"/>
            </a:xfrm>
            <a:custGeom>
              <a:avLst/>
              <a:gdLst/>
              <a:ahLst/>
              <a:cxnLst/>
              <a:rect l="l" t="t" r="r" b="b"/>
              <a:pathLst>
                <a:path w="1043939" h="353694">
                  <a:moveTo>
                    <a:pt x="1043533" y="353212"/>
                  </a:moveTo>
                  <a:lnTo>
                    <a:pt x="0" y="3532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321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18511"/>
              <a:ext cx="1043940" cy="353695"/>
            </a:xfrm>
            <a:custGeom>
              <a:avLst/>
              <a:gdLst/>
              <a:ahLst/>
              <a:cxnLst/>
              <a:rect l="l" t="t" r="r" b="b"/>
              <a:pathLst>
                <a:path w="1043939" h="353694">
                  <a:moveTo>
                    <a:pt x="0" y="0"/>
                  </a:moveTo>
                  <a:lnTo>
                    <a:pt x="1043533" y="0"/>
                  </a:lnTo>
                  <a:lnTo>
                    <a:pt x="1043533" y="353212"/>
                  </a:lnTo>
                  <a:lnTo>
                    <a:pt x="0" y="3532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808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351483"/>
            <a:ext cx="74357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129929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194711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1194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4508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10577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26343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831100"/>
              <a:ext cx="34925" cy="3294379"/>
            </a:xfrm>
            <a:custGeom>
              <a:avLst/>
              <a:gdLst/>
              <a:ahLst/>
              <a:cxnLst/>
              <a:rect l="l" t="t" r="r" b="b"/>
              <a:pathLst>
                <a:path w="34925" h="3294379">
                  <a:moveTo>
                    <a:pt x="0" y="3293871"/>
                  </a:moveTo>
                  <a:lnTo>
                    <a:pt x="34772" y="3293871"/>
                  </a:lnTo>
                </a:path>
                <a:path w="34925" h="3294379">
                  <a:moveTo>
                    <a:pt x="0" y="2470404"/>
                  </a:moveTo>
                  <a:lnTo>
                    <a:pt x="34772" y="2470404"/>
                  </a:lnTo>
                </a:path>
                <a:path w="34925" h="3294379">
                  <a:moveTo>
                    <a:pt x="0" y="1646935"/>
                  </a:moveTo>
                  <a:lnTo>
                    <a:pt x="34772" y="1646935"/>
                  </a:lnTo>
                </a:path>
                <a:path w="34925" h="3294379">
                  <a:moveTo>
                    <a:pt x="0" y="823467"/>
                  </a:moveTo>
                  <a:lnTo>
                    <a:pt x="34772" y="823467"/>
                  </a:lnTo>
                </a:path>
                <a:path w="34925" h="32943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930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3695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5460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7226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025848" y="0"/>
            <a:ext cx="19119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16-hydroxypalmitate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5279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527947"/>
            <a:ext cx="18415" cy="401955"/>
          </a:xfrm>
          <a:custGeom>
            <a:avLst/>
            <a:gdLst/>
            <a:ahLst/>
            <a:cxnLst/>
            <a:rect l="l" t="t" r="r" b="b"/>
            <a:pathLst>
              <a:path w="18415" h="401955">
                <a:moveTo>
                  <a:pt x="0" y="401789"/>
                </a:moveTo>
                <a:lnTo>
                  <a:pt x="18067" y="401789"/>
                </a:lnTo>
                <a:lnTo>
                  <a:pt x="18067" y="0"/>
                </a:lnTo>
                <a:lnTo>
                  <a:pt x="0" y="0"/>
                </a:lnTo>
                <a:lnTo>
                  <a:pt x="0" y="401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760342"/>
            <a:ext cx="0" cy="142240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9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9022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647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289998"/>
            <a:ext cx="0" cy="147955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5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64740"/>
            <a:ext cx="18415" cy="438784"/>
          </a:xfrm>
          <a:custGeom>
            <a:avLst/>
            <a:gdLst/>
            <a:ahLst/>
            <a:cxnLst/>
            <a:rect l="l" t="t" r="r" b="b"/>
            <a:pathLst>
              <a:path w="18414" h="438785">
                <a:moveTo>
                  <a:pt x="0" y="438404"/>
                </a:moveTo>
                <a:lnTo>
                  <a:pt x="18067" y="438404"/>
                </a:lnTo>
                <a:lnTo>
                  <a:pt x="18067" y="0"/>
                </a:lnTo>
                <a:lnTo>
                  <a:pt x="0" y="0"/>
                </a:lnTo>
                <a:lnTo>
                  <a:pt x="0" y="4384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375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253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288550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78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25397"/>
            <a:ext cx="18415" cy="825500"/>
          </a:xfrm>
          <a:custGeom>
            <a:avLst/>
            <a:gdLst/>
            <a:ahLst/>
            <a:cxnLst/>
            <a:rect l="l" t="t" r="r" b="b"/>
            <a:pathLst>
              <a:path w="18414" h="825500">
                <a:moveTo>
                  <a:pt x="0" y="824953"/>
                </a:moveTo>
                <a:lnTo>
                  <a:pt x="18067" y="824953"/>
                </a:lnTo>
                <a:lnTo>
                  <a:pt x="18067" y="0"/>
                </a:lnTo>
                <a:lnTo>
                  <a:pt x="0" y="0"/>
                </a:lnTo>
                <a:lnTo>
                  <a:pt x="0" y="824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564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7064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557981"/>
            <a:ext cx="579755" cy="353695"/>
            <a:chOff x="4431309" y="3557981"/>
            <a:chExt cx="579755" cy="353695"/>
          </a:xfrm>
        </p:grpSpPr>
        <p:sp>
          <p:nvSpPr>
            <p:cNvPr id="16" name="object 16"/>
            <p:cNvSpPr/>
            <p:nvPr/>
          </p:nvSpPr>
          <p:spPr>
            <a:xfrm>
              <a:off x="4721123" y="3557981"/>
              <a:ext cx="0" cy="344805"/>
            </a:xfrm>
            <a:custGeom>
              <a:avLst/>
              <a:gdLst/>
              <a:ahLst/>
              <a:cxnLst/>
              <a:rect l="l" t="t" r="r" b="b"/>
              <a:pathLst>
                <a:path h="344804">
                  <a:moveTo>
                    <a:pt x="0" y="0"/>
                  </a:moveTo>
                  <a:lnTo>
                    <a:pt x="0" y="34429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90227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527947"/>
            <a:ext cx="18415" cy="401955"/>
          </a:xfrm>
          <a:custGeom>
            <a:avLst/>
            <a:gdLst/>
            <a:ahLst/>
            <a:cxnLst/>
            <a:rect l="l" t="t" r="r" b="b"/>
            <a:pathLst>
              <a:path w="18415" h="401955">
                <a:moveTo>
                  <a:pt x="0" y="0"/>
                </a:moveTo>
                <a:lnTo>
                  <a:pt x="18067" y="0"/>
                </a:lnTo>
                <a:lnTo>
                  <a:pt x="18067" y="401789"/>
                </a:lnTo>
                <a:lnTo>
                  <a:pt x="0" y="4017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20703"/>
            <a:ext cx="1061720" cy="981710"/>
            <a:chOff x="712034" y="2920703"/>
            <a:chExt cx="1061720" cy="981710"/>
          </a:xfrm>
        </p:grpSpPr>
        <p:sp>
          <p:nvSpPr>
            <p:cNvPr id="20" name="object 20"/>
            <p:cNvSpPr/>
            <p:nvPr/>
          </p:nvSpPr>
          <p:spPr>
            <a:xfrm>
              <a:off x="1242809" y="3760343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39">
                  <a:moveTo>
                    <a:pt x="0" y="0"/>
                  </a:moveTo>
                  <a:lnTo>
                    <a:pt x="0" y="1419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29737"/>
              <a:ext cx="1043940" cy="831215"/>
            </a:xfrm>
            <a:custGeom>
              <a:avLst/>
              <a:gdLst/>
              <a:ahLst/>
              <a:cxnLst/>
              <a:rect l="l" t="t" r="r" b="b"/>
              <a:pathLst>
                <a:path w="1043939" h="831214">
                  <a:moveTo>
                    <a:pt x="1043482" y="830605"/>
                  </a:moveTo>
                  <a:lnTo>
                    <a:pt x="0" y="83060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3060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29737"/>
              <a:ext cx="1043940" cy="831215"/>
            </a:xfrm>
            <a:custGeom>
              <a:avLst/>
              <a:gdLst/>
              <a:ahLst/>
              <a:cxnLst/>
              <a:rect l="l" t="t" r="r" b="b"/>
              <a:pathLst>
                <a:path w="1043939" h="831214">
                  <a:moveTo>
                    <a:pt x="0" y="0"/>
                  </a:moveTo>
                  <a:lnTo>
                    <a:pt x="1043482" y="0"/>
                  </a:lnTo>
                  <a:lnTo>
                    <a:pt x="1043482" y="830605"/>
                  </a:lnTo>
                  <a:lnTo>
                    <a:pt x="0" y="8306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340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64740"/>
            <a:ext cx="18415" cy="438784"/>
          </a:xfrm>
          <a:custGeom>
            <a:avLst/>
            <a:gdLst/>
            <a:ahLst/>
            <a:cxnLst/>
            <a:rect l="l" t="t" r="r" b="b"/>
            <a:pathLst>
              <a:path w="18414" h="438785">
                <a:moveTo>
                  <a:pt x="0" y="0"/>
                </a:moveTo>
                <a:lnTo>
                  <a:pt x="18067" y="0"/>
                </a:lnTo>
                <a:lnTo>
                  <a:pt x="18067" y="438404"/>
                </a:lnTo>
                <a:lnTo>
                  <a:pt x="0" y="43840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494110"/>
            <a:ext cx="1061720" cy="943610"/>
            <a:chOff x="1871455" y="2494110"/>
            <a:chExt cx="1061720" cy="943610"/>
          </a:xfrm>
        </p:grpSpPr>
        <p:sp>
          <p:nvSpPr>
            <p:cNvPr id="26" name="object 26"/>
            <p:cNvSpPr/>
            <p:nvPr/>
          </p:nvSpPr>
          <p:spPr>
            <a:xfrm>
              <a:off x="2402281" y="3289998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0"/>
                  </a:moveTo>
                  <a:lnTo>
                    <a:pt x="0" y="1475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503144"/>
              <a:ext cx="1043940" cy="787400"/>
            </a:xfrm>
            <a:custGeom>
              <a:avLst/>
              <a:gdLst/>
              <a:ahLst/>
              <a:cxnLst/>
              <a:rect l="l" t="t" r="r" b="b"/>
              <a:pathLst>
                <a:path w="1043939" h="787400">
                  <a:moveTo>
                    <a:pt x="1043533" y="786853"/>
                  </a:moveTo>
                  <a:lnTo>
                    <a:pt x="0" y="7868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8685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503144"/>
              <a:ext cx="1043940" cy="787400"/>
            </a:xfrm>
            <a:custGeom>
              <a:avLst/>
              <a:gdLst/>
              <a:ahLst/>
              <a:cxnLst/>
              <a:rect l="l" t="t" r="r" b="b"/>
              <a:pathLst>
                <a:path w="1043939" h="787400">
                  <a:moveTo>
                    <a:pt x="0" y="0"/>
                  </a:moveTo>
                  <a:lnTo>
                    <a:pt x="1043533" y="0"/>
                  </a:lnTo>
                  <a:lnTo>
                    <a:pt x="1043533" y="786853"/>
                  </a:lnTo>
                  <a:lnTo>
                    <a:pt x="0" y="7868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1628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25397"/>
            <a:ext cx="18415" cy="825500"/>
          </a:xfrm>
          <a:custGeom>
            <a:avLst/>
            <a:gdLst/>
            <a:ahLst/>
            <a:cxnLst/>
            <a:rect l="l" t="t" r="r" b="b"/>
            <a:pathLst>
              <a:path w="18414" h="825500">
                <a:moveTo>
                  <a:pt x="0" y="0"/>
                </a:moveTo>
                <a:lnTo>
                  <a:pt x="18067" y="0"/>
                </a:lnTo>
                <a:lnTo>
                  <a:pt x="18067" y="824953"/>
                </a:lnTo>
                <a:lnTo>
                  <a:pt x="0" y="8249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41317"/>
            <a:ext cx="1061720" cy="1615440"/>
            <a:chOff x="3030927" y="2041317"/>
            <a:chExt cx="1061720" cy="1615440"/>
          </a:xfrm>
        </p:grpSpPr>
        <p:sp>
          <p:nvSpPr>
            <p:cNvPr id="32" name="object 32"/>
            <p:cNvSpPr/>
            <p:nvPr/>
          </p:nvSpPr>
          <p:spPr>
            <a:xfrm>
              <a:off x="3561702" y="3288550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85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50351"/>
              <a:ext cx="1043940" cy="1238250"/>
            </a:xfrm>
            <a:custGeom>
              <a:avLst/>
              <a:gdLst/>
              <a:ahLst/>
              <a:cxnLst/>
              <a:rect l="l" t="t" r="r" b="b"/>
              <a:pathLst>
                <a:path w="1043939" h="1238250">
                  <a:moveTo>
                    <a:pt x="1043482" y="1238199"/>
                  </a:moveTo>
                  <a:lnTo>
                    <a:pt x="0" y="123819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3819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50351"/>
              <a:ext cx="1043940" cy="1238250"/>
            </a:xfrm>
            <a:custGeom>
              <a:avLst/>
              <a:gdLst/>
              <a:ahLst/>
              <a:cxnLst/>
              <a:rect l="l" t="t" r="r" b="b"/>
              <a:pathLst>
                <a:path w="1043939" h="1238250">
                  <a:moveTo>
                    <a:pt x="0" y="0"/>
                  </a:moveTo>
                  <a:lnTo>
                    <a:pt x="1043482" y="0"/>
                  </a:lnTo>
                  <a:lnTo>
                    <a:pt x="1043482" y="1238199"/>
                  </a:lnTo>
                  <a:lnTo>
                    <a:pt x="0" y="12381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9421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701920"/>
            <a:ext cx="1061720" cy="1200785"/>
            <a:chOff x="4190348" y="2701920"/>
            <a:chExt cx="1061720" cy="1200785"/>
          </a:xfrm>
        </p:grpSpPr>
        <p:sp>
          <p:nvSpPr>
            <p:cNvPr id="37" name="object 37"/>
            <p:cNvSpPr/>
            <p:nvPr/>
          </p:nvSpPr>
          <p:spPr>
            <a:xfrm>
              <a:off x="4721123" y="3557981"/>
              <a:ext cx="0" cy="344805"/>
            </a:xfrm>
            <a:custGeom>
              <a:avLst/>
              <a:gdLst/>
              <a:ahLst/>
              <a:cxnLst/>
              <a:rect l="l" t="t" r="r" b="b"/>
              <a:pathLst>
                <a:path h="344804">
                  <a:moveTo>
                    <a:pt x="0" y="0"/>
                  </a:moveTo>
                  <a:lnTo>
                    <a:pt x="0" y="3442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710954"/>
              <a:ext cx="1043940" cy="847090"/>
            </a:xfrm>
            <a:custGeom>
              <a:avLst/>
              <a:gdLst/>
              <a:ahLst/>
              <a:cxnLst/>
              <a:rect l="l" t="t" r="r" b="b"/>
              <a:pathLst>
                <a:path w="1043939" h="847089">
                  <a:moveTo>
                    <a:pt x="1043533" y="847026"/>
                  </a:moveTo>
                  <a:lnTo>
                    <a:pt x="0" y="84702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4702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10954"/>
              <a:ext cx="1043940" cy="847090"/>
            </a:xfrm>
            <a:custGeom>
              <a:avLst/>
              <a:gdLst/>
              <a:ahLst/>
              <a:cxnLst/>
              <a:rect l="l" t="t" r="r" b="b"/>
              <a:pathLst>
                <a:path w="1043939" h="847089">
                  <a:moveTo>
                    <a:pt x="0" y="0"/>
                  </a:moveTo>
                  <a:lnTo>
                    <a:pt x="1043533" y="0"/>
                  </a:lnTo>
                  <a:lnTo>
                    <a:pt x="1043533" y="847026"/>
                  </a:lnTo>
                  <a:lnTo>
                    <a:pt x="0" y="8470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3671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309612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32305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8961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6182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82044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220241"/>
              <a:ext cx="34925" cy="2905125"/>
            </a:xfrm>
            <a:custGeom>
              <a:avLst/>
              <a:gdLst/>
              <a:ahLst/>
              <a:cxnLst/>
              <a:rect l="l" t="t" r="r" b="b"/>
              <a:pathLst>
                <a:path w="34925" h="2905125">
                  <a:moveTo>
                    <a:pt x="0" y="2904731"/>
                  </a:moveTo>
                  <a:lnTo>
                    <a:pt x="34772" y="2904731"/>
                  </a:lnTo>
                </a:path>
                <a:path w="34925" h="2905125">
                  <a:moveTo>
                    <a:pt x="0" y="1936496"/>
                  </a:moveTo>
                  <a:lnTo>
                    <a:pt x="34772" y="1936496"/>
                  </a:lnTo>
                </a:path>
                <a:path w="34925" h="2905125">
                  <a:moveTo>
                    <a:pt x="0" y="968222"/>
                  </a:moveTo>
                  <a:lnTo>
                    <a:pt x="34772" y="968222"/>
                  </a:lnTo>
                </a:path>
                <a:path w="34925" h="29051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0482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81163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243592" y="4324542"/>
            <a:ext cx="65568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0799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1117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99853" y="0"/>
            <a:ext cx="19634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13-</a:t>
            </a:r>
            <a:r>
              <a:rPr sz="1650" dirty="0">
                <a:latin typeface="Arial"/>
                <a:cs typeface="Arial"/>
              </a:rPr>
              <a:t>HODE + </a:t>
            </a:r>
            <a:r>
              <a:rPr sz="1650" spc="-10" dirty="0">
                <a:latin typeface="Arial"/>
                <a:cs typeface="Arial"/>
              </a:rPr>
              <a:t>9-</a:t>
            </a:r>
            <a:r>
              <a:rPr sz="1650" spc="-20" dirty="0">
                <a:latin typeface="Arial"/>
                <a:cs typeface="Arial"/>
              </a:rPr>
              <a:t>HODE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1302139"/>
            <a:ext cx="579755" cy="68580"/>
            <a:chOff x="952944" y="1302139"/>
            <a:chExt cx="579755" cy="68580"/>
          </a:xfrm>
        </p:grpSpPr>
        <p:sp>
          <p:nvSpPr>
            <p:cNvPr id="3" name="object 3"/>
            <p:cNvSpPr/>
            <p:nvPr/>
          </p:nvSpPr>
          <p:spPr>
            <a:xfrm>
              <a:off x="952944" y="131117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1311173"/>
              <a:ext cx="18415" cy="59690"/>
            </a:xfrm>
            <a:custGeom>
              <a:avLst/>
              <a:gdLst/>
              <a:ahLst/>
              <a:cxnLst/>
              <a:rect l="l" t="t" r="r" b="b"/>
              <a:pathLst>
                <a:path w="18415" h="59690">
                  <a:moveTo>
                    <a:pt x="0" y="59283"/>
                  </a:moveTo>
                  <a:lnTo>
                    <a:pt x="18067" y="59283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592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15743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5461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22448"/>
            <a:ext cx="0" cy="781685"/>
          </a:xfrm>
          <a:custGeom>
            <a:avLst/>
            <a:gdLst/>
            <a:ahLst/>
            <a:cxnLst/>
            <a:rect l="l" t="t" r="r" b="b"/>
            <a:pathLst>
              <a:path h="781685">
                <a:moveTo>
                  <a:pt x="0" y="0"/>
                </a:moveTo>
                <a:lnTo>
                  <a:pt x="0" y="78140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546100"/>
            <a:ext cx="18415" cy="447675"/>
          </a:xfrm>
          <a:custGeom>
            <a:avLst/>
            <a:gdLst/>
            <a:ahLst/>
            <a:cxnLst/>
            <a:rect l="l" t="t" r="r" b="b"/>
            <a:pathLst>
              <a:path w="18414" h="447675">
                <a:moveTo>
                  <a:pt x="0" y="447230"/>
                </a:moveTo>
                <a:lnTo>
                  <a:pt x="18067" y="447230"/>
                </a:lnTo>
                <a:lnTo>
                  <a:pt x="18067" y="0"/>
                </a:lnTo>
                <a:lnTo>
                  <a:pt x="0" y="0"/>
                </a:lnTo>
                <a:lnTo>
                  <a:pt x="0" y="4472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038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03843"/>
            <a:ext cx="0" cy="69215"/>
          </a:xfrm>
          <a:custGeom>
            <a:avLst/>
            <a:gdLst/>
            <a:ahLst/>
            <a:cxnLst/>
            <a:rect l="l" t="t" r="r" b="b"/>
            <a:pathLst>
              <a:path h="69214">
                <a:moveTo>
                  <a:pt x="0" y="0"/>
                </a:moveTo>
                <a:lnTo>
                  <a:pt x="0" y="688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596900"/>
          </a:xfrm>
          <a:custGeom>
            <a:avLst/>
            <a:gdLst/>
            <a:ahLst/>
            <a:cxnLst/>
            <a:rect l="l" t="t" r="r" b="b"/>
            <a:pathLst>
              <a:path w="18414" h="596900">
                <a:moveTo>
                  <a:pt x="0" y="596544"/>
                </a:moveTo>
                <a:lnTo>
                  <a:pt x="18067" y="596544"/>
                </a:lnTo>
                <a:lnTo>
                  <a:pt x="18067" y="0"/>
                </a:lnTo>
                <a:lnTo>
                  <a:pt x="0" y="0"/>
                </a:lnTo>
                <a:lnTo>
                  <a:pt x="0" y="5965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727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892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22932"/>
            <a:ext cx="0" cy="702945"/>
          </a:xfrm>
          <a:custGeom>
            <a:avLst/>
            <a:gdLst/>
            <a:ahLst/>
            <a:cxnLst/>
            <a:rect l="l" t="t" r="r" b="b"/>
            <a:pathLst>
              <a:path h="702944">
                <a:moveTo>
                  <a:pt x="0" y="0"/>
                </a:moveTo>
                <a:lnTo>
                  <a:pt x="0" y="7024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89292"/>
            <a:ext cx="18415" cy="449580"/>
          </a:xfrm>
          <a:custGeom>
            <a:avLst/>
            <a:gdLst/>
            <a:ahLst/>
            <a:cxnLst/>
            <a:rect l="l" t="t" r="r" b="b"/>
            <a:pathLst>
              <a:path w="18414" h="449580">
                <a:moveTo>
                  <a:pt x="0" y="448970"/>
                </a:moveTo>
                <a:lnTo>
                  <a:pt x="18067" y="448970"/>
                </a:lnTo>
                <a:lnTo>
                  <a:pt x="18067" y="0"/>
                </a:lnTo>
                <a:lnTo>
                  <a:pt x="0" y="0"/>
                </a:lnTo>
                <a:lnTo>
                  <a:pt x="0" y="4489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254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311173"/>
            <a:ext cx="1061720" cy="267970"/>
            <a:chOff x="712034" y="1311173"/>
            <a:chExt cx="1061720" cy="267970"/>
          </a:xfrm>
        </p:grpSpPr>
        <p:sp>
          <p:nvSpPr>
            <p:cNvPr id="19" name="object 19"/>
            <p:cNvSpPr/>
            <p:nvPr/>
          </p:nvSpPr>
          <p:spPr>
            <a:xfrm>
              <a:off x="1233775" y="1311173"/>
              <a:ext cx="18415" cy="59690"/>
            </a:xfrm>
            <a:custGeom>
              <a:avLst/>
              <a:gdLst/>
              <a:ahLst/>
              <a:cxnLst/>
              <a:rect l="l" t="t" r="r" b="b"/>
              <a:pathLst>
                <a:path w="18415" h="59690">
                  <a:moveTo>
                    <a:pt x="0" y="0"/>
                  </a:moveTo>
                  <a:lnTo>
                    <a:pt x="18067" y="0"/>
                  </a:lnTo>
                  <a:lnTo>
                    <a:pt x="18067" y="59283"/>
                  </a:lnTo>
                  <a:lnTo>
                    <a:pt x="0" y="592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370456"/>
              <a:ext cx="1043940" cy="199390"/>
            </a:xfrm>
            <a:custGeom>
              <a:avLst/>
              <a:gdLst/>
              <a:ahLst/>
              <a:cxnLst/>
              <a:rect l="l" t="t" r="r" b="b"/>
              <a:pathLst>
                <a:path w="1043939" h="199390">
                  <a:moveTo>
                    <a:pt x="1043482" y="199377"/>
                  </a:moveTo>
                  <a:lnTo>
                    <a:pt x="0" y="19937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9937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70456"/>
              <a:ext cx="1043940" cy="199390"/>
            </a:xfrm>
            <a:custGeom>
              <a:avLst/>
              <a:gdLst/>
              <a:ahLst/>
              <a:cxnLst/>
              <a:rect l="l" t="t" r="r" b="b"/>
              <a:pathLst>
                <a:path w="1043939" h="199390">
                  <a:moveTo>
                    <a:pt x="0" y="0"/>
                  </a:moveTo>
                  <a:lnTo>
                    <a:pt x="1043482" y="0"/>
                  </a:lnTo>
                  <a:lnTo>
                    <a:pt x="1043482" y="199377"/>
                  </a:lnTo>
                  <a:lnTo>
                    <a:pt x="0" y="1993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923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546100"/>
            <a:ext cx="18415" cy="447675"/>
          </a:xfrm>
          <a:custGeom>
            <a:avLst/>
            <a:gdLst/>
            <a:ahLst/>
            <a:cxnLst/>
            <a:rect l="l" t="t" r="r" b="b"/>
            <a:pathLst>
              <a:path w="18414" h="447675">
                <a:moveTo>
                  <a:pt x="0" y="0"/>
                </a:moveTo>
                <a:lnTo>
                  <a:pt x="18067" y="0"/>
                </a:lnTo>
                <a:lnTo>
                  <a:pt x="18067" y="447230"/>
                </a:lnTo>
                <a:lnTo>
                  <a:pt x="0" y="44723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984296"/>
            <a:ext cx="1061720" cy="2419985"/>
            <a:chOff x="1871455" y="984296"/>
            <a:chExt cx="1061720" cy="2419985"/>
          </a:xfrm>
        </p:grpSpPr>
        <p:sp>
          <p:nvSpPr>
            <p:cNvPr id="25" name="object 25"/>
            <p:cNvSpPr/>
            <p:nvPr/>
          </p:nvSpPr>
          <p:spPr>
            <a:xfrm>
              <a:off x="2402281" y="2622448"/>
              <a:ext cx="0" cy="781685"/>
            </a:xfrm>
            <a:custGeom>
              <a:avLst/>
              <a:gdLst/>
              <a:ahLst/>
              <a:cxnLst/>
              <a:rect l="l" t="t" r="r" b="b"/>
              <a:pathLst>
                <a:path h="781685">
                  <a:moveTo>
                    <a:pt x="0" y="0"/>
                  </a:moveTo>
                  <a:lnTo>
                    <a:pt x="0" y="78140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993330"/>
              <a:ext cx="1043940" cy="1629410"/>
            </a:xfrm>
            <a:custGeom>
              <a:avLst/>
              <a:gdLst/>
              <a:ahLst/>
              <a:cxnLst/>
              <a:rect l="l" t="t" r="r" b="b"/>
              <a:pathLst>
                <a:path w="1043939" h="1629410">
                  <a:moveTo>
                    <a:pt x="1043533" y="1629117"/>
                  </a:moveTo>
                  <a:lnTo>
                    <a:pt x="0" y="16291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2911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93330"/>
              <a:ext cx="1043940" cy="1629410"/>
            </a:xfrm>
            <a:custGeom>
              <a:avLst/>
              <a:gdLst/>
              <a:ahLst/>
              <a:cxnLst/>
              <a:rect l="l" t="t" r="r" b="b"/>
              <a:pathLst>
                <a:path w="1043939" h="1629410">
                  <a:moveTo>
                    <a:pt x="0" y="0"/>
                  </a:moveTo>
                  <a:lnTo>
                    <a:pt x="1043533" y="0"/>
                  </a:lnTo>
                  <a:lnTo>
                    <a:pt x="1043533" y="1629117"/>
                  </a:lnTo>
                  <a:lnTo>
                    <a:pt x="0" y="16291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290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497636"/>
            <a:ext cx="18415" cy="596900"/>
          </a:xfrm>
          <a:custGeom>
            <a:avLst/>
            <a:gdLst/>
            <a:ahLst/>
            <a:cxnLst/>
            <a:rect l="l" t="t" r="r" b="b"/>
            <a:pathLst>
              <a:path w="18414" h="596900">
                <a:moveTo>
                  <a:pt x="0" y="0"/>
                </a:moveTo>
                <a:lnTo>
                  <a:pt x="18067" y="0"/>
                </a:lnTo>
                <a:lnTo>
                  <a:pt x="18067" y="596544"/>
                </a:lnTo>
                <a:lnTo>
                  <a:pt x="0" y="5965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085147"/>
            <a:ext cx="1061720" cy="1188085"/>
            <a:chOff x="3030927" y="1085147"/>
            <a:chExt cx="1061720" cy="1188085"/>
          </a:xfrm>
        </p:grpSpPr>
        <p:sp>
          <p:nvSpPr>
            <p:cNvPr id="31" name="object 31"/>
            <p:cNvSpPr/>
            <p:nvPr/>
          </p:nvSpPr>
          <p:spPr>
            <a:xfrm>
              <a:off x="3561702" y="2203843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094181"/>
              <a:ext cx="1043940" cy="1109980"/>
            </a:xfrm>
            <a:custGeom>
              <a:avLst/>
              <a:gdLst/>
              <a:ahLst/>
              <a:cxnLst/>
              <a:rect l="l" t="t" r="r" b="b"/>
              <a:pathLst>
                <a:path w="1043939" h="1109980">
                  <a:moveTo>
                    <a:pt x="1043482" y="1109662"/>
                  </a:moveTo>
                  <a:lnTo>
                    <a:pt x="0" y="11096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0966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94181"/>
              <a:ext cx="1043940" cy="1109980"/>
            </a:xfrm>
            <a:custGeom>
              <a:avLst/>
              <a:gdLst/>
              <a:ahLst/>
              <a:cxnLst/>
              <a:rect l="l" t="t" r="r" b="b"/>
              <a:pathLst>
                <a:path w="1043939" h="1109980">
                  <a:moveTo>
                    <a:pt x="0" y="0"/>
                  </a:moveTo>
                  <a:lnTo>
                    <a:pt x="1043482" y="0"/>
                  </a:lnTo>
                  <a:lnTo>
                    <a:pt x="1043482" y="1109662"/>
                  </a:lnTo>
                  <a:lnTo>
                    <a:pt x="0" y="11096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757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889292"/>
            <a:ext cx="18415" cy="449580"/>
          </a:xfrm>
          <a:custGeom>
            <a:avLst/>
            <a:gdLst/>
            <a:ahLst/>
            <a:cxnLst/>
            <a:rect l="l" t="t" r="r" b="b"/>
            <a:pathLst>
              <a:path w="18414" h="449580">
                <a:moveTo>
                  <a:pt x="0" y="0"/>
                </a:moveTo>
                <a:lnTo>
                  <a:pt x="18067" y="0"/>
                </a:lnTo>
                <a:lnTo>
                  <a:pt x="18067" y="448970"/>
                </a:lnTo>
                <a:lnTo>
                  <a:pt x="0" y="4489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329228"/>
            <a:ext cx="1061720" cy="1496695"/>
            <a:chOff x="4190348" y="1329228"/>
            <a:chExt cx="1061720" cy="1496695"/>
          </a:xfrm>
        </p:grpSpPr>
        <p:sp>
          <p:nvSpPr>
            <p:cNvPr id="37" name="object 37"/>
            <p:cNvSpPr/>
            <p:nvPr/>
          </p:nvSpPr>
          <p:spPr>
            <a:xfrm>
              <a:off x="4721123" y="2122931"/>
              <a:ext cx="0" cy="702945"/>
            </a:xfrm>
            <a:custGeom>
              <a:avLst/>
              <a:gdLst/>
              <a:ahLst/>
              <a:cxnLst/>
              <a:rect l="l" t="t" r="r" b="b"/>
              <a:pathLst>
                <a:path h="702944">
                  <a:moveTo>
                    <a:pt x="0" y="0"/>
                  </a:moveTo>
                  <a:lnTo>
                    <a:pt x="0" y="7024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338262"/>
              <a:ext cx="1043940" cy="784860"/>
            </a:xfrm>
            <a:custGeom>
              <a:avLst/>
              <a:gdLst/>
              <a:ahLst/>
              <a:cxnLst/>
              <a:rect l="l" t="t" r="r" b="b"/>
              <a:pathLst>
                <a:path w="1043939" h="784860">
                  <a:moveTo>
                    <a:pt x="1043533" y="784669"/>
                  </a:moveTo>
                  <a:lnTo>
                    <a:pt x="0" y="78466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8466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38262"/>
              <a:ext cx="1043940" cy="784860"/>
            </a:xfrm>
            <a:custGeom>
              <a:avLst/>
              <a:gdLst/>
              <a:ahLst/>
              <a:cxnLst/>
              <a:rect l="l" t="t" r="r" b="b"/>
              <a:pathLst>
                <a:path w="1043939" h="784860">
                  <a:moveTo>
                    <a:pt x="0" y="0"/>
                  </a:moveTo>
                  <a:lnTo>
                    <a:pt x="1043533" y="0"/>
                  </a:lnTo>
                  <a:lnTo>
                    <a:pt x="1043533" y="784669"/>
                  </a:lnTo>
                  <a:lnTo>
                    <a:pt x="0" y="7846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771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3451451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2435695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740347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68022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77432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5007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7806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569834"/>
              <a:ext cx="34925" cy="2555240"/>
            </a:xfrm>
            <a:custGeom>
              <a:avLst/>
              <a:gdLst/>
              <a:ahLst/>
              <a:cxnLst/>
              <a:rect l="l" t="t" r="r" b="b"/>
              <a:pathLst>
                <a:path w="34925" h="2555240">
                  <a:moveTo>
                    <a:pt x="0" y="2555138"/>
                  </a:moveTo>
                  <a:lnTo>
                    <a:pt x="34772" y="2555138"/>
                  </a:lnTo>
                </a:path>
                <a:path w="34925" h="2555240">
                  <a:moveTo>
                    <a:pt x="0" y="1277594"/>
                  </a:moveTo>
                  <a:lnTo>
                    <a:pt x="34772" y="1277594"/>
                  </a:lnTo>
                </a:path>
                <a:path w="34925" h="25552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388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4612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16199" y="0"/>
            <a:ext cx="23310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2S,3R-dihydroxybutyrate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635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63587"/>
            <a:ext cx="18415" cy="730250"/>
          </a:xfrm>
          <a:custGeom>
            <a:avLst/>
            <a:gdLst/>
            <a:ahLst/>
            <a:cxnLst/>
            <a:rect l="l" t="t" r="r" b="b"/>
            <a:pathLst>
              <a:path w="18415" h="730250">
                <a:moveTo>
                  <a:pt x="0" y="730250"/>
                </a:moveTo>
                <a:lnTo>
                  <a:pt x="18067" y="730250"/>
                </a:lnTo>
                <a:lnTo>
                  <a:pt x="18067" y="0"/>
                </a:lnTo>
                <a:lnTo>
                  <a:pt x="0" y="0"/>
                </a:lnTo>
                <a:lnTo>
                  <a:pt x="0" y="7302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01582"/>
            <a:ext cx="0" cy="202565"/>
          </a:xfrm>
          <a:custGeom>
            <a:avLst/>
            <a:gdLst/>
            <a:ahLst/>
            <a:cxnLst/>
            <a:rect l="l" t="t" r="r" b="b"/>
            <a:pathLst>
              <a:path h="202564">
                <a:moveTo>
                  <a:pt x="0" y="0"/>
                </a:moveTo>
                <a:lnTo>
                  <a:pt x="0" y="2022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038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186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79410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79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18616"/>
            <a:ext cx="18415" cy="183515"/>
          </a:xfrm>
          <a:custGeom>
            <a:avLst/>
            <a:gdLst/>
            <a:ahLst/>
            <a:cxnLst/>
            <a:rect l="l" t="t" r="r" b="b"/>
            <a:pathLst>
              <a:path w="18414" h="183515">
                <a:moveTo>
                  <a:pt x="0" y="183007"/>
                </a:moveTo>
                <a:lnTo>
                  <a:pt x="18067" y="183007"/>
                </a:lnTo>
                <a:lnTo>
                  <a:pt x="18067" y="0"/>
                </a:lnTo>
                <a:lnTo>
                  <a:pt x="0" y="0"/>
                </a:lnTo>
                <a:lnTo>
                  <a:pt x="0" y="183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682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122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54428"/>
            <a:ext cx="0" cy="614045"/>
          </a:xfrm>
          <a:custGeom>
            <a:avLst/>
            <a:gdLst/>
            <a:ahLst/>
            <a:cxnLst/>
            <a:rect l="l" t="t" r="r" b="b"/>
            <a:pathLst>
              <a:path h="614044">
                <a:moveTo>
                  <a:pt x="0" y="0"/>
                </a:moveTo>
                <a:lnTo>
                  <a:pt x="0" y="6135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12240"/>
            <a:ext cx="18415" cy="321310"/>
          </a:xfrm>
          <a:custGeom>
            <a:avLst/>
            <a:gdLst/>
            <a:ahLst/>
            <a:cxnLst/>
            <a:rect l="l" t="t" r="r" b="b"/>
            <a:pathLst>
              <a:path w="18414" h="321309">
                <a:moveTo>
                  <a:pt x="0" y="321271"/>
                </a:moveTo>
                <a:lnTo>
                  <a:pt x="18067" y="321271"/>
                </a:lnTo>
                <a:lnTo>
                  <a:pt x="18067" y="0"/>
                </a:lnTo>
                <a:lnTo>
                  <a:pt x="0" y="0"/>
                </a:lnTo>
                <a:lnTo>
                  <a:pt x="0" y="3212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679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569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22550"/>
            <a:ext cx="0" cy="163830"/>
          </a:xfrm>
          <a:custGeom>
            <a:avLst/>
            <a:gdLst/>
            <a:ahLst/>
            <a:cxnLst/>
            <a:rect l="l" t="t" r="r" b="b"/>
            <a:pathLst>
              <a:path h="163830">
                <a:moveTo>
                  <a:pt x="0" y="0"/>
                </a:moveTo>
                <a:lnTo>
                  <a:pt x="0" y="16371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56982"/>
            <a:ext cx="18415" cy="161290"/>
          </a:xfrm>
          <a:custGeom>
            <a:avLst/>
            <a:gdLst/>
            <a:ahLst/>
            <a:cxnLst/>
            <a:rect l="l" t="t" r="r" b="b"/>
            <a:pathLst>
              <a:path w="18414" h="161290">
                <a:moveTo>
                  <a:pt x="0" y="161023"/>
                </a:moveTo>
                <a:lnTo>
                  <a:pt x="18067" y="161023"/>
                </a:lnTo>
                <a:lnTo>
                  <a:pt x="18067" y="0"/>
                </a:lnTo>
                <a:lnTo>
                  <a:pt x="0" y="0"/>
                </a:lnTo>
                <a:lnTo>
                  <a:pt x="0" y="161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862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63587"/>
            <a:ext cx="18415" cy="730250"/>
          </a:xfrm>
          <a:custGeom>
            <a:avLst/>
            <a:gdLst/>
            <a:ahLst/>
            <a:cxnLst/>
            <a:rect l="l" t="t" r="r" b="b"/>
            <a:pathLst>
              <a:path w="18415" h="730250">
                <a:moveTo>
                  <a:pt x="0" y="0"/>
                </a:moveTo>
                <a:lnTo>
                  <a:pt x="18067" y="0"/>
                </a:lnTo>
                <a:lnTo>
                  <a:pt x="18067" y="730250"/>
                </a:lnTo>
                <a:lnTo>
                  <a:pt x="0" y="7302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84803"/>
            <a:ext cx="1061720" cy="1019175"/>
            <a:chOff x="712034" y="1484803"/>
            <a:chExt cx="1061720" cy="1019175"/>
          </a:xfrm>
        </p:grpSpPr>
        <p:sp>
          <p:nvSpPr>
            <p:cNvPr id="20" name="object 20"/>
            <p:cNvSpPr/>
            <p:nvPr/>
          </p:nvSpPr>
          <p:spPr>
            <a:xfrm>
              <a:off x="1242809" y="230158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2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93837"/>
              <a:ext cx="1043940" cy="808355"/>
            </a:xfrm>
            <a:custGeom>
              <a:avLst/>
              <a:gdLst/>
              <a:ahLst/>
              <a:cxnLst/>
              <a:rect l="l" t="t" r="r" b="b"/>
              <a:pathLst>
                <a:path w="1043939" h="808355">
                  <a:moveTo>
                    <a:pt x="1043482" y="807745"/>
                  </a:moveTo>
                  <a:lnTo>
                    <a:pt x="0" y="80774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0774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93837"/>
              <a:ext cx="1043940" cy="808355"/>
            </a:xfrm>
            <a:custGeom>
              <a:avLst/>
              <a:gdLst/>
              <a:ahLst/>
              <a:cxnLst/>
              <a:rect l="l" t="t" r="r" b="b"/>
              <a:pathLst>
                <a:path w="1043939" h="808355">
                  <a:moveTo>
                    <a:pt x="0" y="0"/>
                  </a:moveTo>
                  <a:lnTo>
                    <a:pt x="1043482" y="0"/>
                  </a:lnTo>
                  <a:lnTo>
                    <a:pt x="1043482" y="807745"/>
                  </a:lnTo>
                  <a:lnTo>
                    <a:pt x="0" y="8077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00008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18616"/>
            <a:ext cx="18415" cy="183515"/>
          </a:xfrm>
          <a:custGeom>
            <a:avLst/>
            <a:gdLst/>
            <a:ahLst/>
            <a:cxnLst/>
            <a:rect l="l" t="t" r="r" b="b"/>
            <a:pathLst>
              <a:path w="18414" h="183515">
                <a:moveTo>
                  <a:pt x="0" y="0"/>
                </a:moveTo>
                <a:lnTo>
                  <a:pt x="18067" y="0"/>
                </a:lnTo>
                <a:lnTo>
                  <a:pt x="18067" y="183007"/>
                </a:lnTo>
                <a:lnTo>
                  <a:pt x="0" y="1830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92589"/>
            <a:ext cx="1061720" cy="575945"/>
            <a:chOff x="1871455" y="1092589"/>
            <a:chExt cx="1061720" cy="575945"/>
          </a:xfrm>
        </p:grpSpPr>
        <p:sp>
          <p:nvSpPr>
            <p:cNvPr id="26" name="object 26"/>
            <p:cNvSpPr/>
            <p:nvPr/>
          </p:nvSpPr>
          <p:spPr>
            <a:xfrm>
              <a:off x="2402281" y="1579410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79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01623"/>
              <a:ext cx="1043940" cy="478155"/>
            </a:xfrm>
            <a:custGeom>
              <a:avLst/>
              <a:gdLst/>
              <a:ahLst/>
              <a:cxnLst/>
              <a:rect l="l" t="t" r="r" b="b"/>
              <a:pathLst>
                <a:path w="1043939" h="478155">
                  <a:moveTo>
                    <a:pt x="1043533" y="477786"/>
                  </a:moveTo>
                  <a:lnTo>
                    <a:pt x="0" y="47778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778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01623"/>
              <a:ext cx="1043940" cy="478155"/>
            </a:xfrm>
            <a:custGeom>
              <a:avLst/>
              <a:gdLst/>
              <a:ahLst/>
              <a:cxnLst/>
              <a:rect l="l" t="t" r="r" b="b"/>
              <a:pathLst>
                <a:path w="1043939" h="478155">
                  <a:moveTo>
                    <a:pt x="0" y="0"/>
                  </a:moveTo>
                  <a:lnTo>
                    <a:pt x="1043533" y="0"/>
                  </a:lnTo>
                  <a:lnTo>
                    <a:pt x="1043533" y="477786"/>
                  </a:lnTo>
                  <a:lnTo>
                    <a:pt x="0" y="4777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973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12240"/>
            <a:ext cx="18415" cy="321310"/>
          </a:xfrm>
          <a:custGeom>
            <a:avLst/>
            <a:gdLst/>
            <a:ahLst/>
            <a:cxnLst/>
            <a:rect l="l" t="t" r="r" b="b"/>
            <a:pathLst>
              <a:path w="18414" h="321309">
                <a:moveTo>
                  <a:pt x="0" y="0"/>
                </a:moveTo>
                <a:lnTo>
                  <a:pt x="18067" y="0"/>
                </a:lnTo>
                <a:lnTo>
                  <a:pt x="18067" y="321271"/>
                </a:lnTo>
                <a:lnTo>
                  <a:pt x="0" y="3212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24478"/>
            <a:ext cx="1061720" cy="1243965"/>
            <a:chOff x="3030927" y="1424478"/>
            <a:chExt cx="1061720" cy="1243965"/>
          </a:xfrm>
        </p:grpSpPr>
        <p:sp>
          <p:nvSpPr>
            <p:cNvPr id="32" name="object 32"/>
            <p:cNvSpPr/>
            <p:nvPr/>
          </p:nvSpPr>
          <p:spPr>
            <a:xfrm>
              <a:off x="3561702" y="2054428"/>
              <a:ext cx="0" cy="614045"/>
            </a:xfrm>
            <a:custGeom>
              <a:avLst/>
              <a:gdLst/>
              <a:ahLst/>
              <a:cxnLst/>
              <a:rect l="l" t="t" r="r" b="b"/>
              <a:pathLst>
                <a:path h="614044">
                  <a:moveTo>
                    <a:pt x="0" y="0"/>
                  </a:moveTo>
                  <a:lnTo>
                    <a:pt x="0" y="6135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33512"/>
              <a:ext cx="1043940" cy="621030"/>
            </a:xfrm>
            <a:custGeom>
              <a:avLst/>
              <a:gdLst/>
              <a:ahLst/>
              <a:cxnLst/>
              <a:rect l="l" t="t" r="r" b="b"/>
              <a:pathLst>
                <a:path w="1043939" h="621030">
                  <a:moveTo>
                    <a:pt x="1043482" y="620915"/>
                  </a:moveTo>
                  <a:lnTo>
                    <a:pt x="0" y="62091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2091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33512"/>
              <a:ext cx="1043940" cy="621030"/>
            </a:xfrm>
            <a:custGeom>
              <a:avLst/>
              <a:gdLst/>
              <a:ahLst/>
              <a:cxnLst/>
              <a:rect l="l" t="t" r="r" b="b"/>
              <a:pathLst>
                <a:path w="1043939" h="621030">
                  <a:moveTo>
                    <a:pt x="0" y="0"/>
                  </a:moveTo>
                  <a:lnTo>
                    <a:pt x="1043482" y="0"/>
                  </a:lnTo>
                  <a:lnTo>
                    <a:pt x="1043482" y="620915"/>
                  </a:lnTo>
                  <a:lnTo>
                    <a:pt x="0" y="6209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5801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56982"/>
            <a:ext cx="18415" cy="161290"/>
          </a:xfrm>
          <a:custGeom>
            <a:avLst/>
            <a:gdLst/>
            <a:ahLst/>
            <a:cxnLst/>
            <a:rect l="l" t="t" r="r" b="b"/>
            <a:pathLst>
              <a:path w="18414" h="161290">
                <a:moveTo>
                  <a:pt x="0" y="0"/>
                </a:moveTo>
                <a:lnTo>
                  <a:pt x="18067" y="0"/>
                </a:lnTo>
                <a:lnTo>
                  <a:pt x="18067" y="161023"/>
                </a:lnTo>
                <a:lnTo>
                  <a:pt x="0" y="1610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08971"/>
            <a:ext cx="1061720" cy="777875"/>
            <a:chOff x="4190348" y="1608971"/>
            <a:chExt cx="1061720" cy="777875"/>
          </a:xfrm>
        </p:grpSpPr>
        <p:sp>
          <p:nvSpPr>
            <p:cNvPr id="38" name="object 38"/>
            <p:cNvSpPr/>
            <p:nvPr/>
          </p:nvSpPr>
          <p:spPr>
            <a:xfrm>
              <a:off x="4721123" y="2222550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30">
                  <a:moveTo>
                    <a:pt x="0" y="0"/>
                  </a:moveTo>
                  <a:lnTo>
                    <a:pt x="0" y="1637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18005"/>
              <a:ext cx="1043940" cy="605155"/>
            </a:xfrm>
            <a:custGeom>
              <a:avLst/>
              <a:gdLst/>
              <a:ahLst/>
              <a:cxnLst/>
              <a:rect l="l" t="t" r="r" b="b"/>
              <a:pathLst>
                <a:path w="1043939" h="605155">
                  <a:moveTo>
                    <a:pt x="1043533" y="604545"/>
                  </a:moveTo>
                  <a:lnTo>
                    <a:pt x="0" y="6045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0454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18005"/>
              <a:ext cx="1043940" cy="605155"/>
            </a:xfrm>
            <a:custGeom>
              <a:avLst/>
              <a:gdLst/>
              <a:ahLst/>
              <a:cxnLst/>
              <a:rect l="l" t="t" r="r" b="b"/>
              <a:pathLst>
                <a:path w="1043939" h="605155">
                  <a:moveTo>
                    <a:pt x="0" y="0"/>
                  </a:moveTo>
                  <a:lnTo>
                    <a:pt x="1043533" y="0"/>
                  </a:lnTo>
                  <a:lnTo>
                    <a:pt x="1043533" y="604545"/>
                  </a:lnTo>
                  <a:lnTo>
                    <a:pt x="0" y="6045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0881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55059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8187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4272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7789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80428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38378"/>
              <a:ext cx="34925" cy="3486785"/>
            </a:xfrm>
            <a:custGeom>
              <a:avLst/>
              <a:gdLst/>
              <a:ahLst/>
              <a:cxnLst/>
              <a:rect l="l" t="t" r="r" b="b"/>
              <a:pathLst>
                <a:path w="34925" h="3486785">
                  <a:moveTo>
                    <a:pt x="0" y="3486594"/>
                  </a:moveTo>
                  <a:lnTo>
                    <a:pt x="34772" y="3486594"/>
                  </a:lnTo>
                </a:path>
                <a:path w="34925" h="3486785">
                  <a:moveTo>
                    <a:pt x="0" y="2324392"/>
                  </a:moveTo>
                  <a:lnTo>
                    <a:pt x="34772" y="2324392"/>
                  </a:lnTo>
                </a:path>
                <a:path w="34925" h="3486785">
                  <a:moveTo>
                    <a:pt x="0" y="1162189"/>
                  </a:moveTo>
                  <a:lnTo>
                    <a:pt x="34772" y="1162189"/>
                  </a:lnTo>
                </a:path>
                <a:path w="34925" h="34867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542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90509" y="4341266"/>
            <a:ext cx="86209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73502" y="4324542"/>
            <a:ext cx="862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920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5298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10394" y="0"/>
            <a:ext cx="23425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2R,3R-dihydroxybutyrate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934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93469"/>
            <a:ext cx="18415" cy="209550"/>
          </a:xfrm>
          <a:custGeom>
            <a:avLst/>
            <a:gdLst/>
            <a:ahLst/>
            <a:cxnLst/>
            <a:rect l="l" t="t" r="r" b="b"/>
            <a:pathLst>
              <a:path w="18415" h="209550">
                <a:moveTo>
                  <a:pt x="0" y="209499"/>
                </a:moveTo>
                <a:lnTo>
                  <a:pt x="18067" y="209499"/>
                </a:lnTo>
                <a:lnTo>
                  <a:pt x="18067" y="0"/>
                </a:lnTo>
                <a:lnTo>
                  <a:pt x="0" y="0"/>
                </a:lnTo>
                <a:lnTo>
                  <a:pt x="0" y="209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84222"/>
            <a:ext cx="0" cy="485775"/>
          </a:xfrm>
          <a:custGeom>
            <a:avLst/>
            <a:gdLst/>
            <a:ahLst/>
            <a:cxnLst/>
            <a:rect l="l" t="t" r="r" b="b"/>
            <a:pathLst>
              <a:path h="485775">
                <a:moveTo>
                  <a:pt x="0" y="0"/>
                </a:moveTo>
                <a:lnTo>
                  <a:pt x="0" y="4852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694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629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05850"/>
            <a:ext cx="0" cy="143510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1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62977"/>
            <a:ext cx="18415" cy="372745"/>
          </a:xfrm>
          <a:custGeom>
            <a:avLst/>
            <a:gdLst/>
            <a:ahLst/>
            <a:cxnLst/>
            <a:rect l="l" t="t" r="r" b="b"/>
            <a:pathLst>
              <a:path w="18414" h="372744">
                <a:moveTo>
                  <a:pt x="0" y="372617"/>
                </a:moveTo>
                <a:lnTo>
                  <a:pt x="18067" y="372617"/>
                </a:lnTo>
                <a:lnTo>
                  <a:pt x="18067" y="0"/>
                </a:lnTo>
                <a:lnTo>
                  <a:pt x="0" y="0"/>
                </a:lnTo>
                <a:lnTo>
                  <a:pt x="0" y="3726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489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100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53958"/>
            <a:ext cx="0" cy="474980"/>
          </a:xfrm>
          <a:custGeom>
            <a:avLst/>
            <a:gdLst/>
            <a:ahLst/>
            <a:cxnLst/>
            <a:rect l="l" t="t" r="r" b="b"/>
            <a:pathLst>
              <a:path h="474980">
                <a:moveTo>
                  <a:pt x="0" y="0"/>
                </a:moveTo>
                <a:lnTo>
                  <a:pt x="0" y="4747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10081"/>
            <a:ext cx="18415" cy="71120"/>
          </a:xfrm>
          <a:custGeom>
            <a:avLst/>
            <a:gdLst/>
            <a:ahLst/>
            <a:cxnLst/>
            <a:rect l="l" t="t" r="r" b="b"/>
            <a:pathLst>
              <a:path w="18414" h="71119">
                <a:moveTo>
                  <a:pt x="0" y="70789"/>
                </a:moveTo>
                <a:lnTo>
                  <a:pt x="18067" y="70789"/>
                </a:lnTo>
                <a:lnTo>
                  <a:pt x="18067" y="0"/>
                </a:lnTo>
                <a:lnTo>
                  <a:pt x="0" y="0"/>
                </a:lnTo>
                <a:lnTo>
                  <a:pt x="0" y="70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287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424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02560"/>
            <a:ext cx="0" cy="252095"/>
          </a:xfrm>
          <a:custGeom>
            <a:avLst/>
            <a:gdLst/>
            <a:ahLst/>
            <a:cxnLst/>
            <a:rect l="l" t="t" r="r" b="b"/>
            <a:pathLst>
              <a:path h="252094">
                <a:moveTo>
                  <a:pt x="0" y="0"/>
                </a:moveTo>
                <a:lnTo>
                  <a:pt x="0" y="25206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42402"/>
            <a:ext cx="18415" cy="64135"/>
          </a:xfrm>
          <a:custGeom>
            <a:avLst/>
            <a:gdLst/>
            <a:ahLst/>
            <a:cxnLst/>
            <a:rect l="l" t="t" r="r" b="b"/>
            <a:pathLst>
              <a:path w="18414" h="64134">
                <a:moveTo>
                  <a:pt x="0" y="63995"/>
                </a:moveTo>
                <a:lnTo>
                  <a:pt x="18067" y="63995"/>
                </a:lnTo>
                <a:lnTo>
                  <a:pt x="18067" y="0"/>
                </a:lnTo>
                <a:lnTo>
                  <a:pt x="0" y="0"/>
                </a:lnTo>
                <a:lnTo>
                  <a:pt x="0" y="63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5546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93469"/>
            <a:ext cx="18415" cy="209550"/>
          </a:xfrm>
          <a:custGeom>
            <a:avLst/>
            <a:gdLst/>
            <a:ahLst/>
            <a:cxnLst/>
            <a:rect l="l" t="t" r="r" b="b"/>
            <a:pathLst>
              <a:path w="18415" h="209550">
                <a:moveTo>
                  <a:pt x="0" y="0"/>
                </a:moveTo>
                <a:lnTo>
                  <a:pt x="18067" y="0"/>
                </a:lnTo>
                <a:lnTo>
                  <a:pt x="18067" y="209499"/>
                </a:lnTo>
                <a:lnTo>
                  <a:pt x="0" y="2094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93935"/>
            <a:ext cx="1061720" cy="875665"/>
            <a:chOff x="712034" y="1493935"/>
            <a:chExt cx="1061720" cy="875665"/>
          </a:xfrm>
        </p:grpSpPr>
        <p:sp>
          <p:nvSpPr>
            <p:cNvPr id="20" name="object 20"/>
            <p:cNvSpPr/>
            <p:nvPr/>
          </p:nvSpPr>
          <p:spPr>
            <a:xfrm>
              <a:off x="1242809" y="1884210"/>
              <a:ext cx="0" cy="485775"/>
            </a:xfrm>
            <a:custGeom>
              <a:avLst/>
              <a:gdLst/>
              <a:ahLst/>
              <a:cxnLst/>
              <a:rect l="l" t="t" r="r" b="b"/>
              <a:pathLst>
                <a:path h="485775">
                  <a:moveTo>
                    <a:pt x="0" y="0"/>
                  </a:moveTo>
                  <a:lnTo>
                    <a:pt x="0" y="4852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02968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1043482" y="381254"/>
                  </a:moveTo>
                  <a:lnTo>
                    <a:pt x="0" y="38125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8125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02968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0" y="0"/>
                  </a:moveTo>
                  <a:lnTo>
                    <a:pt x="1043482" y="0"/>
                  </a:lnTo>
                  <a:lnTo>
                    <a:pt x="1043482" y="381254"/>
                  </a:lnTo>
                  <a:lnTo>
                    <a:pt x="0" y="3812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7433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062977"/>
            <a:ext cx="18415" cy="372745"/>
          </a:xfrm>
          <a:custGeom>
            <a:avLst/>
            <a:gdLst/>
            <a:ahLst/>
            <a:cxnLst/>
            <a:rect l="l" t="t" r="r" b="b"/>
            <a:pathLst>
              <a:path w="18414" h="372744">
                <a:moveTo>
                  <a:pt x="0" y="0"/>
                </a:moveTo>
                <a:lnTo>
                  <a:pt x="18067" y="0"/>
                </a:lnTo>
                <a:lnTo>
                  <a:pt x="18067" y="372617"/>
                </a:lnTo>
                <a:lnTo>
                  <a:pt x="0" y="3726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26561"/>
            <a:ext cx="1061720" cy="722630"/>
            <a:chOff x="1871455" y="1426561"/>
            <a:chExt cx="1061720" cy="722630"/>
          </a:xfrm>
        </p:grpSpPr>
        <p:sp>
          <p:nvSpPr>
            <p:cNvPr id="26" name="object 26"/>
            <p:cNvSpPr/>
            <p:nvPr/>
          </p:nvSpPr>
          <p:spPr>
            <a:xfrm>
              <a:off x="2402281" y="2005850"/>
              <a:ext cx="0" cy="143510"/>
            </a:xfrm>
            <a:custGeom>
              <a:avLst/>
              <a:gdLst/>
              <a:ahLst/>
              <a:cxnLst/>
              <a:rect l="l" t="t" r="r" b="b"/>
              <a:pathLst>
                <a:path h="143510">
                  <a:moveTo>
                    <a:pt x="0" y="0"/>
                  </a:moveTo>
                  <a:lnTo>
                    <a:pt x="0" y="1431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35595"/>
              <a:ext cx="1043940" cy="570865"/>
            </a:xfrm>
            <a:custGeom>
              <a:avLst/>
              <a:gdLst/>
              <a:ahLst/>
              <a:cxnLst/>
              <a:rect l="l" t="t" r="r" b="b"/>
              <a:pathLst>
                <a:path w="1043939" h="570864">
                  <a:moveTo>
                    <a:pt x="1043533" y="570255"/>
                  </a:moveTo>
                  <a:lnTo>
                    <a:pt x="0" y="57025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7025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35595"/>
              <a:ext cx="1043940" cy="570865"/>
            </a:xfrm>
            <a:custGeom>
              <a:avLst/>
              <a:gdLst/>
              <a:ahLst/>
              <a:cxnLst/>
              <a:rect l="l" t="t" r="r" b="b"/>
              <a:pathLst>
                <a:path w="1043939" h="570864">
                  <a:moveTo>
                    <a:pt x="0" y="0"/>
                  </a:moveTo>
                  <a:lnTo>
                    <a:pt x="1043533" y="0"/>
                  </a:lnTo>
                  <a:lnTo>
                    <a:pt x="1043533" y="570255"/>
                  </a:lnTo>
                  <a:lnTo>
                    <a:pt x="0" y="5702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204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10081"/>
            <a:ext cx="18415" cy="71120"/>
          </a:xfrm>
          <a:custGeom>
            <a:avLst/>
            <a:gdLst/>
            <a:ahLst/>
            <a:cxnLst/>
            <a:rect l="l" t="t" r="r" b="b"/>
            <a:pathLst>
              <a:path w="18414" h="71119">
                <a:moveTo>
                  <a:pt x="0" y="0"/>
                </a:moveTo>
                <a:lnTo>
                  <a:pt x="18067" y="0"/>
                </a:lnTo>
                <a:lnTo>
                  <a:pt x="18067" y="70789"/>
                </a:lnTo>
                <a:lnTo>
                  <a:pt x="0" y="707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71837"/>
            <a:ext cx="1061720" cy="1057275"/>
            <a:chOff x="3030927" y="1371837"/>
            <a:chExt cx="1061720" cy="1057275"/>
          </a:xfrm>
        </p:grpSpPr>
        <p:sp>
          <p:nvSpPr>
            <p:cNvPr id="32" name="object 32"/>
            <p:cNvSpPr/>
            <p:nvPr/>
          </p:nvSpPr>
          <p:spPr>
            <a:xfrm>
              <a:off x="3561702" y="1953958"/>
              <a:ext cx="0" cy="474980"/>
            </a:xfrm>
            <a:custGeom>
              <a:avLst/>
              <a:gdLst/>
              <a:ahLst/>
              <a:cxnLst/>
              <a:rect l="l" t="t" r="r" b="b"/>
              <a:pathLst>
                <a:path h="474980">
                  <a:moveTo>
                    <a:pt x="0" y="0"/>
                  </a:moveTo>
                  <a:lnTo>
                    <a:pt x="0" y="4747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80871"/>
              <a:ext cx="1043940" cy="573405"/>
            </a:xfrm>
            <a:custGeom>
              <a:avLst/>
              <a:gdLst/>
              <a:ahLst/>
              <a:cxnLst/>
              <a:rect l="l" t="t" r="r" b="b"/>
              <a:pathLst>
                <a:path w="1043939" h="573405">
                  <a:moveTo>
                    <a:pt x="1043482" y="573087"/>
                  </a:moveTo>
                  <a:lnTo>
                    <a:pt x="0" y="57308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308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80871"/>
              <a:ext cx="1043940" cy="573405"/>
            </a:xfrm>
            <a:custGeom>
              <a:avLst/>
              <a:gdLst/>
              <a:ahLst/>
              <a:cxnLst/>
              <a:rect l="l" t="t" r="r" b="b"/>
              <a:pathLst>
                <a:path w="1043939" h="573405">
                  <a:moveTo>
                    <a:pt x="0" y="0"/>
                  </a:moveTo>
                  <a:lnTo>
                    <a:pt x="1043482" y="0"/>
                  </a:lnTo>
                  <a:lnTo>
                    <a:pt x="1043482" y="573087"/>
                  </a:lnTo>
                  <a:lnTo>
                    <a:pt x="0" y="5730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963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42402"/>
            <a:ext cx="18415" cy="64135"/>
          </a:xfrm>
          <a:custGeom>
            <a:avLst/>
            <a:gdLst/>
            <a:ahLst/>
            <a:cxnLst/>
            <a:rect l="l" t="t" r="r" b="b"/>
            <a:pathLst>
              <a:path w="18414" h="64134">
                <a:moveTo>
                  <a:pt x="0" y="0"/>
                </a:moveTo>
                <a:lnTo>
                  <a:pt x="18067" y="0"/>
                </a:lnTo>
                <a:lnTo>
                  <a:pt x="18067" y="63995"/>
                </a:lnTo>
                <a:lnTo>
                  <a:pt x="0" y="639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597363"/>
            <a:ext cx="1061720" cy="957580"/>
            <a:chOff x="4190348" y="1597363"/>
            <a:chExt cx="1061720" cy="957580"/>
          </a:xfrm>
        </p:grpSpPr>
        <p:sp>
          <p:nvSpPr>
            <p:cNvPr id="38" name="object 38"/>
            <p:cNvSpPr/>
            <p:nvPr/>
          </p:nvSpPr>
          <p:spPr>
            <a:xfrm>
              <a:off x="4721123" y="2302573"/>
              <a:ext cx="0" cy="252095"/>
            </a:xfrm>
            <a:custGeom>
              <a:avLst/>
              <a:gdLst/>
              <a:ahLst/>
              <a:cxnLst/>
              <a:rect l="l" t="t" r="r" b="b"/>
              <a:pathLst>
                <a:path h="252094">
                  <a:moveTo>
                    <a:pt x="0" y="0"/>
                  </a:moveTo>
                  <a:lnTo>
                    <a:pt x="0" y="2520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06397"/>
              <a:ext cx="1043940" cy="696595"/>
            </a:xfrm>
            <a:custGeom>
              <a:avLst/>
              <a:gdLst/>
              <a:ahLst/>
              <a:cxnLst/>
              <a:rect l="l" t="t" r="r" b="b"/>
              <a:pathLst>
                <a:path w="1043939" h="696594">
                  <a:moveTo>
                    <a:pt x="1043533" y="696163"/>
                  </a:moveTo>
                  <a:lnTo>
                    <a:pt x="0" y="6961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9616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06397"/>
              <a:ext cx="1043940" cy="696595"/>
            </a:xfrm>
            <a:custGeom>
              <a:avLst/>
              <a:gdLst/>
              <a:ahLst/>
              <a:cxnLst/>
              <a:rect l="l" t="t" r="r" b="b"/>
              <a:pathLst>
                <a:path w="1043939" h="696594">
                  <a:moveTo>
                    <a:pt x="0" y="0"/>
                  </a:moveTo>
                  <a:lnTo>
                    <a:pt x="1043533" y="0"/>
                  </a:lnTo>
                  <a:lnTo>
                    <a:pt x="1043533" y="696163"/>
                  </a:lnTo>
                  <a:lnTo>
                    <a:pt x="0" y="6961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284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71524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6613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71439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82166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82460"/>
              <a:ext cx="34925" cy="3542665"/>
            </a:xfrm>
            <a:custGeom>
              <a:avLst/>
              <a:gdLst/>
              <a:ahLst/>
              <a:cxnLst/>
              <a:rect l="l" t="t" r="r" b="b"/>
              <a:pathLst>
                <a:path w="34925" h="3542665">
                  <a:moveTo>
                    <a:pt x="0" y="3542512"/>
                  </a:moveTo>
                  <a:lnTo>
                    <a:pt x="34772" y="3542512"/>
                  </a:lnTo>
                </a:path>
                <a:path w="34925" h="3542665">
                  <a:moveTo>
                    <a:pt x="0" y="2361704"/>
                  </a:moveTo>
                  <a:lnTo>
                    <a:pt x="34772" y="2361704"/>
                  </a:lnTo>
                </a:path>
                <a:path w="34925" h="3542665">
                  <a:moveTo>
                    <a:pt x="0" y="1180858"/>
                  </a:moveTo>
                  <a:lnTo>
                    <a:pt x="34772" y="1180858"/>
                  </a:lnTo>
                </a:path>
                <a:path w="34925" h="35426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356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86311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547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4739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61753" y="0"/>
            <a:ext cx="20402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2,4-dihydroxybutyrate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550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55076"/>
            <a:ext cx="18415" cy="302895"/>
          </a:xfrm>
          <a:custGeom>
            <a:avLst/>
            <a:gdLst/>
            <a:ahLst/>
            <a:cxnLst/>
            <a:rect l="l" t="t" r="r" b="b"/>
            <a:pathLst>
              <a:path w="18415" h="302894">
                <a:moveTo>
                  <a:pt x="0" y="302666"/>
                </a:moveTo>
                <a:lnTo>
                  <a:pt x="18067" y="302666"/>
                </a:lnTo>
                <a:lnTo>
                  <a:pt x="18067" y="0"/>
                </a:lnTo>
                <a:lnTo>
                  <a:pt x="0" y="0"/>
                </a:lnTo>
                <a:lnTo>
                  <a:pt x="0" y="3026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12136"/>
            <a:ext cx="0" cy="257175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0"/>
                </a:moveTo>
                <a:lnTo>
                  <a:pt x="0" y="2567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689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564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49589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5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656410"/>
            <a:ext cx="18415" cy="307340"/>
          </a:xfrm>
          <a:custGeom>
            <a:avLst/>
            <a:gdLst/>
            <a:ahLst/>
            <a:cxnLst/>
            <a:rect l="l" t="t" r="r" b="b"/>
            <a:pathLst>
              <a:path w="18414" h="307339">
                <a:moveTo>
                  <a:pt x="0" y="307276"/>
                </a:moveTo>
                <a:lnTo>
                  <a:pt x="18067" y="307276"/>
                </a:lnTo>
                <a:lnTo>
                  <a:pt x="18067" y="0"/>
                </a:lnTo>
                <a:lnTo>
                  <a:pt x="0" y="0"/>
                </a:lnTo>
                <a:lnTo>
                  <a:pt x="0" y="3072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831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522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624582"/>
            <a:ext cx="0" cy="193040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6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52295"/>
            <a:ext cx="18415" cy="311150"/>
          </a:xfrm>
          <a:custGeom>
            <a:avLst/>
            <a:gdLst/>
            <a:ahLst/>
            <a:cxnLst/>
            <a:rect l="l" t="t" r="r" b="b"/>
            <a:pathLst>
              <a:path w="18414" h="311150">
                <a:moveTo>
                  <a:pt x="0" y="310946"/>
                </a:moveTo>
                <a:lnTo>
                  <a:pt x="18067" y="310946"/>
                </a:lnTo>
                <a:lnTo>
                  <a:pt x="18067" y="0"/>
                </a:lnTo>
                <a:lnTo>
                  <a:pt x="0" y="0"/>
                </a:lnTo>
                <a:lnTo>
                  <a:pt x="0" y="3109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172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18906"/>
            <a:ext cx="0" cy="553720"/>
          </a:xfrm>
          <a:custGeom>
            <a:avLst/>
            <a:gdLst/>
            <a:ahLst/>
            <a:cxnLst/>
            <a:rect l="l" t="t" r="r" b="b"/>
            <a:pathLst>
              <a:path h="553719">
                <a:moveTo>
                  <a:pt x="0" y="0"/>
                </a:moveTo>
                <a:lnTo>
                  <a:pt x="0" y="5536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824865"/>
          </a:xfrm>
          <a:custGeom>
            <a:avLst/>
            <a:gdLst/>
            <a:ahLst/>
            <a:cxnLst/>
            <a:rect l="l" t="t" r="r" b="b"/>
            <a:pathLst>
              <a:path w="18414" h="824865">
                <a:moveTo>
                  <a:pt x="0" y="824801"/>
                </a:moveTo>
                <a:lnTo>
                  <a:pt x="18067" y="824801"/>
                </a:lnTo>
                <a:lnTo>
                  <a:pt x="18067" y="0"/>
                </a:lnTo>
                <a:lnTo>
                  <a:pt x="0" y="0"/>
                </a:lnTo>
                <a:lnTo>
                  <a:pt x="0" y="8248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5725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755076"/>
            <a:ext cx="18415" cy="302895"/>
          </a:xfrm>
          <a:custGeom>
            <a:avLst/>
            <a:gdLst/>
            <a:ahLst/>
            <a:cxnLst/>
            <a:rect l="l" t="t" r="r" b="b"/>
            <a:pathLst>
              <a:path w="18415" h="302894">
                <a:moveTo>
                  <a:pt x="0" y="0"/>
                </a:moveTo>
                <a:lnTo>
                  <a:pt x="18067" y="0"/>
                </a:lnTo>
                <a:lnTo>
                  <a:pt x="18067" y="302666"/>
                </a:lnTo>
                <a:lnTo>
                  <a:pt x="0" y="3026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48709"/>
            <a:ext cx="1061720" cy="520700"/>
            <a:chOff x="712034" y="2048709"/>
            <a:chExt cx="1061720" cy="520700"/>
          </a:xfrm>
        </p:grpSpPr>
        <p:sp>
          <p:nvSpPr>
            <p:cNvPr id="20" name="object 20"/>
            <p:cNvSpPr/>
            <p:nvPr/>
          </p:nvSpPr>
          <p:spPr>
            <a:xfrm>
              <a:off x="1242809" y="2312149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0"/>
                  </a:moveTo>
                  <a:lnTo>
                    <a:pt x="0" y="2567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57742"/>
              <a:ext cx="1043940" cy="254635"/>
            </a:xfrm>
            <a:custGeom>
              <a:avLst/>
              <a:gdLst/>
              <a:ahLst/>
              <a:cxnLst/>
              <a:rect l="l" t="t" r="r" b="b"/>
              <a:pathLst>
                <a:path w="1043939" h="254635">
                  <a:moveTo>
                    <a:pt x="1043482" y="254393"/>
                  </a:moveTo>
                  <a:lnTo>
                    <a:pt x="0" y="25439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439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57742"/>
              <a:ext cx="1043940" cy="254635"/>
            </a:xfrm>
            <a:custGeom>
              <a:avLst/>
              <a:gdLst/>
              <a:ahLst/>
              <a:cxnLst/>
              <a:rect l="l" t="t" r="r" b="b"/>
              <a:pathLst>
                <a:path w="1043939" h="254635">
                  <a:moveTo>
                    <a:pt x="0" y="0"/>
                  </a:moveTo>
                  <a:lnTo>
                    <a:pt x="1043482" y="0"/>
                  </a:lnTo>
                  <a:lnTo>
                    <a:pt x="1043482" y="254393"/>
                  </a:lnTo>
                  <a:lnTo>
                    <a:pt x="0" y="2543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789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656410"/>
            <a:ext cx="18415" cy="307340"/>
          </a:xfrm>
          <a:custGeom>
            <a:avLst/>
            <a:gdLst/>
            <a:ahLst/>
            <a:cxnLst/>
            <a:rect l="l" t="t" r="r" b="b"/>
            <a:pathLst>
              <a:path w="18414" h="307339">
                <a:moveTo>
                  <a:pt x="0" y="0"/>
                </a:moveTo>
                <a:lnTo>
                  <a:pt x="18067" y="0"/>
                </a:lnTo>
                <a:lnTo>
                  <a:pt x="18067" y="307276"/>
                </a:lnTo>
                <a:lnTo>
                  <a:pt x="0" y="3072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954652"/>
            <a:ext cx="1061720" cy="328930"/>
            <a:chOff x="1871455" y="1954652"/>
            <a:chExt cx="1061720" cy="328930"/>
          </a:xfrm>
        </p:grpSpPr>
        <p:sp>
          <p:nvSpPr>
            <p:cNvPr id="26" name="object 26"/>
            <p:cNvSpPr/>
            <p:nvPr/>
          </p:nvSpPr>
          <p:spPr>
            <a:xfrm>
              <a:off x="2402281" y="224958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963686"/>
              <a:ext cx="1043940" cy="286385"/>
            </a:xfrm>
            <a:custGeom>
              <a:avLst/>
              <a:gdLst/>
              <a:ahLst/>
              <a:cxnLst/>
              <a:rect l="l" t="t" r="r" b="b"/>
              <a:pathLst>
                <a:path w="1043939" h="286385">
                  <a:moveTo>
                    <a:pt x="1043533" y="285902"/>
                  </a:moveTo>
                  <a:lnTo>
                    <a:pt x="0" y="2859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8590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63686"/>
              <a:ext cx="1043940" cy="286385"/>
            </a:xfrm>
            <a:custGeom>
              <a:avLst/>
              <a:gdLst/>
              <a:ahLst/>
              <a:cxnLst/>
              <a:rect l="l" t="t" r="r" b="b"/>
              <a:pathLst>
                <a:path w="1043939" h="286385">
                  <a:moveTo>
                    <a:pt x="0" y="0"/>
                  </a:moveTo>
                  <a:lnTo>
                    <a:pt x="1043533" y="0"/>
                  </a:lnTo>
                  <a:lnTo>
                    <a:pt x="1043533" y="285902"/>
                  </a:lnTo>
                  <a:lnTo>
                    <a:pt x="0" y="2859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477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52295"/>
            <a:ext cx="18415" cy="311150"/>
          </a:xfrm>
          <a:custGeom>
            <a:avLst/>
            <a:gdLst/>
            <a:ahLst/>
            <a:cxnLst/>
            <a:rect l="l" t="t" r="r" b="b"/>
            <a:pathLst>
              <a:path w="18414" h="311150">
                <a:moveTo>
                  <a:pt x="0" y="0"/>
                </a:moveTo>
                <a:lnTo>
                  <a:pt x="18067" y="0"/>
                </a:lnTo>
                <a:lnTo>
                  <a:pt x="18067" y="310946"/>
                </a:lnTo>
                <a:lnTo>
                  <a:pt x="0" y="3109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54208"/>
            <a:ext cx="1061720" cy="863600"/>
            <a:chOff x="3030927" y="1954208"/>
            <a:chExt cx="1061720" cy="863600"/>
          </a:xfrm>
        </p:grpSpPr>
        <p:sp>
          <p:nvSpPr>
            <p:cNvPr id="32" name="object 32"/>
            <p:cNvSpPr/>
            <p:nvPr/>
          </p:nvSpPr>
          <p:spPr>
            <a:xfrm>
              <a:off x="3561702" y="2624581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6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63242"/>
              <a:ext cx="1043940" cy="661670"/>
            </a:xfrm>
            <a:custGeom>
              <a:avLst/>
              <a:gdLst/>
              <a:ahLst/>
              <a:cxnLst/>
              <a:rect l="l" t="t" r="r" b="b"/>
              <a:pathLst>
                <a:path w="1043939" h="661669">
                  <a:moveTo>
                    <a:pt x="1043482" y="661339"/>
                  </a:moveTo>
                  <a:lnTo>
                    <a:pt x="0" y="6613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133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63242"/>
              <a:ext cx="1043940" cy="661670"/>
            </a:xfrm>
            <a:custGeom>
              <a:avLst/>
              <a:gdLst/>
              <a:ahLst/>
              <a:cxnLst/>
              <a:rect l="l" t="t" r="r" b="b"/>
              <a:pathLst>
                <a:path w="1043939" h="661669">
                  <a:moveTo>
                    <a:pt x="0" y="0"/>
                  </a:moveTo>
                  <a:lnTo>
                    <a:pt x="1043482" y="0"/>
                  </a:lnTo>
                  <a:lnTo>
                    <a:pt x="1043482" y="661339"/>
                  </a:lnTo>
                  <a:lnTo>
                    <a:pt x="0" y="6613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190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824865"/>
          </a:xfrm>
          <a:custGeom>
            <a:avLst/>
            <a:gdLst/>
            <a:ahLst/>
            <a:cxnLst/>
            <a:rect l="l" t="t" r="r" b="b"/>
            <a:pathLst>
              <a:path w="18414" h="824865">
                <a:moveTo>
                  <a:pt x="0" y="0"/>
                </a:moveTo>
                <a:lnTo>
                  <a:pt x="18067" y="0"/>
                </a:lnTo>
                <a:lnTo>
                  <a:pt x="18067" y="824801"/>
                </a:lnTo>
                <a:lnTo>
                  <a:pt x="0" y="8248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13404"/>
            <a:ext cx="1061720" cy="1259205"/>
            <a:chOff x="4190348" y="1313404"/>
            <a:chExt cx="1061720" cy="1259205"/>
          </a:xfrm>
        </p:grpSpPr>
        <p:sp>
          <p:nvSpPr>
            <p:cNvPr id="38" name="object 38"/>
            <p:cNvSpPr/>
            <p:nvPr/>
          </p:nvSpPr>
          <p:spPr>
            <a:xfrm>
              <a:off x="4721123" y="2018906"/>
              <a:ext cx="0" cy="553720"/>
            </a:xfrm>
            <a:custGeom>
              <a:avLst/>
              <a:gdLst/>
              <a:ahLst/>
              <a:cxnLst/>
              <a:rect l="l" t="t" r="r" b="b"/>
              <a:pathLst>
                <a:path h="553719">
                  <a:moveTo>
                    <a:pt x="0" y="0"/>
                  </a:moveTo>
                  <a:lnTo>
                    <a:pt x="0" y="5536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22438"/>
              <a:ext cx="1043940" cy="696595"/>
            </a:xfrm>
            <a:custGeom>
              <a:avLst/>
              <a:gdLst/>
              <a:ahLst/>
              <a:cxnLst/>
              <a:rect l="l" t="t" r="r" b="b"/>
              <a:pathLst>
                <a:path w="1043939" h="696594">
                  <a:moveTo>
                    <a:pt x="1043533" y="696467"/>
                  </a:moveTo>
                  <a:lnTo>
                    <a:pt x="0" y="6964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9646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22438"/>
              <a:ext cx="1043940" cy="696595"/>
            </a:xfrm>
            <a:custGeom>
              <a:avLst/>
              <a:gdLst/>
              <a:ahLst/>
              <a:cxnLst/>
              <a:rect l="l" t="t" r="r" b="b"/>
              <a:pathLst>
                <a:path w="1043939" h="696594">
                  <a:moveTo>
                    <a:pt x="0" y="0"/>
                  </a:moveTo>
                  <a:lnTo>
                    <a:pt x="1043533" y="0"/>
                  </a:lnTo>
                  <a:lnTo>
                    <a:pt x="1043533" y="696467"/>
                  </a:lnTo>
                  <a:lnTo>
                    <a:pt x="0" y="6964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748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121893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295723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0515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1410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20071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56394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091907"/>
              <a:ext cx="34925" cy="3033395"/>
            </a:xfrm>
            <a:custGeom>
              <a:avLst/>
              <a:gdLst/>
              <a:ahLst/>
              <a:cxnLst/>
              <a:rect l="l" t="t" r="r" b="b"/>
              <a:pathLst>
                <a:path w="34925" h="3033395">
                  <a:moveTo>
                    <a:pt x="0" y="3033064"/>
                  </a:moveTo>
                  <a:lnTo>
                    <a:pt x="34772" y="3033064"/>
                  </a:lnTo>
                </a:path>
                <a:path w="34925" h="3033395">
                  <a:moveTo>
                    <a:pt x="0" y="2022068"/>
                  </a:moveTo>
                  <a:lnTo>
                    <a:pt x="34772" y="2022068"/>
                  </a:lnTo>
                </a:path>
                <a:path w="34925" h="3033395">
                  <a:moveTo>
                    <a:pt x="0" y="1011034"/>
                  </a:moveTo>
                  <a:lnTo>
                    <a:pt x="34772" y="1011034"/>
                  </a:lnTo>
                </a:path>
                <a:path w="34925" h="30333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054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9944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9834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961753" y="0"/>
            <a:ext cx="20402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3,4-dihydroxybutyrate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5609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560929"/>
            <a:ext cx="18415" cy="541655"/>
          </a:xfrm>
          <a:custGeom>
            <a:avLst/>
            <a:gdLst/>
            <a:ahLst/>
            <a:cxnLst/>
            <a:rect l="l" t="t" r="r" b="b"/>
            <a:pathLst>
              <a:path w="18415" h="541655">
                <a:moveTo>
                  <a:pt x="0" y="541388"/>
                </a:moveTo>
                <a:lnTo>
                  <a:pt x="18067" y="541388"/>
                </a:lnTo>
                <a:lnTo>
                  <a:pt x="18067" y="0"/>
                </a:lnTo>
                <a:lnTo>
                  <a:pt x="0" y="0"/>
                </a:lnTo>
                <a:lnTo>
                  <a:pt x="0" y="541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71531"/>
            <a:ext cx="0" cy="254635"/>
          </a:xfrm>
          <a:custGeom>
            <a:avLst/>
            <a:gdLst/>
            <a:ahLst/>
            <a:cxnLst/>
            <a:rect l="l" t="t" r="r" b="b"/>
            <a:pathLst>
              <a:path h="254635">
                <a:moveTo>
                  <a:pt x="0" y="0"/>
                </a:moveTo>
                <a:lnTo>
                  <a:pt x="0" y="2545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9260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7075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887546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62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712349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9781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2047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722535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45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204717"/>
            <a:ext cx="18415" cy="167640"/>
          </a:xfrm>
          <a:custGeom>
            <a:avLst/>
            <a:gdLst/>
            <a:ahLst/>
            <a:cxnLst/>
            <a:rect l="l" t="t" r="r" b="b"/>
            <a:pathLst>
              <a:path w="18414" h="167639">
                <a:moveTo>
                  <a:pt x="0" y="167576"/>
                </a:moveTo>
                <a:lnTo>
                  <a:pt x="18067" y="167576"/>
                </a:lnTo>
                <a:lnTo>
                  <a:pt x="18067" y="0"/>
                </a:lnTo>
                <a:lnTo>
                  <a:pt x="0" y="0"/>
                </a:lnTo>
                <a:lnTo>
                  <a:pt x="0" y="167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559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7478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564826"/>
            <a:ext cx="0" cy="111125"/>
          </a:xfrm>
          <a:custGeom>
            <a:avLst/>
            <a:gdLst/>
            <a:ahLst/>
            <a:cxnLst/>
            <a:rect l="l" t="t" r="r" b="b"/>
            <a:pathLst>
              <a:path h="111125">
                <a:moveTo>
                  <a:pt x="0" y="0"/>
                </a:moveTo>
                <a:lnTo>
                  <a:pt x="0" y="1107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747810"/>
            <a:ext cx="18415" cy="291465"/>
          </a:xfrm>
          <a:custGeom>
            <a:avLst/>
            <a:gdLst/>
            <a:ahLst/>
            <a:cxnLst/>
            <a:rect l="l" t="t" r="r" b="b"/>
            <a:pathLst>
              <a:path w="18414" h="291464">
                <a:moveTo>
                  <a:pt x="0" y="291261"/>
                </a:moveTo>
                <a:lnTo>
                  <a:pt x="18067" y="291261"/>
                </a:lnTo>
                <a:lnTo>
                  <a:pt x="18067" y="0"/>
                </a:lnTo>
                <a:lnTo>
                  <a:pt x="0" y="0"/>
                </a:lnTo>
                <a:lnTo>
                  <a:pt x="0" y="2912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755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560929"/>
            <a:ext cx="18415" cy="541655"/>
          </a:xfrm>
          <a:custGeom>
            <a:avLst/>
            <a:gdLst/>
            <a:ahLst/>
            <a:cxnLst/>
            <a:rect l="l" t="t" r="r" b="b"/>
            <a:pathLst>
              <a:path w="18415" h="541655">
                <a:moveTo>
                  <a:pt x="0" y="0"/>
                </a:moveTo>
                <a:lnTo>
                  <a:pt x="18067" y="0"/>
                </a:lnTo>
                <a:lnTo>
                  <a:pt x="18067" y="541388"/>
                </a:lnTo>
                <a:lnTo>
                  <a:pt x="0" y="5413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093284"/>
            <a:ext cx="1061720" cy="833119"/>
            <a:chOff x="712034" y="3093284"/>
            <a:chExt cx="1061720" cy="833119"/>
          </a:xfrm>
        </p:grpSpPr>
        <p:sp>
          <p:nvSpPr>
            <p:cNvPr id="20" name="object 20"/>
            <p:cNvSpPr/>
            <p:nvPr/>
          </p:nvSpPr>
          <p:spPr>
            <a:xfrm>
              <a:off x="1242809" y="3671544"/>
              <a:ext cx="0" cy="254635"/>
            </a:xfrm>
            <a:custGeom>
              <a:avLst/>
              <a:gdLst/>
              <a:ahLst/>
              <a:cxnLst/>
              <a:rect l="l" t="t" r="r" b="b"/>
              <a:pathLst>
                <a:path h="254635">
                  <a:moveTo>
                    <a:pt x="0" y="0"/>
                  </a:moveTo>
                  <a:lnTo>
                    <a:pt x="0" y="2544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102317"/>
              <a:ext cx="1043940" cy="569595"/>
            </a:xfrm>
            <a:custGeom>
              <a:avLst/>
              <a:gdLst/>
              <a:ahLst/>
              <a:cxnLst/>
              <a:rect l="l" t="t" r="r" b="b"/>
              <a:pathLst>
                <a:path w="1043939" h="569595">
                  <a:moveTo>
                    <a:pt x="1043482" y="569213"/>
                  </a:moveTo>
                  <a:lnTo>
                    <a:pt x="0" y="56921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921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102317"/>
              <a:ext cx="1043940" cy="569595"/>
            </a:xfrm>
            <a:custGeom>
              <a:avLst/>
              <a:gdLst/>
              <a:ahLst/>
              <a:cxnLst/>
              <a:rect l="l" t="t" r="r" b="b"/>
              <a:pathLst>
                <a:path w="1043939" h="569595">
                  <a:moveTo>
                    <a:pt x="0" y="0"/>
                  </a:moveTo>
                  <a:lnTo>
                    <a:pt x="1043482" y="0"/>
                  </a:lnTo>
                  <a:lnTo>
                    <a:pt x="1043482" y="569213"/>
                  </a:lnTo>
                  <a:lnTo>
                    <a:pt x="0" y="5692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273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3707561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957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708103"/>
            <a:ext cx="1061720" cy="270510"/>
            <a:chOff x="1871455" y="3708103"/>
            <a:chExt cx="1061720" cy="270510"/>
          </a:xfrm>
        </p:grpSpPr>
        <p:sp>
          <p:nvSpPr>
            <p:cNvPr id="26" name="object 26"/>
            <p:cNvSpPr/>
            <p:nvPr/>
          </p:nvSpPr>
          <p:spPr>
            <a:xfrm>
              <a:off x="2402281" y="3887533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0" y="906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717137"/>
              <a:ext cx="1043940" cy="170815"/>
            </a:xfrm>
            <a:custGeom>
              <a:avLst/>
              <a:gdLst/>
              <a:ahLst/>
              <a:cxnLst/>
              <a:rect l="l" t="t" r="r" b="b"/>
              <a:pathLst>
                <a:path w="1043939" h="170814">
                  <a:moveTo>
                    <a:pt x="1043533" y="170408"/>
                  </a:moveTo>
                  <a:lnTo>
                    <a:pt x="0" y="17040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040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717137"/>
              <a:ext cx="1043940" cy="170815"/>
            </a:xfrm>
            <a:custGeom>
              <a:avLst/>
              <a:gdLst/>
              <a:ahLst/>
              <a:cxnLst/>
              <a:rect l="l" t="t" r="r" b="b"/>
              <a:pathLst>
                <a:path w="1043939" h="170814">
                  <a:moveTo>
                    <a:pt x="0" y="0"/>
                  </a:moveTo>
                  <a:lnTo>
                    <a:pt x="1043533" y="0"/>
                  </a:lnTo>
                  <a:lnTo>
                    <a:pt x="1043533" y="170408"/>
                  </a:lnTo>
                  <a:lnTo>
                    <a:pt x="0" y="1704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7514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204717"/>
            <a:ext cx="18415" cy="167640"/>
          </a:xfrm>
          <a:custGeom>
            <a:avLst/>
            <a:gdLst/>
            <a:ahLst/>
            <a:cxnLst/>
            <a:rect l="l" t="t" r="r" b="b"/>
            <a:pathLst>
              <a:path w="18414" h="167639">
                <a:moveTo>
                  <a:pt x="0" y="0"/>
                </a:moveTo>
                <a:lnTo>
                  <a:pt x="18067" y="0"/>
                </a:lnTo>
                <a:lnTo>
                  <a:pt x="18067" y="167576"/>
                </a:lnTo>
                <a:lnTo>
                  <a:pt x="0" y="1675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363260"/>
            <a:ext cx="1061720" cy="492759"/>
            <a:chOff x="3030927" y="3363260"/>
            <a:chExt cx="1061720" cy="492759"/>
          </a:xfrm>
        </p:grpSpPr>
        <p:sp>
          <p:nvSpPr>
            <p:cNvPr id="32" name="object 32"/>
            <p:cNvSpPr/>
            <p:nvPr/>
          </p:nvSpPr>
          <p:spPr>
            <a:xfrm>
              <a:off x="3561702" y="3722534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5">
                  <a:moveTo>
                    <a:pt x="0" y="0"/>
                  </a:moveTo>
                  <a:lnTo>
                    <a:pt x="0" y="13345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372294"/>
              <a:ext cx="1043940" cy="350520"/>
            </a:xfrm>
            <a:custGeom>
              <a:avLst/>
              <a:gdLst/>
              <a:ahLst/>
              <a:cxnLst/>
              <a:rect l="l" t="t" r="r" b="b"/>
              <a:pathLst>
                <a:path w="1043939" h="350520">
                  <a:moveTo>
                    <a:pt x="1043482" y="350240"/>
                  </a:moveTo>
                  <a:lnTo>
                    <a:pt x="0" y="35024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024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372294"/>
              <a:ext cx="1043940" cy="350520"/>
            </a:xfrm>
            <a:custGeom>
              <a:avLst/>
              <a:gdLst/>
              <a:ahLst/>
              <a:cxnLst/>
              <a:rect l="l" t="t" r="r" b="b"/>
              <a:pathLst>
                <a:path w="1043939" h="350520">
                  <a:moveTo>
                    <a:pt x="0" y="0"/>
                  </a:moveTo>
                  <a:lnTo>
                    <a:pt x="1043482" y="0"/>
                  </a:lnTo>
                  <a:lnTo>
                    <a:pt x="1043482" y="350240"/>
                  </a:lnTo>
                  <a:lnTo>
                    <a:pt x="0" y="3502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5404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747810"/>
            <a:ext cx="18415" cy="291465"/>
          </a:xfrm>
          <a:custGeom>
            <a:avLst/>
            <a:gdLst/>
            <a:ahLst/>
            <a:cxnLst/>
            <a:rect l="l" t="t" r="r" b="b"/>
            <a:pathLst>
              <a:path w="18414" h="291464">
                <a:moveTo>
                  <a:pt x="0" y="0"/>
                </a:moveTo>
                <a:lnTo>
                  <a:pt x="18067" y="0"/>
                </a:lnTo>
                <a:lnTo>
                  <a:pt x="18067" y="291261"/>
                </a:lnTo>
                <a:lnTo>
                  <a:pt x="0" y="2912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030038"/>
            <a:ext cx="1061720" cy="645795"/>
            <a:chOff x="4190348" y="3030038"/>
            <a:chExt cx="1061720" cy="645795"/>
          </a:xfrm>
        </p:grpSpPr>
        <p:sp>
          <p:nvSpPr>
            <p:cNvPr id="38" name="object 38"/>
            <p:cNvSpPr/>
            <p:nvPr/>
          </p:nvSpPr>
          <p:spPr>
            <a:xfrm>
              <a:off x="4721123" y="3564826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7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039071"/>
              <a:ext cx="1043940" cy="525780"/>
            </a:xfrm>
            <a:custGeom>
              <a:avLst/>
              <a:gdLst/>
              <a:ahLst/>
              <a:cxnLst/>
              <a:rect l="l" t="t" r="r" b="b"/>
              <a:pathLst>
                <a:path w="1043939" h="525779">
                  <a:moveTo>
                    <a:pt x="1043533" y="525754"/>
                  </a:moveTo>
                  <a:lnTo>
                    <a:pt x="0" y="52575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2575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039071"/>
              <a:ext cx="1043940" cy="525780"/>
            </a:xfrm>
            <a:custGeom>
              <a:avLst/>
              <a:gdLst/>
              <a:ahLst/>
              <a:cxnLst/>
              <a:rect l="l" t="t" r="r" b="b"/>
              <a:pathLst>
                <a:path w="1043939" h="525779">
                  <a:moveTo>
                    <a:pt x="0" y="0"/>
                  </a:moveTo>
                  <a:lnTo>
                    <a:pt x="1043533" y="0"/>
                  </a:lnTo>
                  <a:lnTo>
                    <a:pt x="1043533" y="525754"/>
                  </a:lnTo>
                  <a:lnTo>
                    <a:pt x="0" y="5257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2965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3356353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2957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72992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52023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98931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725881"/>
              <a:ext cx="34925" cy="3399154"/>
            </a:xfrm>
            <a:custGeom>
              <a:avLst/>
              <a:gdLst/>
              <a:ahLst/>
              <a:cxnLst/>
              <a:rect l="l" t="t" r="r" b="b"/>
              <a:pathLst>
                <a:path w="34925" h="3399154">
                  <a:moveTo>
                    <a:pt x="0" y="3399091"/>
                  </a:moveTo>
                  <a:lnTo>
                    <a:pt x="34772" y="3399091"/>
                  </a:lnTo>
                </a:path>
                <a:path w="34925" h="3399154">
                  <a:moveTo>
                    <a:pt x="0" y="2266061"/>
                  </a:moveTo>
                  <a:lnTo>
                    <a:pt x="34772" y="2266061"/>
                  </a:lnTo>
                </a:path>
                <a:path w="34925" h="3399154">
                  <a:moveTo>
                    <a:pt x="0" y="1133030"/>
                  </a:moveTo>
                  <a:lnTo>
                    <a:pt x="34772" y="1133030"/>
                  </a:lnTo>
                </a:path>
                <a:path w="34925" h="33991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834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504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173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932433" y="0"/>
            <a:ext cx="20974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prostaglandin</a:t>
            </a:r>
            <a:r>
              <a:rPr sz="1650" spc="-6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F2alpha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874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387447"/>
            <a:ext cx="18415" cy="701675"/>
          </a:xfrm>
          <a:custGeom>
            <a:avLst/>
            <a:gdLst/>
            <a:ahLst/>
            <a:cxnLst/>
            <a:rect l="l" t="t" r="r" b="b"/>
            <a:pathLst>
              <a:path w="18415" h="701675">
                <a:moveTo>
                  <a:pt x="0" y="701230"/>
                </a:moveTo>
                <a:lnTo>
                  <a:pt x="18067" y="701230"/>
                </a:lnTo>
                <a:lnTo>
                  <a:pt x="18067" y="0"/>
                </a:lnTo>
                <a:lnTo>
                  <a:pt x="0" y="0"/>
                </a:lnTo>
                <a:lnTo>
                  <a:pt x="0" y="7012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556736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3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9880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3505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840467"/>
            <a:ext cx="0" cy="147955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6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350564"/>
            <a:ext cx="18415" cy="131445"/>
          </a:xfrm>
          <a:custGeom>
            <a:avLst/>
            <a:gdLst/>
            <a:ahLst/>
            <a:cxnLst/>
            <a:rect l="l" t="t" r="r" b="b"/>
            <a:pathLst>
              <a:path w="18414" h="131445">
                <a:moveTo>
                  <a:pt x="0" y="130924"/>
                </a:moveTo>
                <a:lnTo>
                  <a:pt x="18067" y="130924"/>
                </a:lnTo>
                <a:lnTo>
                  <a:pt x="18067" y="0"/>
                </a:lnTo>
                <a:lnTo>
                  <a:pt x="0" y="0"/>
                </a:lnTo>
                <a:lnTo>
                  <a:pt x="0" y="1309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9880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0110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637064"/>
            <a:ext cx="0" cy="264160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0"/>
                </a:moveTo>
                <a:lnTo>
                  <a:pt x="0" y="2638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011042"/>
            <a:ext cx="18415" cy="169545"/>
          </a:xfrm>
          <a:custGeom>
            <a:avLst/>
            <a:gdLst/>
            <a:ahLst/>
            <a:cxnLst/>
            <a:rect l="l" t="t" r="r" b="b"/>
            <a:pathLst>
              <a:path w="18414" h="169544">
                <a:moveTo>
                  <a:pt x="0" y="169519"/>
                </a:moveTo>
                <a:lnTo>
                  <a:pt x="18067" y="169519"/>
                </a:lnTo>
                <a:lnTo>
                  <a:pt x="18067" y="0"/>
                </a:lnTo>
                <a:lnTo>
                  <a:pt x="0" y="0"/>
                </a:lnTo>
                <a:lnTo>
                  <a:pt x="0" y="1695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9009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2855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537445"/>
            <a:ext cx="0" cy="246379"/>
          </a:xfrm>
          <a:custGeom>
            <a:avLst/>
            <a:gdLst/>
            <a:ahLst/>
            <a:cxnLst/>
            <a:rect l="l" t="t" r="r" b="b"/>
            <a:pathLst>
              <a:path h="246379">
                <a:moveTo>
                  <a:pt x="0" y="0"/>
                </a:moveTo>
                <a:lnTo>
                  <a:pt x="0" y="24596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285504"/>
            <a:ext cx="18415" cy="450850"/>
          </a:xfrm>
          <a:custGeom>
            <a:avLst/>
            <a:gdLst/>
            <a:ahLst/>
            <a:cxnLst/>
            <a:rect l="l" t="t" r="r" b="b"/>
            <a:pathLst>
              <a:path w="18414" h="450850">
                <a:moveTo>
                  <a:pt x="0" y="450507"/>
                </a:moveTo>
                <a:lnTo>
                  <a:pt x="18067" y="450507"/>
                </a:lnTo>
                <a:lnTo>
                  <a:pt x="18067" y="0"/>
                </a:lnTo>
                <a:lnTo>
                  <a:pt x="0" y="0"/>
                </a:lnTo>
                <a:lnTo>
                  <a:pt x="0" y="450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834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387447"/>
            <a:ext cx="18415" cy="701675"/>
          </a:xfrm>
          <a:custGeom>
            <a:avLst/>
            <a:gdLst/>
            <a:ahLst/>
            <a:cxnLst/>
            <a:rect l="l" t="t" r="r" b="b"/>
            <a:pathLst>
              <a:path w="18415" h="701675">
                <a:moveTo>
                  <a:pt x="0" y="0"/>
                </a:moveTo>
                <a:lnTo>
                  <a:pt x="18067" y="0"/>
                </a:lnTo>
                <a:lnTo>
                  <a:pt x="18067" y="701230"/>
                </a:lnTo>
                <a:lnTo>
                  <a:pt x="0" y="70123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079644"/>
            <a:ext cx="1061720" cy="908685"/>
            <a:chOff x="712034" y="3079644"/>
            <a:chExt cx="1061720" cy="908685"/>
          </a:xfrm>
        </p:grpSpPr>
        <p:sp>
          <p:nvSpPr>
            <p:cNvPr id="20" name="object 20"/>
            <p:cNvSpPr/>
            <p:nvPr/>
          </p:nvSpPr>
          <p:spPr>
            <a:xfrm>
              <a:off x="1242809" y="3556749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3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088678"/>
              <a:ext cx="1043940" cy="468630"/>
            </a:xfrm>
            <a:custGeom>
              <a:avLst/>
              <a:gdLst/>
              <a:ahLst/>
              <a:cxnLst/>
              <a:rect l="l" t="t" r="r" b="b"/>
              <a:pathLst>
                <a:path w="1043939" h="468629">
                  <a:moveTo>
                    <a:pt x="1043482" y="468058"/>
                  </a:moveTo>
                  <a:lnTo>
                    <a:pt x="0" y="46805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805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088678"/>
              <a:ext cx="1043940" cy="468630"/>
            </a:xfrm>
            <a:custGeom>
              <a:avLst/>
              <a:gdLst/>
              <a:ahLst/>
              <a:cxnLst/>
              <a:rect l="l" t="t" r="r" b="b"/>
              <a:pathLst>
                <a:path w="1043939" h="468629">
                  <a:moveTo>
                    <a:pt x="0" y="0"/>
                  </a:moveTo>
                  <a:lnTo>
                    <a:pt x="1043482" y="0"/>
                  </a:lnTo>
                  <a:lnTo>
                    <a:pt x="1043482" y="468058"/>
                  </a:lnTo>
                  <a:lnTo>
                    <a:pt x="0" y="4680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1492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350564"/>
            <a:ext cx="18415" cy="131445"/>
          </a:xfrm>
          <a:custGeom>
            <a:avLst/>
            <a:gdLst/>
            <a:ahLst/>
            <a:cxnLst/>
            <a:rect l="l" t="t" r="r" b="b"/>
            <a:pathLst>
              <a:path w="18414" h="131445">
                <a:moveTo>
                  <a:pt x="0" y="0"/>
                </a:moveTo>
                <a:lnTo>
                  <a:pt x="18067" y="0"/>
                </a:lnTo>
                <a:lnTo>
                  <a:pt x="18067" y="130924"/>
                </a:lnTo>
                <a:lnTo>
                  <a:pt x="0" y="1309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472455"/>
            <a:ext cx="1061720" cy="516255"/>
            <a:chOff x="1871455" y="3472455"/>
            <a:chExt cx="1061720" cy="516255"/>
          </a:xfrm>
        </p:grpSpPr>
        <p:sp>
          <p:nvSpPr>
            <p:cNvPr id="26" name="object 26"/>
            <p:cNvSpPr/>
            <p:nvPr/>
          </p:nvSpPr>
          <p:spPr>
            <a:xfrm>
              <a:off x="2402281" y="3840454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0"/>
                  </a:moveTo>
                  <a:lnTo>
                    <a:pt x="0" y="1476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481489"/>
              <a:ext cx="1043940" cy="359410"/>
            </a:xfrm>
            <a:custGeom>
              <a:avLst/>
              <a:gdLst/>
              <a:ahLst/>
              <a:cxnLst/>
              <a:rect l="l" t="t" r="r" b="b"/>
              <a:pathLst>
                <a:path w="1043939" h="359410">
                  <a:moveTo>
                    <a:pt x="1043533" y="358978"/>
                  </a:moveTo>
                  <a:lnTo>
                    <a:pt x="0" y="3589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897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481489"/>
              <a:ext cx="1043940" cy="359410"/>
            </a:xfrm>
            <a:custGeom>
              <a:avLst/>
              <a:gdLst/>
              <a:ahLst/>
              <a:cxnLst/>
              <a:rect l="l" t="t" r="r" b="b"/>
              <a:pathLst>
                <a:path w="1043939" h="359410">
                  <a:moveTo>
                    <a:pt x="0" y="0"/>
                  </a:moveTo>
                  <a:lnTo>
                    <a:pt x="1043533" y="0"/>
                  </a:lnTo>
                  <a:lnTo>
                    <a:pt x="1043533" y="358978"/>
                  </a:lnTo>
                  <a:lnTo>
                    <a:pt x="0" y="3589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6482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011042"/>
            <a:ext cx="18415" cy="169545"/>
          </a:xfrm>
          <a:custGeom>
            <a:avLst/>
            <a:gdLst/>
            <a:ahLst/>
            <a:cxnLst/>
            <a:rect l="l" t="t" r="r" b="b"/>
            <a:pathLst>
              <a:path w="18414" h="169544">
                <a:moveTo>
                  <a:pt x="0" y="0"/>
                </a:moveTo>
                <a:lnTo>
                  <a:pt x="18067" y="0"/>
                </a:lnTo>
                <a:lnTo>
                  <a:pt x="18067" y="169519"/>
                </a:lnTo>
                <a:lnTo>
                  <a:pt x="0" y="1695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171528"/>
            <a:ext cx="1061720" cy="729615"/>
            <a:chOff x="3030927" y="3171528"/>
            <a:chExt cx="1061720" cy="729615"/>
          </a:xfrm>
        </p:grpSpPr>
        <p:sp>
          <p:nvSpPr>
            <p:cNvPr id="32" name="object 32"/>
            <p:cNvSpPr/>
            <p:nvPr/>
          </p:nvSpPr>
          <p:spPr>
            <a:xfrm>
              <a:off x="3561702" y="3637064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0"/>
                  </a:moveTo>
                  <a:lnTo>
                    <a:pt x="0" y="2638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80562"/>
              <a:ext cx="1043940" cy="456565"/>
            </a:xfrm>
            <a:custGeom>
              <a:avLst/>
              <a:gdLst/>
              <a:ahLst/>
              <a:cxnLst/>
              <a:rect l="l" t="t" r="r" b="b"/>
              <a:pathLst>
                <a:path w="1043939" h="456564">
                  <a:moveTo>
                    <a:pt x="1043482" y="456501"/>
                  </a:moveTo>
                  <a:lnTo>
                    <a:pt x="0" y="45650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650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80562"/>
              <a:ext cx="1043940" cy="456565"/>
            </a:xfrm>
            <a:custGeom>
              <a:avLst/>
              <a:gdLst/>
              <a:ahLst/>
              <a:cxnLst/>
              <a:rect l="l" t="t" r="r" b="b"/>
              <a:pathLst>
                <a:path w="1043939" h="456564">
                  <a:moveTo>
                    <a:pt x="0" y="0"/>
                  </a:moveTo>
                  <a:lnTo>
                    <a:pt x="1043482" y="0"/>
                  </a:lnTo>
                  <a:lnTo>
                    <a:pt x="1043482" y="456501"/>
                  </a:lnTo>
                  <a:lnTo>
                    <a:pt x="0" y="45650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212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285504"/>
            <a:ext cx="18415" cy="450850"/>
          </a:xfrm>
          <a:custGeom>
            <a:avLst/>
            <a:gdLst/>
            <a:ahLst/>
            <a:cxnLst/>
            <a:rect l="l" t="t" r="r" b="b"/>
            <a:pathLst>
              <a:path w="18414" h="450850">
                <a:moveTo>
                  <a:pt x="0" y="0"/>
                </a:moveTo>
                <a:lnTo>
                  <a:pt x="18067" y="0"/>
                </a:lnTo>
                <a:lnTo>
                  <a:pt x="18067" y="450507"/>
                </a:lnTo>
                <a:lnTo>
                  <a:pt x="0" y="4505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726978"/>
            <a:ext cx="1061720" cy="1056640"/>
            <a:chOff x="4190348" y="2726978"/>
            <a:chExt cx="1061720" cy="1056640"/>
          </a:xfrm>
        </p:grpSpPr>
        <p:sp>
          <p:nvSpPr>
            <p:cNvPr id="38" name="object 38"/>
            <p:cNvSpPr/>
            <p:nvPr/>
          </p:nvSpPr>
          <p:spPr>
            <a:xfrm>
              <a:off x="4721123" y="3537445"/>
              <a:ext cx="0" cy="246379"/>
            </a:xfrm>
            <a:custGeom>
              <a:avLst/>
              <a:gdLst/>
              <a:ahLst/>
              <a:cxnLst/>
              <a:rect l="l" t="t" r="r" b="b"/>
              <a:pathLst>
                <a:path h="246379">
                  <a:moveTo>
                    <a:pt x="0" y="0"/>
                  </a:moveTo>
                  <a:lnTo>
                    <a:pt x="0" y="24596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36011"/>
              <a:ext cx="1043940" cy="802005"/>
            </a:xfrm>
            <a:custGeom>
              <a:avLst/>
              <a:gdLst/>
              <a:ahLst/>
              <a:cxnLst/>
              <a:rect l="l" t="t" r="r" b="b"/>
              <a:pathLst>
                <a:path w="1043939" h="802004">
                  <a:moveTo>
                    <a:pt x="1043533" y="801433"/>
                  </a:moveTo>
                  <a:lnTo>
                    <a:pt x="0" y="8014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0143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36011"/>
              <a:ext cx="1043940" cy="802005"/>
            </a:xfrm>
            <a:custGeom>
              <a:avLst/>
              <a:gdLst/>
              <a:ahLst/>
              <a:cxnLst/>
              <a:rect l="l" t="t" r="r" b="b"/>
              <a:pathLst>
                <a:path w="1043939" h="802004">
                  <a:moveTo>
                    <a:pt x="0" y="0"/>
                  </a:moveTo>
                  <a:lnTo>
                    <a:pt x="1043533" y="0"/>
                  </a:lnTo>
                  <a:lnTo>
                    <a:pt x="1043533" y="801433"/>
                  </a:lnTo>
                  <a:lnTo>
                    <a:pt x="0" y="8014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0071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322455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6292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33704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82307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057224"/>
              <a:ext cx="34925" cy="3068320"/>
            </a:xfrm>
            <a:custGeom>
              <a:avLst/>
              <a:gdLst/>
              <a:ahLst/>
              <a:cxnLst/>
              <a:rect l="l" t="t" r="r" b="b"/>
              <a:pathLst>
                <a:path w="34925" h="3068320">
                  <a:moveTo>
                    <a:pt x="0" y="3067748"/>
                  </a:moveTo>
                  <a:lnTo>
                    <a:pt x="34772" y="3067748"/>
                  </a:lnTo>
                </a:path>
                <a:path w="34925" h="3068320">
                  <a:moveTo>
                    <a:pt x="0" y="2300833"/>
                  </a:moveTo>
                  <a:lnTo>
                    <a:pt x="34772" y="2300833"/>
                  </a:lnTo>
                </a:path>
                <a:path w="34925" h="3068320">
                  <a:moveTo>
                    <a:pt x="0" y="1533867"/>
                  </a:moveTo>
                  <a:lnTo>
                    <a:pt x="34772" y="1533867"/>
                  </a:lnTo>
                </a:path>
                <a:path w="34925" h="3068320">
                  <a:moveTo>
                    <a:pt x="0" y="766914"/>
                  </a:moveTo>
                  <a:lnTo>
                    <a:pt x="34772" y="766914"/>
                  </a:lnTo>
                </a:path>
                <a:path w="34925" h="30683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2495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4826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156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9486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497732" y="0"/>
            <a:ext cx="9683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12-HHTrE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724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2372423"/>
            <a:ext cx="18415" cy="594360"/>
          </a:xfrm>
          <a:custGeom>
            <a:avLst/>
            <a:gdLst/>
            <a:ahLst/>
            <a:cxnLst/>
            <a:rect l="l" t="t" r="r" b="b"/>
            <a:pathLst>
              <a:path w="18415" h="594360">
                <a:moveTo>
                  <a:pt x="0" y="594359"/>
                </a:moveTo>
                <a:lnTo>
                  <a:pt x="18072" y="594359"/>
                </a:lnTo>
                <a:lnTo>
                  <a:pt x="18072" y="0"/>
                </a:lnTo>
                <a:lnTo>
                  <a:pt x="0" y="0"/>
                </a:lnTo>
                <a:lnTo>
                  <a:pt x="0" y="5943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389706"/>
            <a:ext cx="0" cy="17081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306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600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1208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502278"/>
            <a:ext cx="0" cy="174625"/>
          </a:xfrm>
          <a:custGeom>
            <a:avLst/>
            <a:gdLst/>
            <a:ahLst/>
            <a:cxnLst/>
            <a:rect l="l" t="t" r="r" b="b"/>
            <a:pathLst>
              <a:path h="174625">
                <a:moveTo>
                  <a:pt x="0" y="0"/>
                </a:moveTo>
                <a:lnTo>
                  <a:pt x="0" y="174371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3120821"/>
            <a:ext cx="18415" cy="118745"/>
          </a:xfrm>
          <a:custGeom>
            <a:avLst/>
            <a:gdLst/>
            <a:ahLst/>
            <a:cxnLst/>
            <a:rect l="l" t="t" r="r" b="b"/>
            <a:pathLst>
              <a:path w="18414" h="118744">
                <a:moveTo>
                  <a:pt x="0" y="118275"/>
                </a:moveTo>
                <a:lnTo>
                  <a:pt x="18072" y="118275"/>
                </a:lnTo>
                <a:lnTo>
                  <a:pt x="18072" y="0"/>
                </a:lnTo>
                <a:lnTo>
                  <a:pt x="0" y="0"/>
                </a:lnTo>
                <a:lnTo>
                  <a:pt x="0" y="118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766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9448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78504"/>
            <a:ext cx="0" cy="48260"/>
          </a:xfrm>
          <a:custGeom>
            <a:avLst/>
            <a:gdLst/>
            <a:ahLst/>
            <a:cxnLst/>
            <a:rect l="l" t="t" r="r" b="b"/>
            <a:pathLst>
              <a:path h="48260">
                <a:moveTo>
                  <a:pt x="0" y="0"/>
                </a:moveTo>
                <a:lnTo>
                  <a:pt x="0" y="47828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2944812"/>
            <a:ext cx="18415" cy="243204"/>
          </a:xfrm>
          <a:custGeom>
            <a:avLst/>
            <a:gdLst/>
            <a:ahLst/>
            <a:cxnLst/>
            <a:rect l="l" t="t" r="r" b="b"/>
            <a:pathLst>
              <a:path w="18414" h="243205">
                <a:moveTo>
                  <a:pt x="0" y="242735"/>
                </a:moveTo>
                <a:lnTo>
                  <a:pt x="18072" y="242735"/>
                </a:lnTo>
                <a:lnTo>
                  <a:pt x="18072" y="0"/>
                </a:lnTo>
                <a:lnTo>
                  <a:pt x="0" y="0"/>
                </a:lnTo>
                <a:lnTo>
                  <a:pt x="0" y="2427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263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1242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307943"/>
            <a:ext cx="579755" cy="141605"/>
            <a:chOff x="4431309" y="3307943"/>
            <a:chExt cx="579755" cy="141605"/>
          </a:xfrm>
        </p:grpSpPr>
        <p:sp>
          <p:nvSpPr>
            <p:cNvPr id="16" name="object 16"/>
            <p:cNvSpPr/>
            <p:nvPr/>
          </p:nvSpPr>
          <p:spPr>
            <a:xfrm>
              <a:off x="4721123" y="3307943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0"/>
                  </a:moveTo>
                  <a:lnTo>
                    <a:pt x="0" y="132372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44031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3" y="2372423"/>
            <a:ext cx="18415" cy="594360"/>
          </a:xfrm>
          <a:custGeom>
            <a:avLst/>
            <a:gdLst/>
            <a:ahLst/>
            <a:cxnLst/>
            <a:rect l="l" t="t" r="r" b="b"/>
            <a:pathLst>
              <a:path w="18415" h="594360">
                <a:moveTo>
                  <a:pt x="0" y="0"/>
                </a:moveTo>
                <a:lnTo>
                  <a:pt x="18072" y="0"/>
                </a:lnTo>
                <a:lnTo>
                  <a:pt x="18072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2957747"/>
            <a:ext cx="1061720" cy="602615"/>
            <a:chOff x="712031" y="2957747"/>
            <a:chExt cx="1061720" cy="602615"/>
          </a:xfrm>
        </p:grpSpPr>
        <p:sp>
          <p:nvSpPr>
            <p:cNvPr id="20" name="object 20"/>
            <p:cNvSpPr/>
            <p:nvPr/>
          </p:nvSpPr>
          <p:spPr>
            <a:xfrm>
              <a:off x="1242809" y="3389706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30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66783"/>
              <a:ext cx="1043940" cy="423545"/>
            </a:xfrm>
            <a:custGeom>
              <a:avLst/>
              <a:gdLst/>
              <a:ahLst/>
              <a:cxnLst/>
              <a:rect l="l" t="t" r="r" b="b"/>
              <a:pathLst>
                <a:path w="1043939" h="423545">
                  <a:moveTo>
                    <a:pt x="1043482" y="422922"/>
                  </a:moveTo>
                  <a:lnTo>
                    <a:pt x="0" y="42292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292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66783"/>
              <a:ext cx="1043940" cy="423545"/>
            </a:xfrm>
            <a:custGeom>
              <a:avLst/>
              <a:gdLst/>
              <a:ahLst/>
              <a:cxnLst/>
              <a:rect l="l" t="t" r="r" b="b"/>
              <a:pathLst>
                <a:path w="1043939" h="423545">
                  <a:moveTo>
                    <a:pt x="0" y="0"/>
                  </a:moveTo>
                  <a:lnTo>
                    <a:pt x="1043482" y="0"/>
                  </a:lnTo>
                  <a:lnTo>
                    <a:pt x="1043482" y="422922"/>
                  </a:lnTo>
                  <a:lnTo>
                    <a:pt x="0" y="42292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010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3120821"/>
            <a:ext cx="18415" cy="118745"/>
          </a:xfrm>
          <a:custGeom>
            <a:avLst/>
            <a:gdLst/>
            <a:ahLst/>
            <a:cxnLst/>
            <a:rect l="l" t="t" r="r" b="b"/>
            <a:pathLst>
              <a:path w="18414" h="118744">
                <a:moveTo>
                  <a:pt x="0" y="0"/>
                </a:moveTo>
                <a:lnTo>
                  <a:pt x="18072" y="0"/>
                </a:lnTo>
                <a:lnTo>
                  <a:pt x="18072" y="118275"/>
                </a:lnTo>
                <a:lnTo>
                  <a:pt x="0" y="1182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3230060"/>
            <a:ext cx="1061720" cy="447040"/>
            <a:chOff x="1871453" y="3230060"/>
            <a:chExt cx="1061720" cy="447040"/>
          </a:xfrm>
        </p:grpSpPr>
        <p:sp>
          <p:nvSpPr>
            <p:cNvPr id="26" name="object 26"/>
            <p:cNvSpPr/>
            <p:nvPr/>
          </p:nvSpPr>
          <p:spPr>
            <a:xfrm>
              <a:off x="2402281" y="3502278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371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39096"/>
              <a:ext cx="1043940" cy="263525"/>
            </a:xfrm>
            <a:custGeom>
              <a:avLst/>
              <a:gdLst/>
              <a:ahLst/>
              <a:cxnLst/>
              <a:rect l="l" t="t" r="r" b="b"/>
              <a:pathLst>
                <a:path w="1043939" h="263525">
                  <a:moveTo>
                    <a:pt x="1043533" y="263182"/>
                  </a:moveTo>
                  <a:lnTo>
                    <a:pt x="0" y="26318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318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39096"/>
              <a:ext cx="1043940" cy="263525"/>
            </a:xfrm>
            <a:custGeom>
              <a:avLst/>
              <a:gdLst/>
              <a:ahLst/>
              <a:cxnLst/>
              <a:rect l="l" t="t" r="r" b="b"/>
              <a:pathLst>
                <a:path w="1043939" h="263525">
                  <a:moveTo>
                    <a:pt x="0" y="0"/>
                  </a:moveTo>
                  <a:lnTo>
                    <a:pt x="1043533" y="0"/>
                  </a:lnTo>
                  <a:lnTo>
                    <a:pt x="1043533" y="263182"/>
                  </a:lnTo>
                  <a:lnTo>
                    <a:pt x="0" y="26318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2846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2944812"/>
            <a:ext cx="18415" cy="243204"/>
          </a:xfrm>
          <a:custGeom>
            <a:avLst/>
            <a:gdLst/>
            <a:ahLst/>
            <a:cxnLst/>
            <a:rect l="l" t="t" r="r" b="b"/>
            <a:pathLst>
              <a:path w="18414" h="243205">
                <a:moveTo>
                  <a:pt x="0" y="0"/>
                </a:moveTo>
                <a:lnTo>
                  <a:pt x="18072" y="0"/>
                </a:lnTo>
                <a:lnTo>
                  <a:pt x="18072" y="242735"/>
                </a:lnTo>
                <a:lnTo>
                  <a:pt x="0" y="2427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3178511"/>
            <a:ext cx="1061720" cy="347980"/>
            <a:chOff x="3030924" y="3178511"/>
            <a:chExt cx="1061720" cy="347980"/>
          </a:xfrm>
        </p:grpSpPr>
        <p:sp>
          <p:nvSpPr>
            <p:cNvPr id="32" name="object 32"/>
            <p:cNvSpPr/>
            <p:nvPr/>
          </p:nvSpPr>
          <p:spPr>
            <a:xfrm>
              <a:off x="3561702" y="3478504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7828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87547"/>
              <a:ext cx="1043940" cy="291465"/>
            </a:xfrm>
            <a:custGeom>
              <a:avLst/>
              <a:gdLst/>
              <a:ahLst/>
              <a:cxnLst/>
              <a:rect l="l" t="t" r="r" b="b"/>
              <a:pathLst>
                <a:path w="1043939" h="291464">
                  <a:moveTo>
                    <a:pt x="1043482" y="290957"/>
                  </a:moveTo>
                  <a:lnTo>
                    <a:pt x="0" y="2909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9095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87547"/>
              <a:ext cx="1043940" cy="291465"/>
            </a:xfrm>
            <a:custGeom>
              <a:avLst/>
              <a:gdLst/>
              <a:ahLst/>
              <a:cxnLst/>
              <a:rect l="l" t="t" r="r" b="b"/>
              <a:pathLst>
                <a:path w="1043939" h="291464">
                  <a:moveTo>
                    <a:pt x="0" y="0"/>
                  </a:moveTo>
                  <a:lnTo>
                    <a:pt x="1043482" y="0"/>
                  </a:lnTo>
                  <a:lnTo>
                    <a:pt x="1043482" y="290957"/>
                  </a:lnTo>
                  <a:lnTo>
                    <a:pt x="0" y="29095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603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5" y="3119774"/>
            <a:ext cx="1061720" cy="320675"/>
            <a:chOff x="4190345" y="3119774"/>
            <a:chExt cx="1061720" cy="320675"/>
          </a:xfrm>
        </p:grpSpPr>
        <p:sp>
          <p:nvSpPr>
            <p:cNvPr id="37" name="object 37"/>
            <p:cNvSpPr/>
            <p:nvPr/>
          </p:nvSpPr>
          <p:spPr>
            <a:xfrm>
              <a:off x="4721123" y="3307956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0"/>
                  </a:moveTo>
                  <a:lnTo>
                    <a:pt x="0" y="132359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128810"/>
              <a:ext cx="1043940" cy="179705"/>
            </a:xfrm>
            <a:custGeom>
              <a:avLst/>
              <a:gdLst/>
              <a:ahLst/>
              <a:cxnLst/>
              <a:rect l="l" t="t" r="r" b="b"/>
              <a:pathLst>
                <a:path w="1043939" h="179704">
                  <a:moveTo>
                    <a:pt x="1043533" y="179133"/>
                  </a:moveTo>
                  <a:lnTo>
                    <a:pt x="0" y="1791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9133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128810"/>
              <a:ext cx="1043940" cy="179705"/>
            </a:xfrm>
            <a:custGeom>
              <a:avLst/>
              <a:gdLst/>
              <a:ahLst/>
              <a:cxnLst/>
              <a:rect l="l" t="t" r="r" b="b"/>
              <a:pathLst>
                <a:path w="1043939" h="179704">
                  <a:moveTo>
                    <a:pt x="0" y="0"/>
                  </a:moveTo>
                  <a:lnTo>
                    <a:pt x="1043533" y="0"/>
                  </a:lnTo>
                  <a:lnTo>
                    <a:pt x="1043533" y="179133"/>
                  </a:lnTo>
                  <a:lnTo>
                    <a:pt x="0" y="17913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2040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69" y="3574580"/>
            <a:ext cx="74358" cy="7436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69" y="2512793"/>
            <a:ext cx="74358" cy="74361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69" y="1560636"/>
            <a:ext cx="74358" cy="74323"/>
          </a:xfrm>
          <a:prstGeom prst="rect">
            <a:avLst/>
          </a:prstGeom>
        </p:spPr>
      </p:pic>
      <p:grpSp>
        <p:nvGrpSpPr>
          <p:cNvPr id="45" name="object 45"/>
          <p:cNvGrpSpPr/>
          <p:nvPr/>
        </p:nvGrpSpPr>
        <p:grpSpPr>
          <a:xfrm>
            <a:off x="1207693" y="2872879"/>
            <a:ext cx="70485" cy="70485"/>
            <a:chOff x="1207693" y="2872879"/>
            <a:chExt cx="70485" cy="70485"/>
          </a:xfrm>
        </p:grpSpPr>
        <p:sp>
          <p:nvSpPr>
            <p:cNvPr id="46" name="object 46"/>
            <p:cNvSpPr/>
            <p:nvPr/>
          </p:nvSpPr>
          <p:spPr>
            <a:xfrm>
              <a:off x="1207693" y="290800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42809" y="287287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2367165" y="3325609"/>
            <a:ext cx="70485" cy="70485"/>
            <a:chOff x="2367165" y="3325609"/>
            <a:chExt cx="70485" cy="70485"/>
          </a:xfrm>
        </p:grpSpPr>
        <p:sp>
          <p:nvSpPr>
            <p:cNvPr id="49" name="object 49"/>
            <p:cNvSpPr/>
            <p:nvPr/>
          </p:nvSpPr>
          <p:spPr>
            <a:xfrm>
              <a:off x="2367165" y="336073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02281" y="332560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3526586" y="3258540"/>
            <a:ext cx="70485" cy="70485"/>
            <a:chOff x="3526586" y="3258540"/>
            <a:chExt cx="70485" cy="70485"/>
          </a:xfrm>
        </p:grpSpPr>
        <p:sp>
          <p:nvSpPr>
            <p:cNvPr id="52" name="object 52"/>
            <p:cNvSpPr/>
            <p:nvPr/>
          </p:nvSpPr>
          <p:spPr>
            <a:xfrm>
              <a:off x="3526586" y="329366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561702" y="325854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" name="object 54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5" name="object 55"/>
            <p:cNvSpPr/>
            <p:nvPr/>
          </p:nvSpPr>
          <p:spPr>
            <a:xfrm>
              <a:off x="4686045" y="303490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721123" y="299977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33062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248756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166880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12368" y="85011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268784" y="31977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5" name="object 7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6" name="object 76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7" name="object 77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8" name="object 78"/>
          <p:cNvSpPr txBox="1"/>
          <p:nvPr/>
        </p:nvSpPr>
        <p:spPr>
          <a:xfrm>
            <a:off x="3108238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422916" y="4324542"/>
            <a:ext cx="75868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8784" y="23789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8784" y="15602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68784" y="7414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241302" y="0"/>
            <a:ext cx="14808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palmitate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431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2915691"/>
            <a:ext cx="579755" cy="105410"/>
            <a:chOff x="952944" y="2915691"/>
            <a:chExt cx="579755" cy="105410"/>
          </a:xfrm>
        </p:grpSpPr>
        <p:sp>
          <p:nvSpPr>
            <p:cNvPr id="4" name="object 4"/>
            <p:cNvSpPr/>
            <p:nvPr/>
          </p:nvSpPr>
          <p:spPr>
            <a:xfrm>
              <a:off x="1242809" y="2915691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589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01158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4965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48521"/>
            <a:ext cx="0" cy="196850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0"/>
                </a:moveTo>
                <a:lnTo>
                  <a:pt x="0" y="1967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496591"/>
            <a:ext cx="18415" cy="89535"/>
          </a:xfrm>
          <a:custGeom>
            <a:avLst/>
            <a:gdLst/>
            <a:ahLst/>
            <a:cxnLst/>
            <a:rect l="l" t="t" r="r" b="b"/>
            <a:pathLst>
              <a:path w="18414" h="89535">
                <a:moveTo>
                  <a:pt x="0" y="89052"/>
                </a:moveTo>
                <a:lnTo>
                  <a:pt x="18067" y="89052"/>
                </a:lnTo>
                <a:lnTo>
                  <a:pt x="18067" y="0"/>
                </a:lnTo>
                <a:lnTo>
                  <a:pt x="0" y="0"/>
                </a:lnTo>
                <a:lnTo>
                  <a:pt x="0" y="89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453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6826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970110"/>
            <a:ext cx="579755" cy="55880"/>
            <a:chOff x="3271837" y="2970110"/>
            <a:chExt cx="579755" cy="55880"/>
          </a:xfrm>
        </p:grpSpPr>
        <p:sp>
          <p:nvSpPr>
            <p:cNvPr id="12" name="object 12"/>
            <p:cNvSpPr/>
            <p:nvPr/>
          </p:nvSpPr>
          <p:spPr>
            <a:xfrm>
              <a:off x="3561702" y="2970110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6342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01645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23380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64434"/>
            <a:ext cx="0" cy="297180"/>
          </a:xfrm>
          <a:custGeom>
            <a:avLst/>
            <a:gdLst/>
            <a:ahLst/>
            <a:cxnLst/>
            <a:rect l="l" t="t" r="r" b="b"/>
            <a:pathLst>
              <a:path h="297180">
                <a:moveTo>
                  <a:pt x="0" y="0"/>
                </a:moveTo>
                <a:lnTo>
                  <a:pt x="0" y="2971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338095"/>
            <a:ext cx="18415" cy="48895"/>
          </a:xfrm>
          <a:custGeom>
            <a:avLst/>
            <a:gdLst/>
            <a:ahLst/>
            <a:cxnLst/>
            <a:rect l="l" t="t" r="r" b="b"/>
            <a:pathLst>
              <a:path w="18414" h="48894">
                <a:moveTo>
                  <a:pt x="0" y="48412"/>
                </a:moveTo>
                <a:lnTo>
                  <a:pt x="18067" y="48412"/>
                </a:lnTo>
                <a:lnTo>
                  <a:pt x="18067" y="0"/>
                </a:lnTo>
                <a:lnTo>
                  <a:pt x="0" y="0"/>
                </a:lnTo>
                <a:lnTo>
                  <a:pt x="0" y="484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615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338624"/>
            <a:ext cx="1061720" cy="673100"/>
            <a:chOff x="712034" y="2338624"/>
            <a:chExt cx="1061720" cy="673100"/>
          </a:xfrm>
        </p:grpSpPr>
        <p:sp>
          <p:nvSpPr>
            <p:cNvPr id="19" name="object 19"/>
            <p:cNvSpPr/>
            <p:nvPr/>
          </p:nvSpPr>
          <p:spPr>
            <a:xfrm>
              <a:off x="1242809" y="2915691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58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347658"/>
              <a:ext cx="1043940" cy="568325"/>
            </a:xfrm>
            <a:custGeom>
              <a:avLst/>
              <a:gdLst/>
              <a:ahLst/>
              <a:cxnLst/>
              <a:rect l="l" t="t" r="r" b="b"/>
              <a:pathLst>
                <a:path w="1043939" h="568325">
                  <a:moveTo>
                    <a:pt x="1043482" y="568032"/>
                  </a:moveTo>
                  <a:lnTo>
                    <a:pt x="0" y="56803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803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47658"/>
              <a:ext cx="1043940" cy="568325"/>
            </a:xfrm>
            <a:custGeom>
              <a:avLst/>
              <a:gdLst/>
              <a:ahLst/>
              <a:cxnLst/>
              <a:rect l="l" t="t" r="r" b="b"/>
              <a:pathLst>
                <a:path w="1043939" h="568325">
                  <a:moveTo>
                    <a:pt x="0" y="0"/>
                  </a:moveTo>
                  <a:lnTo>
                    <a:pt x="1043482" y="0"/>
                  </a:lnTo>
                  <a:lnTo>
                    <a:pt x="1043482" y="568032"/>
                  </a:lnTo>
                  <a:lnTo>
                    <a:pt x="0" y="5680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6768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496591"/>
            <a:ext cx="18415" cy="89535"/>
          </a:xfrm>
          <a:custGeom>
            <a:avLst/>
            <a:gdLst/>
            <a:ahLst/>
            <a:cxnLst/>
            <a:rect l="l" t="t" r="r" b="b"/>
            <a:pathLst>
              <a:path w="18414" h="89535">
                <a:moveTo>
                  <a:pt x="0" y="0"/>
                </a:moveTo>
                <a:lnTo>
                  <a:pt x="18067" y="0"/>
                </a:lnTo>
                <a:lnTo>
                  <a:pt x="18067" y="89052"/>
                </a:lnTo>
                <a:lnTo>
                  <a:pt x="0" y="890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576609"/>
            <a:ext cx="1061720" cy="469265"/>
            <a:chOff x="1871455" y="2576609"/>
            <a:chExt cx="1061720" cy="469265"/>
          </a:xfrm>
        </p:grpSpPr>
        <p:sp>
          <p:nvSpPr>
            <p:cNvPr id="25" name="object 25"/>
            <p:cNvSpPr/>
            <p:nvPr/>
          </p:nvSpPr>
          <p:spPr>
            <a:xfrm>
              <a:off x="2402281" y="2848521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7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585643"/>
              <a:ext cx="1043940" cy="262890"/>
            </a:xfrm>
            <a:custGeom>
              <a:avLst/>
              <a:gdLst/>
              <a:ahLst/>
              <a:cxnLst/>
              <a:rect l="l" t="t" r="r" b="b"/>
              <a:pathLst>
                <a:path w="1043939" h="262889">
                  <a:moveTo>
                    <a:pt x="1043533" y="262877"/>
                  </a:moveTo>
                  <a:lnTo>
                    <a:pt x="0" y="26287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287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585643"/>
              <a:ext cx="1043940" cy="262890"/>
            </a:xfrm>
            <a:custGeom>
              <a:avLst/>
              <a:gdLst/>
              <a:ahLst/>
              <a:cxnLst/>
              <a:rect l="l" t="t" r="r" b="b"/>
              <a:pathLst>
                <a:path w="1043939" h="262889">
                  <a:moveTo>
                    <a:pt x="0" y="0"/>
                  </a:moveTo>
                  <a:lnTo>
                    <a:pt x="1043533" y="0"/>
                  </a:lnTo>
                  <a:lnTo>
                    <a:pt x="1043533" y="262877"/>
                  </a:lnTo>
                  <a:lnTo>
                    <a:pt x="0" y="2628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6880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2678159"/>
            <a:ext cx="1061720" cy="338455"/>
            <a:chOff x="3030927" y="2678159"/>
            <a:chExt cx="1061720" cy="338455"/>
          </a:xfrm>
        </p:grpSpPr>
        <p:sp>
          <p:nvSpPr>
            <p:cNvPr id="30" name="object 30"/>
            <p:cNvSpPr/>
            <p:nvPr/>
          </p:nvSpPr>
          <p:spPr>
            <a:xfrm>
              <a:off x="3561702" y="2970110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63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687192"/>
              <a:ext cx="1043940" cy="283210"/>
            </a:xfrm>
            <a:custGeom>
              <a:avLst/>
              <a:gdLst/>
              <a:ahLst/>
              <a:cxnLst/>
              <a:rect l="l" t="t" r="r" b="b"/>
              <a:pathLst>
                <a:path w="1043939" h="283210">
                  <a:moveTo>
                    <a:pt x="1043482" y="282917"/>
                  </a:moveTo>
                  <a:lnTo>
                    <a:pt x="0" y="2829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8291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687192"/>
              <a:ext cx="1043940" cy="283210"/>
            </a:xfrm>
            <a:custGeom>
              <a:avLst/>
              <a:gdLst/>
              <a:ahLst/>
              <a:cxnLst/>
              <a:rect l="l" t="t" r="r" b="b"/>
              <a:pathLst>
                <a:path w="1043939" h="283210">
                  <a:moveTo>
                    <a:pt x="0" y="0"/>
                  </a:moveTo>
                  <a:lnTo>
                    <a:pt x="1043482" y="0"/>
                  </a:lnTo>
                  <a:lnTo>
                    <a:pt x="1043482" y="282917"/>
                  </a:lnTo>
                  <a:lnTo>
                    <a:pt x="0" y="2829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8208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2338095"/>
            <a:ext cx="18415" cy="48895"/>
          </a:xfrm>
          <a:custGeom>
            <a:avLst/>
            <a:gdLst/>
            <a:ahLst/>
            <a:cxnLst/>
            <a:rect l="l" t="t" r="r" b="b"/>
            <a:pathLst>
              <a:path w="18414" h="48894">
                <a:moveTo>
                  <a:pt x="0" y="0"/>
                </a:moveTo>
                <a:lnTo>
                  <a:pt x="18067" y="0"/>
                </a:lnTo>
                <a:lnTo>
                  <a:pt x="18067" y="48412"/>
                </a:lnTo>
                <a:lnTo>
                  <a:pt x="0" y="484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2377474"/>
            <a:ext cx="1061720" cy="684530"/>
            <a:chOff x="4190348" y="2377474"/>
            <a:chExt cx="1061720" cy="684530"/>
          </a:xfrm>
        </p:grpSpPr>
        <p:sp>
          <p:nvSpPr>
            <p:cNvPr id="36" name="object 36"/>
            <p:cNvSpPr/>
            <p:nvPr/>
          </p:nvSpPr>
          <p:spPr>
            <a:xfrm>
              <a:off x="4721123" y="2764434"/>
              <a:ext cx="0" cy="297180"/>
            </a:xfrm>
            <a:custGeom>
              <a:avLst/>
              <a:gdLst/>
              <a:ahLst/>
              <a:cxnLst/>
              <a:rect l="l" t="t" r="r" b="b"/>
              <a:pathLst>
                <a:path h="297180">
                  <a:moveTo>
                    <a:pt x="0" y="0"/>
                  </a:moveTo>
                  <a:lnTo>
                    <a:pt x="0" y="2971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386507"/>
              <a:ext cx="1043940" cy="378460"/>
            </a:xfrm>
            <a:custGeom>
              <a:avLst/>
              <a:gdLst/>
              <a:ahLst/>
              <a:cxnLst/>
              <a:rect l="l" t="t" r="r" b="b"/>
              <a:pathLst>
                <a:path w="1043939" h="378460">
                  <a:moveTo>
                    <a:pt x="1043533" y="377926"/>
                  </a:moveTo>
                  <a:lnTo>
                    <a:pt x="0" y="37792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7792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386507"/>
              <a:ext cx="1043940" cy="378460"/>
            </a:xfrm>
            <a:custGeom>
              <a:avLst/>
              <a:gdLst/>
              <a:ahLst/>
              <a:cxnLst/>
              <a:rect l="l" t="t" r="r" b="b"/>
              <a:pathLst>
                <a:path w="1043939" h="378460">
                  <a:moveTo>
                    <a:pt x="0" y="0"/>
                  </a:moveTo>
                  <a:lnTo>
                    <a:pt x="1043533" y="0"/>
                  </a:lnTo>
                  <a:lnTo>
                    <a:pt x="1043533" y="377926"/>
                  </a:lnTo>
                  <a:lnTo>
                    <a:pt x="0" y="3779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119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003970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149104"/>
            <a:ext cx="74306" cy="12243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598815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2929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6926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69200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40724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283144"/>
              <a:ext cx="34925" cy="2842260"/>
            </a:xfrm>
            <a:custGeom>
              <a:avLst/>
              <a:gdLst/>
              <a:ahLst/>
              <a:cxnLst/>
              <a:rect l="l" t="t" r="r" b="b"/>
              <a:pathLst>
                <a:path w="34925" h="2842260">
                  <a:moveTo>
                    <a:pt x="0" y="2841828"/>
                  </a:moveTo>
                  <a:lnTo>
                    <a:pt x="34772" y="2841828"/>
                  </a:lnTo>
                </a:path>
                <a:path w="34925" h="2842260">
                  <a:moveTo>
                    <a:pt x="0" y="1420914"/>
                  </a:moveTo>
                  <a:lnTo>
                    <a:pt x="34772" y="1420914"/>
                  </a:lnTo>
                </a:path>
                <a:path w="34925" h="28422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5955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0159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1746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037308" y="0"/>
            <a:ext cx="1888489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oleoyl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ethanolamide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9995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331222"/>
            <a:ext cx="579755" cy="170180"/>
            <a:chOff x="952944" y="3331222"/>
            <a:chExt cx="579755" cy="170180"/>
          </a:xfrm>
        </p:grpSpPr>
        <p:sp>
          <p:nvSpPr>
            <p:cNvPr id="4" name="object 4"/>
            <p:cNvSpPr/>
            <p:nvPr/>
          </p:nvSpPr>
          <p:spPr>
            <a:xfrm>
              <a:off x="1242809" y="3331222"/>
              <a:ext cx="0" cy="161290"/>
            </a:xfrm>
            <a:custGeom>
              <a:avLst/>
              <a:gdLst/>
              <a:ahLst/>
              <a:cxnLst/>
              <a:rect l="l" t="t" r="r" b="b"/>
              <a:pathLst>
                <a:path h="161289">
                  <a:moveTo>
                    <a:pt x="0" y="0"/>
                  </a:moveTo>
                  <a:lnTo>
                    <a:pt x="0" y="160985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49220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9708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23056"/>
            <a:ext cx="0" cy="201295"/>
          </a:xfrm>
          <a:custGeom>
            <a:avLst/>
            <a:gdLst/>
            <a:ahLst/>
            <a:cxnLst/>
            <a:rect l="l" t="t" r="r" b="b"/>
            <a:pathLst>
              <a:path h="201295">
                <a:moveTo>
                  <a:pt x="0" y="0"/>
                </a:moveTo>
                <a:lnTo>
                  <a:pt x="0" y="20100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970809"/>
            <a:ext cx="18415" cy="83820"/>
          </a:xfrm>
          <a:custGeom>
            <a:avLst/>
            <a:gdLst/>
            <a:ahLst/>
            <a:cxnLst/>
            <a:rect l="l" t="t" r="r" b="b"/>
            <a:pathLst>
              <a:path w="18414" h="83819">
                <a:moveTo>
                  <a:pt x="0" y="83743"/>
                </a:moveTo>
                <a:lnTo>
                  <a:pt x="18067" y="83743"/>
                </a:lnTo>
                <a:lnTo>
                  <a:pt x="18067" y="0"/>
                </a:lnTo>
                <a:lnTo>
                  <a:pt x="0" y="0"/>
                </a:lnTo>
                <a:lnTo>
                  <a:pt x="0" y="837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240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0395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10051"/>
            <a:ext cx="0" cy="130810"/>
          </a:xfrm>
          <a:custGeom>
            <a:avLst/>
            <a:gdLst/>
            <a:ahLst/>
            <a:cxnLst/>
            <a:rect l="l" t="t" r="r" b="b"/>
            <a:pathLst>
              <a:path h="130810">
                <a:moveTo>
                  <a:pt x="0" y="0"/>
                </a:moveTo>
                <a:lnTo>
                  <a:pt x="0" y="1305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039516"/>
            <a:ext cx="18415" cy="123825"/>
          </a:xfrm>
          <a:custGeom>
            <a:avLst/>
            <a:gdLst/>
            <a:ahLst/>
            <a:cxnLst/>
            <a:rect l="l" t="t" r="r" b="b"/>
            <a:pathLst>
              <a:path w="18414" h="123825">
                <a:moveTo>
                  <a:pt x="0" y="123532"/>
                </a:moveTo>
                <a:lnTo>
                  <a:pt x="18067" y="123532"/>
                </a:lnTo>
                <a:lnTo>
                  <a:pt x="18067" y="0"/>
                </a:lnTo>
                <a:lnTo>
                  <a:pt x="0" y="0"/>
                </a:lnTo>
                <a:lnTo>
                  <a:pt x="0" y="123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405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751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25215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0"/>
                </a:moveTo>
                <a:lnTo>
                  <a:pt x="0" y="2870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775117"/>
            <a:ext cx="18415" cy="623570"/>
          </a:xfrm>
          <a:custGeom>
            <a:avLst/>
            <a:gdLst/>
            <a:ahLst/>
            <a:cxnLst/>
            <a:rect l="l" t="t" r="r" b="b"/>
            <a:pathLst>
              <a:path w="18414" h="623569">
                <a:moveTo>
                  <a:pt x="0" y="623100"/>
                </a:moveTo>
                <a:lnTo>
                  <a:pt x="18067" y="623100"/>
                </a:lnTo>
                <a:lnTo>
                  <a:pt x="18067" y="0"/>
                </a:lnTo>
                <a:lnTo>
                  <a:pt x="0" y="0"/>
                </a:lnTo>
                <a:lnTo>
                  <a:pt x="0" y="623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122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995011"/>
            <a:ext cx="1061720" cy="497205"/>
            <a:chOff x="712034" y="2995011"/>
            <a:chExt cx="1061720" cy="497205"/>
          </a:xfrm>
        </p:grpSpPr>
        <p:sp>
          <p:nvSpPr>
            <p:cNvPr id="19" name="object 19"/>
            <p:cNvSpPr/>
            <p:nvPr/>
          </p:nvSpPr>
          <p:spPr>
            <a:xfrm>
              <a:off x="1242809" y="3331222"/>
              <a:ext cx="0" cy="161290"/>
            </a:xfrm>
            <a:custGeom>
              <a:avLst/>
              <a:gdLst/>
              <a:ahLst/>
              <a:cxnLst/>
              <a:rect l="l" t="t" r="r" b="b"/>
              <a:pathLst>
                <a:path h="161289">
                  <a:moveTo>
                    <a:pt x="0" y="0"/>
                  </a:moveTo>
                  <a:lnTo>
                    <a:pt x="0" y="1609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004045"/>
              <a:ext cx="1043940" cy="327660"/>
            </a:xfrm>
            <a:custGeom>
              <a:avLst/>
              <a:gdLst/>
              <a:ahLst/>
              <a:cxnLst/>
              <a:rect l="l" t="t" r="r" b="b"/>
              <a:pathLst>
                <a:path w="1043939" h="327660">
                  <a:moveTo>
                    <a:pt x="1043482" y="327177"/>
                  </a:moveTo>
                  <a:lnTo>
                    <a:pt x="0" y="32717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717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004045"/>
              <a:ext cx="1043940" cy="327660"/>
            </a:xfrm>
            <a:custGeom>
              <a:avLst/>
              <a:gdLst/>
              <a:ahLst/>
              <a:cxnLst/>
              <a:rect l="l" t="t" r="r" b="b"/>
              <a:pathLst>
                <a:path w="1043939" h="327660">
                  <a:moveTo>
                    <a:pt x="0" y="0"/>
                  </a:moveTo>
                  <a:lnTo>
                    <a:pt x="1043482" y="0"/>
                  </a:lnTo>
                  <a:lnTo>
                    <a:pt x="1043482" y="327177"/>
                  </a:lnTo>
                  <a:lnTo>
                    <a:pt x="0" y="3271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1939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970809"/>
            <a:ext cx="18415" cy="83820"/>
          </a:xfrm>
          <a:custGeom>
            <a:avLst/>
            <a:gdLst/>
            <a:ahLst/>
            <a:cxnLst/>
            <a:rect l="l" t="t" r="r" b="b"/>
            <a:pathLst>
              <a:path w="18414" h="83819">
                <a:moveTo>
                  <a:pt x="0" y="0"/>
                </a:moveTo>
                <a:lnTo>
                  <a:pt x="18067" y="0"/>
                </a:lnTo>
                <a:lnTo>
                  <a:pt x="18067" y="83743"/>
                </a:lnTo>
                <a:lnTo>
                  <a:pt x="0" y="8374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3045519"/>
            <a:ext cx="1061720" cy="579120"/>
            <a:chOff x="1871455" y="3045519"/>
            <a:chExt cx="1061720" cy="579120"/>
          </a:xfrm>
        </p:grpSpPr>
        <p:sp>
          <p:nvSpPr>
            <p:cNvPr id="25" name="object 25"/>
            <p:cNvSpPr/>
            <p:nvPr/>
          </p:nvSpPr>
          <p:spPr>
            <a:xfrm>
              <a:off x="2402281" y="3423043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5">
                  <a:moveTo>
                    <a:pt x="0" y="0"/>
                  </a:moveTo>
                  <a:lnTo>
                    <a:pt x="0" y="2010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054553"/>
              <a:ext cx="1043940" cy="368935"/>
            </a:xfrm>
            <a:custGeom>
              <a:avLst/>
              <a:gdLst/>
              <a:ahLst/>
              <a:cxnLst/>
              <a:rect l="l" t="t" r="r" b="b"/>
              <a:pathLst>
                <a:path w="1043939" h="368935">
                  <a:moveTo>
                    <a:pt x="1043533" y="368503"/>
                  </a:moveTo>
                  <a:lnTo>
                    <a:pt x="0" y="36850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850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054553"/>
              <a:ext cx="1043940" cy="368935"/>
            </a:xfrm>
            <a:custGeom>
              <a:avLst/>
              <a:gdLst/>
              <a:ahLst/>
              <a:cxnLst/>
              <a:rect l="l" t="t" r="r" b="b"/>
              <a:pathLst>
                <a:path w="1043939" h="368935">
                  <a:moveTo>
                    <a:pt x="0" y="0"/>
                  </a:moveTo>
                  <a:lnTo>
                    <a:pt x="1043533" y="0"/>
                  </a:lnTo>
                  <a:lnTo>
                    <a:pt x="1043533" y="368503"/>
                  </a:lnTo>
                  <a:lnTo>
                    <a:pt x="0" y="3685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1663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3039516"/>
            <a:ext cx="18415" cy="123825"/>
          </a:xfrm>
          <a:custGeom>
            <a:avLst/>
            <a:gdLst/>
            <a:ahLst/>
            <a:cxnLst/>
            <a:rect l="l" t="t" r="r" b="b"/>
            <a:pathLst>
              <a:path w="18414" h="123825">
                <a:moveTo>
                  <a:pt x="0" y="0"/>
                </a:moveTo>
                <a:lnTo>
                  <a:pt x="18067" y="0"/>
                </a:lnTo>
                <a:lnTo>
                  <a:pt x="18067" y="123532"/>
                </a:lnTo>
                <a:lnTo>
                  <a:pt x="0" y="1235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3154015"/>
            <a:ext cx="1061720" cy="386715"/>
            <a:chOff x="3030927" y="3154015"/>
            <a:chExt cx="1061720" cy="386715"/>
          </a:xfrm>
        </p:grpSpPr>
        <p:sp>
          <p:nvSpPr>
            <p:cNvPr id="31" name="object 31"/>
            <p:cNvSpPr/>
            <p:nvPr/>
          </p:nvSpPr>
          <p:spPr>
            <a:xfrm>
              <a:off x="3561702" y="3410051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0"/>
                  </a:moveTo>
                  <a:lnTo>
                    <a:pt x="0" y="1305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163049"/>
              <a:ext cx="1043940" cy="247015"/>
            </a:xfrm>
            <a:custGeom>
              <a:avLst/>
              <a:gdLst/>
              <a:ahLst/>
              <a:cxnLst/>
              <a:rect l="l" t="t" r="r" b="b"/>
              <a:pathLst>
                <a:path w="1043939" h="247014">
                  <a:moveTo>
                    <a:pt x="1043482" y="247002"/>
                  </a:moveTo>
                  <a:lnTo>
                    <a:pt x="0" y="24700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700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63049"/>
              <a:ext cx="1043940" cy="247015"/>
            </a:xfrm>
            <a:custGeom>
              <a:avLst/>
              <a:gdLst/>
              <a:ahLst/>
              <a:cxnLst/>
              <a:rect l="l" t="t" r="r" b="b"/>
              <a:pathLst>
                <a:path w="1043939" h="247014">
                  <a:moveTo>
                    <a:pt x="0" y="0"/>
                  </a:moveTo>
                  <a:lnTo>
                    <a:pt x="1043482" y="0"/>
                  </a:lnTo>
                  <a:lnTo>
                    <a:pt x="1043482" y="247002"/>
                  </a:lnTo>
                  <a:lnTo>
                    <a:pt x="0" y="2470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2630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775117"/>
            <a:ext cx="18415" cy="623570"/>
          </a:xfrm>
          <a:custGeom>
            <a:avLst/>
            <a:gdLst/>
            <a:ahLst/>
            <a:cxnLst/>
            <a:rect l="l" t="t" r="r" b="b"/>
            <a:pathLst>
              <a:path w="18414" h="623569">
                <a:moveTo>
                  <a:pt x="0" y="0"/>
                </a:moveTo>
                <a:lnTo>
                  <a:pt x="18067" y="0"/>
                </a:lnTo>
                <a:lnTo>
                  <a:pt x="18067" y="623100"/>
                </a:lnTo>
                <a:lnTo>
                  <a:pt x="0" y="6231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389183"/>
            <a:ext cx="1061720" cy="1223645"/>
            <a:chOff x="4190348" y="2389183"/>
            <a:chExt cx="1061720" cy="1223645"/>
          </a:xfrm>
        </p:grpSpPr>
        <p:sp>
          <p:nvSpPr>
            <p:cNvPr id="37" name="object 37"/>
            <p:cNvSpPr/>
            <p:nvPr/>
          </p:nvSpPr>
          <p:spPr>
            <a:xfrm>
              <a:off x="4721123" y="332521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0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398217"/>
              <a:ext cx="1043940" cy="927100"/>
            </a:xfrm>
            <a:custGeom>
              <a:avLst/>
              <a:gdLst/>
              <a:ahLst/>
              <a:cxnLst/>
              <a:rect l="l" t="t" r="r" b="b"/>
              <a:pathLst>
                <a:path w="1043939" h="927100">
                  <a:moveTo>
                    <a:pt x="1043533" y="926998"/>
                  </a:moveTo>
                  <a:lnTo>
                    <a:pt x="0" y="92699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2699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98217"/>
              <a:ext cx="1043940" cy="927100"/>
            </a:xfrm>
            <a:custGeom>
              <a:avLst/>
              <a:gdLst/>
              <a:ahLst/>
              <a:cxnLst/>
              <a:rect l="l" t="t" r="r" b="b"/>
              <a:pathLst>
                <a:path w="1043939" h="927100">
                  <a:moveTo>
                    <a:pt x="0" y="0"/>
                  </a:moveTo>
                  <a:lnTo>
                    <a:pt x="1043533" y="0"/>
                  </a:lnTo>
                  <a:lnTo>
                    <a:pt x="1043533" y="926998"/>
                  </a:lnTo>
                  <a:lnTo>
                    <a:pt x="0" y="9269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19185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549796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157245"/>
            <a:ext cx="74357" cy="7435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651100"/>
            <a:ext cx="74306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8053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8956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20000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87694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473227"/>
              <a:ext cx="34925" cy="3651885"/>
            </a:xfrm>
            <a:custGeom>
              <a:avLst/>
              <a:gdLst/>
              <a:ahLst/>
              <a:cxnLst/>
              <a:rect l="l" t="t" r="r" b="b"/>
              <a:pathLst>
                <a:path w="34925" h="3651885">
                  <a:moveTo>
                    <a:pt x="0" y="3651745"/>
                  </a:moveTo>
                  <a:lnTo>
                    <a:pt x="34772" y="3651745"/>
                  </a:lnTo>
                </a:path>
                <a:path w="34925" h="3651885">
                  <a:moveTo>
                    <a:pt x="0" y="2738831"/>
                  </a:moveTo>
                  <a:lnTo>
                    <a:pt x="34772" y="2738831"/>
                  </a:lnTo>
                </a:path>
                <a:path w="34925" h="3651885">
                  <a:moveTo>
                    <a:pt x="0" y="1825866"/>
                  </a:moveTo>
                  <a:lnTo>
                    <a:pt x="34772" y="1825866"/>
                  </a:lnTo>
                </a:path>
                <a:path w="34925" h="3651885">
                  <a:moveTo>
                    <a:pt x="0" y="912914"/>
                  </a:moveTo>
                  <a:lnTo>
                    <a:pt x="34772" y="912914"/>
                  </a:lnTo>
                </a:path>
                <a:path w="34925" h="36518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1035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1906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2776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3646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897608" y="0"/>
            <a:ext cx="21678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palmitoyl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ethanolamide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8333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833395"/>
            <a:ext cx="18415" cy="274955"/>
          </a:xfrm>
          <a:custGeom>
            <a:avLst/>
            <a:gdLst/>
            <a:ahLst/>
            <a:cxnLst/>
            <a:rect l="l" t="t" r="r" b="b"/>
            <a:pathLst>
              <a:path w="18415" h="274955">
                <a:moveTo>
                  <a:pt x="0" y="274878"/>
                </a:moveTo>
                <a:lnTo>
                  <a:pt x="18067" y="274878"/>
                </a:lnTo>
                <a:lnTo>
                  <a:pt x="18067" y="0"/>
                </a:lnTo>
                <a:lnTo>
                  <a:pt x="0" y="0"/>
                </a:lnTo>
                <a:lnTo>
                  <a:pt x="0" y="2748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362223"/>
            <a:ext cx="0" cy="123825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857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8240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03383"/>
            <a:ext cx="0" cy="168910"/>
          </a:xfrm>
          <a:custGeom>
            <a:avLst/>
            <a:gdLst/>
            <a:ahLst/>
            <a:cxnLst/>
            <a:rect l="l" t="t" r="r" b="b"/>
            <a:pathLst>
              <a:path h="168910">
                <a:moveTo>
                  <a:pt x="0" y="0"/>
                </a:moveTo>
                <a:lnTo>
                  <a:pt x="0" y="1689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824010"/>
            <a:ext cx="18415" cy="227329"/>
          </a:xfrm>
          <a:custGeom>
            <a:avLst/>
            <a:gdLst/>
            <a:ahLst/>
            <a:cxnLst/>
            <a:rect l="l" t="t" r="r" b="b"/>
            <a:pathLst>
              <a:path w="18414" h="227330">
                <a:moveTo>
                  <a:pt x="0" y="226872"/>
                </a:moveTo>
                <a:lnTo>
                  <a:pt x="18067" y="226872"/>
                </a:lnTo>
                <a:lnTo>
                  <a:pt x="18067" y="0"/>
                </a:lnTo>
                <a:lnTo>
                  <a:pt x="0" y="0"/>
                </a:lnTo>
                <a:lnTo>
                  <a:pt x="0" y="226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722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2068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81044"/>
            <a:ext cx="0" cy="134620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2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206800"/>
            <a:ext cx="18415" cy="161925"/>
          </a:xfrm>
          <a:custGeom>
            <a:avLst/>
            <a:gdLst/>
            <a:ahLst/>
            <a:cxnLst/>
            <a:rect l="l" t="t" r="r" b="b"/>
            <a:pathLst>
              <a:path w="18414" h="161925">
                <a:moveTo>
                  <a:pt x="0" y="161480"/>
                </a:moveTo>
                <a:lnTo>
                  <a:pt x="18067" y="161480"/>
                </a:lnTo>
                <a:lnTo>
                  <a:pt x="18067" y="0"/>
                </a:lnTo>
                <a:lnTo>
                  <a:pt x="0" y="0"/>
                </a:lnTo>
                <a:lnTo>
                  <a:pt x="0" y="1614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153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2259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478072"/>
            <a:ext cx="0" cy="220979"/>
          </a:xfrm>
          <a:custGeom>
            <a:avLst/>
            <a:gdLst/>
            <a:ahLst/>
            <a:cxnLst/>
            <a:rect l="l" t="t" r="r" b="b"/>
            <a:pathLst>
              <a:path h="220979">
                <a:moveTo>
                  <a:pt x="0" y="0"/>
                </a:moveTo>
                <a:lnTo>
                  <a:pt x="0" y="2205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225967"/>
            <a:ext cx="18415" cy="717550"/>
          </a:xfrm>
          <a:custGeom>
            <a:avLst/>
            <a:gdLst/>
            <a:ahLst/>
            <a:cxnLst/>
            <a:rect l="l" t="t" r="r" b="b"/>
            <a:pathLst>
              <a:path w="18414" h="717550">
                <a:moveTo>
                  <a:pt x="0" y="717410"/>
                </a:moveTo>
                <a:lnTo>
                  <a:pt x="18067" y="717410"/>
                </a:lnTo>
                <a:lnTo>
                  <a:pt x="18067" y="0"/>
                </a:lnTo>
                <a:lnTo>
                  <a:pt x="0" y="0"/>
                </a:lnTo>
                <a:lnTo>
                  <a:pt x="0" y="7174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986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833395"/>
            <a:ext cx="18415" cy="274955"/>
          </a:xfrm>
          <a:custGeom>
            <a:avLst/>
            <a:gdLst/>
            <a:ahLst/>
            <a:cxnLst/>
            <a:rect l="l" t="t" r="r" b="b"/>
            <a:pathLst>
              <a:path w="18415" h="274955">
                <a:moveTo>
                  <a:pt x="0" y="0"/>
                </a:moveTo>
                <a:lnTo>
                  <a:pt x="18067" y="0"/>
                </a:lnTo>
                <a:lnTo>
                  <a:pt x="18067" y="274878"/>
                </a:lnTo>
                <a:lnTo>
                  <a:pt x="0" y="2748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099240"/>
            <a:ext cx="1061720" cy="386715"/>
            <a:chOff x="712034" y="3099240"/>
            <a:chExt cx="1061720" cy="386715"/>
          </a:xfrm>
        </p:grpSpPr>
        <p:sp>
          <p:nvSpPr>
            <p:cNvPr id="20" name="object 20"/>
            <p:cNvSpPr/>
            <p:nvPr/>
          </p:nvSpPr>
          <p:spPr>
            <a:xfrm>
              <a:off x="1242809" y="3362223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4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108274"/>
              <a:ext cx="1043940" cy="254000"/>
            </a:xfrm>
            <a:custGeom>
              <a:avLst/>
              <a:gdLst/>
              <a:ahLst/>
              <a:cxnLst/>
              <a:rect l="l" t="t" r="r" b="b"/>
              <a:pathLst>
                <a:path w="1043939" h="254000">
                  <a:moveTo>
                    <a:pt x="1043482" y="253949"/>
                  </a:moveTo>
                  <a:lnTo>
                    <a:pt x="0" y="25394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394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108274"/>
              <a:ext cx="1043940" cy="254000"/>
            </a:xfrm>
            <a:custGeom>
              <a:avLst/>
              <a:gdLst/>
              <a:ahLst/>
              <a:cxnLst/>
              <a:rect l="l" t="t" r="r" b="b"/>
              <a:pathLst>
                <a:path w="1043939" h="254000">
                  <a:moveTo>
                    <a:pt x="0" y="0"/>
                  </a:moveTo>
                  <a:lnTo>
                    <a:pt x="1043482" y="0"/>
                  </a:lnTo>
                  <a:lnTo>
                    <a:pt x="1043482" y="253949"/>
                  </a:lnTo>
                  <a:lnTo>
                    <a:pt x="0" y="2539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211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824010"/>
            <a:ext cx="18415" cy="227329"/>
          </a:xfrm>
          <a:custGeom>
            <a:avLst/>
            <a:gdLst/>
            <a:ahLst/>
            <a:cxnLst/>
            <a:rect l="l" t="t" r="r" b="b"/>
            <a:pathLst>
              <a:path w="18414" h="227330">
                <a:moveTo>
                  <a:pt x="0" y="0"/>
                </a:moveTo>
                <a:lnTo>
                  <a:pt x="18067" y="0"/>
                </a:lnTo>
                <a:lnTo>
                  <a:pt x="18067" y="226872"/>
                </a:lnTo>
                <a:lnTo>
                  <a:pt x="0" y="22687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041849"/>
            <a:ext cx="1061720" cy="730885"/>
            <a:chOff x="1871455" y="3041849"/>
            <a:chExt cx="1061720" cy="730885"/>
          </a:xfrm>
        </p:grpSpPr>
        <p:sp>
          <p:nvSpPr>
            <p:cNvPr id="26" name="object 26"/>
            <p:cNvSpPr/>
            <p:nvPr/>
          </p:nvSpPr>
          <p:spPr>
            <a:xfrm>
              <a:off x="2402281" y="3603371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89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050882"/>
              <a:ext cx="1043940" cy="553085"/>
            </a:xfrm>
            <a:custGeom>
              <a:avLst/>
              <a:gdLst/>
              <a:ahLst/>
              <a:cxnLst/>
              <a:rect l="l" t="t" r="r" b="b"/>
              <a:pathLst>
                <a:path w="1043939" h="553085">
                  <a:moveTo>
                    <a:pt x="1043533" y="552500"/>
                  </a:moveTo>
                  <a:lnTo>
                    <a:pt x="0" y="5525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5250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050882"/>
              <a:ext cx="1043940" cy="553085"/>
            </a:xfrm>
            <a:custGeom>
              <a:avLst/>
              <a:gdLst/>
              <a:ahLst/>
              <a:cxnLst/>
              <a:rect l="l" t="t" r="r" b="b"/>
              <a:pathLst>
                <a:path w="1043939" h="553085">
                  <a:moveTo>
                    <a:pt x="0" y="0"/>
                  </a:moveTo>
                  <a:lnTo>
                    <a:pt x="1043533" y="0"/>
                  </a:lnTo>
                  <a:lnTo>
                    <a:pt x="1043533" y="552500"/>
                  </a:lnTo>
                  <a:lnTo>
                    <a:pt x="0" y="5525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3825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206800"/>
            <a:ext cx="18415" cy="161925"/>
          </a:xfrm>
          <a:custGeom>
            <a:avLst/>
            <a:gdLst/>
            <a:ahLst/>
            <a:cxnLst/>
            <a:rect l="l" t="t" r="r" b="b"/>
            <a:pathLst>
              <a:path w="18414" h="161925">
                <a:moveTo>
                  <a:pt x="0" y="0"/>
                </a:moveTo>
                <a:lnTo>
                  <a:pt x="18067" y="0"/>
                </a:lnTo>
                <a:lnTo>
                  <a:pt x="18067" y="161480"/>
                </a:lnTo>
                <a:lnTo>
                  <a:pt x="0" y="1614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359247"/>
            <a:ext cx="1061720" cy="256540"/>
            <a:chOff x="3030927" y="3359247"/>
            <a:chExt cx="1061720" cy="256540"/>
          </a:xfrm>
        </p:grpSpPr>
        <p:sp>
          <p:nvSpPr>
            <p:cNvPr id="32" name="object 32"/>
            <p:cNvSpPr/>
            <p:nvPr/>
          </p:nvSpPr>
          <p:spPr>
            <a:xfrm>
              <a:off x="3561702" y="3481044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2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368281"/>
              <a:ext cx="1043940" cy="113030"/>
            </a:xfrm>
            <a:custGeom>
              <a:avLst/>
              <a:gdLst/>
              <a:ahLst/>
              <a:cxnLst/>
              <a:rect l="l" t="t" r="r" b="b"/>
              <a:pathLst>
                <a:path w="1043939" h="113029">
                  <a:moveTo>
                    <a:pt x="1043482" y="112763"/>
                  </a:moveTo>
                  <a:lnTo>
                    <a:pt x="0" y="11276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276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368281"/>
              <a:ext cx="1043940" cy="113030"/>
            </a:xfrm>
            <a:custGeom>
              <a:avLst/>
              <a:gdLst/>
              <a:ahLst/>
              <a:cxnLst/>
              <a:rect l="l" t="t" r="r" b="b"/>
              <a:pathLst>
                <a:path w="1043939" h="113029">
                  <a:moveTo>
                    <a:pt x="0" y="0"/>
                  </a:moveTo>
                  <a:lnTo>
                    <a:pt x="1043482" y="0"/>
                  </a:lnTo>
                  <a:lnTo>
                    <a:pt x="1043482" y="112763"/>
                  </a:lnTo>
                  <a:lnTo>
                    <a:pt x="0" y="1127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4304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225967"/>
            <a:ext cx="18415" cy="717550"/>
          </a:xfrm>
          <a:custGeom>
            <a:avLst/>
            <a:gdLst/>
            <a:ahLst/>
            <a:cxnLst/>
            <a:rect l="l" t="t" r="r" b="b"/>
            <a:pathLst>
              <a:path w="18414" h="717550">
                <a:moveTo>
                  <a:pt x="0" y="0"/>
                </a:moveTo>
                <a:lnTo>
                  <a:pt x="18067" y="0"/>
                </a:lnTo>
                <a:lnTo>
                  <a:pt x="18067" y="717410"/>
                </a:lnTo>
                <a:lnTo>
                  <a:pt x="0" y="7174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934343"/>
            <a:ext cx="1061720" cy="764540"/>
            <a:chOff x="4190348" y="2934343"/>
            <a:chExt cx="1061720" cy="764540"/>
          </a:xfrm>
        </p:grpSpPr>
        <p:sp>
          <p:nvSpPr>
            <p:cNvPr id="38" name="object 38"/>
            <p:cNvSpPr/>
            <p:nvPr/>
          </p:nvSpPr>
          <p:spPr>
            <a:xfrm>
              <a:off x="4721123" y="3478060"/>
              <a:ext cx="0" cy="220979"/>
            </a:xfrm>
            <a:custGeom>
              <a:avLst/>
              <a:gdLst/>
              <a:ahLst/>
              <a:cxnLst/>
              <a:rect l="l" t="t" r="r" b="b"/>
              <a:pathLst>
                <a:path h="220979">
                  <a:moveTo>
                    <a:pt x="0" y="0"/>
                  </a:moveTo>
                  <a:lnTo>
                    <a:pt x="0" y="2206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43377"/>
              <a:ext cx="1043940" cy="535305"/>
            </a:xfrm>
            <a:custGeom>
              <a:avLst/>
              <a:gdLst/>
              <a:ahLst/>
              <a:cxnLst/>
              <a:rect l="l" t="t" r="r" b="b"/>
              <a:pathLst>
                <a:path w="1043939" h="535304">
                  <a:moveTo>
                    <a:pt x="1043533" y="534695"/>
                  </a:moveTo>
                  <a:lnTo>
                    <a:pt x="0" y="53469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469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943377"/>
              <a:ext cx="1043940" cy="535305"/>
            </a:xfrm>
            <a:custGeom>
              <a:avLst/>
              <a:gdLst/>
              <a:ahLst/>
              <a:cxnLst/>
              <a:rect l="l" t="t" r="r" b="b"/>
              <a:pathLst>
                <a:path w="1043939" h="535304">
                  <a:moveTo>
                    <a:pt x="0" y="0"/>
                  </a:moveTo>
                  <a:lnTo>
                    <a:pt x="1043533" y="0"/>
                  </a:lnTo>
                  <a:lnTo>
                    <a:pt x="1043533" y="534695"/>
                  </a:lnTo>
                  <a:lnTo>
                    <a:pt x="0" y="5346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3840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995690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124504"/>
            <a:ext cx="74306" cy="7435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1120010"/>
            <a:ext cx="74357" cy="74322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293409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30792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32660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296674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341464"/>
              <a:ext cx="34925" cy="3783965"/>
            </a:xfrm>
            <a:custGeom>
              <a:avLst/>
              <a:gdLst/>
              <a:ahLst/>
              <a:cxnLst/>
              <a:rect l="l" t="t" r="r" b="b"/>
              <a:pathLst>
                <a:path w="34925" h="3783965">
                  <a:moveTo>
                    <a:pt x="0" y="3783507"/>
                  </a:moveTo>
                  <a:lnTo>
                    <a:pt x="34772" y="3783507"/>
                  </a:lnTo>
                </a:path>
                <a:path w="34925" h="3783965">
                  <a:moveTo>
                    <a:pt x="0" y="3026816"/>
                  </a:moveTo>
                  <a:lnTo>
                    <a:pt x="34772" y="3026816"/>
                  </a:lnTo>
                </a:path>
                <a:path w="34925" h="3783965">
                  <a:moveTo>
                    <a:pt x="0" y="2270125"/>
                  </a:moveTo>
                  <a:lnTo>
                    <a:pt x="34772" y="2270125"/>
                  </a:lnTo>
                </a:path>
                <a:path w="34925" h="3783965">
                  <a:moveTo>
                    <a:pt x="0" y="1513433"/>
                  </a:moveTo>
                  <a:lnTo>
                    <a:pt x="34772" y="1513433"/>
                  </a:lnTo>
                </a:path>
                <a:path w="34925" h="3783965">
                  <a:moveTo>
                    <a:pt x="0" y="756742"/>
                  </a:moveTo>
                  <a:lnTo>
                    <a:pt x="34772" y="756742"/>
                  </a:lnTo>
                </a:path>
                <a:path w="34925" h="37839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25978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3" name="object 6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4" name="object 64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5" name="object 65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200400" y="4324542"/>
            <a:ext cx="8189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398570" y="4324542"/>
            <a:ext cx="61249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50309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7463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9896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68783" y="2329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944191" y="0"/>
            <a:ext cx="20751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stearoyl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ethanolamide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103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310307"/>
            <a:ext cx="18415" cy="401320"/>
          </a:xfrm>
          <a:custGeom>
            <a:avLst/>
            <a:gdLst/>
            <a:ahLst/>
            <a:cxnLst/>
            <a:rect l="l" t="t" r="r" b="b"/>
            <a:pathLst>
              <a:path w="18415" h="401319">
                <a:moveTo>
                  <a:pt x="0" y="401091"/>
                </a:moveTo>
                <a:lnTo>
                  <a:pt x="18067" y="401091"/>
                </a:lnTo>
                <a:lnTo>
                  <a:pt x="18067" y="0"/>
                </a:lnTo>
                <a:lnTo>
                  <a:pt x="0" y="0"/>
                </a:lnTo>
                <a:lnTo>
                  <a:pt x="0" y="4010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94760"/>
            <a:ext cx="0" cy="208915"/>
          </a:xfrm>
          <a:custGeom>
            <a:avLst/>
            <a:gdLst/>
            <a:ahLst/>
            <a:cxnLst/>
            <a:rect l="l" t="t" r="r" b="b"/>
            <a:pathLst>
              <a:path h="208914">
                <a:moveTo>
                  <a:pt x="0" y="0"/>
                </a:moveTo>
                <a:lnTo>
                  <a:pt x="0" y="20830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030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5804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37686"/>
            <a:ext cx="0" cy="166370"/>
          </a:xfrm>
          <a:custGeom>
            <a:avLst/>
            <a:gdLst/>
            <a:ahLst/>
            <a:cxnLst/>
            <a:rect l="l" t="t" r="r" b="b"/>
            <a:pathLst>
              <a:path h="166370">
                <a:moveTo>
                  <a:pt x="0" y="0"/>
                </a:moveTo>
                <a:lnTo>
                  <a:pt x="0" y="16609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580487"/>
            <a:ext cx="18415" cy="226060"/>
          </a:xfrm>
          <a:custGeom>
            <a:avLst/>
            <a:gdLst/>
            <a:ahLst/>
            <a:cxnLst/>
            <a:rect l="l" t="t" r="r" b="b"/>
            <a:pathLst>
              <a:path w="18414" h="226060">
                <a:moveTo>
                  <a:pt x="0" y="225920"/>
                </a:moveTo>
                <a:lnTo>
                  <a:pt x="18067" y="225920"/>
                </a:lnTo>
                <a:lnTo>
                  <a:pt x="18067" y="0"/>
                </a:lnTo>
                <a:lnTo>
                  <a:pt x="0" y="0"/>
                </a:lnTo>
                <a:lnTo>
                  <a:pt x="0" y="225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037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970907"/>
            <a:ext cx="579755" cy="198120"/>
            <a:chOff x="3271837" y="2970907"/>
            <a:chExt cx="579755" cy="198120"/>
          </a:xfrm>
        </p:grpSpPr>
        <p:sp>
          <p:nvSpPr>
            <p:cNvPr id="11" name="object 11"/>
            <p:cNvSpPr/>
            <p:nvPr/>
          </p:nvSpPr>
          <p:spPr>
            <a:xfrm>
              <a:off x="3271837" y="297994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2979940"/>
              <a:ext cx="18415" cy="189230"/>
            </a:xfrm>
            <a:custGeom>
              <a:avLst/>
              <a:gdLst/>
              <a:ahLst/>
              <a:cxnLst/>
              <a:rect l="l" t="t" r="r" b="b"/>
              <a:pathLst>
                <a:path w="18414" h="189230">
                  <a:moveTo>
                    <a:pt x="0" y="188963"/>
                  </a:moveTo>
                  <a:lnTo>
                    <a:pt x="18067" y="188963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889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6082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984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95255"/>
            <a:ext cx="0" cy="107314"/>
          </a:xfrm>
          <a:custGeom>
            <a:avLst/>
            <a:gdLst/>
            <a:ahLst/>
            <a:cxnLst/>
            <a:rect l="l" t="t" r="r" b="b"/>
            <a:pathLst>
              <a:path h="107314">
                <a:moveTo>
                  <a:pt x="0" y="0"/>
                </a:moveTo>
                <a:lnTo>
                  <a:pt x="0" y="1070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98448"/>
            <a:ext cx="18415" cy="1333500"/>
          </a:xfrm>
          <a:custGeom>
            <a:avLst/>
            <a:gdLst/>
            <a:ahLst/>
            <a:cxnLst/>
            <a:rect l="l" t="t" r="r" b="b"/>
            <a:pathLst>
              <a:path w="18414" h="1333500">
                <a:moveTo>
                  <a:pt x="0" y="1333398"/>
                </a:moveTo>
                <a:lnTo>
                  <a:pt x="18067" y="1333398"/>
                </a:lnTo>
                <a:lnTo>
                  <a:pt x="18067" y="0"/>
                </a:lnTo>
                <a:lnTo>
                  <a:pt x="0" y="0"/>
                </a:lnTo>
                <a:lnTo>
                  <a:pt x="0" y="13333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022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310307"/>
            <a:ext cx="18415" cy="401320"/>
          </a:xfrm>
          <a:custGeom>
            <a:avLst/>
            <a:gdLst/>
            <a:ahLst/>
            <a:cxnLst/>
            <a:rect l="l" t="t" r="r" b="b"/>
            <a:pathLst>
              <a:path w="18415" h="401319">
                <a:moveTo>
                  <a:pt x="0" y="0"/>
                </a:moveTo>
                <a:lnTo>
                  <a:pt x="18067" y="0"/>
                </a:lnTo>
                <a:lnTo>
                  <a:pt x="18067" y="401091"/>
                </a:lnTo>
                <a:lnTo>
                  <a:pt x="0" y="40109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702365"/>
            <a:ext cx="1061720" cy="800735"/>
            <a:chOff x="712034" y="2702365"/>
            <a:chExt cx="1061720" cy="800735"/>
          </a:xfrm>
        </p:grpSpPr>
        <p:sp>
          <p:nvSpPr>
            <p:cNvPr id="20" name="object 20"/>
            <p:cNvSpPr/>
            <p:nvPr/>
          </p:nvSpPr>
          <p:spPr>
            <a:xfrm>
              <a:off x="1242809" y="3294761"/>
              <a:ext cx="0" cy="208915"/>
            </a:xfrm>
            <a:custGeom>
              <a:avLst/>
              <a:gdLst/>
              <a:ahLst/>
              <a:cxnLst/>
              <a:rect l="l" t="t" r="r" b="b"/>
              <a:pathLst>
                <a:path h="208914">
                  <a:moveTo>
                    <a:pt x="0" y="0"/>
                  </a:moveTo>
                  <a:lnTo>
                    <a:pt x="0" y="20830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11399"/>
              <a:ext cx="1043940" cy="583565"/>
            </a:xfrm>
            <a:custGeom>
              <a:avLst/>
              <a:gdLst/>
              <a:ahLst/>
              <a:cxnLst/>
              <a:rect l="l" t="t" r="r" b="b"/>
              <a:pathLst>
                <a:path w="1043939" h="583564">
                  <a:moveTo>
                    <a:pt x="1043482" y="583361"/>
                  </a:moveTo>
                  <a:lnTo>
                    <a:pt x="0" y="58336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336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11399"/>
              <a:ext cx="1043940" cy="583565"/>
            </a:xfrm>
            <a:custGeom>
              <a:avLst/>
              <a:gdLst/>
              <a:ahLst/>
              <a:cxnLst/>
              <a:rect l="l" t="t" r="r" b="b"/>
              <a:pathLst>
                <a:path w="1043939" h="583564">
                  <a:moveTo>
                    <a:pt x="0" y="0"/>
                  </a:moveTo>
                  <a:lnTo>
                    <a:pt x="1043482" y="0"/>
                  </a:lnTo>
                  <a:lnTo>
                    <a:pt x="1043482" y="583361"/>
                  </a:lnTo>
                  <a:lnTo>
                    <a:pt x="0" y="5833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0309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580487"/>
            <a:ext cx="18415" cy="226060"/>
          </a:xfrm>
          <a:custGeom>
            <a:avLst/>
            <a:gdLst/>
            <a:ahLst/>
            <a:cxnLst/>
            <a:rect l="l" t="t" r="r" b="b"/>
            <a:pathLst>
              <a:path w="18414" h="226060">
                <a:moveTo>
                  <a:pt x="0" y="0"/>
                </a:moveTo>
                <a:lnTo>
                  <a:pt x="18067" y="0"/>
                </a:lnTo>
                <a:lnTo>
                  <a:pt x="18067" y="225920"/>
                </a:lnTo>
                <a:lnTo>
                  <a:pt x="0" y="2259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797374"/>
            <a:ext cx="1061720" cy="806450"/>
            <a:chOff x="1871455" y="2797374"/>
            <a:chExt cx="1061720" cy="806450"/>
          </a:xfrm>
        </p:grpSpPr>
        <p:sp>
          <p:nvSpPr>
            <p:cNvPr id="26" name="object 26"/>
            <p:cNvSpPr/>
            <p:nvPr/>
          </p:nvSpPr>
          <p:spPr>
            <a:xfrm>
              <a:off x="2402281" y="3437686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0"/>
                  </a:moveTo>
                  <a:lnTo>
                    <a:pt x="0" y="16609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806407"/>
              <a:ext cx="1043940" cy="631825"/>
            </a:xfrm>
            <a:custGeom>
              <a:avLst/>
              <a:gdLst/>
              <a:ahLst/>
              <a:cxnLst/>
              <a:rect l="l" t="t" r="r" b="b"/>
              <a:pathLst>
                <a:path w="1043939" h="631825">
                  <a:moveTo>
                    <a:pt x="1043533" y="631278"/>
                  </a:moveTo>
                  <a:lnTo>
                    <a:pt x="0" y="6312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3127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06407"/>
              <a:ext cx="1043940" cy="631825"/>
            </a:xfrm>
            <a:custGeom>
              <a:avLst/>
              <a:gdLst/>
              <a:ahLst/>
              <a:cxnLst/>
              <a:rect l="l" t="t" r="r" b="b"/>
              <a:pathLst>
                <a:path w="1043939" h="631825">
                  <a:moveTo>
                    <a:pt x="0" y="0"/>
                  </a:moveTo>
                  <a:lnTo>
                    <a:pt x="1043533" y="0"/>
                  </a:lnTo>
                  <a:lnTo>
                    <a:pt x="1043533" y="631278"/>
                  </a:lnTo>
                  <a:lnTo>
                    <a:pt x="0" y="6312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1660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979940"/>
            <a:ext cx="1061720" cy="633095"/>
            <a:chOff x="3030927" y="2979940"/>
            <a:chExt cx="1061720" cy="633095"/>
          </a:xfrm>
        </p:grpSpPr>
        <p:sp>
          <p:nvSpPr>
            <p:cNvPr id="31" name="object 31"/>
            <p:cNvSpPr/>
            <p:nvPr/>
          </p:nvSpPr>
          <p:spPr>
            <a:xfrm>
              <a:off x="3552668" y="2979940"/>
              <a:ext cx="18415" cy="189230"/>
            </a:xfrm>
            <a:custGeom>
              <a:avLst/>
              <a:gdLst/>
              <a:ahLst/>
              <a:cxnLst/>
              <a:rect l="l" t="t" r="r" b="b"/>
              <a:pathLst>
                <a:path w="18414" h="189230">
                  <a:moveTo>
                    <a:pt x="0" y="0"/>
                  </a:moveTo>
                  <a:lnTo>
                    <a:pt x="18067" y="0"/>
                  </a:lnTo>
                  <a:lnTo>
                    <a:pt x="18067" y="188963"/>
                  </a:lnTo>
                  <a:lnTo>
                    <a:pt x="0" y="1889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168904"/>
              <a:ext cx="1043940" cy="434975"/>
            </a:xfrm>
            <a:custGeom>
              <a:avLst/>
              <a:gdLst/>
              <a:ahLst/>
              <a:cxnLst/>
              <a:rect l="l" t="t" r="r" b="b"/>
              <a:pathLst>
                <a:path w="1043939" h="434975">
                  <a:moveTo>
                    <a:pt x="1043482" y="434873"/>
                  </a:moveTo>
                  <a:lnTo>
                    <a:pt x="0" y="43487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487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68904"/>
              <a:ext cx="1043940" cy="434975"/>
            </a:xfrm>
            <a:custGeom>
              <a:avLst/>
              <a:gdLst/>
              <a:ahLst/>
              <a:cxnLst/>
              <a:rect l="l" t="t" r="r" b="b"/>
              <a:pathLst>
                <a:path w="1043939" h="434975">
                  <a:moveTo>
                    <a:pt x="0" y="0"/>
                  </a:moveTo>
                  <a:lnTo>
                    <a:pt x="1043482" y="0"/>
                  </a:lnTo>
                  <a:lnTo>
                    <a:pt x="1043482" y="434873"/>
                  </a:lnTo>
                  <a:lnTo>
                    <a:pt x="0" y="43487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2393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098448"/>
            <a:ext cx="18415" cy="1333500"/>
          </a:xfrm>
          <a:custGeom>
            <a:avLst/>
            <a:gdLst/>
            <a:ahLst/>
            <a:cxnLst/>
            <a:rect l="l" t="t" r="r" b="b"/>
            <a:pathLst>
              <a:path w="18414" h="1333500">
                <a:moveTo>
                  <a:pt x="0" y="0"/>
                </a:moveTo>
                <a:lnTo>
                  <a:pt x="18067" y="0"/>
                </a:lnTo>
                <a:lnTo>
                  <a:pt x="18067" y="1333398"/>
                </a:lnTo>
                <a:lnTo>
                  <a:pt x="0" y="13333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422812"/>
            <a:ext cx="1061720" cy="1079500"/>
            <a:chOff x="4190348" y="2422812"/>
            <a:chExt cx="1061720" cy="1079500"/>
          </a:xfrm>
        </p:grpSpPr>
        <p:sp>
          <p:nvSpPr>
            <p:cNvPr id="37" name="object 37"/>
            <p:cNvSpPr/>
            <p:nvPr/>
          </p:nvSpPr>
          <p:spPr>
            <a:xfrm>
              <a:off x="4721123" y="3395268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70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31846"/>
              <a:ext cx="1043940" cy="963930"/>
            </a:xfrm>
            <a:custGeom>
              <a:avLst/>
              <a:gdLst/>
              <a:ahLst/>
              <a:cxnLst/>
              <a:rect l="l" t="t" r="r" b="b"/>
              <a:pathLst>
                <a:path w="1043939" h="963929">
                  <a:moveTo>
                    <a:pt x="1043533" y="963409"/>
                  </a:moveTo>
                  <a:lnTo>
                    <a:pt x="0" y="96340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6340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31846"/>
              <a:ext cx="1043940" cy="963930"/>
            </a:xfrm>
            <a:custGeom>
              <a:avLst/>
              <a:gdLst/>
              <a:ahLst/>
              <a:cxnLst/>
              <a:rect l="l" t="t" r="r" b="b"/>
              <a:pathLst>
                <a:path w="1043939" h="963929">
                  <a:moveTo>
                    <a:pt x="0" y="0"/>
                  </a:moveTo>
                  <a:lnTo>
                    <a:pt x="1043533" y="0"/>
                  </a:lnTo>
                  <a:lnTo>
                    <a:pt x="1043533" y="963409"/>
                  </a:lnTo>
                  <a:lnTo>
                    <a:pt x="0" y="9634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03107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434603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7105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0949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32149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79608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077074"/>
              <a:ext cx="34925" cy="3048000"/>
            </a:xfrm>
            <a:custGeom>
              <a:avLst/>
              <a:gdLst/>
              <a:ahLst/>
              <a:cxnLst/>
              <a:rect l="l" t="t" r="r" b="b"/>
              <a:pathLst>
                <a:path w="34925" h="3048000">
                  <a:moveTo>
                    <a:pt x="0" y="3047898"/>
                  </a:moveTo>
                  <a:lnTo>
                    <a:pt x="34772" y="3047898"/>
                  </a:lnTo>
                </a:path>
                <a:path w="34925" h="3048000">
                  <a:moveTo>
                    <a:pt x="0" y="2031949"/>
                  </a:moveTo>
                  <a:lnTo>
                    <a:pt x="34772" y="2031949"/>
                  </a:lnTo>
                </a:path>
                <a:path w="34925" h="3048000">
                  <a:moveTo>
                    <a:pt x="0" y="1015949"/>
                  </a:moveTo>
                  <a:lnTo>
                    <a:pt x="34772" y="1015949"/>
                  </a:lnTo>
                </a:path>
                <a:path w="34925" h="30480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00047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9845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9685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264618" y="0"/>
            <a:ext cx="14344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N-oleoyltaurine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6951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695107"/>
            <a:ext cx="18415" cy="104775"/>
          </a:xfrm>
          <a:custGeom>
            <a:avLst/>
            <a:gdLst/>
            <a:ahLst/>
            <a:cxnLst/>
            <a:rect l="l" t="t" r="r" b="b"/>
            <a:pathLst>
              <a:path w="18415" h="104775">
                <a:moveTo>
                  <a:pt x="0" y="104368"/>
                </a:moveTo>
                <a:lnTo>
                  <a:pt x="18067" y="104368"/>
                </a:lnTo>
                <a:lnTo>
                  <a:pt x="18067" y="0"/>
                </a:lnTo>
                <a:lnTo>
                  <a:pt x="0" y="0"/>
                </a:lnTo>
                <a:lnTo>
                  <a:pt x="0" y="1043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95792"/>
            <a:ext cx="0" cy="113664"/>
          </a:xfrm>
          <a:custGeom>
            <a:avLst/>
            <a:gdLst/>
            <a:ahLst/>
            <a:cxnLst/>
            <a:rect l="l" t="t" r="r" b="b"/>
            <a:pathLst>
              <a:path h="113664">
                <a:moveTo>
                  <a:pt x="0" y="0"/>
                </a:moveTo>
                <a:lnTo>
                  <a:pt x="0" y="11336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091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97150"/>
            <a:ext cx="0" cy="185420"/>
          </a:xfrm>
          <a:custGeom>
            <a:avLst/>
            <a:gdLst/>
            <a:ahLst/>
            <a:cxnLst/>
            <a:rect l="l" t="t" r="r" b="b"/>
            <a:pathLst>
              <a:path h="185419">
                <a:moveTo>
                  <a:pt x="0" y="0"/>
                </a:moveTo>
                <a:lnTo>
                  <a:pt x="0" y="1852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544195"/>
          </a:xfrm>
          <a:custGeom>
            <a:avLst/>
            <a:gdLst/>
            <a:ahLst/>
            <a:cxnLst/>
            <a:rect l="l" t="t" r="r" b="b"/>
            <a:pathLst>
              <a:path w="18414" h="544194">
                <a:moveTo>
                  <a:pt x="0" y="544156"/>
                </a:moveTo>
                <a:lnTo>
                  <a:pt x="18067" y="544156"/>
                </a:lnTo>
                <a:lnTo>
                  <a:pt x="18067" y="0"/>
                </a:lnTo>
                <a:lnTo>
                  <a:pt x="0" y="0"/>
                </a:lnTo>
                <a:lnTo>
                  <a:pt x="0" y="544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824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364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86672"/>
            <a:ext cx="0" cy="173355"/>
          </a:xfrm>
          <a:custGeom>
            <a:avLst/>
            <a:gdLst/>
            <a:ahLst/>
            <a:cxnLst/>
            <a:rect l="l" t="t" r="r" b="b"/>
            <a:pathLst>
              <a:path h="173355">
                <a:moveTo>
                  <a:pt x="0" y="0"/>
                </a:moveTo>
                <a:lnTo>
                  <a:pt x="0" y="1729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36407"/>
            <a:ext cx="18415" cy="330200"/>
          </a:xfrm>
          <a:custGeom>
            <a:avLst/>
            <a:gdLst/>
            <a:ahLst/>
            <a:cxnLst/>
            <a:rect l="l" t="t" r="r" b="b"/>
            <a:pathLst>
              <a:path w="18414" h="330200">
                <a:moveTo>
                  <a:pt x="0" y="329603"/>
                </a:moveTo>
                <a:lnTo>
                  <a:pt x="18067" y="329603"/>
                </a:lnTo>
                <a:lnTo>
                  <a:pt x="18067" y="0"/>
                </a:lnTo>
                <a:lnTo>
                  <a:pt x="0" y="0"/>
                </a:lnTo>
                <a:lnTo>
                  <a:pt x="0" y="329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596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945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00935"/>
            <a:ext cx="0" cy="681990"/>
          </a:xfrm>
          <a:custGeom>
            <a:avLst/>
            <a:gdLst/>
            <a:ahLst/>
            <a:cxnLst/>
            <a:rect l="l" t="t" r="r" b="b"/>
            <a:pathLst>
              <a:path h="681989">
                <a:moveTo>
                  <a:pt x="0" y="0"/>
                </a:moveTo>
                <a:lnTo>
                  <a:pt x="0" y="6814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94523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4" h="190500">
                <a:moveTo>
                  <a:pt x="0" y="190500"/>
                </a:moveTo>
                <a:lnTo>
                  <a:pt x="18067" y="190500"/>
                </a:lnTo>
                <a:lnTo>
                  <a:pt x="18067" y="0"/>
                </a:lnTo>
                <a:lnTo>
                  <a:pt x="0" y="0"/>
                </a:lnTo>
                <a:lnTo>
                  <a:pt x="0" y="190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823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695107"/>
            <a:ext cx="18415" cy="104775"/>
          </a:xfrm>
          <a:custGeom>
            <a:avLst/>
            <a:gdLst/>
            <a:ahLst/>
            <a:cxnLst/>
            <a:rect l="l" t="t" r="r" b="b"/>
            <a:pathLst>
              <a:path w="18415" h="104775">
                <a:moveTo>
                  <a:pt x="0" y="0"/>
                </a:moveTo>
                <a:lnTo>
                  <a:pt x="18067" y="0"/>
                </a:lnTo>
                <a:lnTo>
                  <a:pt x="18067" y="104368"/>
                </a:lnTo>
                <a:lnTo>
                  <a:pt x="0" y="1043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90441"/>
            <a:ext cx="1061720" cy="419100"/>
            <a:chOff x="712034" y="1790441"/>
            <a:chExt cx="1061720" cy="419100"/>
          </a:xfrm>
        </p:grpSpPr>
        <p:sp>
          <p:nvSpPr>
            <p:cNvPr id="20" name="object 20"/>
            <p:cNvSpPr/>
            <p:nvPr/>
          </p:nvSpPr>
          <p:spPr>
            <a:xfrm>
              <a:off x="1242809" y="20957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36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99475"/>
              <a:ext cx="1043940" cy="296545"/>
            </a:xfrm>
            <a:custGeom>
              <a:avLst/>
              <a:gdLst/>
              <a:ahLst/>
              <a:cxnLst/>
              <a:rect l="l" t="t" r="r" b="b"/>
              <a:pathLst>
                <a:path w="1043939" h="296544">
                  <a:moveTo>
                    <a:pt x="1043482" y="296316"/>
                  </a:moveTo>
                  <a:lnTo>
                    <a:pt x="0" y="29631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9631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99475"/>
              <a:ext cx="1043940" cy="296545"/>
            </a:xfrm>
            <a:custGeom>
              <a:avLst/>
              <a:gdLst/>
              <a:ahLst/>
              <a:cxnLst/>
              <a:rect l="l" t="t" r="r" b="b"/>
              <a:pathLst>
                <a:path w="1043939" h="296544">
                  <a:moveTo>
                    <a:pt x="0" y="0"/>
                  </a:moveTo>
                  <a:lnTo>
                    <a:pt x="1043482" y="0"/>
                  </a:lnTo>
                  <a:lnTo>
                    <a:pt x="1043482" y="296316"/>
                  </a:lnTo>
                  <a:lnTo>
                    <a:pt x="0" y="2963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0435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544195"/>
          </a:xfrm>
          <a:custGeom>
            <a:avLst/>
            <a:gdLst/>
            <a:ahLst/>
            <a:cxnLst/>
            <a:rect l="l" t="t" r="r" b="b"/>
            <a:pathLst>
              <a:path w="18414" h="544194">
                <a:moveTo>
                  <a:pt x="0" y="0"/>
                </a:moveTo>
                <a:lnTo>
                  <a:pt x="18067" y="0"/>
                </a:lnTo>
                <a:lnTo>
                  <a:pt x="18067" y="544156"/>
                </a:lnTo>
                <a:lnTo>
                  <a:pt x="0" y="5441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32759"/>
            <a:ext cx="1061720" cy="1350010"/>
            <a:chOff x="1871455" y="1032759"/>
            <a:chExt cx="1061720" cy="1350010"/>
          </a:xfrm>
        </p:grpSpPr>
        <p:sp>
          <p:nvSpPr>
            <p:cNvPr id="26" name="object 26"/>
            <p:cNvSpPr/>
            <p:nvPr/>
          </p:nvSpPr>
          <p:spPr>
            <a:xfrm>
              <a:off x="2402281" y="2197150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19">
                  <a:moveTo>
                    <a:pt x="0" y="0"/>
                  </a:moveTo>
                  <a:lnTo>
                    <a:pt x="0" y="1852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41793"/>
              <a:ext cx="1043940" cy="1155700"/>
            </a:xfrm>
            <a:custGeom>
              <a:avLst/>
              <a:gdLst/>
              <a:ahLst/>
              <a:cxnLst/>
              <a:rect l="l" t="t" r="r" b="b"/>
              <a:pathLst>
                <a:path w="1043939" h="1155700">
                  <a:moveTo>
                    <a:pt x="1043533" y="1155357"/>
                  </a:moveTo>
                  <a:lnTo>
                    <a:pt x="0" y="115535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5535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41793"/>
              <a:ext cx="1043940" cy="1155700"/>
            </a:xfrm>
            <a:custGeom>
              <a:avLst/>
              <a:gdLst/>
              <a:ahLst/>
              <a:cxnLst/>
              <a:rect l="l" t="t" r="r" b="b"/>
              <a:pathLst>
                <a:path w="1043939" h="1155700">
                  <a:moveTo>
                    <a:pt x="0" y="0"/>
                  </a:moveTo>
                  <a:lnTo>
                    <a:pt x="1043533" y="0"/>
                  </a:lnTo>
                  <a:lnTo>
                    <a:pt x="1043533" y="1155357"/>
                  </a:lnTo>
                  <a:lnTo>
                    <a:pt x="0" y="11553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759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536407"/>
            <a:ext cx="18415" cy="330200"/>
          </a:xfrm>
          <a:custGeom>
            <a:avLst/>
            <a:gdLst/>
            <a:ahLst/>
            <a:cxnLst/>
            <a:rect l="l" t="t" r="r" b="b"/>
            <a:pathLst>
              <a:path w="18414" h="330200">
                <a:moveTo>
                  <a:pt x="0" y="0"/>
                </a:moveTo>
                <a:lnTo>
                  <a:pt x="18067" y="0"/>
                </a:lnTo>
                <a:lnTo>
                  <a:pt x="18067" y="329603"/>
                </a:lnTo>
                <a:lnTo>
                  <a:pt x="0" y="3296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56977"/>
            <a:ext cx="1061720" cy="802640"/>
            <a:chOff x="3030927" y="1856977"/>
            <a:chExt cx="1061720" cy="802640"/>
          </a:xfrm>
        </p:grpSpPr>
        <p:sp>
          <p:nvSpPr>
            <p:cNvPr id="32" name="object 32"/>
            <p:cNvSpPr/>
            <p:nvPr/>
          </p:nvSpPr>
          <p:spPr>
            <a:xfrm>
              <a:off x="3561702" y="2486672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5">
                  <a:moveTo>
                    <a:pt x="0" y="0"/>
                  </a:moveTo>
                  <a:lnTo>
                    <a:pt x="0" y="1729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66010"/>
              <a:ext cx="1043940" cy="621030"/>
            </a:xfrm>
            <a:custGeom>
              <a:avLst/>
              <a:gdLst/>
              <a:ahLst/>
              <a:cxnLst/>
              <a:rect l="l" t="t" r="r" b="b"/>
              <a:pathLst>
                <a:path w="1043939" h="621030">
                  <a:moveTo>
                    <a:pt x="1043482" y="620661"/>
                  </a:moveTo>
                  <a:lnTo>
                    <a:pt x="0" y="62066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2066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66010"/>
              <a:ext cx="1043940" cy="621030"/>
            </a:xfrm>
            <a:custGeom>
              <a:avLst/>
              <a:gdLst/>
              <a:ahLst/>
              <a:cxnLst/>
              <a:rect l="l" t="t" r="r" b="b"/>
              <a:pathLst>
                <a:path w="1043939" h="621030">
                  <a:moveTo>
                    <a:pt x="0" y="0"/>
                  </a:moveTo>
                  <a:lnTo>
                    <a:pt x="1043482" y="0"/>
                  </a:lnTo>
                  <a:lnTo>
                    <a:pt x="1043482" y="620661"/>
                  </a:lnTo>
                  <a:lnTo>
                    <a:pt x="0" y="6206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512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94523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4" h="190500">
                <a:moveTo>
                  <a:pt x="0" y="0"/>
                </a:moveTo>
                <a:lnTo>
                  <a:pt x="18067" y="0"/>
                </a:lnTo>
                <a:lnTo>
                  <a:pt x="18067" y="190500"/>
                </a:lnTo>
                <a:lnTo>
                  <a:pt x="0" y="1905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575989"/>
            <a:ext cx="1061720" cy="1406525"/>
            <a:chOff x="4190348" y="1575989"/>
            <a:chExt cx="1061720" cy="1406525"/>
          </a:xfrm>
        </p:grpSpPr>
        <p:sp>
          <p:nvSpPr>
            <p:cNvPr id="38" name="object 38"/>
            <p:cNvSpPr/>
            <p:nvPr/>
          </p:nvSpPr>
          <p:spPr>
            <a:xfrm>
              <a:off x="4721123" y="2300935"/>
              <a:ext cx="0" cy="681990"/>
            </a:xfrm>
            <a:custGeom>
              <a:avLst/>
              <a:gdLst/>
              <a:ahLst/>
              <a:cxnLst/>
              <a:rect l="l" t="t" r="r" b="b"/>
              <a:pathLst>
                <a:path h="681989">
                  <a:moveTo>
                    <a:pt x="0" y="0"/>
                  </a:moveTo>
                  <a:lnTo>
                    <a:pt x="0" y="6814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85023"/>
              <a:ext cx="1043940" cy="716280"/>
            </a:xfrm>
            <a:custGeom>
              <a:avLst/>
              <a:gdLst/>
              <a:ahLst/>
              <a:cxnLst/>
              <a:rect l="l" t="t" r="r" b="b"/>
              <a:pathLst>
                <a:path w="1043939" h="716280">
                  <a:moveTo>
                    <a:pt x="1043533" y="715911"/>
                  </a:moveTo>
                  <a:lnTo>
                    <a:pt x="0" y="7159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1591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85023"/>
              <a:ext cx="1043940" cy="716280"/>
            </a:xfrm>
            <a:custGeom>
              <a:avLst/>
              <a:gdLst/>
              <a:ahLst/>
              <a:cxnLst/>
              <a:rect l="l" t="t" r="r" b="b"/>
              <a:pathLst>
                <a:path w="1043939" h="716280">
                  <a:moveTo>
                    <a:pt x="0" y="0"/>
                  </a:moveTo>
                  <a:lnTo>
                    <a:pt x="1043533" y="0"/>
                  </a:lnTo>
                  <a:lnTo>
                    <a:pt x="1043533" y="715911"/>
                  </a:lnTo>
                  <a:lnTo>
                    <a:pt x="0" y="7159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1084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826026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292946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96949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63314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09729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03582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079792"/>
              <a:ext cx="34925" cy="3045460"/>
            </a:xfrm>
            <a:custGeom>
              <a:avLst/>
              <a:gdLst/>
              <a:ahLst/>
              <a:cxnLst/>
              <a:rect l="l" t="t" r="r" b="b"/>
              <a:pathLst>
                <a:path w="34925" h="3045460">
                  <a:moveTo>
                    <a:pt x="0" y="3045180"/>
                  </a:moveTo>
                  <a:lnTo>
                    <a:pt x="34772" y="3045180"/>
                  </a:lnTo>
                </a:path>
                <a:path w="34925" h="3045460">
                  <a:moveTo>
                    <a:pt x="0" y="2030120"/>
                  </a:moveTo>
                  <a:lnTo>
                    <a:pt x="34772" y="2030120"/>
                  </a:lnTo>
                </a:path>
                <a:path w="34925" h="3045460">
                  <a:moveTo>
                    <a:pt x="0" y="1015060"/>
                  </a:moveTo>
                  <a:lnTo>
                    <a:pt x="34772" y="1015060"/>
                  </a:lnTo>
                </a:path>
                <a:path w="34925" h="30454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014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71040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9863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9713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171501" y="0"/>
            <a:ext cx="16205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N-stearoyltaurine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1525905"/>
          </a:xfrm>
          <a:custGeom>
            <a:avLst/>
            <a:gdLst/>
            <a:ahLst/>
            <a:cxnLst/>
            <a:rect l="l" t="t" r="r" b="b"/>
            <a:pathLst>
              <a:path w="18415" h="1525905">
                <a:moveTo>
                  <a:pt x="0" y="1525879"/>
                </a:moveTo>
                <a:lnTo>
                  <a:pt x="18067" y="1525879"/>
                </a:lnTo>
                <a:lnTo>
                  <a:pt x="18067" y="0"/>
                </a:lnTo>
                <a:lnTo>
                  <a:pt x="0" y="0"/>
                </a:lnTo>
                <a:lnTo>
                  <a:pt x="0" y="1525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043288"/>
            <a:ext cx="0" cy="264160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0"/>
                </a:moveTo>
                <a:lnTo>
                  <a:pt x="0" y="2640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073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1193249"/>
            <a:ext cx="579755" cy="629285"/>
            <a:chOff x="2112416" y="1193249"/>
            <a:chExt cx="579755" cy="629285"/>
          </a:xfrm>
        </p:grpSpPr>
        <p:sp>
          <p:nvSpPr>
            <p:cNvPr id="7" name="object 7"/>
            <p:cNvSpPr/>
            <p:nvPr/>
          </p:nvSpPr>
          <p:spPr>
            <a:xfrm>
              <a:off x="2112416" y="120228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7" y="1202283"/>
              <a:ext cx="18415" cy="620395"/>
            </a:xfrm>
            <a:custGeom>
              <a:avLst/>
              <a:gdLst/>
              <a:ahLst/>
              <a:cxnLst/>
              <a:rect l="l" t="t" r="r" b="b"/>
              <a:pathLst>
                <a:path w="18414" h="620394">
                  <a:moveTo>
                    <a:pt x="0" y="620115"/>
                  </a:moveTo>
                  <a:lnTo>
                    <a:pt x="18067" y="62011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6201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3118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189552"/>
            <a:ext cx="579755" cy="333375"/>
            <a:chOff x="3271837" y="2189552"/>
            <a:chExt cx="579755" cy="333375"/>
          </a:xfrm>
        </p:grpSpPr>
        <p:sp>
          <p:nvSpPr>
            <p:cNvPr id="11" name="object 11"/>
            <p:cNvSpPr/>
            <p:nvPr/>
          </p:nvSpPr>
          <p:spPr>
            <a:xfrm>
              <a:off x="3271837" y="219858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2198585"/>
              <a:ext cx="18415" cy="324485"/>
            </a:xfrm>
            <a:custGeom>
              <a:avLst/>
              <a:gdLst/>
              <a:ahLst/>
              <a:cxnLst/>
              <a:rect l="l" t="t" r="r" b="b"/>
              <a:pathLst>
                <a:path w="18414" h="324485">
                  <a:moveTo>
                    <a:pt x="0" y="324345"/>
                  </a:moveTo>
                  <a:lnTo>
                    <a:pt x="18067" y="32434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3243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3118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004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16757"/>
            <a:ext cx="0" cy="191135"/>
          </a:xfrm>
          <a:custGeom>
            <a:avLst/>
            <a:gdLst/>
            <a:ahLst/>
            <a:cxnLst/>
            <a:rect l="l" t="t" r="r" b="b"/>
            <a:pathLst>
              <a:path h="191135">
                <a:moveTo>
                  <a:pt x="0" y="0"/>
                </a:moveTo>
                <a:lnTo>
                  <a:pt x="0" y="19060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00428"/>
            <a:ext cx="18415" cy="629285"/>
          </a:xfrm>
          <a:custGeom>
            <a:avLst/>
            <a:gdLst/>
            <a:ahLst/>
            <a:cxnLst/>
            <a:rect l="l" t="t" r="r" b="b"/>
            <a:pathLst>
              <a:path w="18414" h="629285">
                <a:moveTo>
                  <a:pt x="0" y="629145"/>
                </a:moveTo>
                <a:lnTo>
                  <a:pt x="18067" y="629145"/>
                </a:lnTo>
                <a:lnTo>
                  <a:pt x="18067" y="0"/>
                </a:lnTo>
                <a:lnTo>
                  <a:pt x="0" y="0"/>
                </a:lnTo>
                <a:lnTo>
                  <a:pt x="0" y="6291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073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1525905"/>
          </a:xfrm>
          <a:custGeom>
            <a:avLst/>
            <a:gdLst/>
            <a:ahLst/>
            <a:cxnLst/>
            <a:rect l="l" t="t" r="r" b="b"/>
            <a:pathLst>
              <a:path w="18415" h="1525905">
                <a:moveTo>
                  <a:pt x="0" y="0"/>
                </a:moveTo>
                <a:lnTo>
                  <a:pt x="18067" y="0"/>
                </a:lnTo>
                <a:lnTo>
                  <a:pt x="18067" y="1525879"/>
                </a:lnTo>
                <a:lnTo>
                  <a:pt x="0" y="15258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14482"/>
            <a:ext cx="1061720" cy="1293495"/>
            <a:chOff x="712034" y="2014482"/>
            <a:chExt cx="1061720" cy="1293495"/>
          </a:xfrm>
        </p:grpSpPr>
        <p:sp>
          <p:nvSpPr>
            <p:cNvPr id="20" name="object 20"/>
            <p:cNvSpPr/>
            <p:nvPr/>
          </p:nvSpPr>
          <p:spPr>
            <a:xfrm>
              <a:off x="1242809" y="3043288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0"/>
                  </a:moveTo>
                  <a:lnTo>
                    <a:pt x="0" y="2640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23516"/>
              <a:ext cx="1043940" cy="1019810"/>
            </a:xfrm>
            <a:custGeom>
              <a:avLst/>
              <a:gdLst/>
              <a:ahLst/>
              <a:cxnLst/>
              <a:rect l="l" t="t" r="r" b="b"/>
              <a:pathLst>
                <a:path w="1043939" h="1019810">
                  <a:moveTo>
                    <a:pt x="1043482" y="1019771"/>
                  </a:moveTo>
                  <a:lnTo>
                    <a:pt x="0" y="101977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1977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23516"/>
              <a:ext cx="1043940" cy="1019810"/>
            </a:xfrm>
            <a:custGeom>
              <a:avLst/>
              <a:gdLst/>
              <a:ahLst/>
              <a:cxnLst/>
              <a:rect l="l" t="t" r="r" b="b"/>
              <a:pathLst>
                <a:path w="1043939" h="1019810">
                  <a:moveTo>
                    <a:pt x="0" y="0"/>
                  </a:moveTo>
                  <a:lnTo>
                    <a:pt x="1043482" y="0"/>
                  </a:lnTo>
                  <a:lnTo>
                    <a:pt x="1043482" y="1019771"/>
                  </a:lnTo>
                  <a:lnTo>
                    <a:pt x="0" y="10197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6809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1871455" y="1202283"/>
            <a:ext cx="1061720" cy="2114550"/>
            <a:chOff x="1871455" y="1202283"/>
            <a:chExt cx="1061720" cy="2114550"/>
          </a:xfrm>
        </p:grpSpPr>
        <p:sp>
          <p:nvSpPr>
            <p:cNvPr id="25" name="object 25"/>
            <p:cNvSpPr/>
            <p:nvPr/>
          </p:nvSpPr>
          <p:spPr>
            <a:xfrm>
              <a:off x="2393247" y="1202283"/>
              <a:ext cx="18415" cy="620395"/>
            </a:xfrm>
            <a:custGeom>
              <a:avLst/>
              <a:gdLst/>
              <a:ahLst/>
              <a:cxnLst/>
              <a:rect l="l" t="t" r="r" b="b"/>
              <a:pathLst>
                <a:path w="18414" h="620394">
                  <a:moveTo>
                    <a:pt x="0" y="0"/>
                  </a:moveTo>
                  <a:lnTo>
                    <a:pt x="18067" y="0"/>
                  </a:lnTo>
                  <a:lnTo>
                    <a:pt x="18067" y="620115"/>
                  </a:lnTo>
                  <a:lnTo>
                    <a:pt x="0" y="620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822399"/>
              <a:ext cx="1043940" cy="1485265"/>
            </a:xfrm>
            <a:custGeom>
              <a:avLst/>
              <a:gdLst/>
              <a:ahLst/>
              <a:cxnLst/>
              <a:rect l="l" t="t" r="r" b="b"/>
              <a:pathLst>
                <a:path w="1043939" h="1485264">
                  <a:moveTo>
                    <a:pt x="1043533" y="1484960"/>
                  </a:moveTo>
                  <a:lnTo>
                    <a:pt x="0" y="14849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8496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22399"/>
              <a:ext cx="1043940" cy="1485265"/>
            </a:xfrm>
            <a:custGeom>
              <a:avLst/>
              <a:gdLst/>
              <a:ahLst/>
              <a:cxnLst/>
              <a:rect l="l" t="t" r="r" b="b"/>
              <a:pathLst>
                <a:path w="1043939" h="1485264">
                  <a:moveTo>
                    <a:pt x="0" y="0"/>
                  </a:moveTo>
                  <a:lnTo>
                    <a:pt x="1043533" y="0"/>
                  </a:lnTo>
                  <a:lnTo>
                    <a:pt x="1043533" y="1484960"/>
                  </a:lnTo>
                  <a:lnTo>
                    <a:pt x="0" y="14849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7793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2198585"/>
            <a:ext cx="1061720" cy="1118235"/>
            <a:chOff x="3030927" y="2198585"/>
            <a:chExt cx="1061720" cy="1118235"/>
          </a:xfrm>
        </p:grpSpPr>
        <p:sp>
          <p:nvSpPr>
            <p:cNvPr id="30" name="object 30"/>
            <p:cNvSpPr/>
            <p:nvPr/>
          </p:nvSpPr>
          <p:spPr>
            <a:xfrm>
              <a:off x="3552668" y="2198585"/>
              <a:ext cx="18415" cy="324485"/>
            </a:xfrm>
            <a:custGeom>
              <a:avLst/>
              <a:gdLst/>
              <a:ahLst/>
              <a:cxnLst/>
              <a:rect l="l" t="t" r="r" b="b"/>
              <a:pathLst>
                <a:path w="18414" h="324485">
                  <a:moveTo>
                    <a:pt x="0" y="0"/>
                  </a:moveTo>
                  <a:lnTo>
                    <a:pt x="18067" y="0"/>
                  </a:lnTo>
                  <a:lnTo>
                    <a:pt x="18067" y="324345"/>
                  </a:lnTo>
                  <a:lnTo>
                    <a:pt x="0" y="3243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522931"/>
              <a:ext cx="1043940" cy="784860"/>
            </a:xfrm>
            <a:custGeom>
              <a:avLst/>
              <a:gdLst/>
              <a:ahLst/>
              <a:cxnLst/>
              <a:rect l="l" t="t" r="r" b="b"/>
              <a:pathLst>
                <a:path w="1043939" h="784860">
                  <a:moveTo>
                    <a:pt x="1043482" y="784428"/>
                  </a:moveTo>
                  <a:lnTo>
                    <a:pt x="0" y="7844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8442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522931"/>
              <a:ext cx="1043940" cy="784860"/>
            </a:xfrm>
            <a:custGeom>
              <a:avLst/>
              <a:gdLst/>
              <a:ahLst/>
              <a:cxnLst/>
              <a:rect l="l" t="t" r="r" b="b"/>
              <a:pathLst>
                <a:path w="1043939" h="784860">
                  <a:moveTo>
                    <a:pt x="0" y="0"/>
                  </a:moveTo>
                  <a:lnTo>
                    <a:pt x="1043482" y="0"/>
                  </a:lnTo>
                  <a:lnTo>
                    <a:pt x="1043482" y="784428"/>
                  </a:lnTo>
                  <a:lnTo>
                    <a:pt x="0" y="7844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7807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1800428"/>
            <a:ext cx="18415" cy="629285"/>
          </a:xfrm>
          <a:custGeom>
            <a:avLst/>
            <a:gdLst/>
            <a:ahLst/>
            <a:cxnLst/>
            <a:rect l="l" t="t" r="r" b="b"/>
            <a:pathLst>
              <a:path w="18414" h="629285">
                <a:moveTo>
                  <a:pt x="0" y="0"/>
                </a:moveTo>
                <a:lnTo>
                  <a:pt x="18067" y="0"/>
                </a:lnTo>
                <a:lnTo>
                  <a:pt x="18067" y="629145"/>
                </a:lnTo>
                <a:lnTo>
                  <a:pt x="0" y="6291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2420539"/>
            <a:ext cx="1061720" cy="887094"/>
            <a:chOff x="4190348" y="2420539"/>
            <a:chExt cx="1061720" cy="887094"/>
          </a:xfrm>
        </p:grpSpPr>
        <p:sp>
          <p:nvSpPr>
            <p:cNvPr id="36" name="object 36"/>
            <p:cNvSpPr/>
            <p:nvPr/>
          </p:nvSpPr>
          <p:spPr>
            <a:xfrm>
              <a:off x="4721123" y="3116757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0"/>
                  </a:moveTo>
                  <a:lnTo>
                    <a:pt x="0" y="19060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429573"/>
              <a:ext cx="1043940" cy="687705"/>
            </a:xfrm>
            <a:custGeom>
              <a:avLst/>
              <a:gdLst/>
              <a:ahLst/>
              <a:cxnLst/>
              <a:rect l="l" t="t" r="r" b="b"/>
              <a:pathLst>
                <a:path w="1043939" h="687705">
                  <a:moveTo>
                    <a:pt x="1043533" y="687184"/>
                  </a:moveTo>
                  <a:lnTo>
                    <a:pt x="0" y="68718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8718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29573"/>
              <a:ext cx="1043940" cy="687705"/>
            </a:xfrm>
            <a:custGeom>
              <a:avLst/>
              <a:gdLst/>
              <a:ahLst/>
              <a:cxnLst/>
              <a:rect l="l" t="t" r="r" b="b"/>
              <a:pathLst>
                <a:path w="1043939" h="687705">
                  <a:moveTo>
                    <a:pt x="0" y="0"/>
                  </a:moveTo>
                  <a:lnTo>
                    <a:pt x="1043533" y="0"/>
                  </a:lnTo>
                  <a:lnTo>
                    <a:pt x="1043533" y="687184"/>
                  </a:lnTo>
                  <a:lnTo>
                    <a:pt x="0" y="68718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8442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832866"/>
            <a:ext cx="74357" cy="74360"/>
          </a:xfrm>
          <a:prstGeom prst="rect">
            <a:avLst/>
          </a:prstGeom>
        </p:spPr>
      </p:pic>
      <p:sp>
        <p:nvSpPr>
          <p:cNvPr id="41" name="object 41"/>
          <p:cNvSpPr/>
          <p:nvPr/>
        </p:nvSpPr>
        <p:spPr>
          <a:xfrm>
            <a:off x="1207693" y="24089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67165" y="25103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6586" y="28307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" name="object 44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5" name="object 45"/>
            <p:cNvSpPr/>
            <p:nvPr/>
          </p:nvSpPr>
          <p:spPr>
            <a:xfrm>
              <a:off x="4686045" y="257487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2368" y="1273124"/>
              <a:ext cx="34925" cy="2852420"/>
            </a:xfrm>
            <a:custGeom>
              <a:avLst/>
              <a:gdLst/>
              <a:ahLst/>
              <a:cxnLst/>
              <a:rect l="l" t="t" r="r" b="b"/>
              <a:pathLst>
                <a:path w="34925" h="2852420">
                  <a:moveTo>
                    <a:pt x="0" y="2851848"/>
                  </a:moveTo>
                  <a:lnTo>
                    <a:pt x="34772" y="2851848"/>
                  </a:lnTo>
                </a:path>
                <a:path w="34925" h="2852420">
                  <a:moveTo>
                    <a:pt x="0" y="1425917"/>
                  </a:moveTo>
                  <a:lnTo>
                    <a:pt x="34772" y="1425917"/>
                  </a:lnTo>
                </a:path>
                <a:path w="34925" h="28524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268783" y="25905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7" name="object 57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11646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124918" y="0"/>
            <a:ext cx="1713864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N-palmitoyltaurine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2092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209203"/>
            <a:ext cx="18415" cy="713740"/>
          </a:xfrm>
          <a:custGeom>
            <a:avLst/>
            <a:gdLst/>
            <a:ahLst/>
            <a:cxnLst/>
            <a:rect l="l" t="t" r="r" b="b"/>
            <a:pathLst>
              <a:path w="18415" h="713739">
                <a:moveTo>
                  <a:pt x="0" y="713130"/>
                </a:moveTo>
                <a:lnTo>
                  <a:pt x="18067" y="713130"/>
                </a:lnTo>
                <a:lnTo>
                  <a:pt x="18067" y="0"/>
                </a:lnTo>
                <a:lnTo>
                  <a:pt x="0" y="0"/>
                </a:lnTo>
                <a:lnTo>
                  <a:pt x="0" y="7131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500437"/>
            <a:ext cx="0" cy="136525"/>
          </a:xfrm>
          <a:custGeom>
            <a:avLst/>
            <a:gdLst/>
            <a:ahLst/>
            <a:cxnLst/>
            <a:rect l="l" t="t" r="r" b="b"/>
            <a:pathLst>
              <a:path h="136525">
                <a:moveTo>
                  <a:pt x="0" y="0"/>
                </a:moveTo>
                <a:lnTo>
                  <a:pt x="0" y="13608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365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315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62376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0"/>
                </a:moveTo>
                <a:lnTo>
                  <a:pt x="0" y="6682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31542"/>
            <a:ext cx="18415" cy="231775"/>
          </a:xfrm>
          <a:custGeom>
            <a:avLst/>
            <a:gdLst/>
            <a:ahLst/>
            <a:cxnLst/>
            <a:rect l="l" t="t" r="r" b="b"/>
            <a:pathLst>
              <a:path w="18414" h="231775">
                <a:moveTo>
                  <a:pt x="0" y="231622"/>
                </a:moveTo>
                <a:lnTo>
                  <a:pt x="18067" y="231622"/>
                </a:lnTo>
                <a:lnTo>
                  <a:pt x="18067" y="0"/>
                </a:lnTo>
                <a:lnTo>
                  <a:pt x="0" y="0"/>
                </a:lnTo>
                <a:lnTo>
                  <a:pt x="0" y="2316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292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5751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847581"/>
            <a:ext cx="579755" cy="240665"/>
            <a:chOff x="3271837" y="2847581"/>
            <a:chExt cx="579755" cy="240665"/>
          </a:xfrm>
        </p:grpSpPr>
        <p:sp>
          <p:nvSpPr>
            <p:cNvPr id="12" name="object 12"/>
            <p:cNvSpPr/>
            <p:nvPr/>
          </p:nvSpPr>
          <p:spPr>
            <a:xfrm>
              <a:off x="3561702" y="2847581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279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07886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26482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09874"/>
            <a:ext cx="0" cy="43180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306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648204"/>
            <a:ext cx="18415" cy="278130"/>
          </a:xfrm>
          <a:custGeom>
            <a:avLst/>
            <a:gdLst/>
            <a:ahLst/>
            <a:cxnLst/>
            <a:rect l="l" t="t" r="r" b="b"/>
            <a:pathLst>
              <a:path w="18414" h="278130">
                <a:moveTo>
                  <a:pt x="0" y="277660"/>
                </a:moveTo>
                <a:lnTo>
                  <a:pt x="18067" y="277660"/>
                </a:lnTo>
                <a:lnTo>
                  <a:pt x="18067" y="0"/>
                </a:lnTo>
                <a:lnTo>
                  <a:pt x="0" y="0"/>
                </a:lnTo>
                <a:lnTo>
                  <a:pt x="0" y="2776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529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209203"/>
            <a:ext cx="18415" cy="713740"/>
          </a:xfrm>
          <a:custGeom>
            <a:avLst/>
            <a:gdLst/>
            <a:ahLst/>
            <a:cxnLst/>
            <a:rect l="l" t="t" r="r" b="b"/>
            <a:pathLst>
              <a:path w="18415" h="713739">
                <a:moveTo>
                  <a:pt x="0" y="0"/>
                </a:moveTo>
                <a:lnTo>
                  <a:pt x="18067" y="0"/>
                </a:lnTo>
                <a:lnTo>
                  <a:pt x="18067" y="713130"/>
                </a:lnTo>
                <a:lnTo>
                  <a:pt x="0" y="71313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13299"/>
            <a:ext cx="1061720" cy="723265"/>
            <a:chOff x="712034" y="2913299"/>
            <a:chExt cx="1061720" cy="723265"/>
          </a:xfrm>
        </p:grpSpPr>
        <p:sp>
          <p:nvSpPr>
            <p:cNvPr id="20" name="object 20"/>
            <p:cNvSpPr/>
            <p:nvPr/>
          </p:nvSpPr>
          <p:spPr>
            <a:xfrm>
              <a:off x="1242809" y="3500437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0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22333"/>
              <a:ext cx="1043940" cy="578485"/>
            </a:xfrm>
            <a:custGeom>
              <a:avLst/>
              <a:gdLst/>
              <a:ahLst/>
              <a:cxnLst/>
              <a:rect l="l" t="t" r="r" b="b"/>
              <a:pathLst>
                <a:path w="1043939" h="578485">
                  <a:moveTo>
                    <a:pt x="1043482" y="578104"/>
                  </a:moveTo>
                  <a:lnTo>
                    <a:pt x="0" y="5781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810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22333"/>
              <a:ext cx="1043940" cy="578485"/>
            </a:xfrm>
            <a:custGeom>
              <a:avLst/>
              <a:gdLst/>
              <a:ahLst/>
              <a:cxnLst/>
              <a:rect l="l" t="t" r="r" b="b"/>
              <a:pathLst>
                <a:path w="1043939" h="578485">
                  <a:moveTo>
                    <a:pt x="0" y="0"/>
                  </a:moveTo>
                  <a:lnTo>
                    <a:pt x="1043482" y="0"/>
                  </a:lnTo>
                  <a:lnTo>
                    <a:pt x="1043482" y="578104"/>
                  </a:lnTo>
                  <a:lnTo>
                    <a:pt x="0" y="5781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2887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931542"/>
            <a:ext cx="18415" cy="231775"/>
          </a:xfrm>
          <a:custGeom>
            <a:avLst/>
            <a:gdLst/>
            <a:ahLst/>
            <a:cxnLst/>
            <a:rect l="l" t="t" r="r" b="b"/>
            <a:pathLst>
              <a:path w="18414" h="231775">
                <a:moveTo>
                  <a:pt x="0" y="0"/>
                </a:moveTo>
                <a:lnTo>
                  <a:pt x="18067" y="0"/>
                </a:lnTo>
                <a:lnTo>
                  <a:pt x="18067" y="231622"/>
                </a:lnTo>
                <a:lnTo>
                  <a:pt x="0" y="2316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154131"/>
            <a:ext cx="1061720" cy="875665"/>
            <a:chOff x="1871455" y="2154131"/>
            <a:chExt cx="1061720" cy="875665"/>
          </a:xfrm>
        </p:grpSpPr>
        <p:sp>
          <p:nvSpPr>
            <p:cNvPr id="26" name="object 26"/>
            <p:cNvSpPr/>
            <p:nvPr/>
          </p:nvSpPr>
          <p:spPr>
            <a:xfrm>
              <a:off x="2402281" y="2962376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682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63165"/>
              <a:ext cx="1043940" cy="799465"/>
            </a:xfrm>
            <a:custGeom>
              <a:avLst/>
              <a:gdLst/>
              <a:ahLst/>
              <a:cxnLst/>
              <a:rect l="l" t="t" r="r" b="b"/>
              <a:pathLst>
                <a:path w="1043939" h="799464">
                  <a:moveTo>
                    <a:pt x="1043533" y="799211"/>
                  </a:moveTo>
                  <a:lnTo>
                    <a:pt x="0" y="7992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9921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63165"/>
              <a:ext cx="1043940" cy="799465"/>
            </a:xfrm>
            <a:custGeom>
              <a:avLst/>
              <a:gdLst/>
              <a:ahLst/>
              <a:cxnLst/>
              <a:rect l="l" t="t" r="r" b="b"/>
              <a:pathLst>
                <a:path w="1043939" h="799464">
                  <a:moveTo>
                    <a:pt x="0" y="0"/>
                  </a:moveTo>
                  <a:lnTo>
                    <a:pt x="1043533" y="0"/>
                  </a:lnTo>
                  <a:lnTo>
                    <a:pt x="1043533" y="799211"/>
                  </a:lnTo>
                  <a:lnTo>
                    <a:pt x="0" y="7992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75613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570653"/>
            <a:ext cx="1061720" cy="508634"/>
            <a:chOff x="3030927" y="2570653"/>
            <a:chExt cx="1061720" cy="508634"/>
          </a:xfrm>
        </p:grpSpPr>
        <p:sp>
          <p:nvSpPr>
            <p:cNvPr id="31" name="object 31"/>
            <p:cNvSpPr/>
            <p:nvPr/>
          </p:nvSpPr>
          <p:spPr>
            <a:xfrm>
              <a:off x="3561702" y="2847581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2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579687"/>
              <a:ext cx="1043940" cy="267970"/>
            </a:xfrm>
            <a:custGeom>
              <a:avLst/>
              <a:gdLst/>
              <a:ahLst/>
              <a:cxnLst/>
              <a:rect l="l" t="t" r="r" b="b"/>
              <a:pathLst>
                <a:path w="1043939" h="267969">
                  <a:moveTo>
                    <a:pt x="1043482" y="267893"/>
                  </a:moveTo>
                  <a:lnTo>
                    <a:pt x="0" y="26789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6789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79687"/>
              <a:ext cx="1043940" cy="267970"/>
            </a:xfrm>
            <a:custGeom>
              <a:avLst/>
              <a:gdLst/>
              <a:ahLst/>
              <a:cxnLst/>
              <a:rect l="l" t="t" r="r" b="b"/>
              <a:pathLst>
                <a:path w="1043939" h="267969">
                  <a:moveTo>
                    <a:pt x="0" y="0"/>
                  </a:moveTo>
                  <a:lnTo>
                    <a:pt x="1043482" y="0"/>
                  </a:lnTo>
                  <a:lnTo>
                    <a:pt x="1043482" y="267893"/>
                  </a:lnTo>
                  <a:lnTo>
                    <a:pt x="0" y="2678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982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648204"/>
            <a:ext cx="18415" cy="278130"/>
          </a:xfrm>
          <a:custGeom>
            <a:avLst/>
            <a:gdLst/>
            <a:ahLst/>
            <a:cxnLst/>
            <a:rect l="l" t="t" r="r" b="b"/>
            <a:pathLst>
              <a:path w="18414" h="278130">
                <a:moveTo>
                  <a:pt x="0" y="0"/>
                </a:moveTo>
                <a:lnTo>
                  <a:pt x="18067" y="0"/>
                </a:lnTo>
                <a:lnTo>
                  <a:pt x="18067" y="277660"/>
                </a:lnTo>
                <a:lnTo>
                  <a:pt x="0" y="2776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916830"/>
            <a:ext cx="1061720" cy="336550"/>
            <a:chOff x="4190348" y="2916830"/>
            <a:chExt cx="1061720" cy="336550"/>
          </a:xfrm>
        </p:grpSpPr>
        <p:sp>
          <p:nvSpPr>
            <p:cNvPr id="37" name="object 37"/>
            <p:cNvSpPr/>
            <p:nvPr/>
          </p:nvSpPr>
          <p:spPr>
            <a:xfrm>
              <a:off x="4721123" y="3209874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306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925864"/>
              <a:ext cx="1043940" cy="284480"/>
            </a:xfrm>
            <a:custGeom>
              <a:avLst/>
              <a:gdLst/>
              <a:ahLst/>
              <a:cxnLst/>
              <a:rect l="l" t="t" r="r" b="b"/>
              <a:pathLst>
                <a:path w="1043939" h="284480">
                  <a:moveTo>
                    <a:pt x="1043533" y="284010"/>
                  </a:moveTo>
                  <a:lnTo>
                    <a:pt x="0" y="28401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8401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25864"/>
              <a:ext cx="1043940" cy="284480"/>
            </a:xfrm>
            <a:custGeom>
              <a:avLst/>
              <a:gdLst/>
              <a:ahLst/>
              <a:cxnLst/>
              <a:rect l="l" t="t" r="r" b="b"/>
              <a:pathLst>
                <a:path w="1043939" h="284480">
                  <a:moveTo>
                    <a:pt x="0" y="0"/>
                  </a:moveTo>
                  <a:lnTo>
                    <a:pt x="1043533" y="0"/>
                  </a:lnTo>
                  <a:lnTo>
                    <a:pt x="1043533" y="284010"/>
                  </a:lnTo>
                  <a:lnTo>
                    <a:pt x="0" y="2840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0632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829270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3276775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619971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3606331"/>
            <a:ext cx="74357" cy="74360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1797571"/>
            <a:ext cx="74357" cy="74360"/>
          </a:xfrm>
          <a:prstGeom prst="rect">
            <a:avLst/>
          </a:prstGeom>
        </p:spPr>
      </p:pic>
      <p:sp>
        <p:nvSpPr>
          <p:cNvPr id="47" name="object 47"/>
          <p:cNvSpPr/>
          <p:nvPr/>
        </p:nvSpPr>
        <p:spPr>
          <a:xfrm>
            <a:off x="1207693" y="30121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67165" y="25599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26586" y="24490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" name="object 50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1" name="object 51"/>
            <p:cNvSpPr/>
            <p:nvPr/>
          </p:nvSpPr>
          <p:spPr>
            <a:xfrm>
              <a:off x="4686045" y="293141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2368" y="516978"/>
              <a:ext cx="34925" cy="3608070"/>
            </a:xfrm>
            <a:custGeom>
              <a:avLst/>
              <a:gdLst/>
              <a:ahLst/>
              <a:cxnLst/>
              <a:rect l="l" t="t" r="r" b="b"/>
              <a:pathLst>
                <a:path w="34925" h="3608070">
                  <a:moveTo>
                    <a:pt x="0" y="3607993"/>
                  </a:moveTo>
                  <a:lnTo>
                    <a:pt x="34772" y="3607993"/>
                  </a:lnTo>
                </a:path>
                <a:path w="34925" h="3608070">
                  <a:moveTo>
                    <a:pt x="0" y="2405354"/>
                  </a:moveTo>
                  <a:lnTo>
                    <a:pt x="34772" y="2405354"/>
                  </a:lnTo>
                </a:path>
                <a:path w="34925" h="3608070">
                  <a:moveTo>
                    <a:pt x="0" y="1202677"/>
                  </a:moveTo>
                  <a:lnTo>
                    <a:pt x="34772" y="1202677"/>
                  </a:lnTo>
                </a:path>
                <a:path w="34925" h="36080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268783" y="28137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61116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4084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932483" y="0"/>
            <a:ext cx="209804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linoleoyl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ethanolamide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1727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172792"/>
            <a:ext cx="18415" cy="265430"/>
          </a:xfrm>
          <a:custGeom>
            <a:avLst/>
            <a:gdLst/>
            <a:ahLst/>
            <a:cxnLst/>
            <a:rect l="l" t="t" r="r" b="b"/>
            <a:pathLst>
              <a:path w="18415" h="265430">
                <a:moveTo>
                  <a:pt x="0" y="264960"/>
                </a:moveTo>
                <a:lnTo>
                  <a:pt x="18067" y="264960"/>
                </a:lnTo>
                <a:lnTo>
                  <a:pt x="18067" y="0"/>
                </a:lnTo>
                <a:lnTo>
                  <a:pt x="0" y="0"/>
                </a:lnTo>
                <a:lnTo>
                  <a:pt x="0" y="264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003651"/>
            <a:ext cx="0" cy="294640"/>
          </a:xfrm>
          <a:custGeom>
            <a:avLst/>
            <a:gdLst/>
            <a:ahLst/>
            <a:cxnLst/>
            <a:rect l="l" t="t" r="r" b="b"/>
            <a:pathLst>
              <a:path h="294639">
                <a:moveTo>
                  <a:pt x="0" y="0"/>
                </a:moveTo>
                <a:lnTo>
                  <a:pt x="0" y="2945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981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5441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30930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0"/>
                </a:moveTo>
                <a:lnTo>
                  <a:pt x="0" y="2117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544114"/>
            <a:ext cx="18415" cy="413384"/>
          </a:xfrm>
          <a:custGeom>
            <a:avLst/>
            <a:gdLst/>
            <a:ahLst/>
            <a:cxnLst/>
            <a:rect l="l" t="t" r="r" b="b"/>
            <a:pathLst>
              <a:path w="18414" h="413385">
                <a:moveTo>
                  <a:pt x="0" y="413296"/>
                </a:moveTo>
                <a:lnTo>
                  <a:pt x="18067" y="413296"/>
                </a:lnTo>
                <a:lnTo>
                  <a:pt x="18067" y="0"/>
                </a:lnTo>
                <a:lnTo>
                  <a:pt x="0" y="0"/>
                </a:lnTo>
                <a:lnTo>
                  <a:pt x="0" y="4132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427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9662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1837" y="31420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31309" y="15614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21123" y="3245599"/>
            <a:ext cx="0" cy="213995"/>
          </a:xfrm>
          <a:custGeom>
            <a:avLst/>
            <a:gdLst/>
            <a:ahLst/>
            <a:cxnLst/>
            <a:rect l="l" t="t" r="r" b="b"/>
            <a:pathLst>
              <a:path h="213995">
                <a:moveTo>
                  <a:pt x="0" y="0"/>
                </a:moveTo>
                <a:lnTo>
                  <a:pt x="0" y="2138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12089" y="1561452"/>
            <a:ext cx="18415" cy="746125"/>
          </a:xfrm>
          <a:custGeom>
            <a:avLst/>
            <a:gdLst/>
            <a:ahLst/>
            <a:cxnLst/>
            <a:rect l="l" t="t" r="r" b="b"/>
            <a:pathLst>
              <a:path w="18414" h="746125">
                <a:moveTo>
                  <a:pt x="0" y="745731"/>
                </a:moveTo>
                <a:lnTo>
                  <a:pt x="18067" y="745731"/>
                </a:lnTo>
                <a:lnTo>
                  <a:pt x="18067" y="0"/>
                </a:lnTo>
                <a:lnTo>
                  <a:pt x="0" y="0"/>
                </a:lnTo>
                <a:lnTo>
                  <a:pt x="0" y="7457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31309" y="34594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33775" y="2172792"/>
            <a:ext cx="18415" cy="265430"/>
          </a:xfrm>
          <a:custGeom>
            <a:avLst/>
            <a:gdLst/>
            <a:ahLst/>
            <a:cxnLst/>
            <a:rect l="l" t="t" r="r" b="b"/>
            <a:pathLst>
              <a:path w="18415" h="265430">
                <a:moveTo>
                  <a:pt x="0" y="0"/>
                </a:moveTo>
                <a:lnTo>
                  <a:pt x="18067" y="0"/>
                </a:lnTo>
                <a:lnTo>
                  <a:pt x="18067" y="264960"/>
                </a:lnTo>
                <a:lnTo>
                  <a:pt x="0" y="2649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712034" y="2428718"/>
            <a:ext cx="1061720" cy="869950"/>
            <a:chOff x="712034" y="2428718"/>
            <a:chExt cx="1061720" cy="869950"/>
          </a:xfrm>
        </p:grpSpPr>
        <p:sp>
          <p:nvSpPr>
            <p:cNvPr id="18" name="object 18"/>
            <p:cNvSpPr/>
            <p:nvPr/>
          </p:nvSpPr>
          <p:spPr>
            <a:xfrm>
              <a:off x="1242809" y="3003651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5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2437752"/>
              <a:ext cx="1043940" cy="566420"/>
            </a:xfrm>
            <a:custGeom>
              <a:avLst/>
              <a:gdLst/>
              <a:ahLst/>
              <a:cxnLst/>
              <a:rect l="l" t="t" r="r" b="b"/>
              <a:pathLst>
                <a:path w="1043939" h="566419">
                  <a:moveTo>
                    <a:pt x="1043482" y="565899"/>
                  </a:moveTo>
                  <a:lnTo>
                    <a:pt x="0" y="56589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589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437752"/>
              <a:ext cx="1043940" cy="566420"/>
            </a:xfrm>
            <a:custGeom>
              <a:avLst/>
              <a:gdLst/>
              <a:ahLst/>
              <a:cxnLst/>
              <a:rect l="l" t="t" r="r" b="b"/>
              <a:pathLst>
                <a:path w="1043939" h="566419">
                  <a:moveTo>
                    <a:pt x="0" y="0"/>
                  </a:moveTo>
                  <a:lnTo>
                    <a:pt x="1043482" y="0"/>
                  </a:lnTo>
                  <a:lnTo>
                    <a:pt x="1043482" y="565899"/>
                  </a:lnTo>
                  <a:lnTo>
                    <a:pt x="0" y="5658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736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393247" y="2544114"/>
            <a:ext cx="18415" cy="413384"/>
          </a:xfrm>
          <a:custGeom>
            <a:avLst/>
            <a:gdLst/>
            <a:ahLst/>
            <a:cxnLst/>
            <a:rect l="l" t="t" r="r" b="b"/>
            <a:pathLst>
              <a:path w="18414" h="413385">
                <a:moveTo>
                  <a:pt x="0" y="0"/>
                </a:moveTo>
                <a:lnTo>
                  <a:pt x="18067" y="0"/>
                </a:lnTo>
                <a:lnTo>
                  <a:pt x="18067" y="413296"/>
                </a:lnTo>
                <a:lnTo>
                  <a:pt x="0" y="4132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1871455" y="2948377"/>
            <a:ext cx="1061720" cy="694690"/>
            <a:chOff x="1871455" y="2948377"/>
            <a:chExt cx="1061720" cy="694690"/>
          </a:xfrm>
        </p:grpSpPr>
        <p:sp>
          <p:nvSpPr>
            <p:cNvPr id="24" name="object 24"/>
            <p:cNvSpPr/>
            <p:nvPr/>
          </p:nvSpPr>
          <p:spPr>
            <a:xfrm>
              <a:off x="2402281" y="3430930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0"/>
                  </a:moveTo>
                  <a:lnTo>
                    <a:pt x="0" y="2117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2957410"/>
              <a:ext cx="1043940" cy="473709"/>
            </a:xfrm>
            <a:custGeom>
              <a:avLst/>
              <a:gdLst/>
              <a:ahLst/>
              <a:cxnLst/>
              <a:rect l="l" t="t" r="r" b="b"/>
              <a:pathLst>
                <a:path w="1043939" h="473710">
                  <a:moveTo>
                    <a:pt x="1043533" y="473519"/>
                  </a:moveTo>
                  <a:lnTo>
                    <a:pt x="0" y="47351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351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957410"/>
              <a:ext cx="1043940" cy="473709"/>
            </a:xfrm>
            <a:custGeom>
              <a:avLst/>
              <a:gdLst/>
              <a:ahLst/>
              <a:cxnLst/>
              <a:rect l="l" t="t" r="r" b="b"/>
              <a:pathLst>
                <a:path w="1043939" h="473710">
                  <a:moveTo>
                    <a:pt x="0" y="0"/>
                  </a:moveTo>
                  <a:lnTo>
                    <a:pt x="1043533" y="0"/>
                  </a:lnTo>
                  <a:lnTo>
                    <a:pt x="1043533" y="473519"/>
                  </a:lnTo>
                  <a:lnTo>
                    <a:pt x="0" y="47351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187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030927" y="2961724"/>
            <a:ext cx="1061720" cy="185420"/>
            <a:chOff x="3030927" y="2961724"/>
            <a:chExt cx="1061720" cy="185420"/>
          </a:xfrm>
        </p:grpSpPr>
        <p:sp>
          <p:nvSpPr>
            <p:cNvPr id="29" name="object 29"/>
            <p:cNvSpPr/>
            <p:nvPr/>
          </p:nvSpPr>
          <p:spPr>
            <a:xfrm>
              <a:off x="3039960" y="2970758"/>
              <a:ext cx="1043940" cy="167005"/>
            </a:xfrm>
            <a:custGeom>
              <a:avLst/>
              <a:gdLst/>
              <a:ahLst/>
              <a:cxnLst/>
              <a:rect l="l" t="t" r="r" b="b"/>
              <a:pathLst>
                <a:path w="1043939" h="167005">
                  <a:moveTo>
                    <a:pt x="1043482" y="166789"/>
                  </a:moveTo>
                  <a:lnTo>
                    <a:pt x="0" y="1667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678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2970758"/>
              <a:ext cx="1043940" cy="167005"/>
            </a:xfrm>
            <a:custGeom>
              <a:avLst/>
              <a:gdLst/>
              <a:ahLst/>
              <a:cxnLst/>
              <a:rect l="l" t="t" r="r" b="b"/>
              <a:pathLst>
                <a:path w="1043939" h="167005">
                  <a:moveTo>
                    <a:pt x="0" y="0"/>
                  </a:moveTo>
                  <a:lnTo>
                    <a:pt x="1043482" y="0"/>
                  </a:lnTo>
                  <a:lnTo>
                    <a:pt x="1043482" y="166789"/>
                  </a:lnTo>
                  <a:lnTo>
                    <a:pt x="0" y="1667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30557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/>
          <p:nvPr/>
        </p:nvSpPr>
        <p:spPr>
          <a:xfrm>
            <a:off x="4712089" y="1561452"/>
            <a:ext cx="18415" cy="746125"/>
          </a:xfrm>
          <a:custGeom>
            <a:avLst/>
            <a:gdLst/>
            <a:ahLst/>
            <a:cxnLst/>
            <a:rect l="l" t="t" r="r" b="b"/>
            <a:pathLst>
              <a:path w="18414" h="746125">
                <a:moveTo>
                  <a:pt x="0" y="0"/>
                </a:moveTo>
                <a:lnTo>
                  <a:pt x="18067" y="0"/>
                </a:lnTo>
                <a:lnTo>
                  <a:pt x="18067" y="745731"/>
                </a:lnTo>
                <a:lnTo>
                  <a:pt x="0" y="7457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" name="object 33"/>
          <p:cNvGrpSpPr/>
          <p:nvPr/>
        </p:nvGrpSpPr>
        <p:grpSpPr>
          <a:xfrm>
            <a:off x="4190348" y="2298149"/>
            <a:ext cx="1061720" cy="1161415"/>
            <a:chOff x="4190348" y="2298149"/>
            <a:chExt cx="1061720" cy="1161415"/>
          </a:xfrm>
        </p:grpSpPr>
        <p:sp>
          <p:nvSpPr>
            <p:cNvPr id="34" name="object 34"/>
            <p:cNvSpPr/>
            <p:nvPr/>
          </p:nvSpPr>
          <p:spPr>
            <a:xfrm>
              <a:off x="4721123" y="3245599"/>
              <a:ext cx="0" cy="213995"/>
            </a:xfrm>
            <a:custGeom>
              <a:avLst/>
              <a:gdLst/>
              <a:ahLst/>
              <a:cxnLst/>
              <a:rect l="l" t="t" r="r" b="b"/>
              <a:pathLst>
                <a:path h="213995">
                  <a:moveTo>
                    <a:pt x="0" y="0"/>
                  </a:moveTo>
                  <a:lnTo>
                    <a:pt x="0" y="21385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2307183"/>
              <a:ext cx="1043940" cy="938530"/>
            </a:xfrm>
            <a:custGeom>
              <a:avLst/>
              <a:gdLst/>
              <a:ahLst/>
              <a:cxnLst/>
              <a:rect l="l" t="t" r="r" b="b"/>
              <a:pathLst>
                <a:path w="1043939" h="938530">
                  <a:moveTo>
                    <a:pt x="1043533" y="938415"/>
                  </a:moveTo>
                  <a:lnTo>
                    <a:pt x="0" y="93841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3841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2307183"/>
              <a:ext cx="1043940" cy="938530"/>
            </a:xfrm>
            <a:custGeom>
              <a:avLst/>
              <a:gdLst/>
              <a:ahLst/>
              <a:cxnLst/>
              <a:rect l="l" t="t" r="r" b="b"/>
              <a:pathLst>
                <a:path w="1043939" h="938530">
                  <a:moveTo>
                    <a:pt x="0" y="0"/>
                  </a:moveTo>
                  <a:lnTo>
                    <a:pt x="1043533" y="0"/>
                  </a:lnTo>
                  <a:lnTo>
                    <a:pt x="1043533" y="938415"/>
                  </a:lnTo>
                  <a:lnTo>
                    <a:pt x="0" y="9384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9556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788769"/>
            <a:ext cx="74357" cy="74360"/>
          </a:xfrm>
          <a:prstGeom prst="rect">
            <a:avLst/>
          </a:prstGeom>
        </p:spPr>
      </p:pic>
      <p:grpSp>
        <p:nvGrpSpPr>
          <p:cNvPr id="39" name="object 39"/>
          <p:cNvGrpSpPr/>
          <p:nvPr/>
        </p:nvGrpSpPr>
        <p:grpSpPr>
          <a:xfrm>
            <a:off x="3524549" y="3488703"/>
            <a:ext cx="74930" cy="191770"/>
            <a:chOff x="3524549" y="3488703"/>
            <a:chExt cx="74930" cy="191770"/>
          </a:xfrm>
        </p:grpSpPr>
        <p:pic>
          <p:nvPicPr>
            <p:cNvPr id="40" name="object 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524549" y="3605540"/>
              <a:ext cx="74306" cy="74322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24549" y="3488703"/>
              <a:ext cx="74306" cy="74360"/>
            </a:xfrm>
            <a:prstGeom prst="rect">
              <a:avLst/>
            </a:prstGeom>
          </p:spPr>
        </p:pic>
      </p:grpSp>
      <p:pic>
        <p:nvPicPr>
          <p:cNvPr id="42" name="object 4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9" y="2555605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524549" y="2396208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53563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1445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0211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51837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749350"/>
              <a:ext cx="34925" cy="3375660"/>
            </a:xfrm>
            <a:custGeom>
              <a:avLst/>
              <a:gdLst/>
              <a:ahLst/>
              <a:cxnLst/>
              <a:rect l="l" t="t" r="r" b="b"/>
              <a:pathLst>
                <a:path w="34925" h="3375660">
                  <a:moveTo>
                    <a:pt x="0" y="3375621"/>
                  </a:moveTo>
                  <a:lnTo>
                    <a:pt x="34772" y="3375621"/>
                  </a:lnTo>
                </a:path>
                <a:path w="34925" h="3375660">
                  <a:moveTo>
                    <a:pt x="0" y="2250427"/>
                  </a:moveTo>
                  <a:lnTo>
                    <a:pt x="34772" y="2250427"/>
                  </a:lnTo>
                </a:path>
                <a:path w="34925" h="3375660">
                  <a:moveTo>
                    <a:pt x="0" y="1125194"/>
                  </a:moveTo>
                  <a:lnTo>
                    <a:pt x="34772" y="1125194"/>
                  </a:lnTo>
                </a:path>
                <a:path w="34925" h="33756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8912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004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09" y="4324542"/>
            <a:ext cx="6692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660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6408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299592" y="0"/>
            <a:ext cx="13646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N-oleoylserine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931109"/>
            <a:ext cx="579755" cy="120650"/>
            <a:chOff x="952944" y="931109"/>
            <a:chExt cx="579755" cy="120650"/>
          </a:xfrm>
        </p:grpSpPr>
        <p:sp>
          <p:nvSpPr>
            <p:cNvPr id="3" name="object 3"/>
            <p:cNvSpPr/>
            <p:nvPr/>
          </p:nvSpPr>
          <p:spPr>
            <a:xfrm>
              <a:off x="952944" y="94014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940142"/>
              <a:ext cx="18415" cy="111760"/>
            </a:xfrm>
            <a:custGeom>
              <a:avLst/>
              <a:gdLst/>
              <a:ahLst/>
              <a:cxnLst/>
              <a:rect l="l" t="t" r="r" b="b"/>
              <a:pathLst>
                <a:path w="18415" h="111759">
                  <a:moveTo>
                    <a:pt x="0" y="111379"/>
                  </a:moveTo>
                  <a:lnTo>
                    <a:pt x="18067" y="111379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113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11764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5589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140917"/>
            <a:ext cx="0" cy="314325"/>
          </a:xfrm>
          <a:custGeom>
            <a:avLst/>
            <a:gdLst/>
            <a:ahLst/>
            <a:cxnLst/>
            <a:rect l="l" t="t" r="r" b="b"/>
            <a:pathLst>
              <a:path h="314325">
                <a:moveTo>
                  <a:pt x="0" y="0"/>
                </a:moveTo>
                <a:lnTo>
                  <a:pt x="0" y="31388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558952"/>
            <a:ext cx="18415" cy="236854"/>
          </a:xfrm>
          <a:custGeom>
            <a:avLst/>
            <a:gdLst/>
            <a:ahLst/>
            <a:cxnLst/>
            <a:rect l="l" t="t" r="r" b="b"/>
            <a:pathLst>
              <a:path w="18414" h="236854">
                <a:moveTo>
                  <a:pt x="0" y="236778"/>
                </a:moveTo>
                <a:lnTo>
                  <a:pt x="18067" y="236778"/>
                </a:lnTo>
                <a:lnTo>
                  <a:pt x="18067" y="0"/>
                </a:lnTo>
                <a:lnTo>
                  <a:pt x="0" y="0"/>
                </a:lnTo>
                <a:lnTo>
                  <a:pt x="0" y="236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4547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061046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4">
                <a:moveTo>
                  <a:pt x="0" y="0"/>
                </a:moveTo>
                <a:lnTo>
                  <a:pt x="0" y="1181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259715"/>
          </a:xfrm>
          <a:custGeom>
            <a:avLst/>
            <a:gdLst/>
            <a:ahLst/>
            <a:cxnLst/>
            <a:rect l="l" t="t" r="r" b="b"/>
            <a:pathLst>
              <a:path w="18414" h="259715">
                <a:moveTo>
                  <a:pt x="0" y="259600"/>
                </a:moveTo>
                <a:lnTo>
                  <a:pt x="18067" y="259600"/>
                </a:lnTo>
                <a:lnTo>
                  <a:pt x="18067" y="0"/>
                </a:lnTo>
                <a:lnTo>
                  <a:pt x="0" y="0"/>
                </a:lnTo>
                <a:lnTo>
                  <a:pt x="0" y="259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1791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646946"/>
            <a:ext cx="579755" cy="102870"/>
            <a:chOff x="4431309" y="646946"/>
            <a:chExt cx="579755" cy="102870"/>
          </a:xfrm>
        </p:grpSpPr>
        <p:sp>
          <p:nvSpPr>
            <p:cNvPr id="15" name="object 15"/>
            <p:cNvSpPr/>
            <p:nvPr/>
          </p:nvSpPr>
          <p:spPr>
            <a:xfrm>
              <a:off x="4431309" y="65598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655980"/>
              <a:ext cx="18415" cy="93980"/>
            </a:xfrm>
            <a:custGeom>
              <a:avLst/>
              <a:gdLst/>
              <a:ahLst/>
              <a:cxnLst/>
              <a:rect l="l" t="t" r="r" b="b"/>
              <a:pathLst>
                <a:path w="18414" h="93979">
                  <a:moveTo>
                    <a:pt x="0" y="93522"/>
                  </a:moveTo>
                  <a:lnTo>
                    <a:pt x="18067" y="93522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935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8828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940142"/>
            <a:ext cx="1061720" cy="241300"/>
            <a:chOff x="712034" y="940142"/>
            <a:chExt cx="1061720" cy="241300"/>
          </a:xfrm>
        </p:grpSpPr>
        <p:sp>
          <p:nvSpPr>
            <p:cNvPr id="19" name="object 19"/>
            <p:cNvSpPr/>
            <p:nvPr/>
          </p:nvSpPr>
          <p:spPr>
            <a:xfrm>
              <a:off x="1233775" y="940142"/>
              <a:ext cx="18415" cy="111760"/>
            </a:xfrm>
            <a:custGeom>
              <a:avLst/>
              <a:gdLst/>
              <a:ahLst/>
              <a:cxnLst/>
              <a:rect l="l" t="t" r="r" b="b"/>
              <a:pathLst>
                <a:path w="18415" h="111759">
                  <a:moveTo>
                    <a:pt x="0" y="0"/>
                  </a:moveTo>
                  <a:lnTo>
                    <a:pt x="18067" y="0"/>
                  </a:lnTo>
                  <a:lnTo>
                    <a:pt x="18067" y="111379"/>
                  </a:lnTo>
                  <a:lnTo>
                    <a:pt x="0" y="1113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051521"/>
              <a:ext cx="1043940" cy="120650"/>
            </a:xfrm>
            <a:custGeom>
              <a:avLst/>
              <a:gdLst/>
              <a:ahLst/>
              <a:cxnLst/>
              <a:rect l="l" t="t" r="r" b="b"/>
              <a:pathLst>
                <a:path w="1043939" h="120650">
                  <a:moveTo>
                    <a:pt x="1043482" y="120395"/>
                  </a:moveTo>
                  <a:lnTo>
                    <a:pt x="0" y="12039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039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51521"/>
              <a:ext cx="1043940" cy="120650"/>
            </a:xfrm>
            <a:custGeom>
              <a:avLst/>
              <a:gdLst/>
              <a:ahLst/>
              <a:cxnLst/>
              <a:rect l="l" t="t" r="r" b="b"/>
              <a:pathLst>
                <a:path w="1043939" h="120650">
                  <a:moveTo>
                    <a:pt x="0" y="0"/>
                  </a:moveTo>
                  <a:lnTo>
                    <a:pt x="1043482" y="0"/>
                  </a:lnTo>
                  <a:lnTo>
                    <a:pt x="1043482" y="120395"/>
                  </a:lnTo>
                  <a:lnTo>
                    <a:pt x="0" y="1203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229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558952"/>
            <a:ext cx="18415" cy="236854"/>
          </a:xfrm>
          <a:custGeom>
            <a:avLst/>
            <a:gdLst/>
            <a:ahLst/>
            <a:cxnLst/>
            <a:rect l="l" t="t" r="r" b="b"/>
            <a:pathLst>
              <a:path w="18414" h="236854">
                <a:moveTo>
                  <a:pt x="0" y="0"/>
                </a:moveTo>
                <a:lnTo>
                  <a:pt x="18067" y="0"/>
                </a:lnTo>
                <a:lnTo>
                  <a:pt x="18067" y="236778"/>
                </a:lnTo>
                <a:lnTo>
                  <a:pt x="0" y="2367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786697"/>
            <a:ext cx="1061720" cy="668655"/>
            <a:chOff x="1871455" y="786697"/>
            <a:chExt cx="1061720" cy="668655"/>
          </a:xfrm>
        </p:grpSpPr>
        <p:sp>
          <p:nvSpPr>
            <p:cNvPr id="25" name="object 25"/>
            <p:cNvSpPr/>
            <p:nvPr/>
          </p:nvSpPr>
          <p:spPr>
            <a:xfrm>
              <a:off x="2402281" y="1140917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0"/>
                  </a:moveTo>
                  <a:lnTo>
                    <a:pt x="0" y="3138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795731"/>
              <a:ext cx="1043940" cy="345440"/>
            </a:xfrm>
            <a:custGeom>
              <a:avLst/>
              <a:gdLst/>
              <a:ahLst/>
              <a:cxnLst/>
              <a:rect l="l" t="t" r="r" b="b"/>
              <a:pathLst>
                <a:path w="1043939" h="345440">
                  <a:moveTo>
                    <a:pt x="1043533" y="345185"/>
                  </a:moveTo>
                  <a:lnTo>
                    <a:pt x="0" y="34518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518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795731"/>
              <a:ext cx="1043940" cy="345440"/>
            </a:xfrm>
            <a:custGeom>
              <a:avLst/>
              <a:gdLst/>
              <a:ahLst/>
              <a:cxnLst/>
              <a:rect l="l" t="t" r="r" b="b"/>
              <a:pathLst>
                <a:path w="1043939" h="345440">
                  <a:moveTo>
                    <a:pt x="0" y="0"/>
                  </a:moveTo>
                  <a:lnTo>
                    <a:pt x="1043533" y="0"/>
                  </a:lnTo>
                  <a:lnTo>
                    <a:pt x="1043533" y="345185"/>
                  </a:lnTo>
                  <a:lnTo>
                    <a:pt x="0" y="3451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219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497636"/>
            <a:ext cx="18415" cy="259715"/>
          </a:xfrm>
          <a:custGeom>
            <a:avLst/>
            <a:gdLst/>
            <a:ahLst/>
            <a:cxnLst/>
            <a:rect l="l" t="t" r="r" b="b"/>
            <a:pathLst>
              <a:path w="18414" h="259715">
                <a:moveTo>
                  <a:pt x="0" y="0"/>
                </a:moveTo>
                <a:lnTo>
                  <a:pt x="18067" y="0"/>
                </a:lnTo>
                <a:lnTo>
                  <a:pt x="18067" y="259600"/>
                </a:lnTo>
                <a:lnTo>
                  <a:pt x="0" y="2596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748203"/>
            <a:ext cx="1061720" cy="431165"/>
            <a:chOff x="3030927" y="748203"/>
            <a:chExt cx="1061720" cy="431165"/>
          </a:xfrm>
        </p:grpSpPr>
        <p:sp>
          <p:nvSpPr>
            <p:cNvPr id="31" name="object 31"/>
            <p:cNvSpPr/>
            <p:nvPr/>
          </p:nvSpPr>
          <p:spPr>
            <a:xfrm>
              <a:off x="3561702" y="1061046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4">
                  <a:moveTo>
                    <a:pt x="0" y="0"/>
                  </a:moveTo>
                  <a:lnTo>
                    <a:pt x="0" y="1181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757237"/>
              <a:ext cx="1043940" cy="304165"/>
            </a:xfrm>
            <a:custGeom>
              <a:avLst/>
              <a:gdLst/>
              <a:ahLst/>
              <a:cxnLst/>
              <a:rect l="l" t="t" r="r" b="b"/>
              <a:pathLst>
                <a:path w="1043939" h="304165">
                  <a:moveTo>
                    <a:pt x="1043482" y="303809"/>
                  </a:moveTo>
                  <a:lnTo>
                    <a:pt x="0" y="30380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380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757237"/>
              <a:ext cx="1043940" cy="304165"/>
            </a:xfrm>
            <a:custGeom>
              <a:avLst/>
              <a:gdLst/>
              <a:ahLst/>
              <a:cxnLst/>
              <a:rect l="l" t="t" r="r" b="b"/>
              <a:pathLst>
                <a:path w="1043939" h="304165">
                  <a:moveTo>
                    <a:pt x="0" y="0"/>
                  </a:moveTo>
                  <a:lnTo>
                    <a:pt x="1043482" y="0"/>
                  </a:lnTo>
                  <a:lnTo>
                    <a:pt x="1043482" y="303809"/>
                  </a:lnTo>
                  <a:lnTo>
                    <a:pt x="0" y="3038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236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655980"/>
            <a:ext cx="1061720" cy="231775"/>
            <a:chOff x="4190348" y="655980"/>
            <a:chExt cx="1061720" cy="231775"/>
          </a:xfrm>
        </p:grpSpPr>
        <p:sp>
          <p:nvSpPr>
            <p:cNvPr id="36" name="object 36"/>
            <p:cNvSpPr/>
            <p:nvPr/>
          </p:nvSpPr>
          <p:spPr>
            <a:xfrm>
              <a:off x="4712089" y="655980"/>
              <a:ext cx="18415" cy="93980"/>
            </a:xfrm>
            <a:custGeom>
              <a:avLst/>
              <a:gdLst/>
              <a:ahLst/>
              <a:cxnLst/>
              <a:rect l="l" t="t" r="r" b="b"/>
              <a:pathLst>
                <a:path w="18414" h="93979">
                  <a:moveTo>
                    <a:pt x="0" y="0"/>
                  </a:moveTo>
                  <a:lnTo>
                    <a:pt x="18067" y="0"/>
                  </a:lnTo>
                  <a:lnTo>
                    <a:pt x="18067" y="93522"/>
                  </a:lnTo>
                  <a:lnTo>
                    <a:pt x="0" y="9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749503"/>
              <a:ext cx="1043940" cy="128905"/>
            </a:xfrm>
            <a:custGeom>
              <a:avLst/>
              <a:gdLst/>
              <a:ahLst/>
              <a:cxnLst/>
              <a:rect l="l" t="t" r="r" b="b"/>
              <a:pathLst>
                <a:path w="1043939" h="128905">
                  <a:moveTo>
                    <a:pt x="1043533" y="128790"/>
                  </a:moveTo>
                  <a:lnTo>
                    <a:pt x="0" y="12879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879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749503"/>
              <a:ext cx="1043940" cy="128905"/>
            </a:xfrm>
            <a:custGeom>
              <a:avLst/>
              <a:gdLst/>
              <a:ahLst/>
              <a:cxnLst/>
              <a:rect l="l" t="t" r="r" b="b"/>
              <a:pathLst>
                <a:path w="1043939" h="128905">
                  <a:moveTo>
                    <a:pt x="0" y="0"/>
                  </a:moveTo>
                  <a:lnTo>
                    <a:pt x="1043533" y="0"/>
                  </a:lnTo>
                  <a:lnTo>
                    <a:pt x="1043533" y="128790"/>
                  </a:lnTo>
                  <a:lnTo>
                    <a:pt x="0" y="1287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8091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393838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554972"/>
            <a:ext cx="74357" cy="74322"/>
          </a:xfrm>
          <a:prstGeom prst="rect">
            <a:avLst/>
          </a:prstGeom>
        </p:spPr>
      </p:pic>
      <p:grpSp>
        <p:nvGrpSpPr>
          <p:cNvPr id="42" name="object 42"/>
          <p:cNvGrpSpPr/>
          <p:nvPr/>
        </p:nvGrpSpPr>
        <p:grpSpPr>
          <a:xfrm>
            <a:off x="4683970" y="1143470"/>
            <a:ext cx="74930" cy="182880"/>
            <a:chOff x="4683970" y="1143470"/>
            <a:chExt cx="74930" cy="182880"/>
          </a:xfrm>
        </p:grpSpPr>
        <p:pic>
          <p:nvPicPr>
            <p:cNvPr id="43" name="object 4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83970" y="1251420"/>
              <a:ext cx="74357" cy="7436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83970" y="1143470"/>
              <a:ext cx="74357" cy="74360"/>
            </a:xfrm>
            <a:prstGeom prst="rect">
              <a:avLst/>
            </a:prstGeom>
          </p:spPr>
        </p:pic>
      </p:grpSp>
      <p:pic>
        <p:nvPicPr>
          <p:cNvPr id="45" name="object 4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503616"/>
            <a:ext cx="74357" cy="7435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11478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9357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192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86781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82638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323202"/>
              <a:ext cx="34925" cy="3802379"/>
            </a:xfrm>
            <a:custGeom>
              <a:avLst/>
              <a:gdLst/>
              <a:ahLst/>
              <a:cxnLst/>
              <a:rect l="l" t="t" r="r" b="b"/>
              <a:pathLst>
                <a:path w="34925" h="3802379">
                  <a:moveTo>
                    <a:pt x="0" y="3801770"/>
                  </a:moveTo>
                  <a:lnTo>
                    <a:pt x="34772" y="3801770"/>
                  </a:lnTo>
                </a:path>
                <a:path w="34925" h="3802379">
                  <a:moveTo>
                    <a:pt x="0" y="2851353"/>
                  </a:moveTo>
                  <a:lnTo>
                    <a:pt x="34772" y="2851353"/>
                  </a:lnTo>
                </a:path>
                <a:path w="34925" h="3802379">
                  <a:moveTo>
                    <a:pt x="0" y="1900885"/>
                  </a:moveTo>
                  <a:lnTo>
                    <a:pt x="34772" y="1900885"/>
                  </a:lnTo>
                </a:path>
                <a:path w="34925" h="3802379">
                  <a:moveTo>
                    <a:pt x="0" y="950467"/>
                  </a:moveTo>
                  <a:lnTo>
                    <a:pt x="34772" y="950467"/>
                  </a:lnTo>
                </a:path>
                <a:path w="34925" h="38023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0660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0.3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1155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0.6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1651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0.9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2147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410321" y="0"/>
            <a:ext cx="11436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myo-</a:t>
            </a:r>
            <a:r>
              <a:rPr sz="1650" spc="-10" dirty="0">
                <a:latin typeface="Arial"/>
                <a:cs typeface="Arial"/>
              </a:rPr>
              <a:t>inositol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2654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265413"/>
            <a:ext cx="18415" cy="137795"/>
          </a:xfrm>
          <a:custGeom>
            <a:avLst/>
            <a:gdLst/>
            <a:ahLst/>
            <a:cxnLst/>
            <a:rect l="l" t="t" r="r" b="b"/>
            <a:pathLst>
              <a:path w="18415" h="137794">
                <a:moveTo>
                  <a:pt x="0" y="137464"/>
                </a:moveTo>
                <a:lnTo>
                  <a:pt x="18067" y="137464"/>
                </a:lnTo>
                <a:lnTo>
                  <a:pt x="18067" y="0"/>
                </a:lnTo>
                <a:lnTo>
                  <a:pt x="0" y="0"/>
                </a:lnTo>
                <a:lnTo>
                  <a:pt x="0" y="137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86291"/>
            <a:ext cx="0" cy="290195"/>
          </a:xfrm>
          <a:custGeom>
            <a:avLst/>
            <a:gdLst/>
            <a:ahLst/>
            <a:cxnLst/>
            <a:rect l="l" t="t" r="r" b="b"/>
            <a:pathLst>
              <a:path h="290194">
                <a:moveTo>
                  <a:pt x="0" y="0"/>
                </a:moveTo>
                <a:lnTo>
                  <a:pt x="0" y="2901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764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545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19692"/>
            <a:ext cx="0" cy="462280"/>
          </a:xfrm>
          <a:custGeom>
            <a:avLst/>
            <a:gdLst/>
            <a:ahLst/>
            <a:cxnLst/>
            <a:rect l="l" t="t" r="r" b="b"/>
            <a:pathLst>
              <a:path h="462280">
                <a:moveTo>
                  <a:pt x="0" y="0"/>
                </a:moveTo>
                <a:lnTo>
                  <a:pt x="0" y="4621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54582"/>
            <a:ext cx="18415" cy="340360"/>
          </a:xfrm>
          <a:custGeom>
            <a:avLst/>
            <a:gdLst/>
            <a:ahLst/>
            <a:cxnLst/>
            <a:rect l="l" t="t" r="r" b="b"/>
            <a:pathLst>
              <a:path w="18414" h="340360">
                <a:moveTo>
                  <a:pt x="0" y="340118"/>
                </a:moveTo>
                <a:lnTo>
                  <a:pt x="18067" y="340118"/>
                </a:lnTo>
                <a:lnTo>
                  <a:pt x="18067" y="0"/>
                </a:lnTo>
                <a:lnTo>
                  <a:pt x="0" y="0"/>
                </a:lnTo>
                <a:lnTo>
                  <a:pt x="0" y="3401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818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676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342946"/>
            <a:ext cx="0" cy="748030"/>
          </a:xfrm>
          <a:custGeom>
            <a:avLst/>
            <a:gdLst/>
            <a:ahLst/>
            <a:cxnLst/>
            <a:rect l="l" t="t" r="r" b="b"/>
            <a:pathLst>
              <a:path h="748030">
                <a:moveTo>
                  <a:pt x="0" y="0"/>
                </a:moveTo>
                <a:lnTo>
                  <a:pt x="0" y="7475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67675"/>
            <a:ext cx="18415" cy="425450"/>
          </a:xfrm>
          <a:custGeom>
            <a:avLst/>
            <a:gdLst/>
            <a:ahLst/>
            <a:cxnLst/>
            <a:rect l="l" t="t" r="r" b="b"/>
            <a:pathLst>
              <a:path w="18414" h="425450">
                <a:moveTo>
                  <a:pt x="0" y="425107"/>
                </a:moveTo>
                <a:lnTo>
                  <a:pt x="18067" y="425107"/>
                </a:lnTo>
                <a:lnTo>
                  <a:pt x="18067" y="0"/>
                </a:lnTo>
                <a:lnTo>
                  <a:pt x="0" y="0"/>
                </a:lnTo>
                <a:lnTo>
                  <a:pt x="0" y="425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905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227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66607"/>
            <a:ext cx="0" cy="846455"/>
          </a:xfrm>
          <a:custGeom>
            <a:avLst/>
            <a:gdLst/>
            <a:ahLst/>
            <a:cxnLst/>
            <a:rect l="l" t="t" r="r" b="b"/>
            <a:pathLst>
              <a:path h="846455">
                <a:moveTo>
                  <a:pt x="0" y="0"/>
                </a:moveTo>
                <a:lnTo>
                  <a:pt x="0" y="8460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22756"/>
            <a:ext cx="18415" cy="546100"/>
          </a:xfrm>
          <a:custGeom>
            <a:avLst/>
            <a:gdLst/>
            <a:ahLst/>
            <a:cxnLst/>
            <a:rect l="l" t="t" r="r" b="b"/>
            <a:pathLst>
              <a:path w="18414" h="546100">
                <a:moveTo>
                  <a:pt x="0" y="545757"/>
                </a:moveTo>
                <a:lnTo>
                  <a:pt x="18067" y="545757"/>
                </a:lnTo>
                <a:lnTo>
                  <a:pt x="18067" y="0"/>
                </a:lnTo>
                <a:lnTo>
                  <a:pt x="0" y="0"/>
                </a:lnTo>
                <a:lnTo>
                  <a:pt x="0" y="545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126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265413"/>
            <a:ext cx="18415" cy="137795"/>
          </a:xfrm>
          <a:custGeom>
            <a:avLst/>
            <a:gdLst/>
            <a:ahLst/>
            <a:cxnLst/>
            <a:rect l="l" t="t" r="r" b="b"/>
            <a:pathLst>
              <a:path w="18415" h="137794">
                <a:moveTo>
                  <a:pt x="0" y="0"/>
                </a:moveTo>
                <a:lnTo>
                  <a:pt x="18067" y="0"/>
                </a:lnTo>
                <a:lnTo>
                  <a:pt x="18067" y="137464"/>
                </a:lnTo>
                <a:lnTo>
                  <a:pt x="0" y="1374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393844"/>
            <a:ext cx="1061720" cy="582930"/>
            <a:chOff x="712034" y="2393844"/>
            <a:chExt cx="1061720" cy="582930"/>
          </a:xfrm>
        </p:grpSpPr>
        <p:sp>
          <p:nvSpPr>
            <p:cNvPr id="20" name="object 20"/>
            <p:cNvSpPr/>
            <p:nvPr/>
          </p:nvSpPr>
          <p:spPr>
            <a:xfrm>
              <a:off x="1242809" y="2686304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901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02878"/>
              <a:ext cx="1043940" cy="283845"/>
            </a:xfrm>
            <a:custGeom>
              <a:avLst/>
              <a:gdLst/>
              <a:ahLst/>
              <a:cxnLst/>
              <a:rect l="l" t="t" r="r" b="b"/>
              <a:pathLst>
                <a:path w="1043939" h="283844">
                  <a:moveTo>
                    <a:pt x="1043482" y="283413"/>
                  </a:moveTo>
                  <a:lnTo>
                    <a:pt x="0" y="28341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8341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02878"/>
              <a:ext cx="1043940" cy="283845"/>
            </a:xfrm>
            <a:custGeom>
              <a:avLst/>
              <a:gdLst/>
              <a:ahLst/>
              <a:cxnLst/>
              <a:rect l="l" t="t" r="r" b="b"/>
              <a:pathLst>
                <a:path w="1043939" h="283844">
                  <a:moveTo>
                    <a:pt x="0" y="0"/>
                  </a:moveTo>
                  <a:lnTo>
                    <a:pt x="1043482" y="0"/>
                  </a:lnTo>
                  <a:lnTo>
                    <a:pt x="1043482" y="283413"/>
                  </a:lnTo>
                  <a:lnTo>
                    <a:pt x="0" y="2834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645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54582"/>
            <a:ext cx="18415" cy="340360"/>
          </a:xfrm>
          <a:custGeom>
            <a:avLst/>
            <a:gdLst/>
            <a:ahLst/>
            <a:cxnLst/>
            <a:rect l="l" t="t" r="r" b="b"/>
            <a:pathLst>
              <a:path w="18414" h="340360">
                <a:moveTo>
                  <a:pt x="0" y="0"/>
                </a:moveTo>
                <a:lnTo>
                  <a:pt x="18067" y="0"/>
                </a:lnTo>
                <a:lnTo>
                  <a:pt x="18067" y="340118"/>
                </a:lnTo>
                <a:lnTo>
                  <a:pt x="0" y="34011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85666"/>
            <a:ext cx="1061720" cy="1196340"/>
            <a:chOff x="1871455" y="1685666"/>
            <a:chExt cx="1061720" cy="1196340"/>
          </a:xfrm>
        </p:grpSpPr>
        <p:sp>
          <p:nvSpPr>
            <p:cNvPr id="26" name="object 26"/>
            <p:cNvSpPr/>
            <p:nvPr/>
          </p:nvSpPr>
          <p:spPr>
            <a:xfrm>
              <a:off x="2402281" y="2419692"/>
              <a:ext cx="0" cy="462280"/>
            </a:xfrm>
            <a:custGeom>
              <a:avLst/>
              <a:gdLst/>
              <a:ahLst/>
              <a:cxnLst/>
              <a:rect l="l" t="t" r="r" b="b"/>
              <a:pathLst>
                <a:path h="462280">
                  <a:moveTo>
                    <a:pt x="0" y="0"/>
                  </a:moveTo>
                  <a:lnTo>
                    <a:pt x="0" y="4621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94700"/>
              <a:ext cx="1043940" cy="725170"/>
            </a:xfrm>
            <a:custGeom>
              <a:avLst/>
              <a:gdLst/>
              <a:ahLst/>
              <a:cxnLst/>
              <a:rect l="l" t="t" r="r" b="b"/>
              <a:pathLst>
                <a:path w="1043939" h="725169">
                  <a:moveTo>
                    <a:pt x="1043533" y="724992"/>
                  </a:moveTo>
                  <a:lnTo>
                    <a:pt x="0" y="7249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499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94700"/>
              <a:ext cx="1043940" cy="725170"/>
            </a:xfrm>
            <a:custGeom>
              <a:avLst/>
              <a:gdLst/>
              <a:ahLst/>
              <a:cxnLst/>
              <a:rect l="l" t="t" r="r" b="b"/>
              <a:pathLst>
                <a:path w="1043939" h="725169">
                  <a:moveTo>
                    <a:pt x="0" y="0"/>
                  </a:moveTo>
                  <a:lnTo>
                    <a:pt x="1043533" y="0"/>
                  </a:lnTo>
                  <a:lnTo>
                    <a:pt x="1043533" y="724992"/>
                  </a:lnTo>
                  <a:lnTo>
                    <a:pt x="0" y="7249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818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67675"/>
            <a:ext cx="18415" cy="425450"/>
          </a:xfrm>
          <a:custGeom>
            <a:avLst/>
            <a:gdLst/>
            <a:ahLst/>
            <a:cxnLst/>
            <a:rect l="l" t="t" r="r" b="b"/>
            <a:pathLst>
              <a:path w="18414" h="425450">
                <a:moveTo>
                  <a:pt x="0" y="0"/>
                </a:moveTo>
                <a:lnTo>
                  <a:pt x="18067" y="0"/>
                </a:lnTo>
                <a:lnTo>
                  <a:pt x="18067" y="425107"/>
                </a:lnTo>
                <a:lnTo>
                  <a:pt x="0" y="4251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783749"/>
            <a:ext cx="1061720" cy="1306830"/>
            <a:chOff x="3030927" y="1783749"/>
            <a:chExt cx="1061720" cy="1306830"/>
          </a:xfrm>
        </p:grpSpPr>
        <p:sp>
          <p:nvSpPr>
            <p:cNvPr id="32" name="object 32"/>
            <p:cNvSpPr/>
            <p:nvPr/>
          </p:nvSpPr>
          <p:spPr>
            <a:xfrm>
              <a:off x="3561702" y="2342946"/>
              <a:ext cx="0" cy="748030"/>
            </a:xfrm>
            <a:custGeom>
              <a:avLst/>
              <a:gdLst/>
              <a:ahLst/>
              <a:cxnLst/>
              <a:rect l="l" t="t" r="r" b="b"/>
              <a:pathLst>
                <a:path h="748030">
                  <a:moveTo>
                    <a:pt x="0" y="0"/>
                  </a:moveTo>
                  <a:lnTo>
                    <a:pt x="0" y="7475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92782"/>
              <a:ext cx="1043940" cy="550545"/>
            </a:xfrm>
            <a:custGeom>
              <a:avLst/>
              <a:gdLst/>
              <a:ahLst/>
              <a:cxnLst/>
              <a:rect l="l" t="t" r="r" b="b"/>
              <a:pathLst>
                <a:path w="1043939" h="550544">
                  <a:moveTo>
                    <a:pt x="1043482" y="550163"/>
                  </a:moveTo>
                  <a:lnTo>
                    <a:pt x="0" y="55016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016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792782"/>
              <a:ext cx="1043940" cy="550545"/>
            </a:xfrm>
            <a:custGeom>
              <a:avLst/>
              <a:gdLst/>
              <a:ahLst/>
              <a:cxnLst/>
              <a:rect l="l" t="t" r="r" b="b"/>
              <a:pathLst>
                <a:path w="1043939" h="550544">
                  <a:moveTo>
                    <a:pt x="0" y="0"/>
                  </a:moveTo>
                  <a:lnTo>
                    <a:pt x="1043482" y="0"/>
                  </a:lnTo>
                  <a:lnTo>
                    <a:pt x="1043482" y="550163"/>
                  </a:lnTo>
                  <a:lnTo>
                    <a:pt x="0" y="5501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0922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22756"/>
            <a:ext cx="18415" cy="546100"/>
          </a:xfrm>
          <a:custGeom>
            <a:avLst/>
            <a:gdLst/>
            <a:ahLst/>
            <a:cxnLst/>
            <a:rect l="l" t="t" r="r" b="b"/>
            <a:pathLst>
              <a:path w="18414" h="546100">
                <a:moveTo>
                  <a:pt x="0" y="0"/>
                </a:moveTo>
                <a:lnTo>
                  <a:pt x="18067" y="0"/>
                </a:lnTo>
                <a:lnTo>
                  <a:pt x="18067" y="545757"/>
                </a:lnTo>
                <a:lnTo>
                  <a:pt x="0" y="5457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59479"/>
            <a:ext cx="1061720" cy="1453515"/>
            <a:chOff x="4190348" y="1659479"/>
            <a:chExt cx="1061720" cy="1453515"/>
          </a:xfrm>
        </p:grpSpPr>
        <p:sp>
          <p:nvSpPr>
            <p:cNvPr id="38" name="object 38"/>
            <p:cNvSpPr/>
            <p:nvPr/>
          </p:nvSpPr>
          <p:spPr>
            <a:xfrm>
              <a:off x="4721123" y="2266607"/>
              <a:ext cx="0" cy="846455"/>
            </a:xfrm>
            <a:custGeom>
              <a:avLst/>
              <a:gdLst/>
              <a:ahLst/>
              <a:cxnLst/>
              <a:rect l="l" t="t" r="r" b="b"/>
              <a:pathLst>
                <a:path h="846455">
                  <a:moveTo>
                    <a:pt x="0" y="0"/>
                  </a:moveTo>
                  <a:lnTo>
                    <a:pt x="0" y="8460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68513"/>
              <a:ext cx="1043940" cy="598170"/>
            </a:xfrm>
            <a:custGeom>
              <a:avLst/>
              <a:gdLst/>
              <a:ahLst/>
              <a:cxnLst/>
              <a:rect l="l" t="t" r="r" b="b"/>
              <a:pathLst>
                <a:path w="1043939" h="598169">
                  <a:moveTo>
                    <a:pt x="1043533" y="598093"/>
                  </a:moveTo>
                  <a:lnTo>
                    <a:pt x="0" y="59809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809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68513"/>
              <a:ext cx="1043940" cy="598170"/>
            </a:xfrm>
            <a:custGeom>
              <a:avLst/>
              <a:gdLst/>
              <a:ahLst/>
              <a:cxnLst/>
              <a:rect l="l" t="t" r="r" b="b"/>
              <a:pathLst>
                <a:path w="1043939" h="598169">
                  <a:moveTo>
                    <a:pt x="0" y="0"/>
                  </a:moveTo>
                  <a:lnTo>
                    <a:pt x="1043533" y="0"/>
                  </a:lnTo>
                  <a:lnTo>
                    <a:pt x="1043533" y="598093"/>
                  </a:lnTo>
                  <a:lnTo>
                    <a:pt x="0" y="5980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135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3150969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836319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5305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9658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0423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194811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262062"/>
              <a:ext cx="34925" cy="2863215"/>
            </a:xfrm>
            <a:custGeom>
              <a:avLst/>
              <a:gdLst/>
              <a:ahLst/>
              <a:cxnLst/>
              <a:rect l="l" t="t" r="r" b="b"/>
              <a:pathLst>
                <a:path w="34925" h="2863215">
                  <a:moveTo>
                    <a:pt x="0" y="2862910"/>
                  </a:moveTo>
                  <a:lnTo>
                    <a:pt x="34772" y="2862910"/>
                  </a:lnTo>
                </a:path>
                <a:path w="34925" h="2863215">
                  <a:moveTo>
                    <a:pt x="0" y="1908619"/>
                  </a:moveTo>
                  <a:lnTo>
                    <a:pt x="34772" y="1908619"/>
                  </a:lnTo>
                </a:path>
                <a:path w="34925" h="2863215">
                  <a:moveTo>
                    <a:pt x="0" y="954290"/>
                  </a:moveTo>
                  <a:lnTo>
                    <a:pt x="34772" y="954290"/>
                  </a:lnTo>
                </a:path>
                <a:path w="34925" h="28632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0621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6092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49609" y="4324542"/>
            <a:ext cx="86091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61843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1078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1535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775321" y="0"/>
            <a:ext cx="24117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inositol</a:t>
            </a:r>
            <a:r>
              <a:rPr sz="1650" spc="-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phosphate</a:t>
            </a:r>
            <a:r>
              <a:rPr sz="1650" spc="-3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(I1P)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5578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053308"/>
            <a:ext cx="579755" cy="59055"/>
            <a:chOff x="952944" y="3053308"/>
            <a:chExt cx="579755" cy="59055"/>
          </a:xfrm>
        </p:grpSpPr>
        <p:sp>
          <p:nvSpPr>
            <p:cNvPr id="4" name="object 4"/>
            <p:cNvSpPr/>
            <p:nvPr/>
          </p:nvSpPr>
          <p:spPr>
            <a:xfrm>
              <a:off x="1242809" y="3053308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999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10330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4474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79026"/>
            <a:ext cx="0" cy="230504"/>
          </a:xfrm>
          <a:custGeom>
            <a:avLst/>
            <a:gdLst/>
            <a:ahLst/>
            <a:cxnLst/>
            <a:rect l="l" t="t" r="r" b="b"/>
            <a:pathLst>
              <a:path h="230505">
                <a:moveTo>
                  <a:pt x="0" y="0"/>
                </a:moveTo>
                <a:lnTo>
                  <a:pt x="0" y="230187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2447429"/>
            <a:ext cx="18415" cy="168910"/>
          </a:xfrm>
          <a:custGeom>
            <a:avLst/>
            <a:gdLst/>
            <a:ahLst/>
            <a:cxnLst/>
            <a:rect l="l" t="t" r="r" b="b"/>
            <a:pathLst>
              <a:path w="18414" h="168910">
                <a:moveTo>
                  <a:pt x="0" y="168770"/>
                </a:moveTo>
                <a:lnTo>
                  <a:pt x="18072" y="168770"/>
                </a:lnTo>
                <a:lnTo>
                  <a:pt x="18072" y="0"/>
                </a:lnTo>
                <a:lnTo>
                  <a:pt x="0" y="0"/>
                </a:lnTo>
                <a:lnTo>
                  <a:pt x="0" y="168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092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000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43961"/>
            <a:ext cx="0" cy="147320"/>
          </a:xfrm>
          <a:custGeom>
            <a:avLst/>
            <a:gdLst/>
            <a:ahLst/>
            <a:cxnLst/>
            <a:rect l="l" t="t" r="r" b="b"/>
            <a:pathLst>
              <a:path h="147319">
                <a:moveTo>
                  <a:pt x="0" y="0"/>
                </a:moveTo>
                <a:lnTo>
                  <a:pt x="0" y="147281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1700060"/>
            <a:ext cx="18415" cy="596265"/>
          </a:xfrm>
          <a:custGeom>
            <a:avLst/>
            <a:gdLst/>
            <a:ahLst/>
            <a:cxnLst/>
            <a:rect l="l" t="t" r="r" b="b"/>
            <a:pathLst>
              <a:path w="18414" h="596264">
                <a:moveTo>
                  <a:pt x="0" y="595668"/>
                </a:moveTo>
                <a:lnTo>
                  <a:pt x="18072" y="595668"/>
                </a:lnTo>
                <a:lnTo>
                  <a:pt x="18072" y="0"/>
                </a:lnTo>
                <a:lnTo>
                  <a:pt x="0" y="0"/>
                </a:lnTo>
                <a:lnTo>
                  <a:pt x="0" y="5956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912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7706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2958807"/>
            <a:ext cx="579755" cy="186055"/>
            <a:chOff x="4431309" y="2958807"/>
            <a:chExt cx="579755" cy="186055"/>
          </a:xfrm>
        </p:grpSpPr>
        <p:sp>
          <p:nvSpPr>
            <p:cNvPr id="16" name="object 16"/>
            <p:cNvSpPr/>
            <p:nvPr/>
          </p:nvSpPr>
          <p:spPr>
            <a:xfrm>
              <a:off x="4721123" y="2958807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6847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13565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712031" y="2553290"/>
            <a:ext cx="1061720" cy="550545"/>
            <a:chOff x="712031" y="2553290"/>
            <a:chExt cx="1061720" cy="550545"/>
          </a:xfrm>
        </p:grpSpPr>
        <p:sp>
          <p:nvSpPr>
            <p:cNvPr id="19" name="object 19"/>
            <p:cNvSpPr/>
            <p:nvPr/>
          </p:nvSpPr>
          <p:spPr>
            <a:xfrm>
              <a:off x="1242809" y="3053308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999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562326"/>
              <a:ext cx="1043940" cy="491490"/>
            </a:xfrm>
            <a:custGeom>
              <a:avLst/>
              <a:gdLst/>
              <a:ahLst/>
              <a:cxnLst/>
              <a:rect l="l" t="t" r="r" b="b"/>
              <a:pathLst>
                <a:path w="1043939" h="491489">
                  <a:moveTo>
                    <a:pt x="1043482" y="490981"/>
                  </a:moveTo>
                  <a:lnTo>
                    <a:pt x="0" y="49098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098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62326"/>
              <a:ext cx="1043940" cy="491490"/>
            </a:xfrm>
            <a:custGeom>
              <a:avLst/>
              <a:gdLst/>
              <a:ahLst/>
              <a:cxnLst/>
              <a:rect l="l" t="t" r="r" b="b"/>
              <a:pathLst>
                <a:path w="1043939" h="491489">
                  <a:moveTo>
                    <a:pt x="0" y="0"/>
                  </a:moveTo>
                  <a:lnTo>
                    <a:pt x="1043482" y="0"/>
                  </a:lnTo>
                  <a:lnTo>
                    <a:pt x="1043482" y="490981"/>
                  </a:lnTo>
                  <a:lnTo>
                    <a:pt x="0" y="490981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430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5" y="2447429"/>
            <a:ext cx="18415" cy="168910"/>
          </a:xfrm>
          <a:custGeom>
            <a:avLst/>
            <a:gdLst/>
            <a:ahLst/>
            <a:cxnLst/>
            <a:rect l="l" t="t" r="r" b="b"/>
            <a:pathLst>
              <a:path w="18414" h="168910">
                <a:moveTo>
                  <a:pt x="0" y="0"/>
                </a:moveTo>
                <a:lnTo>
                  <a:pt x="18072" y="0"/>
                </a:lnTo>
                <a:lnTo>
                  <a:pt x="18072" y="168770"/>
                </a:lnTo>
                <a:lnTo>
                  <a:pt x="0" y="1687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3" y="2607163"/>
            <a:ext cx="1061720" cy="502284"/>
            <a:chOff x="1871453" y="2607163"/>
            <a:chExt cx="1061720" cy="502284"/>
          </a:xfrm>
        </p:grpSpPr>
        <p:sp>
          <p:nvSpPr>
            <p:cNvPr id="25" name="object 25"/>
            <p:cNvSpPr/>
            <p:nvPr/>
          </p:nvSpPr>
          <p:spPr>
            <a:xfrm>
              <a:off x="2402281" y="2879026"/>
              <a:ext cx="0" cy="230504"/>
            </a:xfrm>
            <a:custGeom>
              <a:avLst/>
              <a:gdLst/>
              <a:ahLst/>
              <a:cxnLst/>
              <a:rect l="l" t="t" r="r" b="b"/>
              <a:pathLst>
                <a:path h="230505">
                  <a:moveTo>
                    <a:pt x="0" y="0"/>
                  </a:moveTo>
                  <a:lnTo>
                    <a:pt x="0" y="23018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616199"/>
              <a:ext cx="1043940" cy="262890"/>
            </a:xfrm>
            <a:custGeom>
              <a:avLst/>
              <a:gdLst/>
              <a:ahLst/>
              <a:cxnLst/>
              <a:rect l="l" t="t" r="r" b="b"/>
              <a:pathLst>
                <a:path w="1043939" h="262889">
                  <a:moveTo>
                    <a:pt x="1043533" y="262826"/>
                  </a:moveTo>
                  <a:lnTo>
                    <a:pt x="0" y="26282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282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16199"/>
              <a:ext cx="1043940" cy="262890"/>
            </a:xfrm>
            <a:custGeom>
              <a:avLst/>
              <a:gdLst/>
              <a:ahLst/>
              <a:cxnLst/>
              <a:rect l="l" t="t" r="r" b="b"/>
              <a:pathLst>
                <a:path w="1043939" h="262889">
                  <a:moveTo>
                    <a:pt x="0" y="0"/>
                  </a:moveTo>
                  <a:lnTo>
                    <a:pt x="1043533" y="0"/>
                  </a:lnTo>
                  <a:lnTo>
                    <a:pt x="1043533" y="262826"/>
                  </a:lnTo>
                  <a:lnTo>
                    <a:pt x="0" y="26282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73286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6" y="1700060"/>
            <a:ext cx="18415" cy="596265"/>
          </a:xfrm>
          <a:custGeom>
            <a:avLst/>
            <a:gdLst/>
            <a:ahLst/>
            <a:cxnLst/>
            <a:rect l="l" t="t" r="r" b="b"/>
            <a:pathLst>
              <a:path w="18414" h="596264">
                <a:moveTo>
                  <a:pt x="0" y="0"/>
                </a:moveTo>
                <a:lnTo>
                  <a:pt x="18072" y="0"/>
                </a:lnTo>
                <a:lnTo>
                  <a:pt x="18072" y="595668"/>
                </a:lnTo>
                <a:lnTo>
                  <a:pt x="0" y="5956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4" y="2286692"/>
            <a:ext cx="1061720" cy="704850"/>
            <a:chOff x="3030924" y="2286692"/>
            <a:chExt cx="1061720" cy="704850"/>
          </a:xfrm>
        </p:grpSpPr>
        <p:sp>
          <p:nvSpPr>
            <p:cNvPr id="31" name="object 31"/>
            <p:cNvSpPr/>
            <p:nvPr/>
          </p:nvSpPr>
          <p:spPr>
            <a:xfrm>
              <a:off x="3561702" y="2843961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19">
                  <a:moveTo>
                    <a:pt x="0" y="0"/>
                  </a:moveTo>
                  <a:lnTo>
                    <a:pt x="0" y="147281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295728"/>
              <a:ext cx="1043940" cy="548640"/>
            </a:xfrm>
            <a:custGeom>
              <a:avLst/>
              <a:gdLst/>
              <a:ahLst/>
              <a:cxnLst/>
              <a:rect l="l" t="t" r="r" b="b"/>
              <a:pathLst>
                <a:path w="1043939" h="548639">
                  <a:moveTo>
                    <a:pt x="1043482" y="548233"/>
                  </a:moveTo>
                  <a:lnTo>
                    <a:pt x="0" y="54823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4823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95728"/>
              <a:ext cx="1043940" cy="548640"/>
            </a:xfrm>
            <a:custGeom>
              <a:avLst/>
              <a:gdLst/>
              <a:ahLst/>
              <a:cxnLst/>
              <a:rect l="l" t="t" r="r" b="b"/>
              <a:pathLst>
                <a:path w="1043939" h="548639">
                  <a:moveTo>
                    <a:pt x="0" y="0"/>
                  </a:moveTo>
                  <a:lnTo>
                    <a:pt x="1043482" y="0"/>
                  </a:lnTo>
                  <a:lnTo>
                    <a:pt x="1043482" y="548233"/>
                  </a:lnTo>
                  <a:lnTo>
                    <a:pt x="0" y="54823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287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5" y="2766167"/>
            <a:ext cx="1061720" cy="369570"/>
            <a:chOff x="4190345" y="2766167"/>
            <a:chExt cx="1061720" cy="369570"/>
          </a:xfrm>
        </p:grpSpPr>
        <p:sp>
          <p:nvSpPr>
            <p:cNvPr id="36" name="object 36"/>
            <p:cNvSpPr/>
            <p:nvPr/>
          </p:nvSpPr>
          <p:spPr>
            <a:xfrm>
              <a:off x="4721123" y="2958807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684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775204"/>
              <a:ext cx="1043940" cy="184150"/>
            </a:xfrm>
            <a:custGeom>
              <a:avLst/>
              <a:gdLst/>
              <a:ahLst/>
              <a:cxnLst/>
              <a:rect l="l" t="t" r="r" b="b"/>
              <a:pathLst>
                <a:path w="1043939" h="184150">
                  <a:moveTo>
                    <a:pt x="1043533" y="183603"/>
                  </a:moveTo>
                  <a:lnTo>
                    <a:pt x="0" y="18360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3603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775204"/>
              <a:ext cx="1043940" cy="184150"/>
            </a:xfrm>
            <a:custGeom>
              <a:avLst/>
              <a:gdLst/>
              <a:ahLst/>
              <a:cxnLst/>
              <a:rect l="l" t="t" r="r" b="b"/>
              <a:pathLst>
                <a:path w="1043939" h="184150">
                  <a:moveTo>
                    <a:pt x="0" y="0"/>
                  </a:moveTo>
                  <a:lnTo>
                    <a:pt x="1043533" y="0"/>
                  </a:lnTo>
                  <a:lnTo>
                    <a:pt x="1043533" y="183603"/>
                  </a:lnTo>
                  <a:lnTo>
                    <a:pt x="0" y="18360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728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5" y="1593875"/>
            <a:ext cx="74358" cy="74361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69" y="1849218"/>
            <a:ext cx="74358" cy="7436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69" y="1086421"/>
            <a:ext cx="74358" cy="74361"/>
          </a:xfrm>
          <a:prstGeom prst="rect">
            <a:avLst/>
          </a:prstGeom>
        </p:spPr>
      </p:pic>
      <p:grpSp>
        <p:nvGrpSpPr>
          <p:cNvPr id="44" name="object 44"/>
          <p:cNvGrpSpPr/>
          <p:nvPr/>
        </p:nvGrpSpPr>
        <p:grpSpPr>
          <a:xfrm>
            <a:off x="1207693" y="2476944"/>
            <a:ext cx="70485" cy="70485"/>
            <a:chOff x="1207693" y="2476944"/>
            <a:chExt cx="70485" cy="70485"/>
          </a:xfrm>
        </p:grpSpPr>
        <p:sp>
          <p:nvSpPr>
            <p:cNvPr id="45" name="object 45"/>
            <p:cNvSpPr/>
            <p:nvPr/>
          </p:nvSpPr>
          <p:spPr>
            <a:xfrm>
              <a:off x="1207693" y="251207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42809" y="247694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2367165" y="2721025"/>
            <a:ext cx="70485" cy="70485"/>
            <a:chOff x="2367165" y="2721025"/>
            <a:chExt cx="70485" cy="70485"/>
          </a:xfrm>
        </p:grpSpPr>
        <p:sp>
          <p:nvSpPr>
            <p:cNvPr id="48" name="object 48"/>
            <p:cNvSpPr/>
            <p:nvPr/>
          </p:nvSpPr>
          <p:spPr>
            <a:xfrm>
              <a:off x="2367165" y="275615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02281" y="272102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3526586" y="2516136"/>
            <a:ext cx="70485" cy="70485"/>
            <a:chOff x="3526586" y="2516136"/>
            <a:chExt cx="70485" cy="70485"/>
          </a:xfrm>
        </p:grpSpPr>
        <p:sp>
          <p:nvSpPr>
            <p:cNvPr id="51" name="object 51"/>
            <p:cNvSpPr/>
            <p:nvPr/>
          </p:nvSpPr>
          <p:spPr>
            <a:xfrm>
              <a:off x="3526586" y="255126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561702" y="251613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4" name="object 54"/>
            <p:cNvSpPr/>
            <p:nvPr/>
          </p:nvSpPr>
          <p:spPr>
            <a:xfrm>
              <a:off x="4686045" y="259566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721123" y="256058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277524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142547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268784" y="266667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3" name="object 73"/>
          <p:cNvSpPr txBox="1"/>
          <p:nvPr/>
        </p:nvSpPr>
        <p:spPr>
          <a:xfrm>
            <a:off x="3108238" y="4324542"/>
            <a:ext cx="81722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378927" y="4324542"/>
            <a:ext cx="70595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13168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188914" y="0"/>
            <a:ext cx="15862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margarate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(17:0)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079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07948"/>
            <a:ext cx="18415" cy="153035"/>
          </a:xfrm>
          <a:custGeom>
            <a:avLst/>
            <a:gdLst/>
            <a:ahLst/>
            <a:cxnLst/>
            <a:rect l="l" t="t" r="r" b="b"/>
            <a:pathLst>
              <a:path w="18415" h="153034">
                <a:moveTo>
                  <a:pt x="0" y="152501"/>
                </a:moveTo>
                <a:lnTo>
                  <a:pt x="18067" y="152501"/>
                </a:lnTo>
                <a:lnTo>
                  <a:pt x="18067" y="0"/>
                </a:lnTo>
                <a:lnTo>
                  <a:pt x="0" y="0"/>
                </a:lnTo>
                <a:lnTo>
                  <a:pt x="0" y="1525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00085"/>
            <a:ext cx="0" cy="410209"/>
          </a:xfrm>
          <a:custGeom>
            <a:avLst/>
            <a:gdLst/>
            <a:ahLst/>
            <a:cxnLst/>
            <a:rect l="l" t="t" r="r" b="b"/>
            <a:pathLst>
              <a:path h="410210">
                <a:moveTo>
                  <a:pt x="0" y="0"/>
                </a:moveTo>
                <a:lnTo>
                  <a:pt x="0" y="4101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102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385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443875"/>
            <a:ext cx="0" cy="129539"/>
          </a:xfrm>
          <a:custGeom>
            <a:avLst/>
            <a:gdLst/>
            <a:ahLst/>
            <a:cxnLst/>
            <a:rect l="l" t="t" r="r" b="b"/>
            <a:pathLst>
              <a:path h="129540">
                <a:moveTo>
                  <a:pt x="0" y="0"/>
                </a:moveTo>
                <a:lnTo>
                  <a:pt x="0" y="1292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38542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290715"/>
                </a:moveTo>
                <a:lnTo>
                  <a:pt x="18067" y="290715"/>
                </a:lnTo>
                <a:lnTo>
                  <a:pt x="18067" y="0"/>
                </a:lnTo>
                <a:lnTo>
                  <a:pt x="0" y="0"/>
                </a:lnTo>
                <a:lnTo>
                  <a:pt x="0" y="290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5731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400035"/>
            <a:ext cx="0" cy="161290"/>
          </a:xfrm>
          <a:custGeom>
            <a:avLst/>
            <a:gdLst/>
            <a:ahLst/>
            <a:cxnLst/>
            <a:rect l="l" t="t" r="r" b="b"/>
            <a:pathLst>
              <a:path h="161290">
                <a:moveTo>
                  <a:pt x="0" y="0"/>
                </a:moveTo>
                <a:lnTo>
                  <a:pt x="0" y="1609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368935"/>
          </a:xfrm>
          <a:custGeom>
            <a:avLst/>
            <a:gdLst/>
            <a:ahLst/>
            <a:cxnLst/>
            <a:rect l="l" t="t" r="r" b="b"/>
            <a:pathLst>
              <a:path w="18414" h="368934">
                <a:moveTo>
                  <a:pt x="0" y="368846"/>
                </a:moveTo>
                <a:lnTo>
                  <a:pt x="18067" y="368846"/>
                </a:lnTo>
                <a:lnTo>
                  <a:pt x="18067" y="0"/>
                </a:lnTo>
                <a:lnTo>
                  <a:pt x="0" y="0"/>
                </a:lnTo>
                <a:lnTo>
                  <a:pt x="0" y="368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5610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5850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89443"/>
            <a:ext cx="0" cy="297815"/>
          </a:xfrm>
          <a:custGeom>
            <a:avLst/>
            <a:gdLst/>
            <a:ahLst/>
            <a:cxnLst/>
            <a:rect l="l" t="t" r="r" b="b"/>
            <a:pathLst>
              <a:path h="297814">
                <a:moveTo>
                  <a:pt x="0" y="0"/>
                </a:moveTo>
                <a:lnTo>
                  <a:pt x="0" y="2972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585038"/>
            <a:ext cx="18415" cy="177800"/>
          </a:xfrm>
          <a:custGeom>
            <a:avLst/>
            <a:gdLst/>
            <a:ahLst/>
            <a:cxnLst/>
            <a:rect l="l" t="t" r="r" b="b"/>
            <a:pathLst>
              <a:path w="18414" h="177800">
                <a:moveTo>
                  <a:pt x="0" y="177215"/>
                </a:moveTo>
                <a:lnTo>
                  <a:pt x="18067" y="177215"/>
                </a:lnTo>
                <a:lnTo>
                  <a:pt x="18067" y="0"/>
                </a:lnTo>
                <a:lnTo>
                  <a:pt x="0" y="0"/>
                </a:lnTo>
                <a:lnTo>
                  <a:pt x="0" y="1772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8867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07948"/>
            <a:ext cx="18415" cy="153035"/>
          </a:xfrm>
          <a:custGeom>
            <a:avLst/>
            <a:gdLst/>
            <a:ahLst/>
            <a:cxnLst/>
            <a:rect l="l" t="t" r="r" b="b"/>
            <a:pathLst>
              <a:path w="18415" h="153034">
                <a:moveTo>
                  <a:pt x="0" y="0"/>
                </a:moveTo>
                <a:lnTo>
                  <a:pt x="18067" y="0"/>
                </a:lnTo>
                <a:lnTo>
                  <a:pt x="18067" y="152501"/>
                </a:lnTo>
                <a:lnTo>
                  <a:pt x="0" y="1525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51416"/>
            <a:ext cx="1061720" cy="859155"/>
            <a:chOff x="712034" y="1051416"/>
            <a:chExt cx="1061720" cy="859155"/>
          </a:xfrm>
        </p:grpSpPr>
        <p:sp>
          <p:nvSpPr>
            <p:cNvPr id="20" name="object 20"/>
            <p:cNvSpPr/>
            <p:nvPr/>
          </p:nvSpPr>
          <p:spPr>
            <a:xfrm>
              <a:off x="1242809" y="1500085"/>
              <a:ext cx="0" cy="410209"/>
            </a:xfrm>
            <a:custGeom>
              <a:avLst/>
              <a:gdLst/>
              <a:ahLst/>
              <a:cxnLst/>
              <a:rect l="l" t="t" r="r" b="b"/>
              <a:pathLst>
                <a:path h="410210">
                  <a:moveTo>
                    <a:pt x="0" y="0"/>
                  </a:moveTo>
                  <a:lnTo>
                    <a:pt x="0" y="4101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60450"/>
              <a:ext cx="1043940" cy="440055"/>
            </a:xfrm>
            <a:custGeom>
              <a:avLst/>
              <a:gdLst/>
              <a:ahLst/>
              <a:cxnLst/>
              <a:rect l="l" t="t" r="r" b="b"/>
              <a:pathLst>
                <a:path w="1043939" h="440055">
                  <a:moveTo>
                    <a:pt x="1043482" y="439635"/>
                  </a:moveTo>
                  <a:lnTo>
                    <a:pt x="0" y="43963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963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60450"/>
              <a:ext cx="1043940" cy="440055"/>
            </a:xfrm>
            <a:custGeom>
              <a:avLst/>
              <a:gdLst/>
              <a:ahLst/>
              <a:cxnLst/>
              <a:rect l="l" t="t" r="r" b="b"/>
              <a:pathLst>
                <a:path w="1043939" h="440055">
                  <a:moveTo>
                    <a:pt x="0" y="0"/>
                  </a:moveTo>
                  <a:lnTo>
                    <a:pt x="1043482" y="0"/>
                  </a:lnTo>
                  <a:lnTo>
                    <a:pt x="1043482" y="439635"/>
                  </a:lnTo>
                  <a:lnTo>
                    <a:pt x="0" y="4396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481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38542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0"/>
                </a:moveTo>
                <a:lnTo>
                  <a:pt x="18067" y="0"/>
                </a:lnTo>
                <a:lnTo>
                  <a:pt x="18067" y="290715"/>
                </a:lnTo>
                <a:lnTo>
                  <a:pt x="0" y="2907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20224"/>
            <a:ext cx="1061720" cy="453390"/>
            <a:chOff x="1871455" y="1120224"/>
            <a:chExt cx="1061720" cy="453390"/>
          </a:xfrm>
        </p:grpSpPr>
        <p:sp>
          <p:nvSpPr>
            <p:cNvPr id="26" name="object 26"/>
            <p:cNvSpPr/>
            <p:nvPr/>
          </p:nvSpPr>
          <p:spPr>
            <a:xfrm>
              <a:off x="2402281" y="1443875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40">
                  <a:moveTo>
                    <a:pt x="0" y="0"/>
                  </a:moveTo>
                  <a:lnTo>
                    <a:pt x="0" y="1292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29258"/>
              <a:ext cx="1043940" cy="314960"/>
            </a:xfrm>
            <a:custGeom>
              <a:avLst/>
              <a:gdLst/>
              <a:ahLst/>
              <a:cxnLst/>
              <a:rect l="l" t="t" r="r" b="b"/>
              <a:pathLst>
                <a:path w="1043939" h="314959">
                  <a:moveTo>
                    <a:pt x="1043533" y="314617"/>
                  </a:moveTo>
                  <a:lnTo>
                    <a:pt x="0" y="3146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461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29258"/>
              <a:ext cx="1043940" cy="314960"/>
            </a:xfrm>
            <a:custGeom>
              <a:avLst/>
              <a:gdLst/>
              <a:ahLst/>
              <a:cxnLst/>
              <a:rect l="l" t="t" r="r" b="b"/>
              <a:pathLst>
                <a:path w="1043939" h="314959">
                  <a:moveTo>
                    <a:pt x="0" y="0"/>
                  </a:moveTo>
                  <a:lnTo>
                    <a:pt x="1043533" y="0"/>
                  </a:lnTo>
                  <a:lnTo>
                    <a:pt x="1043533" y="314617"/>
                  </a:lnTo>
                  <a:lnTo>
                    <a:pt x="0" y="3146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325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368935"/>
          </a:xfrm>
          <a:custGeom>
            <a:avLst/>
            <a:gdLst/>
            <a:ahLst/>
            <a:cxnLst/>
            <a:rect l="l" t="t" r="r" b="b"/>
            <a:pathLst>
              <a:path w="18414" h="368934">
                <a:moveTo>
                  <a:pt x="0" y="0"/>
                </a:moveTo>
                <a:lnTo>
                  <a:pt x="18067" y="0"/>
                </a:lnTo>
                <a:lnTo>
                  <a:pt x="18067" y="368846"/>
                </a:lnTo>
                <a:lnTo>
                  <a:pt x="0" y="3688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857449"/>
            <a:ext cx="1061720" cy="703580"/>
            <a:chOff x="3030927" y="857449"/>
            <a:chExt cx="1061720" cy="703580"/>
          </a:xfrm>
        </p:grpSpPr>
        <p:sp>
          <p:nvSpPr>
            <p:cNvPr id="32" name="object 32"/>
            <p:cNvSpPr/>
            <p:nvPr/>
          </p:nvSpPr>
          <p:spPr>
            <a:xfrm>
              <a:off x="3561702" y="1400022"/>
              <a:ext cx="0" cy="161290"/>
            </a:xfrm>
            <a:custGeom>
              <a:avLst/>
              <a:gdLst/>
              <a:ahLst/>
              <a:cxnLst/>
              <a:rect l="l" t="t" r="r" b="b"/>
              <a:pathLst>
                <a:path h="161290">
                  <a:moveTo>
                    <a:pt x="0" y="0"/>
                  </a:moveTo>
                  <a:lnTo>
                    <a:pt x="0" y="1609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866482"/>
              <a:ext cx="1043940" cy="534035"/>
            </a:xfrm>
            <a:custGeom>
              <a:avLst/>
              <a:gdLst/>
              <a:ahLst/>
              <a:cxnLst/>
              <a:rect l="l" t="t" r="r" b="b"/>
              <a:pathLst>
                <a:path w="1043939" h="534035">
                  <a:moveTo>
                    <a:pt x="1043482" y="533552"/>
                  </a:moveTo>
                  <a:lnTo>
                    <a:pt x="0" y="53355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355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866482"/>
              <a:ext cx="1043940" cy="534035"/>
            </a:xfrm>
            <a:custGeom>
              <a:avLst/>
              <a:gdLst/>
              <a:ahLst/>
              <a:cxnLst/>
              <a:rect l="l" t="t" r="r" b="b"/>
              <a:pathLst>
                <a:path w="1043939" h="534035">
                  <a:moveTo>
                    <a:pt x="0" y="0"/>
                  </a:moveTo>
                  <a:lnTo>
                    <a:pt x="1043482" y="0"/>
                  </a:lnTo>
                  <a:lnTo>
                    <a:pt x="1043482" y="533552"/>
                  </a:lnTo>
                  <a:lnTo>
                    <a:pt x="0" y="5335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544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585038"/>
            <a:ext cx="18415" cy="177800"/>
          </a:xfrm>
          <a:custGeom>
            <a:avLst/>
            <a:gdLst/>
            <a:ahLst/>
            <a:cxnLst/>
            <a:rect l="l" t="t" r="r" b="b"/>
            <a:pathLst>
              <a:path w="18414" h="177800">
                <a:moveTo>
                  <a:pt x="0" y="0"/>
                </a:moveTo>
                <a:lnTo>
                  <a:pt x="18067" y="0"/>
                </a:lnTo>
                <a:lnTo>
                  <a:pt x="18067" y="177215"/>
                </a:lnTo>
                <a:lnTo>
                  <a:pt x="0" y="1772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753220"/>
            <a:ext cx="1061720" cy="1134110"/>
            <a:chOff x="4190348" y="753220"/>
            <a:chExt cx="1061720" cy="1134110"/>
          </a:xfrm>
        </p:grpSpPr>
        <p:sp>
          <p:nvSpPr>
            <p:cNvPr id="38" name="object 38"/>
            <p:cNvSpPr/>
            <p:nvPr/>
          </p:nvSpPr>
          <p:spPr>
            <a:xfrm>
              <a:off x="4721123" y="1589430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762254"/>
              <a:ext cx="1043940" cy="827405"/>
            </a:xfrm>
            <a:custGeom>
              <a:avLst/>
              <a:gdLst/>
              <a:ahLst/>
              <a:cxnLst/>
              <a:rect l="l" t="t" r="r" b="b"/>
              <a:pathLst>
                <a:path w="1043939" h="827405">
                  <a:moveTo>
                    <a:pt x="1043533" y="827189"/>
                  </a:moveTo>
                  <a:lnTo>
                    <a:pt x="0" y="82718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2718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762254"/>
              <a:ext cx="1043940" cy="827405"/>
            </a:xfrm>
            <a:custGeom>
              <a:avLst/>
              <a:gdLst/>
              <a:ahLst/>
              <a:cxnLst/>
              <a:rect l="l" t="t" r="r" b="b"/>
              <a:pathLst>
                <a:path w="1043939" h="827405">
                  <a:moveTo>
                    <a:pt x="0" y="0"/>
                  </a:moveTo>
                  <a:lnTo>
                    <a:pt x="1043533" y="0"/>
                  </a:lnTo>
                  <a:lnTo>
                    <a:pt x="1043533" y="827189"/>
                  </a:lnTo>
                  <a:lnTo>
                    <a:pt x="0" y="8271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16844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33339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22232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10276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19786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272133"/>
              <a:ext cx="34925" cy="2853055"/>
            </a:xfrm>
            <a:custGeom>
              <a:avLst/>
              <a:gdLst/>
              <a:ahLst/>
              <a:cxnLst/>
              <a:rect l="l" t="t" r="r" b="b"/>
              <a:pathLst>
                <a:path w="34925" h="2853054">
                  <a:moveTo>
                    <a:pt x="0" y="2852839"/>
                  </a:moveTo>
                  <a:lnTo>
                    <a:pt x="34772" y="2852839"/>
                  </a:lnTo>
                </a:path>
                <a:path w="34925" h="2853054">
                  <a:moveTo>
                    <a:pt x="0" y="1426413"/>
                  </a:moveTo>
                  <a:lnTo>
                    <a:pt x="34772" y="1426413"/>
                  </a:lnTo>
                </a:path>
                <a:path w="34925" h="28530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5900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69632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1636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37234" y="0"/>
            <a:ext cx="6896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choline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127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1212748"/>
            <a:ext cx="0" cy="34290"/>
          </a:xfrm>
          <a:custGeom>
            <a:avLst/>
            <a:gdLst/>
            <a:ahLst/>
            <a:cxnLst/>
            <a:rect l="l" t="t" r="r" b="b"/>
            <a:pathLst>
              <a:path h="34290">
                <a:moveTo>
                  <a:pt x="0" y="0"/>
                </a:moveTo>
                <a:lnTo>
                  <a:pt x="0" y="340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67256"/>
            <a:ext cx="0" cy="226060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0"/>
                </a:moveTo>
                <a:lnTo>
                  <a:pt x="0" y="2259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931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408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29130"/>
            <a:ext cx="0" cy="41910"/>
          </a:xfrm>
          <a:custGeom>
            <a:avLst/>
            <a:gdLst/>
            <a:ahLst/>
            <a:cxnLst/>
            <a:rect l="l" t="t" r="r" b="b"/>
            <a:pathLst>
              <a:path h="41910">
                <a:moveTo>
                  <a:pt x="0" y="0"/>
                </a:moveTo>
                <a:lnTo>
                  <a:pt x="0" y="417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40841"/>
            <a:ext cx="18415" cy="147955"/>
          </a:xfrm>
          <a:custGeom>
            <a:avLst/>
            <a:gdLst/>
            <a:ahLst/>
            <a:cxnLst/>
            <a:rect l="l" t="t" r="r" b="b"/>
            <a:pathLst>
              <a:path w="18414" h="147955">
                <a:moveTo>
                  <a:pt x="0" y="147434"/>
                </a:moveTo>
                <a:lnTo>
                  <a:pt x="18067" y="147434"/>
                </a:lnTo>
                <a:lnTo>
                  <a:pt x="18067" y="0"/>
                </a:lnTo>
                <a:lnTo>
                  <a:pt x="0" y="0"/>
                </a:lnTo>
                <a:lnTo>
                  <a:pt x="0" y="1474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709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626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32368"/>
            <a:ext cx="0" cy="315595"/>
          </a:xfrm>
          <a:custGeom>
            <a:avLst/>
            <a:gdLst/>
            <a:ahLst/>
            <a:cxnLst/>
            <a:rect l="l" t="t" r="r" b="b"/>
            <a:pathLst>
              <a:path h="315594">
                <a:moveTo>
                  <a:pt x="0" y="0"/>
                </a:moveTo>
                <a:lnTo>
                  <a:pt x="0" y="3150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62621"/>
            <a:ext cx="18415" cy="363855"/>
          </a:xfrm>
          <a:custGeom>
            <a:avLst/>
            <a:gdLst/>
            <a:ahLst/>
            <a:cxnLst/>
            <a:rect l="l" t="t" r="r" b="b"/>
            <a:pathLst>
              <a:path w="18414" h="363855">
                <a:moveTo>
                  <a:pt x="0" y="363740"/>
                </a:moveTo>
                <a:lnTo>
                  <a:pt x="18067" y="363740"/>
                </a:lnTo>
                <a:lnTo>
                  <a:pt x="18067" y="0"/>
                </a:lnTo>
                <a:lnTo>
                  <a:pt x="0" y="0"/>
                </a:lnTo>
                <a:lnTo>
                  <a:pt x="0" y="3637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474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330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95449"/>
            <a:ext cx="0" cy="216535"/>
          </a:xfrm>
          <a:custGeom>
            <a:avLst/>
            <a:gdLst/>
            <a:ahLst/>
            <a:cxnLst/>
            <a:rect l="l" t="t" r="r" b="b"/>
            <a:pathLst>
              <a:path h="216535">
                <a:moveTo>
                  <a:pt x="0" y="0"/>
                </a:moveTo>
                <a:lnTo>
                  <a:pt x="0" y="2162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33092"/>
            <a:ext cx="18415" cy="87630"/>
          </a:xfrm>
          <a:custGeom>
            <a:avLst/>
            <a:gdLst/>
            <a:ahLst/>
            <a:cxnLst/>
            <a:rect l="l" t="t" r="r" b="b"/>
            <a:pathLst>
              <a:path w="18414" h="87630">
                <a:moveTo>
                  <a:pt x="0" y="87109"/>
                </a:moveTo>
                <a:lnTo>
                  <a:pt x="18067" y="87109"/>
                </a:lnTo>
                <a:lnTo>
                  <a:pt x="18067" y="0"/>
                </a:lnTo>
                <a:lnTo>
                  <a:pt x="0" y="0"/>
                </a:lnTo>
                <a:lnTo>
                  <a:pt x="0" y="871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116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1212748"/>
            <a:ext cx="0" cy="34290"/>
          </a:xfrm>
          <a:custGeom>
            <a:avLst/>
            <a:gdLst/>
            <a:ahLst/>
            <a:cxnLst/>
            <a:rect l="l" t="t" r="r" b="b"/>
            <a:pathLst>
              <a:path h="34290">
                <a:moveTo>
                  <a:pt x="0" y="3408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37801"/>
            <a:ext cx="1061720" cy="555625"/>
            <a:chOff x="712034" y="1237801"/>
            <a:chExt cx="1061720" cy="555625"/>
          </a:xfrm>
        </p:grpSpPr>
        <p:sp>
          <p:nvSpPr>
            <p:cNvPr id="20" name="object 20"/>
            <p:cNvSpPr/>
            <p:nvPr/>
          </p:nvSpPr>
          <p:spPr>
            <a:xfrm>
              <a:off x="1242809" y="1567256"/>
              <a:ext cx="0" cy="226060"/>
            </a:xfrm>
            <a:custGeom>
              <a:avLst/>
              <a:gdLst/>
              <a:ahLst/>
              <a:cxnLst/>
              <a:rect l="l" t="t" r="r" b="b"/>
              <a:pathLst>
                <a:path h="226060">
                  <a:moveTo>
                    <a:pt x="0" y="0"/>
                  </a:moveTo>
                  <a:lnTo>
                    <a:pt x="0" y="2259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46835"/>
              <a:ext cx="1043940" cy="320675"/>
            </a:xfrm>
            <a:custGeom>
              <a:avLst/>
              <a:gdLst/>
              <a:ahLst/>
              <a:cxnLst/>
              <a:rect l="l" t="t" r="r" b="b"/>
              <a:pathLst>
                <a:path w="1043939" h="320675">
                  <a:moveTo>
                    <a:pt x="1043482" y="320421"/>
                  </a:moveTo>
                  <a:lnTo>
                    <a:pt x="0" y="3204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042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46835"/>
              <a:ext cx="1043940" cy="320675"/>
            </a:xfrm>
            <a:custGeom>
              <a:avLst/>
              <a:gdLst/>
              <a:ahLst/>
              <a:cxnLst/>
              <a:rect l="l" t="t" r="r" b="b"/>
              <a:pathLst>
                <a:path w="1043939" h="320675">
                  <a:moveTo>
                    <a:pt x="0" y="0"/>
                  </a:moveTo>
                  <a:lnTo>
                    <a:pt x="1043482" y="0"/>
                  </a:lnTo>
                  <a:lnTo>
                    <a:pt x="1043482" y="320421"/>
                  </a:lnTo>
                  <a:lnTo>
                    <a:pt x="0" y="3204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316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40841"/>
            <a:ext cx="18415" cy="147955"/>
          </a:xfrm>
          <a:custGeom>
            <a:avLst/>
            <a:gdLst/>
            <a:ahLst/>
            <a:cxnLst/>
            <a:rect l="l" t="t" r="r" b="b"/>
            <a:pathLst>
              <a:path w="18414" h="147955">
                <a:moveTo>
                  <a:pt x="0" y="0"/>
                </a:moveTo>
                <a:lnTo>
                  <a:pt x="18067" y="0"/>
                </a:lnTo>
                <a:lnTo>
                  <a:pt x="18067" y="147434"/>
                </a:lnTo>
                <a:lnTo>
                  <a:pt x="0" y="1474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79241"/>
            <a:ext cx="1061720" cy="692150"/>
            <a:chOff x="1871455" y="1079241"/>
            <a:chExt cx="1061720" cy="692150"/>
          </a:xfrm>
        </p:grpSpPr>
        <p:sp>
          <p:nvSpPr>
            <p:cNvPr id="26" name="object 26"/>
            <p:cNvSpPr/>
            <p:nvPr/>
          </p:nvSpPr>
          <p:spPr>
            <a:xfrm>
              <a:off x="2402281" y="1729130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7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88275"/>
              <a:ext cx="1043940" cy="641350"/>
            </a:xfrm>
            <a:custGeom>
              <a:avLst/>
              <a:gdLst/>
              <a:ahLst/>
              <a:cxnLst/>
              <a:rect l="l" t="t" r="r" b="b"/>
              <a:pathLst>
                <a:path w="1043939" h="641350">
                  <a:moveTo>
                    <a:pt x="1043533" y="640854"/>
                  </a:moveTo>
                  <a:lnTo>
                    <a:pt x="0" y="64085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4085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88275"/>
              <a:ext cx="1043940" cy="641350"/>
            </a:xfrm>
            <a:custGeom>
              <a:avLst/>
              <a:gdLst/>
              <a:ahLst/>
              <a:cxnLst/>
              <a:rect l="l" t="t" r="r" b="b"/>
              <a:pathLst>
                <a:path w="1043939" h="641350">
                  <a:moveTo>
                    <a:pt x="0" y="0"/>
                  </a:moveTo>
                  <a:lnTo>
                    <a:pt x="1043533" y="0"/>
                  </a:lnTo>
                  <a:lnTo>
                    <a:pt x="1043533" y="640854"/>
                  </a:lnTo>
                  <a:lnTo>
                    <a:pt x="0" y="6408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846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62621"/>
            <a:ext cx="18415" cy="363855"/>
          </a:xfrm>
          <a:custGeom>
            <a:avLst/>
            <a:gdLst/>
            <a:ahLst/>
            <a:cxnLst/>
            <a:rect l="l" t="t" r="r" b="b"/>
            <a:pathLst>
              <a:path w="18414" h="363855">
                <a:moveTo>
                  <a:pt x="0" y="0"/>
                </a:moveTo>
                <a:lnTo>
                  <a:pt x="18067" y="0"/>
                </a:lnTo>
                <a:lnTo>
                  <a:pt x="18067" y="363740"/>
                </a:lnTo>
                <a:lnTo>
                  <a:pt x="0" y="3637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17328"/>
            <a:ext cx="1061720" cy="730250"/>
            <a:chOff x="3030927" y="1317328"/>
            <a:chExt cx="1061720" cy="730250"/>
          </a:xfrm>
        </p:grpSpPr>
        <p:sp>
          <p:nvSpPr>
            <p:cNvPr id="32" name="object 32"/>
            <p:cNvSpPr/>
            <p:nvPr/>
          </p:nvSpPr>
          <p:spPr>
            <a:xfrm>
              <a:off x="3561702" y="1732356"/>
              <a:ext cx="0" cy="315595"/>
            </a:xfrm>
            <a:custGeom>
              <a:avLst/>
              <a:gdLst/>
              <a:ahLst/>
              <a:cxnLst/>
              <a:rect l="l" t="t" r="r" b="b"/>
              <a:pathLst>
                <a:path h="315594">
                  <a:moveTo>
                    <a:pt x="0" y="0"/>
                  </a:moveTo>
                  <a:lnTo>
                    <a:pt x="0" y="3150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26362"/>
              <a:ext cx="1043940" cy="406400"/>
            </a:xfrm>
            <a:custGeom>
              <a:avLst/>
              <a:gdLst/>
              <a:ahLst/>
              <a:cxnLst/>
              <a:rect l="l" t="t" r="r" b="b"/>
              <a:pathLst>
                <a:path w="1043939" h="406400">
                  <a:moveTo>
                    <a:pt x="1043482" y="406006"/>
                  </a:moveTo>
                  <a:lnTo>
                    <a:pt x="0" y="40600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600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26362"/>
              <a:ext cx="1043940" cy="406400"/>
            </a:xfrm>
            <a:custGeom>
              <a:avLst/>
              <a:gdLst/>
              <a:ahLst/>
              <a:cxnLst/>
              <a:rect l="l" t="t" r="r" b="b"/>
              <a:pathLst>
                <a:path w="1043939" h="406400">
                  <a:moveTo>
                    <a:pt x="0" y="0"/>
                  </a:moveTo>
                  <a:lnTo>
                    <a:pt x="1043482" y="0"/>
                  </a:lnTo>
                  <a:lnTo>
                    <a:pt x="1043482" y="406006"/>
                  </a:lnTo>
                  <a:lnTo>
                    <a:pt x="0" y="4060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3775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633092"/>
            <a:ext cx="18415" cy="87630"/>
          </a:xfrm>
          <a:custGeom>
            <a:avLst/>
            <a:gdLst/>
            <a:ahLst/>
            <a:cxnLst/>
            <a:rect l="l" t="t" r="r" b="b"/>
            <a:pathLst>
              <a:path w="18414" h="87630">
                <a:moveTo>
                  <a:pt x="0" y="0"/>
                </a:moveTo>
                <a:lnTo>
                  <a:pt x="18067" y="0"/>
                </a:lnTo>
                <a:lnTo>
                  <a:pt x="18067" y="87109"/>
                </a:lnTo>
                <a:lnTo>
                  <a:pt x="0" y="8710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711168"/>
            <a:ext cx="1061720" cy="600710"/>
            <a:chOff x="4190348" y="1711168"/>
            <a:chExt cx="1061720" cy="600710"/>
          </a:xfrm>
        </p:grpSpPr>
        <p:sp>
          <p:nvSpPr>
            <p:cNvPr id="38" name="object 38"/>
            <p:cNvSpPr/>
            <p:nvPr/>
          </p:nvSpPr>
          <p:spPr>
            <a:xfrm>
              <a:off x="4721123" y="2095449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0"/>
                  </a:moveTo>
                  <a:lnTo>
                    <a:pt x="0" y="2162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20202"/>
              <a:ext cx="1043940" cy="375285"/>
            </a:xfrm>
            <a:custGeom>
              <a:avLst/>
              <a:gdLst/>
              <a:ahLst/>
              <a:cxnLst/>
              <a:rect l="l" t="t" r="r" b="b"/>
              <a:pathLst>
                <a:path w="1043939" h="375285">
                  <a:moveTo>
                    <a:pt x="1043533" y="375246"/>
                  </a:moveTo>
                  <a:lnTo>
                    <a:pt x="0" y="37524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7524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20202"/>
              <a:ext cx="1043940" cy="375285"/>
            </a:xfrm>
            <a:custGeom>
              <a:avLst/>
              <a:gdLst/>
              <a:ahLst/>
              <a:cxnLst/>
              <a:rect l="l" t="t" r="r" b="b"/>
              <a:pathLst>
                <a:path w="1043939" h="375285">
                  <a:moveTo>
                    <a:pt x="0" y="0"/>
                  </a:moveTo>
                  <a:lnTo>
                    <a:pt x="1043533" y="0"/>
                  </a:lnTo>
                  <a:lnTo>
                    <a:pt x="1043533" y="375246"/>
                  </a:lnTo>
                  <a:lnTo>
                    <a:pt x="0" y="3752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1694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916315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3267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3589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4606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81436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567256"/>
              <a:ext cx="34925" cy="2557780"/>
            </a:xfrm>
            <a:custGeom>
              <a:avLst/>
              <a:gdLst/>
              <a:ahLst/>
              <a:cxnLst/>
              <a:rect l="l" t="t" r="r" b="b"/>
              <a:pathLst>
                <a:path w="34925" h="2557779">
                  <a:moveTo>
                    <a:pt x="0" y="2557716"/>
                  </a:moveTo>
                  <a:lnTo>
                    <a:pt x="34772" y="2557716"/>
                  </a:lnTo>
                </a:path>
                <a:path w="34925" h="2557779">
                  <a:moveTo>
                    <a:pt x="0" y="1278877"/>
                  </a:moveTo>
                  <a:lnTo>
                    <a:pt x="34772" y="1278877"/>
                  </a:lnTo>
                </a:path>
                <a:path w="34925" h="25577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375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45876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235249" y="0"/>
            <a:ext cx="14935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phosphocholine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675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67524"/>
            <a:ext cx="18415" cy="98425"/>
          </a:xfrm>
          <a:custGeom>
            <a:avLst/>
            <a:gdLst/>
            <a:ahLst/>
            <a:cxnLst/>
            <a:rect l="l" t="t" r="r" b="b"/>
            <a:pathLst>
              <a:path w="18415" h="98425">
                <a:moveTo>
                  <a:pt x="0" y="97828"/>
                </a:moveTo>
                <a:lnTo>
                  <a:pt x="18067" y="97828"/>
                </a:lnTo>
                <a:lnTo>
                  <a:pt x="18067" y="0"/>
                </a:lnTo>
                <a:lnTo>
                  <a:pt x="0" y="0"/>
                </a:lnTo>
                <a:lnTo>
                  <a:pt x="0" y="9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368678"/>
            <a:ext cx="0" cy="576580"/>
          </a:xfrm>
          <a:custGeom>
            <a:avLst/>
            <a:gdLst/>
            <a:ahLst/>
            <a:cxnLst/>
            <a:rect l="l" t="t" r="r" b="b"/>
            <a:pathLst>
              <a:path h="576580">
                <a:moveTo>
                  <a:pt x="0" y="0"/>
                </a:moveTo>
                <a:lnTo>
                  <a:pt x="0" y="5765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451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169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4591" y="816914"/>
            <a:ext cx="15875" cy="82550"/>
          </a:xfrm>
          <a:custGeom>
            <a:avLst/>
            <a:gdLst/>
            <a:ahLst/>
            <a:cxnLst/>
            <a:rect l="l" t="t" r="r" b="b"/>
            <a:pathLst>
              <a:path w="15875" h="82550">
                <a:moveTo>
                  <a:pt x="0" y="82054"/>
                </a:moveTo>
                <a:lnTo>
                  <a:pt x="15379" y="82054"/>
                </a:lnTo>
                <a:lnTo>
                  <a:pt x="15379" y="0"/>
                </a:lnTo>
                <a:lnTo>
                  <a:pt x="0" y="0"/>
                </a:lnTo>
                <a:lnTo>
                  <a:pt x="0" y="82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11178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1264145"/>
            <a:ext cx="0" cy="326390"/>
          </a:xfrm>
          <a:custGeom>
            <a:avLst/>
            <a:gdLst/>
            <a:ahLst/>
            <a:cxnLst/>
            <a:rect l="l" t="t" r="r" b="b"/>
            <a:pathLst>
              <a:path h="326390">
                <a:moveTo>
                  <a:pt x="0" y="0"/>
                </a:moveTo>
                <a:lnTo>
                  <a:pt x="0" y="3262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497636"/>
            <a:ext cx="18415" cy="308610"/>
          </a:xfrm>
          <a:custGeom>
            <a:avLst/>
            <a:gdLst/>
            <a:ahLst/>
            <a:cxnLst/>
            <a:rect l="l" t="t" r="r" b="b"/>
            <a:pathLst>
              <a:path w="18414" h="308609">
                <a:moveTo>
                  <a:pt x="0" y="308521"/>
                </a:moveTo>
                <a:lnTo>
                  <a:pt x="18067" y="308521"/>
                </a:lnTo>
                <a:lnTo>
                  <a:pt x="18067" y="0"/>
                </a:lnTo>
                <a:lnTo>
                  <a:pt x="0" y="0"/>
                </a:lnTo>
                <a:lnTo>
                  <a:pt x="0" y="3085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15904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8121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1412671"/>
            <a:ext cx="0" cy="241935"/>
          </a:xfrm>
          <a:custGeom>
            <a:avLst/>
            <a:gdLst/>
            <a:ahLst/>
            <a:cxnLst/>
            <a:rect l="l" t="t" r="r" b="b"/>
            <a:pathLst>
              <a:path h="241935">
                <a:moveTo>
                  <a:pt x="0" y="0"/>
                </a:moveTo>
                <a:lnTo>
                  <a:pt x="0" y="2417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812152"/>
            <a:ext cx="18415" cy="280035"/>
          </a:xfrm>
          <a:custGeom>
            <a:avLst/>
            <a:gdLst/>
            <a:ahLst/>
            <a:cxnLst/>
            <a:rect l="l" t="t" r="r" b="b"/>
            <a:pathLst>
              <a:path w="18414" h="280034">
                <a:moveTo>
                  <a:pt x="0" y="279996"/>
                </a:moveTo>
                <a:lnTo>
                  <a:pt x="18067" y="279996"/>
                </a:lnTo>
                <a:lnTo>
                  <a:pt x="18067" y="0"/>
                </a:lnTo>
                <a:lnTo>
                  <a:pt x="0" y="0"/>
                </a:lnTo>
                <a:lnTo>
                  <a:pt x="0" y="2799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16543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867524"/>
            <a:ext cx="18415" cy="98425"/>
          </a:xfrm>
          <a:custGeom>
            <a:avLst/>
            <a:gdLst/>
            <a:ahLst/>
            <a:cxnLst/>
            <a:rect l="l" t="t" r="r" b="b"/>
            <a:pathLst>
              <a:path w="18415" h="98425">
                <a:moveTo>
                  <a:pt x="0" y="0"/>
                </a:moveTo>
                <a:lnTo>
                  <a:pt x="18067" y="0"/>
                </a:lnTo>
                <a:lnTo>
                  <a:pt x="18067" y="97828"/>
                </a:lnTo>
                <a:lnTo>
                  <a:pt x="0" y="978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956318"/>
            <a:ext cx="1061720" cy="989330"/>
            <a:chOff x="712034" y="956318"/>
            <a:chExt cx="1061720" cy="989330"/>
          </a:xfrm>
        </p:grpSpPr>
        <p:sp>
          <p:nvSpPr>
            <p:cNvPr id="19" name="object 19"/>
            <p:cNvSpPr/>
            <p:nvPr/>
          </p:nvSpPr>
          <p:spPr>
            <a:xfrm>
              <a:off x="1242809" y="1368679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5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965352"/>
              <a:ext cx="1043940" cy="403860"/>
            </a:xfrm>
            <a:custGeom>
              <a:avLst/>
              <a:gdLst/>
              <a:ahLst/>
              <a:cxnLst/>
              <a:rect l="l" t="t" r="r" b="b"/>
              <a:pathLst>
                <a:path w="1043939" h="403859">
                  <a:moveTo>
                    <a:pt x="1043482" y="403326"/>
                  </a:moveTo>
                  <a:lnTo>
                    <a:pt x="0" y="40332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332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965352"/>
              <a:ext cx="1043940" cy="403860"/>
            </a:xfrm>
            <a:custGeom>
              <a:avLst/>
              <a:gdLst/>
              <a:ahLst/>
              <a:cxnLst/>
              <a:rect l="l" t="t" r="r" b="b"/>
              <a:pathLst>
                <a:path w="1043939" h="403859">
                  <a:moveTo>
                    <a:pt x="0" y="0"/>
                  </a:moveTo>
                  <a:lnTo>
                    <a:pt x="1043482" y="0"/>
                  </a:lnTo>
                  <a:lnTo>
                    <a:pt x="1043482" y="403326"/>
                  </a:lnTo>
                  <a:lnTo>
                    <a:pt x="0" y="4033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354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816914"/>
            <a:ext cx="18415" cy="82550"/>
          </a:xfrm>
          <a:custGeom>
            <a:avLst/>
            <a:gdLst/>
            <a:ahLst/>
            <a:cxnLst/>
            <a:rect l="l" t="t" r="r" b="b"/>
            <a:pathLst>
              <a:path w="18414" h="82550">
                <a:moveTo>
                  <a:pt x="0" y="0"/>
                </a:moveTo>
                <a:lnTo>
                  <a:pt x="18067" y="0"/>
                </a:lnTo>
                <a:lnTo>
                  <a:pt x="18067" y="82054"/>
                </a:lnTo>
                <a:lnTo>
                  <a:pt x="0" y="820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889935"/>
            <a:ext cx="1061720" cy="227965"/>
            <a:chOff x="1871455" y="889935"/>
            <a:chExt cx="1061720" cy="227965"/>
          </a:xfrm>
        </p:grpSpPr>
        <p:sp>
          <p:nvSpPr>
            <p:cNvPr id="25" name="object 25"/>
            <p:cNvSpPr/>
            <p:nvPr/>
          </p:nvSpPr>
          <p:spPr>
            <a:xfrm>
              <a:off x="2402281" y="110251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3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898969"/>
              <a:ext cx="1043940" cy="203835"/>
            </a:xfrm>
            <a:custGeom>
              <a:avLst/>
              <a:gdLst/>
              <a:ahLst/>
              <a:cxnLst/>
              <a:rect l="l" t="t" r="r" b="b"/>
              <a:pathLst>
                <a:path w="1043939" h="203834">
                  <a:moveTo>
                    <a:pt x="1043533" y="203542"/>
                  </a:moveTo>
                  <a:lnTo>
                    <a:pt x="0" y="20354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0354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98969"/>
              <a:ext cx="1043940" cy="203835"/>
            </a:xfrm>
            <a:custGeom>
              <a:avLst/>
              <a:gdLst/>
              <a:ahLst/>
              <a:cxnLst/>
              <a:rect l="l" t="t" r="r" b="b"/>
              <a:pathLst>
                <a:path w="1043939" h="203834">
                  <a:moveTo>
                    <a:pt x="0" y="0"/>
                  </a:moveTo>
                  <a:lnTo>
                    <a:pt x="1043533" y="0"/>
                  </a:lnTo>
                  <a:lnTo>
                    <a:pt x="1043533" y="203542"/>
                  </a:lnTo>
                  <a:lnTo>
                    <a:pt x="0" y="2035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298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497636"/>
            <a:ext cx="18415" cy="308610"/>
          </a:xfrm>
          <a:custGeom>
            <a:avLst/>
            <a:gdLst/>
            <a:ahLst/>
            <a:cxnLst/>
            <a:rect l="l" t="t" r="r" b="b"/>
            <a:pathLst>
              <a:path w="18414" h="308609">
                <a:moveTo>
                  <a:pt x="0" y="0"/>
                </a:moveTo>
                <a:lnTo>
                  <a:pt x="18067" y="0"/>
                </a:lnTo>
                <a:lnTo>
                  <a:pt x="18067" y="308521"/>
                </a:lnTo>
                <a:lnTo>
                  <a:pt x="0" y="3085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797124"/>
            <a:ext cx="1061720" cy="793750"/>
            <a:chOff x="3030927" y="797124"/>
            <a:chExt cx="1061720" cy="793750"/>
          </a:xfrm>
        </p:grpSpPr>
        <p:sp>
          <p:nvSpPr>
            <p:cNvPr id="31" name="object 31"/>
            <p:cNvSpPr/>
            <p:nvPr/>
          </p:nvSpPr>
          <p:spPr>
            <a:xfrm>
              <a:off x="3561702" y="1264145"/>
              <a:ext cx="0" cy="326390"/>
            </a:xfrm>
            <a:custGeom>
              <a:avLst/>
              <a:gdLst/>
              <a:ahLst/>
              <a:cxnLst/>
              <a:rect l="l" t="t" r="r" b="b"/>
              <a:pathLst>
                <a:path h="326390">
                  <a:moveTo>
                    <a:pt x="0" y="0"/>
                  </a:moveTo>
                  <a:lnTo>
                    <a:pt x="0" y="3262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806157"/>
              <a:ext cx="1043940" cy="458470"/>
            </a:xfrm>
            <a:custGeom>
              <a:avLst/>
              <a:gdLst/>
              <a:ahLst/>
              <a:cxnLst/>
              <a:rect l="l" t="t" r="r" b="b"/>
              <a:pathLst>
                <a:path w="1043939" h="458469">
                  <a:moveTo>
                    <a:pt x="1043482" y="457987"/>
                  </a:moveTo>
                  <a:lnTo>
                    <a:pt x="0" y="45798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798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806157"/>
              <a:ext cx="1043940" cy="458470"/>
            </a:xfrm>
            <a:custGeom>
              <a:avLst/>
              <a:gdLst/>
              <a:ahLst/>
              <a:cxnLst/>
              <a:rect l="l" t="t" r="r" b="b"/>
              <a:pathLst>
                <a:path w="1043939" h="458469">
                  <a:moveTo>
                    <a:pt x="0" y="0"/>
                  </a:moveTo>
                  <a:lnTo>
                    <a:pt x="1043482" y="0"/>
                  </a:lnTo>
                  <a:lnTo>
                    <a:pt x="1043482" y="457987"/>
                  </a:lnTo>
                  <a:lnTo>
                    <a:pt x="0" y="4579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712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812152"/>
            <a:ext cx="18415" cy="280035"/>
          </a:xfrm>
          <a:custGeom>
            <a:avLst/>
            <a:gdLst/>
            <a:ahLst/>
            <a:cxnLst/>
            <a:rect l="l" t="t" r="r" b="b"/>
            <a:pathLst>
              <a:path w="18414" h="280034">
                <a:moveTo>
                  <a:pt x="0" y="0"/>
                </a:moveTo>
                <a:lnTo>
                  <a:pt x="18067" y="0"/>
                </a:lnTo>
                <a:lnTo>
                  <a:pt x="18067" y="279996"/>
                </a:lnTo>
                <a:lnTo>
                  <a:pt x="0" y="2799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083115"/>
            <a:ext cx="1061720" cy="571500"/>
            <a:chOff x="4190348" y="1083115"/>
            <a:chExt cx="1061720" cy="571500"/>
          </a:xfrm>
        </p:grpSpPr>
        <p:sp>
          <p:nvSpPr>
            <p:cNvPr id="37" name="object 37"/>
            <p:cNvSpPr/>
            <p:nvPr/>
          </p:nvSpPr>
          <p:spPr>
            <a:xfrm>
              <a:off x="4721123" y="1412671"/>
              <a:ext cx="0" cy="241935"/>
            </a:xfrm>
            <a:custGeom>
              <a:avLst/>
              <a:gdLst/>
              <a:ahLst/>
              <a:cxnLst/>
              <a:rect l="l" t="t" r="r" b="b"/>
              <a:pathLst>
                <a:path h="241935">
                  <a:moveTo>
                    <a:pt x="0" y="0"/>
                  </a:moveTo>
                  <a:lnTo>
                    <a:pt x="0" y="2417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092149"/>
              <a:ext cx="1043940" cy="320675"/>
            </a:xfrm>
            <a:custGeom>
              <a:avLst/>
              <a:gdLst/>
              <a:ahLst/>
              <a:cxnLst/>
              <a:rect l="l" t="t" r="r" b="b"/>
              <a:pathLst>
                <a:path w="1043939" h="320675">
                  <a:moveTo>
                    <a:pt x="1043533" y="320522"/>
                  </a:moveTo>
                  <a:lnTo>
                    <a:pt x="0" y="32052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2052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92149"/>
              <a:ext cx="1043940" cy="320675"/>
            </a:xfrm>
            <a:custGeom>
              <a:avLst/>
              <a:gdLst/>
              <a:ahLst/>
              <a:cxnLst/>
              <a:rect l="l" t="t" r="r" b="b"/>
              <a:pathLst>
                <a:path w="1043939" h="320675">
                  <a:moveTo>
                    <a:pt x="0" y="0"/>
                  </a:moveTo>
                  <a:lnTo>
                    <a:pt x="1043533" y="0"/>
                  </a:lnTo>
                  <a:lnTo>
                    <a:pt x="1043533" y="320522"/>
                  </a:lnTo>
                  <a:lnTo>
                    <a:pt x="0" y="32052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527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429817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042097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1787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0127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0662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2354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349694"/>
              <a:ext cx="34925" cy="3775710"/>
            </a:xfrm>
            <a:custGeom>
              <a:avLst/>
              <a:gdLst/>
              <a:ahLst/>
              <a:cxnLst/>
              <a:rect l="l" t="t" r="r" b="b"/>
              <a:pathLst>
                <a:path w="34925" h="3775710">
                  <a:moveTo>
                    <a:pt x="0" y="3775278"/>
                  </a:moveTo>
                  <a:lnTo>
                    <a:pt x="34772" y="3775278"/>
                  </a:lnTo>
                </a:path>
                <a:path w="34925" h="3775710">
                  <a:moveTo>
                    <a:pt x="0" y="3020225"/>
                  </a:moveTo>
                  <a:lnTo>
                    <a:pt x="34772" y="3020225"/>
                  </a:lnTo>
                </a:path>
                <a:path w="34925" h="3775710">
                  <a:moveTo>
                    <a:pt x="0" y="2265172"/>
                  </a:moveTo>
                  <a:lnTo>
                    <a:pt x="34772" y="2265172"/>
                  </a:lnTo>
                </a:path>
                <a:path w="34925" h="3775710">
                  <a:moveTo>
                    <a:pt x="0" y="1510106"/>
                  </a:moveTo>
                  <a:lnTo>
                    <a:pt x="34772" y="1510106"/>
                  </a:lnTo>
                </a:path>
                <a:path w="34925" h="3775710">
                  <a:moveTo>
                    <a:pt x="0" y="755053"/>
                  </a:moveTo>
                  <a:lnTo>
                    <a:pt x="34772" y="755053"/>
                  </a:lnTo>
                </a:path>
                <a:path w="34925" h="37757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2614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39960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5063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513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9962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411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381150" y="0"/>
            <a:ext cx="12014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CDP-choline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602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60246"/>
            <a:ext cx="18415" cy="875665"/>
          </a:xfrm>
          <a:custGeom>
            <a:avLst/>
            <a:gdLst/>
            <a:ahLst/>
            <a:cxnLst/>
            <a:rect l="l" t="t" r="r" b="b"/>
            <a:pathLst>
              <a:path w="18415" h="875664">
                <a:moveTo>
                  <a:pt x="0" y="875563"/>
                </a:moveTo>
                <a:lnTo>
                  <a:pt x="18067" y="875563"/>
                </a:lnTo>
                <a:lnTo>
                  <a:pt x="18067" y="0"/>
                </a:lnTo>
                <a:lnTo>
                  <a:pt x="0" y="0"/>
                </a:lnTo>
                <a:lnTo>
                  <a:pt x="0" y="8755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43200"/>
            <a:ext cx="0" cy="271145"/>
          </a:xfrm>
          <a:custGeom>
            <a:avLst/>
            <a:gdLst/>
            <a:ahLst/>
            <a:cxnLst/>
            <a:rect l="l" t="t" r="r" b="b"/>
            <a:pathLst>
              <a:path h="271144">
                <a:moveTo>
                  <a:pt x="0" y="0"/>
                </a:moveTo>
                <a:lnTo>
                  <a:pt x="0" y="2706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138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1436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29154"/>
            <a:ext cx="0" cy="631190"/>
          </a:xfrm>
          <a:custGeom>
            <a:avLst/>
            <a:gdLst/>
            <a:ahLst/>
            <a:cxnLst/>
            <a:rect l="l" t="t" r="r" b="b"/>
            <a:pathLst>
              <a:path h="631189">
                <a:moveTo>
                  <a:pt x="0" y="0"/>
                </a:moveTo>
                <a:lnTo>
                  <a:pt x="0" y="6308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143647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4" h="320040">
                <a:moveTo>
                  <a:pt x="0" y="319582"/>
                </a:moveTo>
                <a:lnTo>
                  <a:pt x="18067" y="319582"/>
                </a:lnTo>
                <a:lnTo>
                  <a:pt x="18067" y="0"/>
                </a:lnTo>
                <a:lnTo>
                  <a:pt x="0" y="0"/>
                </a:lnTo>
                <a:lnTo>
                  <a:pt x="0" y="319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599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813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84984"/>
            <a:ext cx="0" cy="737870"/>
          </a:xfrm>
          <a:custGeom>
            <a:avLst/>
            <a:gdLst/>
            <a:ahLst/>
            <a:cxnLst/>
            <a:rect l="l" t="t" r="r" b="b"/>
            <a:pathLst>
              <a:path h="737869">
                <a:moveTo>
                  <a:pt x="0" y="0"/>
                </a:moveTo>
                <a:lnTo>
                  <a:pt x="0" y="7377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81367"/>
            <a:ext cx="18415" cy="385445"/>
          </a:xfrm>
          <a:custGeom>
            <a:avLst/>
            <a:gdLst/>
            <a:ahLst/>
            <a:cxnLst/>
            <a:rect l="l" t="t" r="r" b="b"/>
            <a:pathLst>
              <a:path w="18414" h="385444">
                <a:moveTo>
                  <a:pt x="0" y="385216"/>
                </a:moveTo>
                <a:lnTo>
                  <a:pt x="18067" y="385216"/>
                </a:lnTo>
                <a:lnTo>
                  <a:pt x="18067" y="0"/>
                </a:lnTo>
                <a:lnTo>
                  <a:pt x="0" y="0"/>
                </a:lnTo>
                <a:lnTo>
                  <a:pt x="0" y="385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227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70988"/>
            <a:ext cx="0" cy="1226185"/>
          </a:xfrm>
          <a:custGeom>
            <a:avLst/>
            <a:gdLst/>
            <a:ahLst/>
            <a:cxnLst/>
            <a:rect l="l" t="t" r="r" b="b"/>
            <a:pathLst>
              <a:path h="1226185">
                <a:moveTo>
                  <a:pt x="0" y="0"/>
                </a:moveTo>
                <a:lnTo>
                  <a:pt x="0" y="12255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580390"/>
          </a:xfrm>
          <a:custGeom>
            <a:avLst/>
            <a:gdLst/>
            <a:ahLst/>
            <a:cxnLst/>
            <a:rect l="l" t="t" r="r" b="b"/>
            <a:pathLst>
              <a:path w="18414" h="580390">
                <a:moveTo>
                  <a:pt x="0" y="579831"/>
                </a:moveTo>
                <a:lnTo>
                  <a:pt x="18067" y="579831"/>
                </a:lnTo>
                <a:lnTo>
                  <a:pt x="18067" y="0"/>
                </a:lnTo>
                <a:lnTo>
                  <a:pt x="0" y="0"/>
                </a:lnTo>
                <a:lnTo>
                  <a:pt x="0" y="579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965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60246"/>
            <a:ext cx="18415" cy="875665"/>
          </a:xfrm>
          <a:custGeom>
            <a:avLst/>
            <a:gdLst/>
            <a:ahLst/>
            <a:cxnLst/>
            <a:rect l="l" t="t" r="r" b="b"/>
            <a:pathLst>
              <a:path w="18415" h="875664">
                <a:moveTo>
                  <a:pt x="0" y="0"/>
                </a:moveTo>
                <a:lnTo>
                  <a:pt x="18067" y="0"/>
                </a:lnTo>
                <a:lnTo>
                  <a:pt x="18067" y="875563"/>
                </a:lnTo>
                <a:lnTo>
                  <a:pt x="0" y="8755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26776"/>
            <a:ext cx="1061720" cy="1087120"/>
            <a:chOff x="712034" y="1926776"/>
            <a:chExt cx="1061720" cy="1087120"/>
          </a:xfrm>
        </p:grpSpPr>
        <p:sp>
          <p:nvSpPr>
            <p:cNvPr id="20" name="object 20"/>
            <p:cNvSpPr/>
            <p:nvPr/>
          </p:nvSpPr>
          <p:spPr>
            <a:xfrm>
              <a:off x="1242809" y="2743199"/>
              <a:ext cx="0" cy="271145"/>
            </a:xfrm>
            <a:custGeom>
              <a:avLst/>
              <a:gdLst/>
              <a:ahLst/>
              <a:cxnLst/>
              <a:rect l="l" t="t" r="r" b="b"/>
              <a:pathLst>
                <a:path h="271144">
                  <a:moveTo>
                    <a:pt x="0" y="0"/>
                  </a:moveTo>
                  <a:lnTo>
                    <a:pt x="0" y="2706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35810"/>
              <a:ext cx="1043940" cy="807720"/>
            </a:xfrm>
            <a:custGeom>
              <a:avLst/>
              <a:gdLst/>
              <a:ahLst/>
              <a:cxnLst/>
              <a:rect l="l" t="t" r="r" b="b"/>
              <a:pathLst>
                <a:path w="1043939" h="807719">
                  <a:moveTo>
                    <a:pt x="1043482" y="807389"/>
                  </a:moveTo>
                  <a:lnTo>
                    <a:pt x="0" y="8073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0738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35810"/>
              <a:ext cx="1043940" cy="807720"/>
            </a:xfrm>
            <a:custGeom>
              <a:avLst/>
              <a:gdLst/>
              <a:ahLst/>
              <a:cxnLst/>
              <a:rect l="l" t="t" r="r" b="b"/>
              <a:pathLst>
                <a:path w="1043939" h="807719">
                  <a:moveTo>
                    <a:pt x="0" y="0"/>
                  </a:moveTo>
                  <a:lnTo>
                    <a:pt x="1043482" y="0"/>
                  </a:lnTo>
                  <a:lnTo>
                    <a:pt x="1043482" y="807389"/>
                  </a:lnTo>
                  <a:lnTo>
                    <a:pt x="0" y="8073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996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143647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4" h="320040">
                <a:moveTo>
                  <a:pt x="0" y="0"/>
                </a:moveTo>
                <a:lnTo>
                  <a:pt x="18067" y="0"/>
                </a:lnTo>
                <a:lnTo>
                  <a:pt x="18067" y="319582"/>
                </a:lnTo>
                <a:lnTo>
                  <a:pt x="0" y="3195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54196"/>
            <a:ext cx="1061720" cy="1405890"/>
            <a:chOff x="1871455" y="1454196"/>
            <a:chExt cx="1061720" cy="1405890"/>
          </a:xfrm>
        </p:grpSpPr>
        <p:sp>
          <p:nvSpPr>
            <p:cNvPr id="26" name="object 26"/>
            <p:cNvSpPr/>
            <p:nvPr/>
          </p:nvSpPr>
          <p:spPr>
            <a:xfrm>
              <a:off x="2402281" y="2229142"/>
              <a:ext cx="0" cy="631190"/>
            </a:xfrm>
            <a:custGeom>
              <a:avLst/>
              <a:gdLst/>
              <a:ahLst/>
              <a:cxnLst/>
              <a:rect l="l" t="t" r="r" b="b"/>
              <a:pathLst>
                <a:path h="631189">
                  <a:moveTo>
                    <a:pt x="0" y="0"/>
                  </a:moveTo>
                  <a:lnTo>
                    <a:pt x="0" y="6308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63230"/>
              <a:ext cx="1043940" cy="766445"/>
            </a:xfrm>
            <a:custGeom>
              <a:avLst/>
              <a:gdLst/>
              <a:ahLst/>
              <a:cxnLst/>
              <a:rect l="l" t="t" r="r" b="b"/>
              <a:pathLst>
                <a:path w="1043939" h="766444">
                  <a:moveTo>
                    <a:pt x="1043533" y="765924"/>
                  </a:moveTo>
                  <a:lnTo>
                    <a:pt x="0" y="76592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6592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63230"/>
              <a:ext cx="1043940" cy="766445"/>
            </a:xfrm>
            <a:custGeom>
              <a:avLst/>
              <a:gdLst/>
              <a:ahLst/>
              <a:cxnLst/>
              <a:rect l="l" t="t" r="r" b="b"/>
              <a:pathLst>
                <a:path w="1043939" h="766444">
                  <a:moveTo>
                    <a:pt x="0" y="0"/>
                  </a:moveTo>
                  <a:lnTo>
                    <a:pt x="1043533" y="0"/>
                  </a:lnTo>
                  <a:lnTo>
                    <a:pt x="1043533" y="765924"/>
                  </a:lnTo>
                  <a:lnTo>
                    <a:pt x="0" y="7659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324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81367"/>
            <a:ext cx="18415" cy="385445"/>
          </a:xfrm>
          <a:custGeom>
            <a:avLst/>
            <a:gdLst/>
            <a:ahLst/>
            <a:cxnLst/>
            <a:rect l="l" t="t" r="r" b="b"/>
            <a:pathLst>
              <a:path w="18414" h="385444">
                <a:moveTo>
                  <a:pt x="0" y="0"/>
                </a:moveTo>
                <a:lnTo>
                  <a:pt x="18067" y="0"/>
                </a:lnTo>
                <a:lnTo>
                  <a:pt x="18067" y="385216"/>
                </a:lnTo>
                <a:lnTo>
                  <a:pt x="0" y="3852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57549"/>
            <a:ext cx="1061720" cy="1565275"/>
            <a:chOff x="3030927" y="1357549"/>
            <a:chExt cx="1061720" cy="1565275"/>
          </a:xfrm>
        </p:grpSpPr>
        <p:sp>
          <p:nvSpPr>
            <p:cNvPr id="32" name="object 32"/>
            <p:cNvSpPr/>
            <p:nvPr/>
          </p:nvSpPr>
          <p:spPr>
            <a:xfrm>
              <a:off x="3561702" y="2184996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69">
                  <a:moveTo>
                    <a:pt x="0" y="0"/>
                  </a:moveTo>
                  <a:lnTo>
                    <a:pt x="0" y="7377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66583"/>
              <a:ext cx="1043940" cy="818515"/>
            </a:xfrm>
            <a:custGeom>
              <a:avLst/>
              <a:gdLst/>
              <a:ahLst/>
              <a:cxnLst/>
              <a:rect l="l" t="t" r="r" b="b"/>
              <a:pathLst>
                <a:path w="1043939" h="818514">
                  <a:moveTo>
                    <a:pt x="1043482" y="818400"/>
                  </a:moveTo>
                  <a:lnTo>
                    <a:pt x="0" y="81840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1840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66583"/>
              <a:ext cx="1043940" cy="818515"/>
            </a:xfrm>
            <a:custGeom>
              <a:avLst/>
              <a:gdLst/>
              <a:ahLst/>
              <a:cxnLst/>
              <a:rect l="l" t="t" r="r" b="b"/>
              <a:pathLst>
                <a:path w="1043939" h="818514">
                  <a:moveTo>
                    <a:pt x="0" y="0"/>
                  </a:moveTo>
                  <a:lnTo>
                    <a:pt x="1043482" y="0"/>
                  </a:lnTo>
                  <a:lnTo>
                    <a:pt x="1043482" y="818400"/>
                  </a:lnTo>
                  <a:lnTo>
                    <a:pt x="0" y="8184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225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580390"/>
          </a:xfrm>
          <a:custGeom>
            <a:avLst/>
            <a:gdLst/>
            <a:ahLst/>
            <a:cxnLst/>
            <a:rect l="l" t="t" r="r" b="b"/>
            <a:pathLst>
              <a:path w="18414" h="580390">
                <a:moveTo>
                  <a:pt x="0" y="0"/>
                </a:moveTo>
                <a:lnTo>
                  <a:pt x="18067" y="0"/>
                </a:lnTo>
                <a:lnTo>
                  <a:pt x="18067" y="579831"/>
                </a:lnTo>
                <a:lnTo>
                  <a:pt x="0" y="5798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068434"/>
            <a:ext cx="1061720" cy="2528570"/>
            <a:chOff x="4190348" y="1068434"/>
            <a:chExt cx="1061720" cy="2528570"/>
          </a:xfrm>
        </p:grpSpPr>
        <p:sp>
          <p:nvSpPr>
            <p:cNvPr id="38" name="object 38"/>
            <p:cNvSpPr/>
            <p:nvPr/>
          </p:nvSpPr>
          <p:spPr>
            <a:xfrm>
              <a:off x="4721123" y="2370975"/>
              <a:ext cx="0" cy="1226185"/>
            </a:xfrm>
            <a:custGeom>
              <a:avLst/>
              <a:gdLst/>
              <a:ahLst/>
              <a:cxnLst/>
              <a:rect l="l" t="t" r="r" b="b"/>
              <a:pathLst>
                <a:path h="1226185">
                  <a:moveTo>
                    <a:pt x="0" y="0"/>
                  </a:moveTo>
                  <a:lnTo>
                    <a:pt x="0" y="12256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77467"/>
              <a:ext cx="1043940" cy="1294130"/>
            </a:xfrm>
            <a:custGeom>
              <a:avLst/>
              <a:gdLst/>
              <a:ahLst/>
              <a:cxnLst/>
              <a:rect l="l" t="t" r="r" b="b"/>
              <a:pathLst>
                <a:path w="1043939" h="1294130">
                  <a:moveTo>
                    <a:pt x="1043533" y="1293520"/>
                  </a:moveTo>
                  <a:lnTo>
                    <a:pt x="0" y="129352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9352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77467"/>
              <a:ext cx="1043940" cy="1294130"/>
            </a:xfrm>
            <a:custGeom>
              <a:avLst/>
              <a:gdLst/>
              <a:ahLst/>
              <a:cxnLst/>
              <a:rect l="l" t="t" r="r" b="b"/>
              <a:pathLst>
                <a:path w="1043939" h="1294130">
                  <a:moveTo>
                    <a:pt x="0" y="0"/>
                  </a:moveTo>
                  <a:lnTo>
                    <a:pt x="1043533" y="0"/>
                  </a:lnTo>
                  <a:lnTo>
                    <a:pt x="1043533" y="1293520"/>
                  </a:lnTo>
                  <a:lnTo>
                    <a:pt x="0" y="12935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151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19784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8510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7370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03879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192314"/>
              <a:ext cx="34925" cy="2933065"/>
            </a:xfrm>
            <a:custGeom>
              <a:avLst/>
              <a:gdLst/>
              <a:ahLst/>
              <a:cxnLst/>
              <a:rect l="l" t="t" r="r" b="b"/>
              <a:pathLst>
                <a:path w="34925" h="2933065">
                  <a:moveTo>
                    <a:pt x="0" y="2932658"/>
                  </a:moveTo>
                  <a:lnTo>
                    <a:pt x="34772" y="2932658"/>
                  </a:lnTo>
                </a:path>
                <a:path w="34925" h="2933065">
                  <a:moveTo>
                    <a:pt x="0" y="1955101"/>
                  </a:moveTo>
                  <a:lnTo>
                    <a:pt x="34772" y="1955101"/>
                  </a:lnTo>
                </a:path>
                <a:path w="34925" h="2933065">
                  <a:moveTo>
                    <a:pt x="0" y="977544"/>
                  </a:moveTo>
                  <a:lnTo>
                    <a:pt x="34772" y="977544"/>
                  </a:lnTo>
                </a:path>
                <a:path w="34925" h="29330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389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108232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613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0838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460996" y="0"/>
            <a:ext cx="30403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glycerophosphorylcholine</a:t>
            </a:r>
            <a:r>
              <a:rPr sz="1650" spc="11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(GPC)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576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57643"/>
            <a:ext cx="18415" cy="183515"/>
          </a:xfrm>
          <a:custGeom>
            <a:avLst/>
            <a:gdLst/>
            <a:ahLst/>
            <a:cxnLst/>
            <a:rect l="l" t="t" r="r" b="b"/>
            <a:pathLst>
              <a:path w="18415" h="183515">
                <a:moveTo>
                  <a:pt x="0" y="183362"/>
                </a:moveTo>
                <a:lnTo>
                  <a:pt x="18067" y="183362"/>
                </a:lnTo>
                <a:lnTo>
                  <a:pt x="18067" y="0"/>
                </a:lnTo>
                <a:lnTo>
                  <a:pt x="0" y="0"/>
                </a:lnTo>
                <a:lnTo>
                  <a:pt x="0" y="1833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191069"/>
            <a:ext cx="0" cy="153670"/>
          </a:xfrm>
          <a:custGeom>
            <a:avLst/>
            <a:gdLst/>
            <a:ahLst/>
            <a:cxnLst/>
            <a:rect l="l" t="t" r="r" b="b"/>
            <a:pathLst>
              <a:path h="153669">
                <a:moveTo>
                  <a:pt x="0" y="0"/>
                </a:moveTo>
                <a:lnTo>
                  <a:pt x="0" y="1533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3444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402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045768"/>
            <a:ext cx="0" cy="111760"/>
          </a:xfrm>
          <a:custGeom>
            <a:avLst/>
            <a:gdLst/>
            <a:ahLst/>
            <a:cxnLst/>
            <a:rect l="l" t="t" r="r" b="b"/>
            <a:pathLst>
              <a:path h="111759">
                <a:moveTo>
                  <a:pt x="0" y="0"/>
                </a:moveTo>
                <a:lnTo>
                  <a:pt x="0" y="11131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44772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1570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138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101178"/>
            <a:ext cx="0" cy="243840"/>
          </a:xfrm>
          <a:custGeom>
            <a:avLst/>
            <a:gdLst/>
            <a:ahLst/>
            <a:cxnLst/>
            <a:rect l="l" t="t" r="r" b="b"/>
            <a:pathLst>
              <a:path h="243840">
                <a:moveTo>
                  <a:pt x="0" y="0"/>
                </a:moveTo>
                <a:lnTo>
                  <a:pt x="0" y="24377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13892"/>
            <a:ext cx="18415" cy="46355"/>
          </a:xfrm>
          <a:custGeom>
            <a:avLst/>
            <a:gdLst/>
            <a:ahLst/>
            <a:cxnLst/>
            <a:rect l="l" t="t" r="r" b="b"/>
            <a:pathLst>
              <a:path w="18414" h="46355">
                <a:moveTo>
                  <a:pt x="0" y="46037"/>
                </a:moveTo>
                <a:lnTo>
                  <a:pt x="18067" y="46037"/>
                </a:lnTo>
                <a:lnTo>
                  <a:pt x="18067" y="0"/>
                </a:lnTo>
                <a:lnTo>
                  <a:pt x="0" y="0"/>
                </a:lnTo>
                <a:lnTo>
                  <a:pt x="0" y="460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3449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410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119085"/>
            <a:ext cx="0" cy="20955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0"/>
                </a:moveTo>
                <a:lnTo>
                  <a:pt x="0" y="2084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41095"/>
            <a:ext cx="18415" cy="275590"/>
          </a:xfrm>
          <a:custGeom>
            <a:avLst/>
            <a:gdLst/>
            <a:ahLst/>
            <a:cxnLst/>
            <a:rect l="l" t="t" r="r" b="b"/>
            <a:pathLst>
              <a:path w="18414" h="275590">
                <a:moveTo>
                  <a:pt x="0" y="275234"/>
                </a:moveTo>
                <a:lnTo>
                  <a:pt x="18067" y="275234"/>
                </a:lnTo>
                <a:lnTo>
                  <a:pt x="18067" y="0"/>
                </a:lnTo>
                <a:lnTo>
                  <a:pt x="0" y="0"/>
                </a:lnTo>
                <a:lnTo>
                  <a:pt x="0" y="2752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1399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57643"/>
            <a:ext cx="18415" cy="183515"/>
          </a:xfrm>
          <a:custGeom>
            <a:avLst/>
            <a:gdLst/>
            <a:ahLst/>
            <a:cxnLst/>
            <a:rect l="l" t="t" r="r" b="b"/>
            <a:pathLst>
              <a:path w="18415" h="183515">
                <a:moveTo>
                  <a:pt x="0" y="0"/>
                </a:moveTo>
                <a:lnTo>
                  <a:pt x="18067" y="0"/>
                </a:lnTo>
                <a:lnTo>
                  <a:pt x="18067" y="183362"/>
                </a:lnTo>
                <a:lnTo>
                  <a:pt x="0" y="18336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31972"/>
            <a:ext cx="1061720" cy="313055"/>
            <a:chOff x="712034" y="1031972"/>
            <a:chExt cx="1061720" cy="313055"/>
          </a:xfrm>
        </p:grpSpPr>
        <p:sp>
          <p:nvSpPr>
            <p:cNvPr id="20" name="object 20"/>
            <p:cNvSpPr/>
            <p:nvPr/>
          </p:nvSpPr>
          <p:spPr>
            <a:xfrm>
              <a:off x="1242809" y="1191069"/>
              <a:ext cx="0" cy="153670"/>
            </a:xfrm>
            <a:custGeom>
              <a:avLst/>
              <a:gdLst/>
              <a:ahLst/>
              <a:cxnLst/>
              <a:rect l="l" t="t" r="r" b="b"/>
              <a:pathLst>
                <a:path h="153669">
                  <a:moveTo>
                    <a:pt x="0" y="0"/>
                  </a:moveTo>
                  <a:lnTo>
                    <a:pt x="0" y="1533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41006"/>
              <a:ext cx="1043940" cy="150495"/>
            </a:xfrm>
            <a:custGeom>
              <a:avLst/>
              <a:gdLst/>
              <a:ahLst/>
              <a:cxnLst/>
              <a:rect l="l" t="t" r="r" b="b"/>
              <a:pathLst>
                <a:path w="1043939" h="150494">
                  <a:moveTo>
                    <a:pt x="1043482" y="150063"/>
                  </a:moveTo>
                  <a:lnTo>
                    <a:pt x="0" y="15006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5006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41006"/>
              <a:ext cx="1043940" cy="150495"/>
            </a:xfrm>
            <a:custGeom>
              <a:avLst/>
              <a:gdLst/>
              <a:ahLst/>
              <a:cxnLst/>
              <a:rect l="l" t="t" r="r" b="b"/>
              <a:pathLst>
                <a:path w="1043939" h="150494">
                  <a:moveTo>
                    <a:pt x="0" y="0"/>
                  </a:moveTo>
                  <a:lnTo>
                    <a:pt x="1043482" y="0"/>
                  </a:lnTo>
                  <a:lnTo>
                    <a:pt x="1043482" y="150063"/>
                  </a:lnTo>
                  <a:lnTo>
                    <a:pt x="0" y="1500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04873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8434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2730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837103"/>
            <a:ext cx="1061720" cy="320040"/>
            <a:chOff x="1871455" y="837103"/>
            <a:chExt cx="1061720" cy="320040"/>
          </a:xfrm>
        </p:grpSpPr>
        <p:sp>
          <p:nvSpPr>
            <p:cNvPr id="26" name="object 26"/>
            <p:cNvSpPr/>
            <p:nvPr/>
          </p:nvSpPr>
          <p:spPr>
            <a:xfrm>
              <a:off x="2402281" y="1045768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3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46137"/>
              <a:ext cx="1043940" cy="200025"/>
            </a:xfrm>
            <a:custGeom>
              <a:avLst/>
              <a:gdLst/>
              <a:ahLst/>
              <a:cxnLst/>
              <a:rect l="l" t="t" r="r" b="b"/>
              <a:pathLst>
                <a:path w="1043939" h="200025">
                  <a:moveTo>
                    <a:pt x="1043533" y="199631"/>
                  </a:moveTo>
                  <a:lnTo>
                    <a:pt x="0" y="19963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9963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846137"/>
              <a:ext cx="1043940" cy="200025"/>
            </a:xfrm>
            <a:custGeom>
              <a:avLst/>
              <a:gdLst/>
              <a:ahLst/>
              <a:cxnLst/>
              <a:rect l="l" t="t" r="r" b="b"/>
              <a:pathLst>
                <a:path w="1043939" h="200025">
                  <a:moveTo>
                    <a:pt x="0" y="0"/>
                  </a:moveTo>
                  <a:lnTo>
                    <a:pt x="1043533" y="0"/>
                  </a:lnTo>
                  <a:lnTo>
                    <a:pt x="1043533" y="199631"/>
                  </a:lnTo>
                  <a:lnTo>
                    <a:pt x="0" y="1996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9554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13892"/>
            <a:ext cx="18415" cy="46355"/>
          </a:xfrm>
          <a:custGeom>
            <a:avLst/>
            <a:gdLst/>
            <a:ahLst/>
            <a:cxnLst/>
            <a:rect l="l" t="t" r="r" b="b"/>
            <a:pathLst>
              <a:path w="18414" h="46355">
                <a:moveTo>
                  <a:pt x="0" y="0"/>
                </a:moveTo>
                <a:lnTo>
                  <a:pt x="18067" y="0"/>
                </a:lnTo>
                <a:lnTo>
                  <a:pt x="18067" y="46037"/>
                </a:lnTo>
                <a:lnTo>
                  <a:pt x="0" y="4603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850895"/>
            <a:ext cx="1061720" cy="494665"/>
            <a:chOff x="3030927" y="850895"/>
            <a:chExt cx="1061720" cy="494665"/>
          </a:xfrm>
        </p:grpSpPr>
        <p:sp>
          <p:nvSpPr>
            <p:cNvPr id="32" name="object 32"/>
            <p:cNvSpPr/>
            <p:nvPr/>
          </p:nvSpPr>
          <p:spPr>
            <a:xfrm>
              <a:off x="3561702" y="1101178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40">
                  <a:moveTo>
                    <a:pt x="0" y="0"/>
                  </a:moveTo>
                  <a:lnTo>
                    <a:pt x="0" y="24377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859929"/>
              <a:ext cx="1043940" cy="241300"/>
            </a:xfrm>
            <a:custGeom>
              <a:avLst/>
              <a:gdLst/>
              <a:ahLst/>
              <a:cxnLst/>
              <a:rect l="l" t="t" r="r" b="b"/>
              <a:pathLst>
                <a:path w="1043939" h="241300">
                  <a:moveTo>
                    <a:pt x="1043482" y="241249"/>
                  </a:moveTo>
                  <a:lnTo>
                    <a:pt x="0" y="24124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124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859929"/>
              <a:ext cx="1043940" cy="241300"/>
            </a:xfrm>
            <a:custGeom>
              <a:avLst/>
              <a:gdLst/>
              <a:ahLst/>
              <a:cxnLst/>
              <a:rect l="l" t="t" r="r" b="b"/>
              <a:pathLst>
                <a:path w="1043939" h="241300">
                  <a:moveTo>
                    <a:pt x="0" y="0"/>
                  </a:moveTo>
                  <a:lnTo>
                    <a:pt x="1043482" y="0"/>
                  </a:lnTo>
                  <a:lnTo>
                    <a:pt x="1043482" y="241249"/>
                  </a:lnTo>
                  <a:lnTo>
                    <a:pt x="0" y="2412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0159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641095"/>
            <a:ext cx="18415" cy="275590"/>
          </a:xfrm>
          <a:custGeom>
            <a:avLst/>
            <a:gdLst/>
            <a:ahLst/>
            <a:cxnLst/>
            <a:rect l="l" t="t" r="r" b="b"/>
            <a:pathLst>
              <a:path w="18414" h="275590">
                <a:moveTo>
                  <a:pt x="0" y="0"/>
                </a:moveTo>
                <a:lnTo>
                  <a:pt x="18067" y="0"/>
                </a:lnTo>
                <a:lnTo>
                  <a:pt x="18067" y="275234"/>
                </a:lnTo>
                <a:lnTo>
                  <a:pt x="0" y="2752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07296"/>
            <a:ext cx="1061720" cy="233045"/>
            <a:chOff x="4190348" y="907296"/>
            <a:chExt cx="1061720" cy="233045"/>
          </a:xfrm>
        </p:grpSpPr>
        <p:sp>
          <p:nvSpPr>
            <p:cNvPr id="38" name="object 38"/>
            <p:cNvSpPr/>
            <p:nvPr/>
          </p:nvSpPr>
          <p:spPr>
            <a:xfrm>
              <a:off x="4721123" y="111908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8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16330"/>
              <a:ext cx="1043940" cy="203200"/>
            </a:xfrm>
            <a:custGeom>
              <a:avLst/>
              <a:gdLst/>
              <a:ahLst/>
              <a:cxnLst/>
              <a:rect l="l" t="t" r="r" b="b"/>
              <a:pathLst>
                <a:path w="1043939" h="203200">
                  <a:moveTo>
                    <a:pt x="1043533" y="202755"/>
                  </a:moveTo>
                  <a:lnTo>
                    <a:pt x="0" y="20275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0275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16330"/>
              <a:ext cx="1043940" cy="203200"/>
            </a:xfrm>
            <a:custGeom>
              <a:avLst/>
              <a:gdLst/>
              <a:ahLst/>
              <a:cxnLst/>
              <a:rect l="l" t="t" r="r" b="b"/>
              <a:pathLst>
                <a:path w="1043939" h="203200">
                  <a:moveTo>
                    <a:pt x="0" y="0"/>
                  </a:moveTo>
                  <a:lnTo>
                    <a:pt x="1043533" y="0"/>
                  </a:lnTo>
                  <a:lnTo>
                    <a:pt x="1043533" y="202755"/>
                  </a:lnTo>
                  <a:lnTo>
                    <a:pt x="0" y="2027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0002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507133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509243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07116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8939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9464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99080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415823"/>
              <a:ext cx="34925" cy="3709670"/>
            </a:xfrm>
            <a:custGeom>
              <a:avLst/>
              <a:gdLst/>
              <a:ahLst/>
              <a:cxnLst/>
              <a:rect l="l" t="t" r="r" b="b"/>
              <a:pathLst>
                <a:path w="34925" h="3709670">
                  <a:moveTo>
                    <a:pt x="0" y="3709149"/>
                  </a:moveTo>
                  <a:lnTo>
                    <a:pt x="34772" y="3709149"/>
                  </a:lnTo>
                </a:path>
                <a:path w="34925" h="3709670">
                  <a:moveTo>
                    <a:pt x="0" y="2781846"/>
                  </a:moveTo>
                  <a:lnTo>
                    <a:pt x="34772" y="2781846"/>
                  </a:lnTo>
                </a:path>
                <a:path w="34925" h="3709670">
                  <a:moveTo>
                    <a:pt x="0" y="1854593"/>
                  </a:moveTo>
                  <a:lnTo>
                    <a:pt x="34772" y="1854593"/>
                  </a:lnTo>
                </a:path>
                <a:path w="34925" h="3709670">
                  <a:moveTo>
                    <a:pt x="0" y="927303"/>
                  </a:moveTo>
                  <a:lnTo>
                    <a:pt x="34772" y="927303"/>
                  </a:lnTo>
                </a:path>
                <a:path w="34925" h="37096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0891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0.3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7703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87703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16187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0.6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2345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0.9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3072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699468" y="0"/>
            <a:ext cx="25641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phosphoethanolamine</a:t>
            </a:r>
            <a:r>
              <a:rPr sz="1650" spc="-105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(PE)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5602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560285"/>
            <a:ext cx="18415" cy="306705"/>
          </a:xfrm>
          <a:custGeom>
            <a:avLst/>
            <a:gdLst/>
            <a:ahLst/>
            <a:cxnLst/>
            <a:rect l="l" t="t" r="r" b="b"/>
            <a:pathLst>
              <a:path w="18415" h="306705">
                <a:moveTo>
                  <a:pt x="0" y="306489"/>
                </a:moveTo>
                <a:lnTo>
                  <a:pt x="18067" y="306489"/>
                </a:lnTo>
                <a:lnTo>
                  <a:pt x="18067" y="0"/>
                </a:lnTo>
                <a:lnTo>
                  <a:pt x="0" y="0"/>
                </a:lnTo>
                <a:lnTo>
                  <a:pt x="0" y="306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51635"/>
            <a:ext cx="0" cy="536575"/>
          </a:xfrm>
          <a:custGeom>
            <a:avLst/>
            <a:gdLst/>
            <a:ahLst/>
            <a:cxnLst/>
            <a:rect l="l" t="t" r="r" b="b"/>
            <a:pathLst>
              <a:path h="536575">
                <a:moveTo>
                  <a:pt x="0" y="0"/>
                </a:moveTo>
                <a:lnTo>
                  <a:pt x="0" y="5364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0880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864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11218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0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02281" y="886472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7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1502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5155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385938"/>
            <a:ext cx="0" cy="478790"/>
          </a:xfrm>
          <a:custGeom>
            <a:avLst/>
            <a:gdLst/>
            <a:ahLst/>
            <a:cxnLst/>
            <a:rect l="l" t="t" r="r" b="b"/>
            <a:pathLst>
              <a:path h="478789">
                <a:moveTo>
                  <a:pt x="0" y="0"/>
                </a:moveTo>
                <a:lnTo>
                  <a:pt x="0" y="4785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515543"/>
            <a:ext cx="18415" cy="123189"/>
          </a:xfrm>
          <a:custGeom>
            <a:avLst/>
            <a:gdLst/>
            <a:ahLst/>
            <a:cxnLst/>
            <a:rect l="l" t="t" r="r" b="b"/>
            <a:pathLst>
              <a:path w="18414" h="123190">
                <a:moveTo>
                  <a:pt x="0" y="122631"/>
                </a:moveTo>
                <a:lnTo>
                  <a:pt x="18067" y="122631"/>
                </a:lnTo>
                <a:lnTo>
                  <a:pt x="18067" y="0"/>
                </a:lnTo>
                <a:lnTo>
                  <a:pt x="0" y="0"/>
                </a:lnTo>
                <a:lnTo>
                  <a:pt x="0" y="1226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8644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213738"/>
            <a:ext cx="0" cy="358775"/>
          </a:xfrm>
          <a:custGeom>
            <a:avLst/>
            <a:gdLst/>
            <a:ahLst/>
            <a:cxnLst/>
            <a:rect l="l" t="t" r="r" b="b"/>
            <a:pathLst>
              <a:path h="358775">
                <a:moveTo>
                  <a:pt x="0" y="0"/>
                </a:moveTo>
                <a:lnTo>
                  <a:pt x="0" y="3583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342265"/>
          </a:xfrm>
          <a:custGeom>
            <a:avLst/>
            <a:gdLst/>
            <a:ahLst/>
            <a:cxnLst/>
            <a:rect l="l" t="t" r="r" b="b"/>
            <a:pathLst>
              <a:path w="18414" h="342265">
                <a:moveTo>
                  <a:pt x="0" y="342201"/>
                </a:moveTo>
                <a:lnTo>
                  <a:pt x="18067" y="342201"/>
                </a:lnTo>
                <a:lnTo>
                  <a:pt x="18067" y="0"/>
                </a:lnTo>
                <a:lnTo>
                  <a:pt x="0" y="0"/>
                </a:lnTo>
                <a:lnTo>
                  <a:pt x="0" y="342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5720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560285"/>
            <a:ext cx="18415" cy="306705"/>
          </a:xfrm>
          <a:custGeom>
            <a:avLst/>
            <a:gdLst/>
            <a:ahLst/>
            <a:cxnLst/>
            <a:rect l="l" t="t" r="r" b="b"/>
            <a:pathLst>
              <a:path w="18415" h="306705">
                <a:moveTo>
                  <a:pt x="0" y="0"/>
                </a:moveTo>
                <a:lnTo>
                  <a:pt x="18067" y="0"/>
                </a:lnTo>
                <a:lnTo>
                  <a:pt x="18067" y="306489"/>
                </a:lnTo>
                <a:lnTo>
                  <a:pt x="0" y="3064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57741"/>
            <a:ext cx="1061720" cy="1230630"/>
            <a:chOff x="712034" y="857741"/>
            <a:chExt cx="1061720" cy="1230630"/>
          </a:xfrm>
        </p:grpSpPr>
        <p:sp>
          <p:nvSpPr>
            <p:cNvPr id="20" name="object 20"/>
            <p:cNvSpPr/>
            <p:nvPr/>
          </p:nvSpPr>
          <p:spPr>
            <a:xfrm>
              <a:off x="1242809" y="1551635"/>
              <a:ext cx="0" cy="536575"/>
            </a:xfrm>
            <a:custGeom>
              <a:avLst/>
              <a:gdLst/>
              <a:ahLst/>
              <a:cxnLst/>
              <a:rect l="l" t="t" r="r" b="b"/>
              <a:pathLst>
                <a:path h="536575">
                  <a:moveTo>
                    <a:pt x="0" y="0"/>
                  </a:moveTo>
                  <a:lnTo>
                    <a:pt x="0" y="5364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66775"/>
              <a:ext cx="1043940" cy="685165"/>
            </a:xfrm>
            <a:custGeom>
              <a:avLst/>
              <a:gdLst/>
              <a:ahLst/>
              <a:cxnLst/>
              <a:rect l="l" t="t" r="r" b="b"/>
              <a:pathLst>
                <a:path w="1043939" h="685165">
                  <a:moveTo>
                    <a:pt x="1043482" y="684860"/>
                  </a:moveTo>
                  <a:lnTo>
                    <a:pt x="0" y="68486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8486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66775"/>
              <a:ext cx="1043940" cy="685165"/>
            </a:xfrm>
            <a:custGeom>
              <a:avLst/>
              <a:gdLst/>
              <a:ahLst/>
              <a:cxnLst/>
              <a:rect l="l" t="t" r="r" b="b"/>
              <a:pathLst>
                <a:path w="1043939" h="685165">
                  <a:moveTo>
                    <a:pt x="0" y="0"/>
                  </a:moveTo>
                  <a:lnTo>
                    <a:pt x="1043482" y="0"/>
                  </a:lnTo>
                  <a:lnTo>
                    <a:pt x="1043482" y="684860"/>
                  </a:lnTo>
                  <a:lnTo>
                    <a:pt x="0" y="6848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9584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886472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35763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13202"/>
            <a:ext cx="1061720" cy="237490"/>
            <a:chOff x="1871455" y="913202"/>
            <a:chExt cx="1061720" cy="237490"/>
          </a:xfrm>
        </p:grpSpPr>
        <p:sp>
          <p:nvSpPr>
            <p:cNvPr id="26" name="object 26"/>
            <p:cNvSpPr/>
            <p:nvPr/>
          </p:nvSpPr>
          <p:spPr>
            <a:xfrm>
              <a:off x="2402281" y="111218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22235"/>
              <a:ext cx="1043940" cy="190500"/>
            </a:xfrm>
            <a:custGeom>
              <a:avLst/>
              <a:gdLst/>
              <a:ahLst/>
              <a:cxnLst/>
              <a:rect l="l" t="t" r="r" b="b"/>
              <a:pathLst>
                <a:path w="1043939" h="190500">
                  <a:moveTo>
                    <a:pt x="1043533" y="189953"/>
                  </a:moveTo>
                  <a:lnTo>
                    <a:pt x="0" y="1899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995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22235"/>
              <a:ext cx="1043940" cy="190500"/>
            </a:xfrm>
            <a:custGeom>
              <a:avLst/>
              <a:gdLst/>
              <a:ahLst/>
              <a:cxnLst/>
              <a:rect l="l" t="t" r="r" b="b"/>
              <a:pathLst>
                <a:path w="1043939" h="190500">
                  <a:moveTo>
                    <a:pt x="0" y="0"/>
                  </a:moveTo>
                  <a:lnTo>
                    <a:pt x="1043533" y="0"/>
                  </a:lnTo>
                  <a:lnTo>
                    <a:pt x="1043533" y="189953"/>
                  </a:lnTo>
                  <a:lnTo>
                    <a:pt x="0" y="1899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9735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515543"/>
            <a:ext cx="18415" cy="123189"/>
          </a:xfrm>
          <a:custGeom>
            <a:avLst/>
            <a:gdLst/>
            <a:ahLst/>
            <a:cxnLst/>
            <a:rect l="l" t="t" r="r" b="b"/>
            <a:pathLst>
              <a:path w="18414" h="123190">
                <a:moveTo>
                  <a:pt x="0" y="0"/>
                </a:moveTo>
                <a:lnTo>
                  <a:pt x="18067" y="0"/>
                </a:lnTo>
                <a:lnTo>
                  <a:pt x="18067" y="122631"/>
                </a:lnTo>
                <a:lnTo>
                  <a:pt x="0" y="1226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629141"/>
            <a:ext cx="1061720" cy="1235710"/>
            <a:chOff x="3030927" y="629141"/>
            <a:chExt cx="1061720" cy="1235710"/>
          </a:xfrm>
        </p:grpSpPr>
        <p:sp>
          <p:nvSpPr>
            <p:cNvPr id="32" name="object 32"/>
            <p:cNvSpPr/>
            <p:nvPr/>
          </p:nvSpPr>
          <p:spPr>
            <a:xfrm>
              <a:off x="3561702" y="1385938"/>
              <a:ext cx="0" cy="478790"/>
            </a:xfrm>
            <a:custGeom>
              <a:avLst/>
              <a:gdLst/>
              <a:ahLst/>
              <a:cxnLst/>
              <a:rect l="l" t="t" r="r" b="b"/>
              <a:pathLst>
                <a:path h="478789">
                  <a:moveTo>
                    <a:pt x="0" y="0"/>
                  </a:moveTo>
                  <a:lnTo>
                    <a:pt x="0" y="4785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638175"/>
              <a:ext cx="1043940" cy="748030"/>
            </a:xfrm>
            <a:custGeom>
              <a:avLst/>
              <a:gdLst/>
              <a:ahLst/>
              <a:cxnLst/>
              <a:rect l="l" t="t" r="r" b="b"/>
              <a:pathLst>
                <a:path w="1043939" h="748030">
                  <a:moveTo>
                    <a:pt x="1043482" y="747763"/>
                  </a:moveTo>
                  <a:lnTo>
                    <a:pt x="0" y="74776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776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638175"/>
              <a:ext cx="1043940" cy="748030"/>
            </a:xfrm>
            <a:custGeom>
              <a:avLst/>
              <a:gdLst/>
              <a:ahLst/>
              <a:cxnLst/>
              <a:rect l="l" t="t" r="r" b="b"/>
              <a:pathLst>
                <a:path w="1043939" h="748030">
                  <a:moveTo>
                    <a:pt x="0" y="0"/>
                  </a:moveTo>
                  <a:lnTo>
                    <a:pt x="1043482" y="0"/>
                  </a:lnTo>
                  <a:lnTo>
                    <a:pt x="1043482" y="747763"/>
                  </a:lnTo>
                  <a:lnTo>
                    <a:pt x="0" y="7477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0883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342265"/>
          </a:xfrm>
          <a:custGeom>
            <a:avLst/>
            <a:gdLst/>
            <a:ahLst/>
            <a:cxnLst/>
            <a:rect l="l" t="t" r="r" b="b"/>
            <a:pathLst>
              <a:path w="18414" h="342265">
                <a:moveTo>
                  <a:pt x="0" y="0"/>
                </a:moveTo>
                <a:lnTo>
                  <a:pt x="18067" y="0"/>
                </a:lnTo>
                <a:lnTo>
                  <a:pt x="18067" y="342201"/>
                </a:lnTo>
                <a:lnTo>
                  <a:pt x="0" y="3422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830804"/>
            <a:ext cx="1061720" cy="741680"/>
            <a:chOff x="4190348" y="830804"/>
            <a:chExt cx="1061720" cy="741680"/>
          </a:xfrm>
        </p:grpSpPr>
        <p:sp>
          <p:nvSpPr>
            <p:cNvPr id="38" name="object 38"/>
            <p:cNvSpPr/>
            <p:nvPr/>
          </p:nvSpPr>
          <p:spPr>
            <a:xfrm>
              <a:off x="4721123" y="121373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3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839838"/>
              <a:ext cx="1043940" cy="374015"/>
            </a:xfrm>
            <a:custGeom>
              <a:avLst/>
              <a:gdLst/>
              <a:ahLst/>
              <a:cxnLst/>
              <a:rect l="l" t="t" r="r" b="b"/>
              <a:pathLst>
                <a:path w="1043939" h="374015">
                  <a:moveTo>
                    <a:pt x="1043533" y="373900"/>
                  </a:moveTo>
                  <a:lnTo>
                    <a:pt x="0" y="3739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7390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839838"/>
              <a:ext cx="1043940" cy="374015"/>
            </a:xfrm>
            <a:custGeom>
              <a:avLst/>
              <a:gdLst/>
              <a:ahLst/>
              <a:cxnLst/>
              <a:rect l="l" t="t" r="r" b="b"/>
              <a:pathLst>
                <a:path w="1043939" h="374015">
                  <a:moveTo>
                    <a:pt x="0" y="0"/>
                  </a:moveTo>
                  <a:lnTo>
                    <a:pt x="1043533" y="0"/>
                  </a:lnTo>
                  <a:lnTo>
                    <a:pt x="1043533" y="373900"/>
                  </a:lnTo>
                  <a:lnTo>
                    <a:pt x="0" y="3739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9646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623197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564385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10851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0041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0557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03192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51726"/>
              <a:ext cx="34925" cy="3773804"/>
            </a:xfrm>
            <a:custGeom>
              <a:avLst/>
              <a:gdLst/>
              <a:ahLst/>
              <a:cxnLst/>
              <a:rect l="l" t="t" r="r" b="b"/>
              <a:pathLst>
                <a:path w="34925" h="3773804">
                  <a:moveTo>
                    <a:pt x="0" y="3773246"/>
                  </a:moveTo>
                  <a:lnTo>
                    <a:pt x="34772" y="3773246"/>
                  </a:lnTo>
                </a:path>
                <a:path w="34925" h="3773804">
                  <a:moveTo>
                    <a:pt x="0" y="2829966"/>
                  </a:moveTo>
                  <a:lnTo>
                    <a:pt x="34772" y="2829966"/>
                  </a:lnTo>
                </a:path>
                <a:path w="34925" h="3773804">
                  <a:moveTo>
                    <a:pt x="0" y="1886648"/>
                  </a:moveTo>
                  <a:lnTo>
                    <a:pt x="34772" y="1886648"/>
                  </a:lnTo>
                </a:path>
                <a:path w="34925" h="3773804">
                  <a:moveTo>
                    <a:pt x="0" y="943330"/>
                  </a:moveTo>
                  <a:lnTo>
                    <a:pt x="34772" y="943330"/>
                  </a:lnTo>
                </a:path>
                <a:path w="34925" h="37738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731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0.3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7104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298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0.6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18650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0.9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432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084040" y="0"/>
            <a:ext cx="17957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CDP-ethanolamine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218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21816"/>
            <a:ext cx="18415" cy="113030"/>
          </a:xfrm>
          <a:custGeom>
            <a:avLst/>
            <a:gdLst/>
            <a:ahLst/>
            <a:cxnLst/>
            <a:rect l="l" t="t" r="r" b="b"/>
            <a:pathLst>
              <a:path w="18415" h="113030">
                <a:moveTo>
                  <a:pt x="0" y="112966"/>
                </a:moveTo>
                <a:lnTo>
                  <a:pt x="18067" y="112966"/>
                </a:lnTo>
                <a:lnTo>
                  <a:pt x="18067" y="0"/>
                </a:lnTo>
                <a:lnTo>
                  <a:pt x="0" y="0"/>
                </a:lnTo>
                <a:lnTo>
                  <a:pt x="0" y="112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23250"/>
            <a:ext cx="0" cy="294005"/>
          </a:xfrm>
          <a:custGeom>
            <a:avLst/>
            <a:gdLst/>
            <a:ahLst/>
            <a:cxnLst/>
            <a:rect l="l" t="t" r="r" b="b"/>
            <a:pathLst>
              <a:path h="294005">
                <a:moveTo>
                  <a:pt x="0" y="0"/>
                </a:moveTo>
                <a:lnTo>
                  <a:pt x="0" y="2933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166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946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98332"/>
            <a:ext cx="0" cy="447040"/>
          </a:xfrm>
          <a:custGeom>
            <a:avLst/>
            <a:gdLst/>
            <a:ahLst/>
            <a:cxnLst/>
            <a:rect l="l" t="t" r="r" b="b"/>
            <a:pathLst>
              <a:path h="447039">
                <a:moveTo>
                  <a:pt x="0" y="0"/>
                </a:moveTo>
                <a:lnTo>
                  <a:pt x="0" y="4465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94613"/>
            <a:ext cx="18415" cy="227965"/>
          </a:xfrm>
          <a:custGeom>
            <a:avLst/>
            <a:gdLst/>
            <a:ahLst/>
            <a:cxnLst/>
            <a:rect l="l" t="t" r="r" b="b"/>
            <a:pathLst>
              <a:path w="18414" h="227965">
                <a:moveTo>
                  <a:pt x="0" y="227469"/>
                </a:moveTo>
                <a:lnTo>
                  <a:pt x="18067" y="227469"/>
                </a:lnTo>
                <a:lnTo>
                  <a:pt x="18067" y="0"/>
                </a:lnTo>
                <a:lnTo>
                  <a:pt x="0" y="0"/>
                </a:lnTo>
                <a:lnTo>
                  <a:pt x="0" y="227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449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498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92808"/>
            <a:ext cx="0" cy="488315"/>
          </a:xfrm>
          <a:custGeom>
            <a:avLst/>
            <a:gdLst/>
            <a:ahLst/>
            <a:cxnLst/>
            <a:rect l="l" t="t" r="r" b="b"/>
            <a:pathLst>
              <a:path h="488314">
                <a:moveTo>
                  <a:pt x="0" y="0"/>
                </a:moveTo>
                <a:lnTo>
                  <a:pt x="0" y="4880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49846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4" h="280669">
                <a:moveTo>
                  <a:pt x="0" y="280339"/>
                </a:moveTo>
                <a:lnTo>
                  <a:pt x="18067" y="280339"/>
                </a:lnTo>
                <a:lnTo>
                  <a:pt x="18067" y="0"/>
                </a:lnTo>
                <a:lnTo>
                  <a:pt x="0" y="0"/>
                </a:lnTo>
                <a:lnTo>
                  <a:pt x="0" y="2803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808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1081324"/>
            <a:ext cx="579755" cy="31115"/>
            <a:chOff x="4431309" y="1081324"/>
            <a:chExt cx="579755" cy="31115"/>
          </a:xfrm>
        </p:grpSpPr>
        <p:sp>
          <p:nvSpPr>
            <p:cNvPr id="15" name="object 15"/>
            <p:cNvSpPr/>
            <p:nvPr/>
          </p:nvSpPr>
          <p:spPr>
            <a:xfrm>
              <a:off x="4431309" y="109035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21123" y="1090358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983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14136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21816"/>
            <a:ext cx="18415" cy="113030"/>
          </a:xfrm>
          <a:custGeom>
            <a:avLst/>
            <a:gdLst/>
            <a:ahLst/>
            <a:cxnLst/>
            <a:rect l="l" t="t" r="r" b="b"/>
            <a:pathLst>
              <a:path w="18415" h="113030">
                <a:moveTo>
                  <a:pt x="0" y="0"/>
                </a:moveTo>
                <a:lnTo>
                  <a:pt x="18067" y="0"/>
                </a:lnTo>
                <a:lnTo>
                  <a:pt x="18067" y="112966"/>
                </a:lnTo>
                <a:lnTo>
                  <a:pt x="0" y="1129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25749"/>
            <a:ext cx="1061720" cy="890905"/>
            <a:chOff x="712034" y="1225749"/>
            <a:chExt cx="1061720" cy="890905"/>
          </a:xfrm>
        </p:grpSpPr>
        <p:sp>
          <p:nvSpPr>
            <p:cNvPr id="20" name="object 20"/>
            <p:cNvSpPr/>
            <p:nvPr/>
          </p:nvSpPr>
          <p:spPr>
            <a:xfrm>
              <a:off x="1242809" y="1823237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5">
                  <a:moveTo>
                    <a:pt x="0" y="0"/>
                  </a:moveTo>
                  <a:lnTo>
                    <a:pt x="0" y="2933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34782"/>
              <a:ext cx="1043940" cy="588645"/>
            </a:xfrm>
            <a:custGeom>
              <a:avLst/>
              <a:gdLst/>
              <a:ahLst/>
              <a:cxnLst/>
              <a:rect l="l" t="t" r="r" b="b"/>
              <a:pathLst>
                <a:path w="1043939" h="588644">
                  <a:moveTo>
                    <a:pt x="1043482" y="588467"/>
                  </a:moveTo>
                  <a:lnTo>
                    <a:pt x="0" y="5884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846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34782"/>
              <a:ext cx="1043940" cy="588645"/>
            </a:xfrm>
            <a:custGeom>
              <a:avLst/>
              <a:gdLst/>
              <a:ahLst/>
              <a:cxnLst/>
              <a:rect l="l" t="t" r="r" b="b"/>
              <a:pathLst>
                <a:path w="1043939" h="588644">
                  <a:moveTo>
                    <a:pt x="0" y="0"/>
                  </a:moveTo>
                  <a:lnTo>
                    <a:pt x="1043482" y="0"/>
                  </a:lnTo>
                  <a:lnTo>
                    <a:pt x="1043482" y="588467"/>
                  </a:lnTo>
                  <a:lnTo>
                    <a:pt x="0" y="5884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043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94613"/>
            <a:ext cx="18415" cy="227965"/>
          </a:xfrm>
          <a:custGeom>
            <a:avLst/>
            <a:gdLst/>
            <a:ahLst/>
            <a:cxnLst/>
            <a:rect l="l" t="t" r="r" b="b"/>
            <a:pathLst>
              <a:path w="18414" h="227965">
                <a:moveTo>
                  <a:pt x="0" y="0"/>
                </a:moveTo>
                <a:lnTo>
                  <a:pt x="18067" y="0"/>
                </a:lnTo>
                <a:lnTo>
                  <a:pt x="18067" y="227469"/>
                </a:lnTo>
                <a:lnTo>
                  <a:pt x="0" y="2274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13049"/>
            <a:ext cx="1061720" cy="932180"/>
            <a:chOff x="1871455" y="1213049"/>
            <a:chExt cx="1061720" cy="932180"/>
          </a:xfrm>
        </p:grpSpPr>
        <p:sp>
          <p:nvSpPr>
            <p:cNvPr id="26" name="object 26"/>
            <p:cNvSpPr/>
            <p:nvPr/>
          </p:nvSpPr>
          <p:spPr>
            <a:xfrm>
              <a:off x="2402281" y="1698332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39">
                  <a:moveTo>
                    <a:pt x="0" y="0"/>
                  </a:moveTo>
                  <a:lnTo>
                    <a:pt x="0" y="4465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22082"/>
              <a:ext cx="1043940" cy="476250"/>
            </a:xfrm>
            <a:custGeom>
              <a:avLst/>
              <a:gdLst/>
              <a:ahLst/>
              <a:cxnLst/>
              <a:rect l="l" t="t" r="r" b="b"/>
              <a:pathLst>
                <a:path w="1043939" h="476250">
                  <a:moveTo>
                    <a:pt x="1043533" y="476250"/>
                  </a:moveTo>
                  <a:lnTo>
                    <a:pt x="0" y="47625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625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22082"/>
              <a:ext cx="1043940" cy="476250"/>
            </a:xfrm>
            <a:custGeom>
              <a:avLst/>
              <a:gdLst/>
              <a:ahLst/>
              <a:cxnLst/>
              <a:rect l="l" t="t" r="r" b="b"/>
              <a:pathLst>
                <a:path w="1043939" h="476250">
                  <a:moveTo>
                    <a:pt x="0" y="0"/>
                  </a:moveTo>
                  <a:lnTo>
                    <a:pt x="1043533" y="0"/>
                  </a:lnTo>
                  <a:lnTo>
                    <a:pt x="1043533" y="476250"/>
                  </a:lnTo>
                  <a:lnTo>
                    <a:pt x="0" y="4762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231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49846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4" h="280669">
                <a:moveTo>
                  <a:pt x="0" y="0"/>
                </a:moveTo>
                <a:lnTo>
                  <a:pt x="18067" y="0"/>
                </a:lnTo>
                <a:lnTo>
                  <a:pt x="18067" y="280339"/>
                </a:lnTo>
                <a:lnTo>
                  <a:pt x="0" y="2803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21152"/>
            <a:ext cx="1061720" cy="1059815"/>
            <a:chOff x="3030927" y="1021152"/>
            <a:chExt cx="1061720" cy="1059815"/>
          </a:xfrm>
        </p:grpSpPr>
        <p:sp>
          <p:nvSpPr>
            <p:cNvPr id="32" name="object 32"/>
            <p:cNvSpPr/>
            <p:nvPr/>
          </p:nvSpPr>
          <p:spPr>
            <a:xfrm>
              <a:off x="3561702" y="1592808"/>
              <a:ext cx="0" cy="488315"/>
            </a:xfrm>
            <a:custGeom>
              <a:avLst/>
              <a:gdLst/>
              <a:ahLst/>
              <a:cxnLst/>
              <a:rect l="l" t="t" r="r" b="b"/>
              <a:pathLst>
                <a:path h="488314">
                  <a:moveTo>
                    <a:pt x="0" y="0"/>
                  </a:moveTo>
                  <a:lnTo>
                    <a:pt x="0" y="4880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30185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1043482" y="562622"/>
                  </a:moveTo>
                  <a:lnTo>
                    <a:pt x="0" y="56262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262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30185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0" y="0"/>
                  </a:moveTo>
                  <a:lnTo>
                    <a:pt x="1043482" y="0"/>
                  </a:lnTo>
                  <a:lnTo>
                    <a:pt x="1043482" y="562622"/>
                  </a:lnTo>
                  <a:lnTo>
                    <a:pt x="0" y="56262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757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1090358"/>
            <a:ext cx="1061720" cy="328295"/>
            <a:chOff x="4190348" y="1090358"/>
            <a:chExt cx="1061720" cy="328295"/>
          </a:xfrm>
        </p:grpSpPr>
        <p:sp>
          <p:nvSpPr>
            <p:cNvPr id="37" name="object 37"/>
            <p:cNvSpPr/>
            <p:nvPr/>
          </p:nvSpPr>
          <p:spPr>
            <a:xfrm>
              <a:off x="4721123" y="1090358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83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112342"/>
              <a:ext cx="1043940" cy="297180"/>
            </a:xfrm>
            <a:custGeom>
              <a:avLst/>
              <a:gdLst/>
              <a:ahLst/>
              <a:cxnLst/>
              <a:rect l="l" t="t" r="r" b="b"/>
              <a:pathLst>
                <a:path w="1043939" h="297180">
                  <a:moveTo>
                    <a:pt x="1043533" y="296760"/>
                  </a:moveTo>
                  <a:lnTo>
                    <a:pt x="0" y="2967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676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12342"/>
              <a:ext cx="1043940" cy="297180"/>
            </a:xfrm>
            <a:custGeom>
              <a:avLst/>
              <a:gdLst/>
              <a:ahLst/>
              <a:cxnLst/>
              <a:rect l="l" t="t" r="r" b="b"/>
              <a:pathLst>
                <a:path w="1043939" h="297180">
                  <a:moveTo>
                    <a:pt x="0" y="0"/>
                  </a:moveTo>
                  <a:lnTo>
                    <a:pt x="1043533" y="0"/>
                  </a:lnTo>
                  <a:lnTo>
                    <a:pt x="1043533" y="296760"/>
                  </a:lnTo>
                  <a:lnTo>
                    <a:pt x="0" y="2967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758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392883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725468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55213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4226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3484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42721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381467"/>
              <a:ext cx="34925" cy="2743835"/>
            </a:xfrm>
            <a:custGeom>
              <a:avLst/>
              <a:gdLst/>
              <a:ahLst/>
              <a:cxnLst/>
              <a:rect l="l" t="t" r="r" b="b"/>
              <a:pathLst>
                <a:path w="34925" h="2743835">
                  <a:moveTo>
                    <a:pt x="0" y="2743504"/>
                  </a:moveTo>
                  <a:lnTo>
                    <a:pt x="34772" y="2743504"/>
                  </a:lnTo>
                </a:path>
                <a:path w="34925" h="2743835">
                  <a:moveTo>
                    <a:pt x="0" y="1371752"/>
                  </a:moveTo>
                  <a:lnTo>
                    <a:pt x="34772" y="1371752"/>
                  </a:lnTo>
                </a:path>
                <a:path w="34925" h="27438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447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57905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2729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00398" y="0"/>
            <a:ext cx="27628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glycerophosphoethanolamine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004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00417"/>
            <a:ext cx="18415" cy="446405"/>
          </a:xfrm>
          <a:custGeom>
            <a:avLst/>
            <a:gdLst/>
            <a:ahLst/>
            <a:cxnLst/>
            <a:rect l="l" t="t" r="r" b="b"/>
            <a:pathLst>
              <a:path w="18415" h="446405">
                <a:moveTo>
                  <a:pt x="0" y="445896"/>
                </a:moveTo>
                <a:lnTo>
                  <a:pt x="18067" y="445896"/>
                </a:lnTo>
                <a:lnTo>
                  <a:pt x="18067" y="0"/>
                </a:lnTo>
                <a:lnTo>
                  <a:pt x="0" y="0"/>
                </a:lnTo>
                <a:lnTo>
                  <a:pt x="0" y="445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57158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0"/>
                </a:moveTo>
                <a:lnTo>
                  <a:pt x="0" y="26113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182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96007"/>
            <a:ext cx="0" cy="231140"/>
          </a:xfrm>
          <a:custGeom>
            <a:avLst/>
            <a:gdLst/>
            <a:ahLst/>
            <a:cxnLst/>
            <a:rect l="l" t="t" r="r" b="b"/>
            <a:pathLst>
              <a:path h="231139">
                <a:moveTo>
                  <a:pt x="0" y="0"/>
                </a:moveTo>
                <a:lnTo>
                  <a:pt x="0" y="2309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995680"/>
          </a:xfrm>
          <a:custGeom>
            <a:avLst/>
            <a:gdLst/>
            <a:ahLst/>
            <a:cxnLst/>
            <a:rect l="l" t="t" r="r" b="b"/>
            <a:pathLst>
              <a:path w="18414" h="995680">
                <a:moveTo>
                  <a:pt x="0" y="995362"/>
                </a:moveTo>
                <a:lnTo>
                  <a:pt x="18067" y="995362"/>
                </a:lnTo>
                <a:lnTo>
                  <a:pt x="18067" y="0"/>
                </a:lnTo>
                <a:lnTo>
                  <a:pt x="0" y="0"/>
                </a:lnTo>
                <a:lnTo>
                  <a:pt x="0" y="9953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269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190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73478"/>
            <a:ext cx="0" cy="651510"/>
          </a:xfrm>
          <a:custGeom>
            <a:avLst/>
            <a:gdLst/>
            <a:ahLst/>
            <a:cxnLst/>
            <a:rect l="l" t="t" r="r" b="b"/>
            <a:pathLst>
              <a:path h="651510">
                <a:moveTo>
                  <a:pt x="0" y="0"/>
                </a:moveTo>
                <a:lnTo>
                  <a:pt x="0" y="6512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19047"/>
            <a:ext cx="18415" cy="368935"/>
          </a:xfrm>
          <a:custGeom>
            <a:avLst/>
            <a:gdLst/>
            <a:ahLst/>
            <a:cxnLst/>
            <a:rect l="l" t="t" r="r" b="b"/>
            <a:pathLst>
              <a:path w="18414" h="368934">
                <a:moveTo>
                  <a:pt x="0" y="368553"/>
                </a:moveTo>
                <a:lnTo>
                  <a:pt x="18067" y="368553"/>
                </a:lnTo>
                <a:lnTo>
                  <a:pt x="18067" y="0"/>
                </a:lnTo>
                <a:lnTo>
                  <a:pt x="0" y="0"/>
                </a:lnTo>
                <a:lnTo>
                  <a:pt x="0" y="368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246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319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54085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18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31989"/>
            <a:ext cx="18415" cy="144780"/>
          </a:xfrm>
          <a:custGeom>
            <a:avLst/>
            <a:gdLst/>
            <a:ahLst/>
            <a:cxnLst/>
            <a:rect l="l" t="t" r="r" b="b"/>
            <a:pathLst>
              <a:path w="18414" h="144780">
                <a:moveTo>
                  <a:pt x="0" y="144360"/>
                </a:moveTo>
                <a:lnTo>
                  <a:pt x="18067" y="144360"/>
                </a:lnTo>
                <a:lnTo>
                  <a:pt x="18067" y="0"/>
                </a:lnTo>
                <a:lnTo>
                  <a:pt x="0" y="0"/>
                </a:lnTo>
                <a:lnTo>
                  <a:pt x="0" y="1443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459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00417"/>
            <a:ext cx="18415" cy="446405"/>
          </a:xfrm>
          <a:custGeom>
            <a:avLst/>
            <a:gdLst/>
            <a:ahLst/>
            <a:cxnLst/>
            <a:rect l="l" t="t" r="r" b="b"/>
            <a:pathLst>
              <a:path w="18415" h="446405">
                <a:moveTo>
                  <a:pt x="0" y="0"/>
                </a:moveTo>
                <a:lnTo>
                  <a:pt x="18067" y="0"/>
                </a:lnTo>
                <a:lnTo>
                  <a:pt x="18067" y="445896"/>
                </a:lnTo>
                <a:lnTo>
                  <a:pt x="0" y="4458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37280"/>
            <a:ext cx="1061720" cy="881380"/>
            <a:chOff x="712034" y="1437280"/>
            <a:chExt cx="1061720" cy="881380"/>
          </a:xfrm>
        </p:grpSpPr>
        <p:sp>
          <p:nvSpPr>
            <p:cNvPr id="20" name="object 20"/>
            <p:cNvSpPr/>
            <p:nvPr/>
          </p:nvSpPr>
          <p:spPr>
            <a:xfrm>
              <a:off x="1242809" y="2057146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1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46314"/>
              <a:ext cx="1043940" cy="610870"/>
            </a:xfrm>
            <a:custGeom>
              <a:avLst/>
              <a:gdLst/>
              <a:ahLst/>
              <a:cxnLst/>
              <a:rect l="l" t="t" r="r" b="b"/>
              <a:pathLst>
                <a:path w="1043939" h="610869">
                  <a:moveTo>
                    <a:pt x="1043482" y="610844"/>
                  </a:moveTo>
                  <a:lnTo>
                    <a:pt x="0" y="6108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1084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46314"/>
              <a:ext cx="1043940" cy="610870"/>
            </a:xfrm>
            <a:custGeom>
              <a:avLst/>
              <a:gdLst/>
              <a:ahLst/>
              <a:cxnLst/>
              <a:rect l="l" t="t" r="r" b="b"/>
              <a:pathLst>
                <a:path w="1043939" h="610869">
                  <a:moveTo>
                    <a:pt x="0" y="0"/>
                  </a:moveTo>
                  <a:lnTo>
                    <a:pt x="1043482" y="0"/>
                  </a:lnTo>
                  <a:lnTo>
                    <a:pt x="1043482" y="610844"/>
                  </a:lnTo>
                  <a:lnTo>
                    <a:pt x="0" y="6108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346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995680"/>
          </a:xfrm>
          <a:custGeom>
            <a:avLst/>
            <a:gdLst/>
            <a:ahLst/>
            <a:cxnLst/>
            <a:rect l="l" t="t" r="r" b="b"/>
            <a:pathLst>
              <a:path w="18414" h="995680">
                <a:moveTo>
                  <a:pt x="0" y="0"/>
                </a:moveTo>
                <a:lnTo>
                  <a:pt x="18067" y="0"/>
                </a:lnTo>
                <a:lnTo>
                  <a:pt x="18067" y="995362"/>
                </a:lnTo>
                <a:lnTo>
                  <a:pt x="0" y="99536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83965"/>
            <a:ext cx="1061720" cy="943610"/>
            <a:chOff x="1871455" y="1483965"/>
            <a:chExt cx="1061720" cy="943610"/>
          </a:xfrm>
        </p:grpSpPr>
        <p:sp>
          <p:nvSpPr>
            <p:cNvPr id="26" name="object 26"/>
            <p:cNvSpPr/>
            <p:nvPr/>
          </p:nvSpPr>
          <p:spPr>
            <a:xfrm>
              <a:off x="2402281" y="2196007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09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92999"/>
              <a:ext cx="1043940" cy="703580"/>
            </a:xfrm>
            <a:custGeom>
              <a:avLst/>
              <a:gdLst/>
              <a:ahLst/>
              <a:cxnLst/>
              <a:rect l="l" t="t" r="r" b="b"/>
              <a:pathLst>
                <a:path w="1043939" h="703580">
                  <a:moveTo>
                    <a:pt x="1043533" y="703008"/>
                  </a:moveTo>
                  <a:lnTo>
                    <a:pt x="0" y="70300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0300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92999"/>
              <a:ext cx="1043940" cy="703580"/>
            </a:xfrm>
            <a:custGeom>
              <a:avLst/>
              <a:gdLst/>
              <a:ahLst/>
              <a:cxnLst/>
              <a:rect l="l" t="t" r="r" b="b"/>
              <a:pathLst>
                <a:path w="1043939" h="703580">
                  <a:moveTo>
                    <a:pt x="0" y="0"/>
                  </a:moveTo>
                  <a:lnTo>
                    <a:pt x="1043533" y="0"/>
                  </a:lnTo>
                  <a:lnTo>
                    <a:pt x="1043533" y="703008"/>
                  </a:lnTo>
                  <a:lnTo>
                    <a:pt x="0" y="7030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496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19047"/>
            <a:ext cx="18415" cy="368935"/>
          </a:xfrm>
          <a:custGeom>
            <a:avLst/>
            <a:gdLst/>
            <a:ahLst/>
            <a:cxnLst/>
            <a:rect l="l" t="t" r="r" b="b"/>
            <a:pathLst>
              <a:path w="18414" h="368934">
                <a:moveTo>
                  <a:pt x="0" y="0"/>
                </a:moveTo>
                <a:lnTo>
                  <a:pt x="18067" y="0"/>
                </a:lnTo>
                <a:lnTo>
                  <a:pt x="18067" y="368553"/>
                </a:lnTo>
                <a:lnTo>
                  <a:pt x="0" y="3685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78567"/>
            <a:ext cx="1061720" cy="1146175"/>
            <a:chOff x="3030927" y="1578567"/>
            <a:chExt cx="1061720" cy="1146175"/>
          </a:xfrm>
        </p:grpSpPr>
        <p:sp>
          <p:nvSpPr>
            <p:cNvPr id="32" name="object 32"/>
            <p:cNvSpPr/>
            <p:nvPr/>
          </p:nvSpPr>
          <p:spPr>
            <a:xfrm>
              <a:off x="3561702" y="2073478"/>
              <a:ext cx="0" cy="651510"/>
            </a:xfrm>
            <a:custGeom>
              <a:avLst/>
              <a:gdLst/>
              <a:ahLst/>
              <a:cxnLst/>
              <a:rect l="l" t="t" r="r" b="b"/>
              <a:pathLst>
                <a:path h="651510">
                  <a:moveTo>
                    <a:pt x="0" y="0"/>
                  </a:moveTo>
                  <a:lnTo>
                    <a:pt x="0" y="6512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87601"/>
              <a:ext cx="1043940" cy="486409"/>
            </a:xfrm>
            <a:custGeom>
              <a:avLst/>
              <a:gdLst/>
              <a:ahLst/>
              <a:cxnLst/>
              <a:rect l="l" t="t" r="r" b="b"/>
              <a:pathLst>
                <a:path w="1043939" h="486410">
                  <a:moveTo>
                    <a:pt x="1043482" y="485876"/>
                  </a:moveTo>
                  <a:lnTo>
                    <a:pt x="0" y="48587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587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87601"/>
              <a:ext cx="1043940" cy="486409"/>
            </a:xfrm>
            <a:custGeom>
              <a:avLst/>
              <a:gdLst/>
              <a:ahLst/>
              <a:cxnLst/>
              <a:rect l="l" t="t" r="r" b="b"/>
              <a:pathLst>
                <a:path w="1043939" h="486410">
                  <a:moveTo>
                    <a:pt x="0" y="0"/>
                  </a:moveTo>
                  <a:lnTo>
                    <a:pt x="1043482" y="0"/>
                  </a:lnTo>
                  <a:lnTo>
                    <a:pt x="1043482" y="485876"/>
                  </a:lnTo>
                  <a:lnTo>
                    <a:pt x="0" y="4858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228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31989"/>
            <a:ext cx="18415" cy="144780"/>
          </a:xfrm>
          <a:custGeom>
            <a:avLst/>
            <a:gdLst/>
            <a:ahLst/>
            <a:cxnLst/>
            <a:rect l="l" t="t" r="r" b="b"/>
            <a:pathLst>
              <a:path w="18414" h="144780">
                <a:moveTo>
                  <a:pt x="0" y="0"/>
                </a:moveTo>
                <a:lnTo>
                  <a:pt x="18067" y="0"/>
                </a:lnTo>
                <a:lnTo>
                  <a:pt x="18067" y="144360"/>
                </a:lnTo>
                <a:lnTo>
                  <a:pt x="0" y="1443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67316"/>
            <a:ext cx="1061720" cy="1179195"/>
            <a:chOff x="4190348" y="1267316"/>
            <a:chExt cx="1061720" cy="1179195"/>
          </a:xfrm>
        </p:grpSpPr>
        <p:sp>
          <p:nvSpPr>
            <p:cNvPr id="38" name="object 38"/>
            <p:cNvSpPr/>
            <p:nvPr/>
          </p:nvSpPr>
          <p:spPr>
            <a:xfrm>
              <a:off x="4721123" y="2154085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0" y="2918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76350"/>
              <a:ext cx="1043940" cy="878205"/>
            </a:xfrm>
            <a:custGeom>
              <a:avLst/>
              <a:gdLst/>
              <a:ahLst/>
              <a:cxnLst/>
              <a:rect l="l" t="t" r="r" b="b"/>
              <a:pathLst>
                <a:path w="1043939" h="878205">
                  <a:moveTo>
                    <a:pt x="1043533" y="877735"/>
                  </a:moveTo>
                  <a:lnTo>
                    <a:pt x="0" y="87773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7773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76350"/>
              <a:ext cx="1043940" cy="878205"/>
            </a:xfrm>
            <a:custGeom>
              <a:avLst/>
              <a:gdLst/>
              <a:ahLst/>
              <a:cxnLst/>
              <a:rect l="l" t="t" r="r" b="b"/>
              <a:pathLst>
                <a:path w="1043939" h="878205">
                  <a:moveTo>
                    <a:pt x="0" y="0"/>
                  </a:moveTo>
                  <a:lnTo>
                    <a:pt x="1043533" y="0"/>
                  </a:lnTo>
                  <a:lnTo>
                    <a:pt x="1043533" y="877735"/>
                  </a:lnTo>
                  <a:lnTo>
                    <a:pt x="0" y="8777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029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71330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7196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83941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63715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629589"/>
              <a:ext cx="34925" cy="3495675"/>
            </a:xfrm>
            <a:custGeom>
              <a:avLst/>
              <a:gdLst/>
              <a:ahLst/>
              <a:cxnLst/>
              <a:rect l="l" t="t" r="r" b="b"/>
              <a:pathLst>
                <a:path w="34925" h="3495675">
                  <a:moveTo>
                    <a:pt x="0" y="3495382"/>
                  </a:moveTo>
                  <a:lnTo>
                    <a:pt x="34772" y="3495382"/>
                  </a:lnTo>
                </a:path>
                <a:path w="34925" h="3495675">
                  <a:moveTo>
                    <a:pt x="0" y="2330259"/>
                  </a:moveTo>
                  <a:lnTo>
                    <a:pt x="34772" y="2330259"/>
                  </a:lnTo>
                </a:path>
                <a:path w="34925" h="3495675">
                  <a:moveTo>
                    <a:pt x="0" y="1165123"/>
                  </a:moveTo>
                  <a:lnTo>
                    <a:pt x="34772" y="1165123"/>
                  </a:lnTo>
                </a:path>
                <a:path w="34925" h="34956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513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6862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5210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903362" y="0"/>
            <a:ext cx="21570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glycerophosphoserine*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983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98346"/>
            <a:ext cx="18415" cy="101600"/>
          </a:xfrm>
          <a:custGeom>
            <a:avLst/>
            <a:gdLst/>
            <a:ahLst/>
            <a:cxnLst/>
            <a:rect l="l" t="t" r="r" b="b"/>
            <a:pathLst>
              <a:path w="18415" h="101600">
                <a:moveTo>
                  <a:pt x="0" y="101460"/>
                </a:moveTo>
                <a:lnTo>
                  <a:pt x="18067" y="101460"/>
                </a:lnTo>
                <a:lnTo>
                  <a:pt x="18067" y="0"/>
                </a:lnTo>
                <a:lnTo>
                  <a:pt x="0" y="0"/>
                </a:lnTo>
                <a:lnTo>
                  <a:pt x="0" y="1014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56193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8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910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08543"/>
            <a:ext cx="0" cy="300990"/>
          </a:xfrm>
          <a:custGeom>
            <a:avLst/>
            <a:gdLst/>
            <a:ahLst/>
            <a:cxnLst/>
            <a:rect l="l" t="t" r="r" b="b"/>
            <a:pathLst>
              <a:path h="300989">
                <a:moveTo>
                  <a:pt x="0" y="0"/>
                </a:moveTo>
                <a:lnTo>
                  <a:pt x="0" y="3007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535305"/>
          </a:xfrm>
          <a:custGeom>
            <a:avLst/>
            <a:gdLst/>
            <a:ahLst/>
            <a:cxnLst/>
            <a:rect l="l" t="t" r="r" b="b"/>
            <a:pathLst>
              <a:path w="18414" h="535305">
                <a:moveTo>
                  <a:pt x="0" y="534835"/>
                </a:moveTo>
                <a:lnTo>
                  <a:pt x="18067" y="534835"/>
                </a:lnTo>
                <a:lnTo>
                  <a:pt x="18067" y="0"/>
                </a:lnTo>
                <a:lnTo>
                  <a:pt x="0" y="0"/>
                </a:lnTo>
                <a:lnTo>
                  <a:pt x="0" y="5348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093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684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03146"/>
            <a:ext cx="0" cy="107314"/>
          </a:xfrm>
          <a:custGeom>
            <a:avLst/>
            <a:gdLst/>
            <a:ahLst/>
            <a:cxnLst/>
            <a:rect l="l" t="t" r="r" b="b"/>
            <a:pathLst>
              <a:path h="107314">
                <a:moveTo>
                  <a:pt x="0" y="0"/>
                </a:moveTo>
                <a:lnTo>
                  <a:pt x="0" y="1069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68488"/>
            <a:ext cx="18415" cy="58419"/>
          </a:xfrm>
          <a:custGeom>
            <a:avLst/>
            <a:gdLst/>
            <a:ahLst/>
            <a:cxnLst/>
            <a:rect l="l" t="t" r="r" b="b"/>
            <a:pathLst>
              <a:path w="18414" h="58419">
                <a:moveTo>
                  <a:pt x="0" y="57848"/>
                </a:moveTo>
                <a:lnTo>
                  <a:pt x="18067" y="57848"/>
                </a:lnTo>
                <a:lnTo>
                  <a:pt x="18067" y="0"/>
                </a:lnTo>
                <a:lnTo>
                  <a:pt x="0" y="0"/>
                </a:lnTo>
                <a:lnTo>
                  <a:pt x="0" y="57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8101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435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01761"/>
            <a:ext cx="0" cy="144780"/>
          </a:xfrm>
          <a:custGeom>
            <a:avLst/>
            <a:gdLst/>
            <a:ahLst/>
            <a:cxnLst/>
            <a:rect l="l" t="t" r="r" b="b"/>
            <a:pathLst>
              <a:path h="144780">
                <a:moveTo>
                  <a:pt x="0" y="0"/>
                </a:moveTo>
                <a:lnTo>
                  <a:pt x="0" y="1447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43520"/>
            <a:ext cx="18415" cy="187960"/>
          </a:xfrm>
          <a:custGeom>
            <a:avLst/>
            <a:gdLst/>
            <a:ahLst/>
            <a:cxnLst/>
            <a:rect l="l" t="t" r="r" b="b"/>
            <a:pathLst>
              <a:path w="18414" h="187959">
                <a:moveTo>
                  <a:pt x="0" y="187820"/>
                </a:moveTo>
                <a:lnTo>
                  <a:pt x="18067" y="187820"/>
                </a:lnTo>
                <a:lnTo>
                  <a:pt x="18067" y="0"/>
                </a:lnTo>
                <a:lnTo>
                  <a:pt x="0" y="0"/>
                </a:lnTo>
                <a:lnTo>
                  <a:pt x="0" y="1878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464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98346"/>
            <a:ext cx="18415" cy="101600"/>
          </a:xfrm>
          <a:custGeom>
            <a:avLst/>
            <a:gdLst/>
            <a:ahLst/>
            <a:cxnLst/>
            <a:rect l="l" t="t" r="r" b="b"/>
            <a:pathLst>
              <a:path w="18415" h="101600">
                <a:moveTo>
                  <a:pt x="0" y="0"/>
                </a:moveTo>
                <a:lnTo>
                  <a:pt x="18067" y="0"/>
                </a:lnTo>
                <a:lnTo>
                  <a:pt x="18067" y="101460"/>
                </a:lnTo>
                <a:lnTo>
                  <a:pt x="0" y="1014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90772"/>
            <a:ext cx="1061720" cy="300355"/>
            <a:chOff x="712034" y="1590772"/>
            <a:chExt cx="1061720" cy="300355"/>
          </a:xfrm>
        </p:grpSpPr>
        <p:sp>
          <p:nvSpPr>
            <p:cNvPr id="20" name="object 20"/>
            <p:cNvSpPr/>
            <p:nvPr/>
          </p:nvSpPr>
          <p:spPr>
            <a:xfrm>
              <a:off x="1242809" y="18561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8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99806"/>
              <a:ext cx="1043940" cy="256540"/>
            </a:xfrm>
            <a:custGeom>
              <a:avLst/>
              <a:gdLst/>
              <a:ahLst/>
              <a:cxnLst/>
              <a:rect l="l" t="t" r="r" b="b"/>
              <a:pathLst>
                <a:path w="1043939" h="256539">
                  <a:moveTo>
                    <a:pt x="1043482" y="256387"/>
                  </a:moveTo>
                  <a:lnTo>
                    <a:pt x="0" y="25638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638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99806"/>
              <a:ext cx="1043940" cy="256540"/>
            </a:xfrm>
            <a:custGeom>
              <a:avLst/>
              <a:gdLst/>
              <a:ahLst/>
              <a:cxnLst/>
              <a:rect l="l" t="t" r="r" b="b"/>
              <a:pathLst>
                <a:path w="1043939" h="256539">
                  <a:moveTo>
                    <a:pt x="0" y="0"/>
                  </a:moveTo>
                  <a:lnTo>
                    <a:pt x="1043482" y="0"/>
                  </a:lnTo>
                  <a:lnTo>
                    <a:pt x="1043482" y="256387"/>
                  </a:lnTo>
                  <a:lnTo>
                    <a:pt x="0" y="2563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997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535305"/>
          </a:xfrm>
          <a:custGeom>
            <a:avLst/>
            <a:gdLst/>
            <a:ahLst/>
            <a:cxnLst/>
            <a:rect l="l" t="t" r="r" b="b"/>
            <a:pathLst>
              <a:path w="18414" h="535305">
                <a:moveTo>
                  <a:pt x="0" y="0"/>
                </a:moveTo>
                <a:lnTo>
                  <a:pt x="18067" y="0"/>
                </a:lnTo>
                <a:lnTo>
                  <a:pt x="18067" y="534835"/>
                </a:lnTo>
                <a:lnTo>
                  <a:pt x="0" y="5348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23438"/>
            <a:ext cx="1061720" cy="986155"/>
            <a:chOff x="1871455" y="1023438"/>
            <a:chExt cx="1061720" cy="986155"/>
          </a:xfrm>
        </p:grpSpPr>
        <p:sp>
          <p:nvSpPr>
            <p:cNvPr id="26" name="object 26"/>
            <p:cNvSpPr/>
            <p:nvPr/>
          </p:nvSpPr>
          <p:spPr>
            <a:xfrm>
              <a:off x="2402281" y="1708543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h="300989">
                  <a:moveTo>
                    <a:pt x="0" y="0"/>
                  </a:moveTo>
                  <a:lnTo>
                    <a:pt x="0" y="3007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32471"/>
              <a:ext cx="1043940" cy="676275"/>
            </a:xfrm>
            <a:custGeom>
              <a:avLst/>
              <a:gdLst/>
              <a:ahLst/>
              <a:cxnLst/>
              <a:rect l="l" t="t" r="r" b="b"/>
              <a:pathLst>
                <a:path w="1043939" h="676275">
                  <a:moveTo>
                    <a:pt x="1043533" y="676071"/>
                  </a:moveTo>
                  <a:lnTo>
                    <a:pt x="0" y="67607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7607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32471"/>
              <a:ext cx="1043940" cy="676275"/>
            </a:xfrm>
            <a:custGeom>
              <a:avLst/>
              <a:gdLst/>
              <a:ahLst/>
              <a:cxnLst/>
              <a:rect l="l" t="t" r="r" b="b"/>
              <a:pathLst>
                <a:path w="1043939" h="676275">
                  <a:moveTo>
                    <a:pt x="0" y="0"/>
                  </a:moveTo>
                  <a:lnTo>
                    <a:pt x="1043533" y="0"/>
                  </a:lnTo>
                  <a:lnTo>
                    <a:pt x="1043533" y="676071"/>
                  </a:lnTo>
                  <a:lnTo>
                    <a:pt x="0" y="6760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564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68488"/>
            <a:ext cx="18415" cy="58419"/>
          </a:xfrm>
          <a:custGeom>
            <a:avLst/>
            <a:gdLst/>
            <a:ahLst/>
            <a:cxnLst/>
            <a:rect l="l" t="t" r="r" b="b"/>
            <a:pathLst>
              <a:path w="18414" h="58419">
                <a:moveTo>
                  <a:pt x="0" y="0"/>
                </a:moveTo>
                <a:lnTo>
                  <a:pt x="18067" y="0"/>
                </a:lnTo>
                <a:lnTo>
                  <a:pt x="18067" y="57848"/>
                </a:lnTo>
                <a:lnTo>
                  <a:pt x="0" y="578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17303"/>
            <a:ext cx="1061720" cy="293370"/>
            <a:chOff x="3030927" y="1517303"/>
            <a:chExt cx="1061720" cy="293370"/>
          </a:xfrm>
        </p:grpSpPr>
        <p:sp>
          <p:nvSpPr>
            <p:cNvPr id="32" name="object 32"/>
            <p:cNvSpPr/>
            <p:nvPr/>
          </p:nvSpPr>
          <p:spPr>
            <a:xfrm>
              <a:off x="3561702" y="1703133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70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26336"/>
              <a:ext cx="1043940" cy="177165"/>
            </a:xfrm>
            <a:custGeom>
              <a:avLst/>
              <a:gdLst/>
              <a:ahLst/>
              <a:cxnLst/>
              <a:rect l="l" t="t" r="r" b="b"/>
              <a:pathLst>
                <a:path w="1043939" h="177164">
                  <a:moveTo>
                    <a:pt x="1043482" y="176809"/>
                  </a:moveTo>
                  <a:lnTo>
                    <a:pt x="0" y="17680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7680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26336"/>
              <a:ext cx="1043940" cy="177165"/>
            </a:xfrm>
            <a:custGeom>
              <a:avLst/>
              <a:gdLst/>
              <a:ahLst/>
              <a:cxnLst/>
              <a:rect l="l" t="t" r="r" b="b"/>
              <a:pathLst>
                <a:path w="1043939" h="177164">
                  <a:moveTo>
                    <a:pt x="0" y="0"/>
                  </a:moveTo>
                  <a:lnTo>
                    <a:pt x="1043482" y="0"/>
                  </a:lnTo>
                  <a:lnTo>
                    <a:pt x="1043482" y="176809"/>
                  </a:lnTo>
                  <a:lnTo>
                    <a:pt x="0" y="1768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500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43520"/>
            <a:ext cx="18415" cy="187960"/>
          </a:xfrm>
          <a:custGeom>
            <a:avLst/>
            <a:gdLst/>
            <a:ahLst/>
            <a:cxnLst/>
            <a:rect l="l" t="t" r="r" b="b"/>
            <a:pathLst>
              <a:path w="18414" h="187959">
                <a:moveTo>
                  <a:pt x="0" y="0"/>
                </a:moveTo>
                <a:lnTo>
                  <a:pt x="18067" y="0"/>
                </a:lnTo>
                <a:lnTo>
                  <a:pt x="18067" y="187820"/>
                </a:lnTo>
                <a:lnTo>
                  <a:pt x="0" y="1878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522306"/>
            <a:ext cx="1061720" cy="424180"/>
            <a:chOff x="4190348" y="1522306"/>
            <a:chExt cx="1061720" cy="424180"/>
          </a:xfrm>
        </p:grpSpPr>
        <p:sp>
          <p:nvSpPr>
            <p:cNvPr id="38" name="object 38"/>
            <p:cNvSpPr/>
            <p:nvPr/>
          </p:nvSpPr>
          <p:spPr>
            <a:xfrm>
              <a:off x="4721123" y="1801761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80">
                  <a:moveTo>
                    <a:pt x="0" y="0"/>
                  </a:moveTo>
                  <a:lnTo>
                    <a:pt x="0" y="1447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31340"/>
              <a:ext cx="1043940" cy="270510"/>
            </a:xfrm>
            <a:custGeom>
              <a:avLst/>
              <a:gdLst/>
              <a:ahLst/>
              <a:cxnLst/>
              <a:rect l="l" t="t" r="r" b="b"/>
              <a:pathLst>
                <a:path w="1043939" h="270510">
                  <a:moveTo>
                    <a:pt x="1043533" y="270421"/>
                  </a:moveTo>
                  <a:lnTo>
                    <a:pt x="0" y="2704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04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31340"/>
              <a:ext cx="1043940" cy="270510"/>
            </a:xfrm>
            <a:custGeom>
              <a:avLst/>
              <a:gdLst/>
              <a:ahLst/>
              <a:cxnLst/>
              <a:rect l="l" t="t" r="r" b="b"/>
              <a:pathLst>
                <a:path w="1043939" h="270510">
                  <a:moveTo>
                    <a:pt x="0" y="0"/>
                  </a:moveTo>
                  <a:lnTo>
                    <a:pt x="1043533" y="0"/>
                  </a:lnTo>
                  <a:lnTo>
                    <a:pt x="1043533" y="270421"/>
                  </a:lnTo>
                  <a:lnTo>
                    <a:pt x="0" y="2704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473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242906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102433"/>
            <a:ext cx="74357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073528"/>
            <a:ext cx="74306" cy="7435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6820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3071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5373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162366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341655"/>
              <a:ext cx="34925" cy="3783329"/>
            </a:xfrm>
            <a:custGeom>
              <a:avLst/>
              <a:gdLst/>
              <a:ahLst/>
              <a:cxnLst/>
              <a:rect l="l" t="t" r="r" b="b"/>
              <a:pathLst>
                <a:path w="34925" h="3783329">
                  <a:moveTo>
                    <a:pt x="0" y="3783317"/>
                  </a:moveTo>
                  <a:lnTo>
                    <a:pt x="34772" y="3783317"/>
                  </a:lnTo>
                </a:path>
                <a:path w="34925" h="3783329">
                  <a:moveTo>
                    <a:pt x="0" y="2522245"/>
                  </a:moveTo>
                  <a:lnTo>
                    <a:pt x="34772" y="2522245"/>
                  </a:lnTo>
                </a:path>
                <a:path w="34925" h="3783329">
                  <a:moveTo>
                    <a:pt x="0" y="1261122"/>
                  </a:moveTo>
                  <a:lnTo>
                    <a:pt x="34772" y="1261122"/>
                  </a:lnTo>
                </a:path>
                <a:path w="34925" h="37833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75535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9301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51298" y="4324542"/>
            <a:ext cx="8111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09" y="4324542"/>
            <a:ext cx="62012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4942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331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862583" y="0"/>
            <a:ext cx="22383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glycerophosphoinositol*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292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29207"/>
            <a:ext cx="18415" cy="1232535"/>
          </a:xfrm>
          <a:custGeom>
            <a:avLst/>
            <a:gdLst/>
            <a:ahLst/>
            <a:cxnLst/>
            <a:rect l="l" t="t" r="r" b="b"/>
            <a:pathLst>
              <a:path w="18415" h="1232535">
                <a:moveTo>
                  <a:pt x="0" y="1232001"/>
                </a:moveTo>
                <a:lnTo>
                  <a:pt x="18067" y="1232001"/>
                </a:lnTo>
                <a:lnTo>
                  <a:pt x="18067" y="0"/>
                </a:lnTo>
                <a:lnTo>
                  <a:pt x="0" y="0"/>
                </a:lnTo>
                <a:lnTo>
                  <a:pt x="0" y="1232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36023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23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783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294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38208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4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629473"/>
            <a:ext cx="18415" cy="727710"/>
          </a:xfrm>
          <a:custGeom>
            <a:avLst/>
            <a:gdLst/>
            <a:ahLst/>
            <a:cxnLst/>
            <a:rect l="l" t="t" r="r" b="b"/>
            <a:pathLst>
              <a:path w="18414" h="727710">
                <a:moveTo>
                  <a:pt x="0" y="727367"/>
                </a:moveTo>
                <a:lnTo>
                  <a:pt x="18067" y="727367"/>
                </a:lnTo>
                <a:lnTo>
                  <a:pt x="18067" y="0"/>
                </a:lnTo>
                <a:lnTo>
                  <a:pt x="0" y="0"/>
                </a:lnTo>
                <a:lnTo>
                  <a:pt x="0" y="7273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347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55582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0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452120"/>
          </a:xfrm>
          <a:custGeom>
            <a:avLst/>
            <a:gdLst/>
            <a:ahLst/>
            <a:cxnLst/>
            <a:rect l="l" t="t" r="r" b="b"/>
            <a:pathLst>
              <a:path w="18414" h="452119">
                <a:moveTo>
                  <a:pt x="0" y="451789"/>
                </a:moveTo>
                <a:lnTo>
                  <a:pt x="18067" y="451789"/>
                </a:lnTo>
                <a:lnTo>
                  <a:pt x="18067" y="0"/>
                </a:lnTo>
                <a:lnTo>
                  <a:pt x="0" y="0"/>
                </a:lnTo>
                <a:lnTo>
                  <a:pt x="0" y="451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616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0444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249269"/>
            <a:ext cx="579755" cy="277495"/>
            <a:chOff x="4431309" y="3249269"/>
            <a:chExt cx="579755" cy="277495"/>
          </a:xfrm>
        </p:grpSpPr>
        <p:sp>
          <p:nvSpPr>
            <p:cNvPr id="16" name="object 16"/>
            <p:cNvSpPr/>
            <p:nvPr/>
          </p:nvSpPr>
          <p:spPr>
            <a:xfrm>
              <a:off x="4721123" y="3249269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4">
                  <a:moveTo>
                    <a:pt x="0" y="0"/>
                  </a:moveTo>
                  <a:lnTo>
                    <a:pt x="0" y="268376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51764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1129207"/>
            <a:ext cx="18415" cy="1232535"/>
          </a:xfrm>
          <a:custGeom>
            <a:avLst/>
            <a:gdLst/>
            <a:ahLst/>
            <a:cxnLst/>
            <a:rect l="l" t="t" r="r" b="b"/>
            <a:pathLst>
              <a:path w="18415" h="1232535">
                <a:moveTo>
                  <a:pt x="0" y="0"/>
                </a:moveTo>
                <a:lnTo>
                  <a:pt x="18067" y="0"/>
                </a:lnTo>
                <a:lnTo>
                  <a:pt x="18067" y="1232001"/>
                </a:lnTo>
                <a:lnTo>
                  <a:pt x="0" y="12320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352175"/>
            <a:ext cx="1061720" cy="926465"/>
            <a:chOff x="712034" y="2352175"/>
            <a:chExt cx="1061720" cy="926465"/>
          </a:xfrm>
        </p:grpSpPr>
        <p:sp>
          <p:nvSpPr>
            <p:cNvPr id="20" name="object 20"/>
            <p:cNvSpPr/>
            <p:nvPr/>
          </p:nvSpPr>
          <p:spPr>
            <a:xfrm>
              <a:off x="1242809" y="3236023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23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61209"/>
              <a:ext cx="1043940" cy="875030"/>
            </a:xfrm>
            <a:custGeom>
              <a:avLst/>
              <a:gdLst/>
              <a:ahLst/>
              <a:cxnLst/>
              <a:rect l="l" t="t" r="r" b="b"/>
              <a:pathLst>
                <a:path w="1043939" h="875030">
                  <a:moveTo>
                    <a:pt x="1043482" y="874814"/>
                  </a:moveTo>
                  <a:lnTo>
                    <a:pt x="0" y="87481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7481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61209"/>
              <a:ext cx="1043940" cy="875030"/>
            </a:xfrm>
            <a:custGeom>
              <a:avLst/>
              <a:gdLst/>
              <a:ahLst/>
              <a:cxnLst/>
              <a:rect l="l" t="t" r="r" b="b"/>
              <a:pathLst>
                <a:path w="1043939" h="875030">
                  <a:moveTo>
                    <a:pt x="0" y="0"/>
                  </a:moveTo>
                  <a:lnTo>
                    <a:pt x="1043482" y="0"/>
                  </a:lnTo>
                  <a:lnTo>
                    <a:pt x="1043482" y="874814"/>
                  </a:lnTo>
                  <a:lnTo>
                    <a:pt x="0" y="87481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9107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629473"/>
            <a:ext cx="18415" cy="727710"/>
          </a:xfrm>
          <a:custGeom>
            <a:avLst/>
            <a:gdLst/>
            <a:ahLst/>
            <a:cxnLst/>
            <a:rect l="l" t="t" r="r" b="b"/>
            <a:pathLst>
              <a:path w="18414" h="727710">
                <a:moveTo>
                  <a:pt x="0" y="0"/>
                </a:moveTo>
                <a:lnTo>
                  <a:pt x="18067" y="0"/>
                </a:lnTo>
                <a:lnTo>
                  <a:pt x="18067" y="727367"/>
                </a:lnTo>
                <a:lnTo>
                  <a:pt x="0" y="7273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347806"/>
            <a:ext cx="1061720" cy="687070"/>
            <a:chOff x="1871455" y="2347806"/>
            <a:chExt cx="1061720" cy="687070"/>
          </a:xfrm>
        </p:grpSpPr>
        <p:sp>
          <p:nvSpPr>
            <p:cNvPr id="26" name="object 26"/>
            <p:cNvSpPr/>
            <p:nvPr/>
          </p:nvSpPr>
          <p:spPr>
            <a:xfrm>
              <a:off x="2402281" y="2938208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64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56840"/>
              <a:ext cx="1043940" cy="581660"/>
            </a:xfrm>
            <a:custGeom>
              <a:avLst/>
              <a:gdLst/>
              <a:ahLst/>
              <a:cxnLst/>
              <a:rect l="l" t="t" r="r" b="b"/>
              <a:pathLst>
                <a:path w="1043939" h="581660">
                  <a:moveTo>
                    <a:pt x="1043533" y="581367"/>
                  </a:moveTo>
                  <a:lnTo>
                    <a:pt x="0" y="5813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8136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56840"/>
              <a:ext cx="1043940" cy="581660"/>
            </a:xfrm>
            <a:custGeom>
              <a:avLst/>
              <a:gdLst/>
              <a:ahLst/>
              <a:cxnLst/>
              <a:rect l="l" t="t" r="r" b="b"/>
              <a:pathLst>
                <a:path w="1043939" h="581660">
                  <a:moveTo>
                    <a:pt x="0" y="0"/>
                  </a:moveTo>
                  <a:lnTo>
                    <a:pt x="1043533" y="0"/>
                  </a:lnTo>
                  <a:lnTo>
                    <a:pt x="1043533" y="581367"/>
                  </a:lnTo>
                  <a:lnTo>
                    <a:pt x="0" y="5813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624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452120"/>
          </a:xfrm>
          <a:custGeom>
            <a:avLst/>
            <a:gdLst/>
            <a:ahLst/>
            <a:cxnLst/>
            <a:rect l="l" t="t" r="r" b="b"/>
            <a:pathLst>
              <a:path w="18414" h="452119">
                <a:moveTo>
                  <a:pt x="0" y="0"/>
                </a:moveTo>
                <a:lnTo>
                  <a:pt x="18067" y="0"/>
                </a:lnTo>
                <a:lnTo>
                  <a:pt x="18067" y="451789"/>
                </a:lnTo>
                <a:lnTo>
                  <a:pt x="0" y="4517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40392"/>
            <a:ext cx="1061720" cy="2021839"/>
            <a:chOff x="3030927" y="940392"/>
            <a:chExt cx="1061720" cy="2021839"/>
          </a:xfrm>
        </p:grpSpPr>
        <p:sp>
          <p:nvSpPr>
            <p:cNvPr id="32" name="object 32"/>
            <p:cNvSpPr/>
            <p:nvPr/>
          </p:nvSpPr>
          <p:spPr>
            <a:xfrm>
              <a:off x="3561702" y="2555582"/>
              <a:ext cx="0" cy="406400"/>
            </a:xfrm>
            <a:custGeom>
              <a:avLst/>
              <a:gdLst/>
              <a:ahLst/>
              <a:cxnLst/>
              <a:rect l="l" t="t" r="r" b="b"/>
              <a:pathLst>
                <a:path h="406400">
                  <a:moveTo>
                    <a:pt x="0" y="0"/>
                  </a:moveTo>
                  <a:lnTo>
                    <a:pt x="0" y="4060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49426"/>
              <a:ext cx="1043940" cy="1606550"/>
            </a:xfrm>
            <a:custGeom>
              <a:avLst/>
              <a:gdLst/>
              <a:ahLst/>
              <a:cxnLst/>
              <a:rect l="l" t="t" r="r" b="b"/>
              <a:pathLst>
                <a:path w="1043939" h="1606550">
                  <a:moveTo>
                    <a:pt x="1043482" y="1606156"/>
                  </a:moveTo>
                  <a:lnTo>
                    <a:pt x="0" y="160615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0615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49426"/>
              <a:ext cx="1043940" cy="1606550"/>
            </a:xfrm>
            <a:custGeom>
              <a:avLst/>
              <a:gdLst/>
              <a:ahLst/>
              <a:cxnLst/>
              <a:rect l="l" t="t" r="r" b="b"/>
              <a:pathLst>
                <a:path w="1043939" h="1606550">
                  <a:moveTo>
                    <a:pt x="0" y="0"/>
                  </a:moveTo>
                  <a:lnTo>
                    <a:pt x="1043482" y="0"/>
                  </a:lnTo>
                  <a:lnTo>
                    <a:pt x="1043482" y="1606156"/>
                  </a:lnTo>
                  <a:lnTo>
                    <a:pt x="0" y="16061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0863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039956"/>
            <a:ext cx="1061720" cy="478155"/>
            <a:chOff x="4190348" y="3039956"/>
            <a:chExt cx="1061720" cy="478155"/>
          </a:xfrm>
        </p:grpSpPr>
        <p:sp>
          <p:nvSpPr>
            <p:cNvPr id="37" name="object 37"/>
            <p:cNvSpPr/>
            <p:nvPr/>
          </p:nvSpPr>
          <p:spPr>
            <a:xfrm>
              <a:off x="4721123" y="3249269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4">
                  <a:moveTo>
                    <a:pt x="0" y="0"/>
                  </a:moveTo>
                  <a:lnTo>
                    <a:pt x="0" y="26837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048990"/>
              <a:ext cx="1043940" cy="200660"/>
            </a:xfrm>
            <a:custGeom>
              <a:avLst/>
              <a:gdLst/>
              <a:ahLst/>
              <a:cxnLst/>
              <a:rect l="l" t="t" r="r" b="b"/>
              <a:pathLst>
                <a:path w="1043939" h="200660">
                  <a:moveTo>
                    <a:pt x="1043533" y="200279"/>
                  </a:moveTo>
                  <a:lnTo>
                    <a:pt x="0" y="2002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0027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048990"/>
              <a:ext cx="1043940" cy="200660"/>
            </a:xfrm>
            <a:custGeom>
              <a:avLst/>
              <a:gdLst/>
              <a:ahLst/>
              <a:cxnLst/>
              <a:rect l="l" t="t" r="r" b="b"/>
              <a:pathLst>
                <a:path w="1043939" h="200660">
                  <a:moveTo>
                    <a:pt x="0" y="0"/>
                  </a:moveTo>
                  <a:lnTo>
                    <a:pt x="1043533" y="0"/>
                  </a:lnTo>
                  <a:lnTo>
                    <a:pt x="1043533" y="200279"/>
                  </a:lnTo>
                  <a:lnTo>
                    <a:pt x="0" y="2002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1917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510257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691333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6113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5918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57872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306972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328510"/>
              <a:ext cx="34925" cy="3796665"/>
            </a:xfrm>
            <a:custGeom>
              <a:avLst/>
              <a:gdLst/>
              <a:ahLst/>
              <a:cxnLst/>
              <a:rect l="l" t="t" r="r" b="b"/>
              <a:pathLst>
                <a:path w="34925" h="3796665">
                  <a:moveTo>
                    <a:pt x="0" y="3796461"/>
                  </a:moveTo>
                  <a:lnTo>
                    <a:pt x="34772" y="3796461"/>
                  </a:lnTo>
                </a:path>
                <a:path w="34925" h="3796665">
                  <a:moveTo>
                    <a:pt x="0" y="2530970"/>
                  </a:moveTo>
                  <a:lnTo>
                    <a:pt x="34772" y="2530970"/>
                  </a:lnTo>
                </a:path>
                <a:path w="34925" h="3796665">
                  <a:moveTo>
                    <a:pt x="0" y="1265491"/>
                  </a:moveTo>
                  <a:lnTo>
                    <a:pt x="34772" y="1265491"/>
                  </a:lnTo>
                </a:path>
                <a:path w="34925" h="37966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509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4855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99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97905" y="0"/>
            <a:ext cx="216344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trimethylamine</a:t>
            </a:r>
            <a:r>
              <a:rPr sz="1650" spc="-6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N-oxide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9905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072460"/>
            <a:ext cx="579755" cy="30480"/>
            <a:chOff x="952944" y="3072460"/>
            <a:chExt cx="579755" cy="30480"/>
          </a:xfrm>
        </p:grpSpPr>
        <p:sp>
          <p:nvSpPr>
            <p:cNvPr id="4" name="object 4"/>
            <p:cNvSpPr/>
            <p:nvPr/>
          </p:nvSpPr>
          <p:spPr>
            <a:xfrm>
              <a:off x="1242809" y="3072460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74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09383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4089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17253"/>
            <a:ext cx="0" cy="263525"/>
          </a:xfrm>
          <a:custGeom>
            <a:avLst/>
            <a:gdLst/>
            <a:ahLst/>
            <a:cxnLst/>
            <a:rect l="l" t="t" r="r" b="b"/>
            <a:pathLst>
              <a:path h="263525">
                <a:moveTo>
                  <a:pt x="0" y="0"/>
                </a:moveTo>
                <a:lnTo>
                  <a:pt x="0" y="263372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2408935"/>
            <a:ext cx="18415" cy="414020"/>
          </a:xfrm>
          <a:custGeom>
            <a:avLst/>
            <a:gdLst/>
            <a:ahLst/>
            <a:cxnLst/>
            <a:rect l="l" t="t" r="r" b="b"/>
            <a:pathLst>
              <a:path w="18414" h="414019">
                <a:moveTo>
                  <a:pt x="0" y="413931"/>
                </a:moveTo>
                <a:lnTo>
                  <a:pt x="18072" y="413931"/>
                </a:lnTo>
                <a:lnTo>
                  <a:pt x="18072" y="0"/>
                </a:lnTo>
                <a:lnTo>
                  <a:pt x="0" y="0"/>
                </a:lnTo>
                <a:lnTo>
                  <a:pt x="0" y="4139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806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8597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3047657"/>
            <a:ext cx="579755" cy="118110"/>
            <a:chOff x="3271837" y="3047657"/>
            <a:chExt cx="579755" cy="118110"/>
          </a:xfrm>
        </p:grpSpPr>
        <p:sp>
          <p:nvSpPr>
            <p:cNvPr id="12" name="object 12"/>
            <p:cNvSpPr/>
            <p:nvPr/>
          </p:nvSpPr>
          <p:spPr>
            <a:xfrm>
              <a:off x="3561702" y="304765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85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15624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25717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19018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29755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2571750"/>
            <a:ext cx="18415" cy="50165"/>
          </a:xfrm>
          <a:custGeom>
            <a:avLst/>
            <a:gdLst/>
            <a:ahLst/>
            <a:cxnLst/>
            <a:rect l="l" t="t" r="r" b="b"/>
            <a:pathLst>
              <a:path w="18414" h="50164">
                <a:moveTo>
                  <a:pt x="0" y="49656"/>
                </a:moveTo>
                <a:lnTo>
                  <a:pt x="18072" y="49656"/>
                </a:lnTo>
                <a:lnTo>
                  <a:pt x="18072" y="0"/>
                </a:lnTo>
                <a:lnTo>
                  <a:pt x="0" y="0"/>
                </a:lnTo>
                <a:lnTo>
                  <a:pt x="0" y="496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487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1" y="2980975"/>
            <a:ext cx="1061720" cy="113030"/>
            <a:chOff x="712031" y="2980975"/>
            <a:chExt cx="1061720" cy="113030"/>
          </a:xfrm>
        </p:grpSpPr>
        <p:sp>
          <p:nvSpPr>
            <p:cNvPr id="19" name="object 19"/>
            <p:cNvSpPr/>
            <p:nvPr/>
          </p:nvSpPr>
          <p:spPr>
            <a:xfrm>
              <a:off x="1242809" y="3072460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74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995117"/>
              <a:ext cx="1043940" cy="77470"/>
            </a:xfrm>
            <a:custGeom>
              <a:avLst/>
              <a:gdLst/>
              <a:ahLst/>
              <a:cxnLst/>
              <a:rect l="l" t="t" r="r" b="b"/>
              <a:pathLst>
                <a:path w="1043939" h="77469">
                  <a:moveTo>
                    <a:pt x="1043482" y="77343"/>
                  </a:moveTo>
                  <a:lnTo>
                    <a:pt x="0" y="773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734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95117"/>
              <a:ext cx="1043940" cy="77470"/>
            </a:xfrm>
            <a:custGeom>
              <a:avLst/>
              <a:gdLst/>
              <a:ahLst/>
              <a:cxnLst/>
              <a:rect l="l" t="t" r="r" b="b"/>
              <a:pathLst>
                <a:path w="1043939" h="77469">
                  <a:moveTo>
                    <a:pt x="0" y="0"/>
                  </a:moveTo>
                  <a:lnTo>
                    <a:pt x="1043482" y="0"/>
                  </a:lnTo>
                  <a:lnTo>
                    <a:pt x="1043482" y="77343"/>
                  </a:lnTo>
                  <a:lnTo>
                    <a:pt x="0" y="7734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8097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5" y="2408935"/>
            <a:ext cx="18415" cy="414020"/>
          </a:xfrm>
          <a:custGeom>
            <a:avLst/>
            <a:gdLst/>
            <a:ahLst/>
            <a:cxnLst/>
            <a:rect l="l" t="t" r="r" b="b"/>
            <a:pathLst>
              <a:path w="18414" h="414019">
                <a:moveTo>
                  <a:pt x="0" y="0"/>
                </a:moveTo>
                <a:lnTo>
                  <a:pt x="18072" y="0"/>
                </a:lnTo>
                <a:lnTo>
                  <a:pt x="18072" y="413931"/>
                </a:lnTo>
                <a:lnTo>
                  <a:pt x="0" y="4139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3" y="2813830"/>
            <a:ext cx="1061720" cy="567055"/>
            <a:chOff x="1871453" y="2813830"/>
            <a:chExt cx="1061720" cy="567055"/>
          </a:xfrm>
        </p:grpSpPr>
        <p:sp>
          <p:nvSpPr>
            <p:cNvPr id="25" name="object 25"/>
            <p:cNvSpPr/>
            <p:nvPr/>
          </p:nvSpPr>
          <p:spPr>
            <a:xfrm>
              <a:off x="2402281" y="3117253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0"/>
                  </a:moveTo>
                  <a:lnTo>
                    <a:pt x="0" y="26337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822867"/>
              <a:ext cx="1043940" cy="294640"/>
            </a:xfrm>
            <a:custGeom>
              <a:avLst/>
              <a:gdLst/>
              <a:ahLst/>
              <a:cxnLst/>
              <a:rect l="l" t="t" r="r" b="b"/>
              <a:pathLst>
                <a:path w="1043939" h="294639">
                  <a:moveTo>
                    <a:pt x="1043533" y="294386"/>
                  </a:moveTo>
                  <a:lnTo>
                    <a:pt x="0" y="29438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438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822867"/>
              <a:ext cx="1043940" cy="294640"/>
            </a:xfrm>
            <a:custGeom>
              <a:avLst/>
              <a:gdLst/>
              <a:ahLst/>
              <a:cxnLst/>
              <a:rect l="l" t="t" r="r" b="b"/>
              <a:pathLst>
                <a:path w="1043939" h="294639">
                  <a:moveTo>
                    <a:pt x="0" y="0"/>
                  </a:moveTo>
                  <a:lnTo>
                    <a:pt x="1043533" y="0"/>
                  </a:lnTo>
                  <a:lnTo>
                    <a:pt x="1043533" y="294386"/>
                  </a:lnTo>
                  <a:lnTo>
                    <a:pt x="0" y="2943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9585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4" y="2855258"/>
            <a:ext cx="1061720" cy="300990"/>
            <a:chOff x="3030924" y="2855258"/>
            <a:chExt cx="1061720" cy="300990"/>
          </a:xfrm>
        </p:grpSpPr>
        <p:sp>
          <p:nvSpPr>
            <p:cNvPr id="30" name="object 30"/>
            <p:cNvSpPr/>
            <p:nvPr/>
          </p:nvSpPr>
          <p:spPr>
            <a:xfrm>
              <a:off x="3561702" y="304765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85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864294"/>
              <a:ext cx="1043940" cy="183515"/>
            </a:xfrm>
            <a:custGeom>
              <a:avLst/>
              <a:gdLst/>
              <a:ahLst/>
              <a:cxnLst/>
              <a:rect l="l" t="t" r="r" b="b"/>
              <a:pathLst>
                <a:path w="1043939" h="183514">
                  <a:moveTo>
                    <a:pt x="1043482" y="183362"/>
                  </a:moveTo>
                  <a:lnTo>
                    <a:pt x="0" y="1833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8336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864294"/>
              <a:ext cx="1043940" cy="183515"/>
            </a:xfrm>
            <a:custGeom>
              <a:avLst/>
              <a:gdLst/>
              <a:ahLst/>
              <a:cxnLst/>
              <a:rect l="l" t="t" r="r" b="b"/>
              <a:pathLst>
                <a:path w="1043939" h="183514">
                  <a:moveTo>
                    <a:pt x="0" y="0"/>
                  </a:moveTo>
                  <a:lnTo>
                    <a:pt x="1043482" y="0"/>
                  </a:lnTo>
                  <a:lnTo>
                    <a:pt x="1043482" y="183362"/>
                  </a:lnTo>
                  <a:lnTo>
                    <a:pt x="0" y="18336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9840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7" y="2571750"/>
            <a:ext cx="18415" cy="50165"/>
          </a:xfrm>
          <a:custGeom>
            <a:avLst/>
            <a:gdLst/>
            <a:ahLst/>
            <a:cxnLst/>
            <a:rect l="l" t="t" r="r" b="b"/>
            <a:pathLst>
              <a:path w="18414" h="50164">
                <a:moveTo>
                  <a:pt x="0" y="0"/>
                </a:moveTo>
                <a:lnTo>
                  <a:pt x="18072" y="0"/>
                </a:lnTo>
                <a:lnTo>
                  <a:pt x="18072" y="49656"/>
                </a:lnTo>
                <a:lnTo>
                  <a:pt x="0" y="496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5" y="2612370"/>
            <a:ext cx="1061720" cy="636905"/>
            <a:chOff x="4190345" y="2612370"/>
            <a:chExt cx="1061720" cy="636905"/>
          </a:xfrm>
        </p:grpSpPr>
        <p:sp>
          <p:nvSpPr>
            <p:cNvPr id="36" name="object 36"/>
            <p:cNvSpPr/>
            <p:nvPr/>
          </p:nvSpPr>
          <p:spPr>
            <a:xfrm>
              <a:off x="4721123" y="2919018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29755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621407"/>
              <a:ext cx="1043940" cy="297815"/>
            </a:xfrm>
            <a:custGeom>
              <a:avLst/>
              <a:gdLst/>
              <a:ahLst/>
              <a:cxnLst/>
              <a:rect l="l" t="t" r="r" b="b"/>
              <a:pathLst>
                <a:path w="1043939" h="297814">
                  <a:moveTo>
                    <a:pt x="1043533" y="297611"/>
                  </a:moveTo>
                  <a:lnTo>
                    <a:pt x="0" y="2976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7611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621407"/>
              <a:ext cx="1043940" cy="297815"/>
            </a:xfrm>
            <a:custGeom>
              <a:avLst/>
              <a:gdLst/>
              <a:ahLst/>
              <a:cxnLst/>
              <a:rect l="l" t="t" r="r" b="b"/>
              <a:pathLst>
                <a:path w="1043939" h="297814">
                  <a:moveTo>
                    <a:pt x="0" y="0"/>
                  </a:moveTo>
                  <a:lnTo>
                    <a:pt x="1043533" y="0"/>
                  </a:lnTo>
                  <a:lnTo>
                    <a:pt x="1043533" y="297611"/>
                  </a:lnTo>
                  <a:lnTo>
                    <a:pt x="0" y="297611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8168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3174679"/>
            <a:ext cx="74358" cy="74361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05655" y="1798469"/>
            <a:ext cx="74358" cy="74323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8" y="2503512"/>
            <a:ext cx="74307" cy="74361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8" y="2213251"/>
            <a:ext cx="74307" cy="74361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83969" y="1194358"/>
            <a:ext cx="74358" cy="74323"/>
          </a:xfrm>
          <a:prstGeom prst="rect">
            <a:avLst/>
          </a:prstGeom>
        </p:spPr>
      </p:pic>
      <p:grpSp>
        <p:nvGrpSpPr>
          <p:cNvPr id="46" name="object 46"/>
          <p:cNvGrpSpPr/>
          <p:nvPr/>
        </p:nvGrpSpPr>
        <p:grpSpPr>
          <a:xfrm>
            <a:off x="1207693" y="2600121"/>
            <a:ext cx="70485" cy="70485"/>
            <a:chOff x="1207693" y="2600121"/>
            <a:chExt cx="70485" cy="70485"/>
          </a:xfrm>
        </p:grpSpPr>
        <p:sp>
          <p:nvSpPr>
            <p:cNvPr id="47" name="object 47"/>
            <p:cNvSpPr/>
            <p:nvPr/>
          </p:nvSpPr>
          <p:spPr>
            <a:xfrm>
              <a:off x="1207693" y="2635249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42809" y="2600121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2367165" y="2917774"/>
            <a:ext cx="70485" cy="70485"/>
            <a:chOff x="2367165" y="2917774"/>
            <a:chExt cx="70485" cy="70485"/>
          </a:xfrm>
        </p:grpSpPr>
        <p:sp>
          <p:nvSpPr>
            <p:cNvPr id="50" name="object 50"/>
            <p:cNvSpPr/>
            <p:nvPr/>
          </p:nvSpPr>
          <p:spPr>
            <a:xfrm>
              <a:off x="2367165" y="295290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02281" y="291777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3526586" y="2854223"/>
            <a:ext cx="70485" cy="70485"/>
            <a:chOff x="3526586" y="2854223"/>
            <a:chExt cx="70485" cy="70485"/>
          </a:xfrm>
        </p:grpSpPr>
        <p:sp>
          <p:nvSpPr>
            <p:cNvPr id="53" name="object 53"/>
            <p:cNvSpPr/>
            <p:nvPr/>
          </p:nvSpPr>
          <p:spPr>
            <a:xfrm>
              <a:off x="3526586" y="288935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561702" y="285422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6" name="object 56"/>
            <p:cNvSpPr/>
            <p:nvPr/>
          </p:nvSpPr>
          <p:spPr>
            <a:xfrm>
              <a:off x="4686045" y="2693289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721123" y="265817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298658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184814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12368" y="70971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268784" y="28780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4" name="object 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6" name="object 76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7" name="object 77"/>
          <p:cNvSpPr txBox="1"/>
          <p:nvPr/>
        </p:nvSpPr>
        <p:spPr>
          <a:xfrm>
            <a:off x="3148972" y="4324542"/>
            <a:ext cx="77649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373946" y="4324542"/>
            <a:ext cx="57905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8784" y="17397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8784" y="60124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287884" y="0"/>
            <a:ext cx="13881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stearate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315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31570"/>
            <a:ext cx="18415" cy="165100"/>
          </a:xfrm>
          <a:custGeom>
            <a:avLst/>
            <a:gdLst/>
            <a:ahLst/>
            <a:cxnLst/>
            <a:rect l="l" t="t" r="r" b="b"/>
            <a:pathLst>
              <a:path w="18415" h="165100">
                <a:moveTo>
                  <a:pt x="0" y="164503"/>
                </a:moveTo>
                <a:lnTo>
                  <a:pt x="18067" y="164503"/>
                </a:lnTo>
                <a:lnTo>
                  <a:pt x="18067" y="0"/>
                </a:lnTo>
                <a:lnTo>
                  <a:pt x="0" y="0"/>
                </a:lnTo>
                <a:lnTo>
                  <a:pt x="0" y="1645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04353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19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6185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616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473403"/>
            <a:ext cx="0" cy="276225"/>
          </a:xfrm>
          <a:custGeom>
            <a:avLst/>
            <a:gdLst/>
            <a:ahLst/>
            <a:cxnLst/>
            <a:rect l="l" t="t" r="r" b="b"/>
            <a:pathLst>
              <a:path h="276225">
                <a:moveTo>
                  <a:pt x="0" y="0"/>
                </a:moveTo>
                <a:lnTo>
                  <a:pt x="0" y="2757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61669"/>
            <a:ext cx="18415" cy="252729"/>
          </a:xfrm>
          <a:custGeom>
            <a:avLst/>
            <a:gdLst/>
            <a:ahLst/>
            <a:cxnLst/>
            <a:rect l="l" t="t" r="r" b="b"/>
            <a:pathLst>
              <a:path w="18414" h="252730">
                <a:moveTo>
                  <a:pt x="0" y="252412"/>
                </a:moveTo>
                <a:lnTo>
                  <a:pt x="18067" y="252412"/>
                </a:lnTo>
                <a:lnTo>
                  <a:pt x="18067" y="0"/>
                </a:lnTo>
                <a:lnTo>
                  <a:pt x="0" y="0"/>
                </a:lnTo>
                <a:lnTo>
                  <a:pt x="0" y="2524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491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945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400975"/>
            <a:ext cx="0" cy="209550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0"/>
                </a:moveTo>
                <a:lnTo>
                  <a:pt x="0" y="2091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94562"/>
            <a:ext cx="18415" cy="165100"/>
          </a:xfrm>
          <a:custGeom>
            <a:avLst/>
            <a:gdLst/>
            <a:ahLst/>
            <a:cxnLst/>
            <a:rect l="l" t="t" r="r" b="b"/>
            <a:pathLst>
              <a:path w="18414" h="165100">
                <a:moveTo>
                  <a:pt x="0" y="164960"/>
                </a:moveTo>
                <a:lnTo>
                  <a:pt x="18067" y="164960"/>
                </a:lnTo>
                <a:lnTo>
                  <a:pt x="18067" y="0"/>
                </a:lnTo>
                <a:lnTo>
                  <a:pt x="0" y="0"/>
                </a:lnTo>
                <a:lnTo>
                  <a:pt x="0" y="164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6101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17523"/>
            <a:ext cx="0" cy="431165"/>
          </a:xfrm>
          <a:custGeom>
            <a:avLst/>
            <a:gdLst/>
            <a:ahLst/>
            <a:cxnLst/>
            <a:rect l="l" t="t" r="r" b="b"/>
            <a:pathLst>
              <a:path h="431164">
                <a:moveTo>
                  <a:pt x="0" y="0"/>
                </a:moveTo>
                <a:lnTo>
                  <a:pt x="0" y="4306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184150"/>
          </a:xfrm>
          <a:custGeom>
            <a:avLst/>
            <a:gdLst/>
            <a:ahLst/>
            <a:cxnLst/>
            <a:rect l="l" t="t" r="r" b="b"/>
            <a:pathLst>
              <a:path w="18414" h="184150">
                <a:moveTo>
                  <a:pt x="0" y="184099"/>
                </a:moveTo>
                <a:lnTo>
                  <a:pt x="18067" y="184099"/>
                </a:lnTo>
                <a:lnTo>
                  <a:pt x="18067" y="0"/>
                </a:lnTo>
                <a:lnTo>
                  <a:pt x="0" y="0"/>
                </a:lnTo>
                <a:lnTo>
                  <a:pt x="0" y="1840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7481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31570"/>
            <a:ext cx="18415" cy="165100"/>
          </a:xfrm>
          <a:custGeom>
            <a:avLst/>
            <a:gdLst/>
            <a:ahLst/>
            <a:cxnLst/>
            <a:rect l="l" t="t" r="r" b="b"/>
            <a:pathLst>
              <a:path w="18415" h="165100">
                <a:moveTo>
                  <a:pt x="0" y="0"/>
                </a:moveTo>
                <a:lnTo>
                  <a:pt x="18067" y="0"/>
                </a:lnTo>
                <a:lnTo>
                  <a:pt x="18067" y="164503"/>
                </a:lnTo>
                <a:lnTo>
                  <a:pt x="0" y="1645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87039"/>
            <a:ext cx="1061720" cy="532130"/>
            <a:chOff x="712034" y="1087039"/>
            <a:chExt cx="1061720" cy="532130"/>
          </a:xfrm>
        </p:grpSpPr>
        <p:sp>
          <p:nvSpPr>
            <p:cNvPr id="20" name="object 20"/>
            <p:cNvSpPr/>
            <p:nvPr/>
          </p:nvSpPr>
          <p:spPr>
            <a:xfrm>
              <a:off x="1242809" y="150435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19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96073"/>
              <a:ext cx="1043940" cy="408305"/>
            </a:xfrm>
            <a:custGeom>
              <a:avLst/>
              <a:gdLst/>
              <a:ahLst/>
              <a:cxnLst/>
              <a:rect l="l" t="t" r="r" b="b"/>
              <a:pathLst>
                <a:path w="1043939" h="408305">
                  <a:moveTo>
                    <a:pt x="1043482" y="408279"/>
                  </a:moveTo>
                  <a:lnTo>
                    <a:pt x="0" y="40827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827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96073"/>
              <a:ext cx="1043940" cy="408305"/>
            </a:xfrm>
            <a:custGeom>
              <a:avLst/>
              <a:gdLst/>
              <a:ahLst/>
              <a:cxnLst/>
              <a:rect l="l" t="t" r="r" b="b"/>
              <a:pathLst>
                <a:path w="1043939" h="408305">
                  <a:moveTo>
                    <a:pt x="0" y="0"/>
                  </a:moveTo>
                  <a:lnTo>
                    <a:pt x="1043482" y="0"/>
                  </a:lnTo>
                  <a:lnTo>
                    <a:pt x="1043482" y="408279"/>
                  </a:lnTo>
                  <a:lnTo>
                    <a:pt x="0" y="4082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636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61669"/>
            <a:ext cx="18415" cy="252729"/>
          </a:xfrm>
          <a:custGeom>
            <a:avLst/>
            <a:gdLst/>
            <a:ahLst/>
            <a:cxnLst/>
            <a:rect l="l" t="t" r="r" b="b"/>
            <a:pathLst>
              <a:path w="18414" h="252730">
                <a:moveTo>
                  <a:pt x="0" y="0"/>
                </a:moveTo>
                <a:lnTo>
                  <a:pt x="18067" y="0"/>
                </a:lnTo>
                <a:lnTo>
                  <a:pt x="18067" y="252412"/>
                </a:lnTo>
                <a:lnTo>
                  <a:pt x="0" y="2524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05048"/>
            <a:ext cx="1061720" cy="644525"/>
            <a:chOff x="1871455" y="1105048"/>
            <a:chExt cx="1061720" cy="644525"/>
          </a:xfrm>
        </p:grpSpPr>
        <p:sp>
          <p:nvSpPr>
            <p:cNvPr id="26" name="object 26"/>
            <p:cNvSpPr/>
            <p:nvPr/>
          </p:nvSpPr>
          <p:spPr>
            <a:xfrm>
              <a:off x="2402281" y="1473403"/>
              <a:ext cx="0" cy="276225"/>
            </a:xfrm>
            <a:custGeom>
              <a:avLst/>
              <a:gdLst/>
              <a:ahLst/>
              <a:cxnLst/>
              <a:rect l="l" t="t" r="r" b="b"/>
              <a:pathLst>
                <a:path h="276225">
                  <a:moveTo>
                    <a:pt x="0" y="0"/>
                  </a:moveTo>
                  <a:lnTo>
                    <a:pt x="0" y="2757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14082"/>
              <a:ext cx="1043940" cy="359410"/>
            </a:xfrm>
            <a:custGeom>
              <a:avLst/>
              <a:gdLst/>
              <a:ahLst/>
              <a:cxnLst/>
              <a:rect l="l" t="t" r="r" b="b"/>
              <a:pathLst>
                <a:path w="1043939" h="359409">
                  <a:moveTo>
                    <a:pt x="1043533" y="359321"/>
                  </a:moveTo>
                  <a:lnTo>
                    <a:pt x="0" y="3593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932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14082"/>
              <a:ext cx="1043940" cy="359410"/>
            </a:xfrm>
            <a:custGeom>
              <a:avLst/>
              <a:gdLst/>
              <a:ahLst/>
              <a:cxnLst/>
              <a:rect l="l" t="t" r="r" b="b"/>
              <a:pathLst>
                <a:path w="1043939" h="359409">
                  <a:moveTo>
                    <a:pt x="0" y="0"/>
                  </a:moveTo>
                  <a:lnTo>
                    <a:pt x="1043533" y="0"/>
                  </a:lnTo>
                  <a:lnTo>
                    <a:pt x="1043533" y="359321"/>
                  </a:lnTo>
                  <a:lnTo>
                    <a:pt x="0" y="3593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156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94562"/>
            <a:ext cx="18415" cy="165100"/>
          </a:xfrm>
          <a:custGeom>
            <a:avLst/>
            <a:gdLst/>
            <a:ahLst/>
            <a:cxnLst/>
            <a:rect l="l" t="t" r="r" b="b"/>
            <a:pathLst>
              <a:path w="18414" h="165100">
                <a:moveTo>
                  <a:pt x="0" y="0"/>
                </a:moveTo>
                <a:lnTo>
                  <a:pt x="18067" y="0"/>
                </a:lnTo>
                <a:lnTo>
                  <a:pt x="18067" y="164960"/>
                </a:lnTo>
                <a:lnTo>
                  <a:pt x="0" y="1649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50488"/>
            <a:ext cx="1061720" cy="459740"/>
            <a:chOff x="3030927" y="1150488"/>
            <a:chExt cx="1061720" cy="459740"/>
          </a:xfrm>
        </p:grpSpPr>
        <p:sp>
          <p:nvSpPr>
            <p:cNvPr id="32" name="object 32"/>
            <p:cNvSpPr/>
            <p:nvPr/>
          </p:nvSpPr>
          <p:spPr>
            <a:xfrm>
              <a:off x="3561702" y="140096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59522"/>
              <a:ext cx="1043940" cy="241935"/>
            </a:xfrm>
            <a:custGeom>
              <a:avLst/>
              <a:gdLst/>
              <a:ahLst/>
              <a:cxnLst/>
              <a:rect l="l" t="t" r="r" b="b"/>
              <a:pathLst>
                <a:path w="1043939" h="241934">
                  <a:moveTo>
                    <a:pt x="1043482" y="241452"/>
                  </a:moveTo>
                  <a:lnTo>
                    <a:pt x="0" y="24145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145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59522"/>
              <a:ext cx="1043940" cy="241935"/>
            </a:xfrm>
            <a:custGeom>
              <a:avLst/>
              <a:gdLst/>
              <a:ahLst/>
              <a:cxnLst/>
              <a:rect l="l" t="t" r="r" b="b"/>
              <a:pathLst>
                <a:path w="1043939" h="241934">
                  <a:moveTo>
                    <a:pt x="0" y="0"/>
                  </a:moveTo>
                  <a:lnTo>
                    <a:pt x="1043482" y="0"/>
                  </a:lnTo>
                  <a:lnTo>
                    <a:pt x="1043482" y="241452"/>
                  </a:lnTo>
                  <a:lnTo>
                    <a:pt x="0" y="2414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3018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184150"/>
          </a:xfrm>
          <a:custGeom>
            <a:avLst/>
            <a:gdLst/>
            <a:ahLst/>
            <a:cxnLst/>
            <a:rect l="l" t="t" r="r" b="b"/>
            <a:pathLst>
              <a:path w="18414" h="184150">
                <a:moveTo>
                  <a:pt x="0" y="0"/>
                </a:moveTo>
                <a:lnTo>
                  <a:pt x="18067" y="0"/>
                </a:lnTo>
                <a:lnTo>
                  <a:pt x="18067" y="184099"/>
                </a:lnTo>
                <a:lnTo>
                  <a:pt x="0" y="1840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882201"/>
            <a:ext cx="1061720" cy="866140"/>
            <a:chOff x="4190348" y="882201"/>
            <a:chExt cx="1061720" cy="866140"/>
          </a:xfrm>
        </p:grpSpPr>
        <p:sp>
          <p:nvSpPr>
            <p:cNvPr id="38" name="object 38"/>
            <p:cNvSpPr/>
            <p:nvPr/>
          </p:nvSpPr>
          <p:spPr>
            <a:xfrm>
              <a:off x="4721123" y="1317523"/>
              <a:ext cx="0" cy="431165"/>
            </a:xfrm>
            <a:custGeom>
              <a:avLst/>
              <a:gdLst/>
              <a:ahLst/>
              <a:cxnLst/>
              <a:rect l="l" t="t" r="r" b="b"/>
              <a:pathLst>
                <a:path h="431164">
                  <a:moveTo>
                    <a:pt x="0" y="0"/>
                  </a:moveTo>
                  <a:lnTo>
                    <a:pt x="0" y="4306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891235"/>
              <a:ext cx="1043940" cy="426720"/>
            </a:xfrm>
            <a:custGeom>
              <a:avLst/>
              <a:gdLst/>
              <a:ahLst/>
              <a:cxnLst/>
              <a:rect l="l" t="t" r="r" b="b"/>
              <a:pathLst>
                <a:path w="1043939" h="426719">
                  <a:moveTo>
                    <a:pt x="1043533" y="426288"/>
                  </a:moveTo>
                  <a:lnTo>
                    <a:pt x="0" y="4262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628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891235"/>
              <a:ext cx="1043940" cy="426720"/>
            </a:xfrm>
            <a:custGeom>
              <a:avLst/>
              <a:gdLst/>
              <a:ahLst/>
              <a:cxnLst/>
              <a:rect l="l" t="t" r="r" b="b"/>
              <a:pathLst>
                <a:path w="1043939" h="426719">
                  <a:moveTo>
                    <a:pt x="0" y="0"/>
                  </a:moveTo>
                  <a:lnTo>
                    <a:pt x="1043533" y="0"/>
                  </a:lnTo>
                  <a:lnTo>
                    <a:pt x="1043533" y="426288"/>
                  </a:lnTo>
                  <a:lnTo>
                    <a:pt x="0" y="4262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0128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084766"/>
            <a:ext cx="74357" cy="7435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3008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27153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2486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07304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72439"/>
              <a:ext cx="34925" cy="3562985"/>
            </a:xfrm>
            <a:custGeom>
              <a:avLst/>
              <a:gdLst/>
              <a:ahLst/>
              <a:cxnLst/>
              <a:rect l="l" t="t" r="r" b="b"/>
              <a:pathLst>
                <a:path w="34925" h="3562985">
                  <a:moveTo>
                    <a:pt x="0" y="3562502"/>
                  </a:moveTo>
                  <a:lnTo>
                    <a:pt x="34772" y="3562502"/>
                  </a:lnTo>
                </a:path>
                <a:path w="34925" h="3562985">
                  <a:moveTo>
                    <a:pt x="0" y="2850006"/>
                  </a:moveTo>
                  <a:lnTo>
                    <a:pt x="34772" y="2850006"/>
                  </a:lnTo>
                </a:path>
                <a:path w="34925" h="3562985">
                  <a:moveTo>
                    <a:pt x="0" y="2137524"/>
                  </a:moveTo>
                  <a:lnTo>
                    <a:pt x="34772" y="2137524"/>
                  </a:lnTo>
                </a:path>
                <a:path w="34925" h="3562985">
                  <a:moveTo>
                    <a:pt x="0" y="1425028"/>
                  </a:moveTo>
                  <a:lnTo>
                    <a:pt x="34772" y="1425028"/>
                  </a:lnTo>
                </a:path>
                <a:path w="34925" h="3562985">
                  <a:moveTo>
                    <a:pt x="0" y="712495"/>
                  </a:moveTo>
                  <a:lnTo>
                    <a:pt x="34772" y="712495"/>
                  </a:lnTo>
                </a:path>
                <a:path w="34925" h="35629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3139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6014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8889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1764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4639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2114" marR="5080" indent="-80327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1-myristoyl-2-palmitoyl-</a:t>
            </a:r>
            <a:r>
              <a:rPr spc="-25" dirty="0"/>
              <a:t>GPC </a:t>
            </a:r>
            <a:r>
              <a:rPr spc="-10" dirty="0"/>
              <a:t>(14:0/16:0)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709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70990"/>
            <a:ext cx="18415" cy="264795"/>
          </a:xfrm>
          <a:custGeom>
            <a:avLst/>
            <a:gdLst/>
            <a:ahLst/>
            <a:cxnLst/>
            <a:rect l="l" t="t" r="r" b="b"/>
            <a:pathLst>
              <a:path w="18415" h="264794">
                <a:moveTo>
                  <a:pt x="0" y="264769"/>
                </a:moveTo>
                <a:lnTo>
                  <a:pt x="18067" y="264769"/>
                </a:lnTo>
                <a:lnTo>
                  <a:pt x="18067" y="0"/>
                </a:lnTo>
                <a:lnTo>
                  <a:pt x="0" y="0"/>
                </a:lnTo>
                <a:lnTo>
                  <a:pt x="0" y="264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61857"/>
            <a:ext cx="0" cy="385445"/>
          </a:xfrm>
          <a:custGeom>
            <a:avLst/>
            <a:gdLst/>
            <a:ahLst/>
            <a:cxnLst/>
            <a:rect l="l" t="t" r="r" b="b"/>
            <a:pathLst>
              <a:path h="385444">
                <a:moveTo>
                  <a:pt x="0" y="0"/>
                </a:moveTo>
                <a:lnTo>
                  <a:pt x="0" y="3852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471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039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803996"/>
            <a:ext cx="0" cy="337820"/>
          </a:xfrm>
          <a:custGeom>
            <a:avLst/>
            <a:gdLst/>
            <a:ahLst/>
            <a:cxnLst/>
            <a:rect l="l" t="t" r="r" b="b"/>
            <a:pathLst>
              <a:path h="337819">
                <a:moveTo>
                  <a:pt x="0" y="0"/>
                </a:moveTo>
                <a:lnTo>
                  <a:pt x="0" y="337197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25034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40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21445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2416771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599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2144509"/>
            <a:ext cx="18415" cy="121285"/>
          </a:xfrm>
          <a:custGeom>
            <a:avLst/>
            <a:gdLst/>
            <a:ahLst/>
            <a:cxnLst/>
            <a:rect l="l" t="t" r="r" b="b"/>
            <a:pathLst>
              <a:path w="18414" h="121285">
                <a:moveTo>
                  <a:pt x="0" y="120853"/>
                </a:moveTo>
                <a:lnTo>
                  <a:pt x="18067" y="120853"/>
                </a:lnTo>
                <a:lnTo>
                  <a:pt x="18067" y="0"/>
                </a:lnTo>
                <a:lnTo>
                  <a:pt x="0" y="0"/>
                </a:lnTo>
                <a:lnTo>
                  <a:pt x="0" y="1208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24767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13226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1856041"/>
            <a:ext cx="0" cy="177165"/>
          </a:xfrm>
          <a:custGeom>
            <a:avLst/>
            <a:gdLst/>
            <a:ahLst/>
            <a:cxnLst/>
            <a:rect l="l" t="t" r="r" b="b"/>
            <a:pathLst>
              <a:path h="177164">
                <a:moveTo>
                  <a:pt x="0" y="0"/>
                </a:moveTo>
                <a:lnTo>
                  <a:pt x="0" y="1766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1322641"/>
            <a:ext cx="18415" cy="234315"/>
          </a:xfrm>
          <a:custGeom>
            <a:avLst/>
            <a:gdLst/>
            <a:ahLst/>
            <a:cxnLst/>
            <a:rect l="l" t="t" r="r" b="b"/>
            <a:pathLst>
              <a:path w="18414" h="234315">
                <a:moveTo>
                  <a:pt x="0" y="233807"/>
                </a:moveTo>
                <a:lnTo>
                  <a:pt x="18067" y="233807"/>
                </a:lnTo>
                <a:lnTo>
                  <a:pt x="18067" y="0"/>
                </a:lnTo>
                <a:lnTo>
                  <a:pt x="0" y="0"/>
                </a:lnTo>
                <a:lnTo>
                  <a:pt x="0" y="2338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20326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1270990"/>
            <a:ext cx="18415" cy="264795"/>
          </a:xfrm>
          <a:custGeom>
            <a:avLst/>
            <a:gdLst/>
            <a:ahLst/>
            <a:cxnLst/>
            <a:rect l="l" t="t" r="r" b="b"/>
            <a:pathLst>
              <a:path w="18415" h="264794">
                <a:moveTo>
                  <a:pt x="0" y="0"/>
                </a:moveTo>
                <a:lnTo>
                  <a:pt x="18067" y="0"/>
                </a:lnTo>
                <a:lnTo>
                  <a:pt x="18067" y="264769"/>
                </a:lnTo>
                <a:lnTo>
                  <a:pt x="0" y="2647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526726"/>
            <a:ext cx="1061720" cy="820419"/>
            <a:chOff x="712034" y="1526726"/>
            <a:chExt cx="1061720" cy="820419"/>
          </a:xfrm>
        </p:grpSpPr>
        <p:sp>
          <p:nvSpPr>
            <p:cNvPr id="19" name="object 19"/>
            <p:cNvSpPr/>
            <p:nvPr/>
          </p:nvSpPr>
          <p:spPr>
            <a:xfrm>
              <a:off x="1242809" y="1961857"/>
              <a:ext cx="0" cy="385445"/>
            </a:xfrm>
            <a:custGeom>
              <a:avLst/>
              <a:gdLst/>
              <a:ahLst/>
              <a:cxnLst/>
              <a:rect l="l" t="t" r="r" b="b"/>
              <a:pathLst>
                <a:path h="385444">
                  <a:moveTo>
                    <a:pt x="0" y="0"/>
                  </a:moveTo>
                  <a:lnTo>
                    <a:pt x="0" y="3852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535760"/>
              <a:ext cx="1043940" cy="426720"/>
            </a:xfrm>
            <a:custGeom>
              <a:avLst/>
              <a:gdLst/>
              <a:ahLst/>
              <a:cxnLst/>
              <a:rect l="l" t="t" r="r" b="b"/>
              <a:pathLst>
                <a:path w="1043939" h="426719">
                  <a:moveTo>
                    <a:pt x="1043482" y="426097"/>
                  </a:moveTo>
                  <a:lnTo>
                    <a:pt x="0" y="42609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609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35760"/>
              <a:ext cx="1043940" cy="426720"/>
            </a:xfrm>
            <a:custGeom>
              <a:avLst/>
              <a:gdLst/>
              <a:ahLst/>
              <a:cxnLst/>
              <a:rect l="l" t="t" r="r" b="b"/>
              <a:pathLst>
                <a:path w="1043939" h="426719">
                  <a:moveTo>
                    <a:pt x="0" y="0"/>
                  </a:moveTo>
                  <a:lnTo>
                    <a:pt x="1043482" y="0"/>
                  </a:lnTo>
                  <a:lnTo>
                    <a:pt x="1043482" y="426097"/>
                  </a:lnTo>
                  <a:lnTo>
                    <a:pt x="0" y="42609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286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1803996"/>
            <a:ext cx="0" cy="337820"/>
          </a:xfrm>
          <a:custGeom>
            <a:avLst/>
            <a:gdLst/>
            <a:ahLst/>
            <a:cxnLst/>
            <a:rect l="l" t="t" r="r" b="b"/>
            <a:pathLst>
              <a:path h="337819">
                <a:moveTo>
                  <a:pt x="0" y="337197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132160"/>
            <a:ext cx="1061720" cy="373380"/>
            <a:chOff x="1871455" y="2132160"/>
            <a:chExt cx="1061720" cy="373380"/>
          </a:xfrm>
        </p:grpSpPr>
        <p:sp>
          <p:nvSpPr>
            <p:cNvPr id="25" name="object 25"/>
            <p:cNvSpPr/>
            <p:nvPr/>
          </p:nvSpPr>
          <p:spPr>
            <a:xfrm>
              <a:off x="2402281" y="24964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50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141194"/>
              <a:ext cx="1043940" cy="355600"/>
            </a:xfrm>
            <a:custGeom>
              <a:avLst/>
              <a:gdLst/>
              <a:ahLst/>
              <a:cxnLst/>
              <a:rect l="l" t="t" r="r" b="b"/>
              <a:pathLst>
                <a:path w="1043939" h="355600">
                  <a:moveTo>
                    <a:pt x="1043533" y="355257"/>
                  </a:moveTo>
                  <a:lnTo>
                    <a:pt x="0" y="35525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525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41194"/>
              <a:ext cx="1043940" cy="355600"/>
            </a:xfrm>
            <a:custGeom>
              <a:avLst/>
              <a:gdLst/>
              <a:ahLst/>
              <a:cxnLst/>
              <a:rect l="l" t="t" r="r" b="b"/>
              <a:pathLst>
                <a:path w="1043939" h="355600">
                  <a:moveTo>
                    <a:pt x="0" y="0"/>
                  </a:moveTo>
                  <a:lnTo>
                    <a:pt x="1043533" y="0"/>
                  </a:lnTo>
                  <a:lnTo>
                    <a:pt x="1043533" y="355257"/>
                  </a:lnTo>
                  <a:lnTo>
                    <a:pt x="0" y="3552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131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144509"/>
            <a:ext cx="18415" cy="121285"/>
          </a:xfrm>
          <a:custGeom>
            <a:avLst/>
            <a:gdLst/>
            <a:ahLst/>
            <a:cxnLst/>
            <a:rect l="l" t="t" r="r" b="b"/>
            <a:pathLst>
              <a:path w="18414" h="121285">
                <a:moveTo>
                  <a:pt x="0" y="0"/>
                </a:moveTo>
                <a:lnTo>
                  <a:pt x="18067" y="0"/>
                </a:lnTo>
                <a:lnTo>
                  <a:pt x="18067" y="120853"/>
                </a:lnTo>
                <a:lnTo>
                  <a:pt x="0" y="1208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256328"/>
            <a:ext cx="1061720" cy="220979"/>
            <a:chOff x="3030927" y="2256328"/>
            <a:chExt cx="1061720" cy="220979"/>
          </a:xfrm>
        </p:grpSpPr>
        <p:sp>
          <p:nvSpPr>
            <p:cNvPr id="31" name="object 31"/>
            <p:cNvSpPr/>
            <p:nvPr/>
          </p:nvSpPr>
          <p:spPr>
            <a:xfrm>
              <a:off x="3561702" y="241677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9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265362"/>
              <a:ext cx="1043940" cy="151765"/>
            </a:xfrm>
            <a:custGeom>
              <a:avLst/>
              <a:gdLst/>
              <a:ahLst/>
              <a:cxnLst/>
              <a:rect l="l" t="t" r="r" b="b"/>
              <a:pathLst>
                <a:path w="1043939" h="151764">
                  <a:moveTo>
                    <a:pt x="1043482" y="151409"/>
                  </a:moveTo>
                  <a:lnTo>
                    <a:pt x="0" y="15140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5140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65362"/>
              <a:ext cx="1043940" cy="151765"/>
            </a:xfrm>
            <a:custGeom>
              <a:avLst/>
              <a:gdLst/>
              <a:ahLst/>
              <a:cxnLst/>
              <a:rect l="l" t="t" r="r" b="b"/>
              <a:pathLst>
                <a:path w="1043939" h="151764">
                  <a:moveTo>
                    <a:pt x="0" y="0"/>
                  </a:moveTo>
                  <a:lnTo>
                    <a:pt x="1043482" y="0"/>
                  </a:lnTo>
                  <a:lnTo>
                    <a:pt x="1043482" y="151409"/>
                  </a:lnTo>
                  <a:lnTo>
                    <a:pt x="0" y="1514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423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322641"/>
            <a:ext cx="18415" cy="234315"/>
          </a:xfrm>
          <a:custGeom>
            <a:avLst/>
            <a:gdLst/>
            <a:ahLst/>
            <a:cxnLst/>
            <a:rect l="l" t="t" r="r" b="b"/>
            <a:pathLst>
              <a:path w="18414" h="234315">
                <a:moveTo>
                  <a:pt x="0" y="0"/>
                </a:moveTo>
                <a:lnTo>
                  <a:pt x="18067" y="0"/>
                </a:lnTo>
                <a:lnTo>
                  <a:pt x="18067" y="233807"/>
                </a:lnTo>
                <a:lnTo>
                  <a:pt x="0" y="2338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547414"/>
            <a:ext cx="1061720" cy="485775"/>
            <a:chOff x="4190348" y="1547414"/>
            <a:chExt cx="1061720" cy="485775"/>
          </a:xfrm>
        </p:grpSpPr>
        <p:sp>
          <p:nvSpPr>
            <p:cNvPr id="37" name="object 37"/>
            <p:cNvSpPr/>
            <p:nvPr/>
          </p:nvSpPr>
          <p:spPr>
            <a:xfrm>
              <a:off x="4721123" y="1856041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66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556448"/>
              <a:ext cx="1043940" cy="299720"/>
            </a:xfrm>
            <a:custGeom>
              <a:avLst/>
              <a:gdLst/>
              <a:ahLst/>
              <a:cxnLst/>
              <a:rect l="l" t="t" r="r" b="b"/>
              <a:pathLst>
                <a:path w="1043939" h="299719">
                  <a:moveTo>
                    <a:pt x="1043533" y="299593"/>
                  </a:moveTo>
                  <a:lnTo>
                    <a:pt x="0" y="29959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959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56448"/>
              <a:ext cx="1043940" cy="299720"/>
            </a:xfrm>
            <a:custGeom>
              <a:avLst/>
              <a:gdLst/>
              <a:ahLst/>
              <a:cxnLst/>
              <a:rect l="l" t="t" r="r" b="b"/>
              <a:pathLst>
                <a:path w="1043939" h="299719">
                  <a:moveTo>
                    <a:pt x="0" y="0"/>
                  </a:moveTo>
                  <a:lnTo>
                    <a:pt x="1043533" y="0"/>
                  </a:lnTo>
                  <a:lnTo>
                    <a:pt x="1043533" y="299593"/>
                  </a:lnTo>
                  <a:lnTo>
                    <a:pt x="0" y="2995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183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69951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669855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65596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2702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33690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66726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981570"/>
              <a:ext cx="34925" cy="3153410"/>
            </a:xfrm>
            <a:custGeom>
              <a:avLst/>
              <a:gdLst/>
              <a:ahLst/>
              <a:cxnLst/>
              <a:rect l="l" t="t" r="r" b="b"/>
              <a:pathLst>
                <a:path w="34925" h="3153410">
                  <a:moveTo>
                    <a:pt x="0" y="3153371"/>
                  </a:moveTo>
                  <a:lnTo>
                    <a:pt x="34772" y="3153371"/>
                  </a:lnTo>
                </a:path>
                <a:path w="34925" h="3153410">
                  <a:moveTo>
                    <a:pt x="0" y="2102243"/>
                  </a:moveTo>
                  <a:lnTo>
                    <a:pt x="34772" y="2102243"/>
                  </a:lnTo>
                </a:path>
                <a:path w="34925" h="3153410">
                  <a:moveTo>
                    <a:pt x="0" y="1051128"/>
                  </a:moveTo>
                  <a:lnTo>
                    <a:pt x="34772" y="1051128"/>
                  </a:lnTo>
                </a:path>
                <a:path w="34925" h="31534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753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16041"/>
            <a:ext cx="801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9241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8730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94361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1-myristoyl-2-arachidonoyl-</a:t>
            </a:r>
            <a:r>
              <a:rPr spc="-25" dirty="0"/>
              <a:t>GPC </a:t>
            </a:r>
            <a:r>
              <a:rPr spc="-10" dirty="0"/>
              <a:t>(14:0/20:4)*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457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45731"/>
            <a:ext cx="18415" cy="588645"/>
          </a:xfrm>
          <a:custGeom>
            <a:avLst/>
            <a:gdLst/>
            <a:ahLst/>
            <a:cxnLst/>
            <a:rect l="l" t="t" r="r" b="b"/>
            <a:pathLst>
              <a:path w="18415" h="588644">
                <a:moveTo>
                  <a:pt x="0" y="588213"/>
                </a:moveTo>
                <a:lnTo>
                  <a:pt x="18067" y="588213"/>
                </a:lnTo>
                <a:lnTo>
                  <a:pt x="18067" y="0"/>
                </a:lnTo>
                <a:lnTo>
                  <a:pt x="0" y="0"/>
                </a:lnTo>
                <a:lnTo>
                  <a:pt x="0" y="5882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11350"/>
            <a:ext cx="0" cy="276225"/>
          </a:xfrm>
          <a:custGeom>
            <a:avLst/>
            <a:gdLst/>
            <a:ahLst/>
            <a:cxnLst/>
            <a:rect l="l" t="t" r="r" b="b"/>
            <a:pathLst>
              <a:path h="276225">
                <a:moveTo>
                  <a:pt x="0" y="0"/>
                </a:moveTo>
                <a:lnTo>
                  <a:pt x="0" y="2759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872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5298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364310"/>
            <a:ext cx="0" cy="250825"/>
          </a:xfrm>
          <a:custGeom>
            <a:avLst/>
            <a:gdLst/>
            <a:ahLst/>
            <a:cxnLst/>
            <a:rect l="l" t="t" r="r" b="b"/>
            <a:pathLst>
              <a:path h="250825">
                <a:moveTo>
                  <a:pt x="0" y="0"/>
                </a:moveTo>
                <a:lnTo>
                  <a:pt x="0" y="25038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52983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4" h="224154">
                <a:moveTo>
                  <a:pt x="0" y="223786"/>
                </a:moveTo>
                <a:lnTo>
                  <a:pt x="18067" y="223786"/>
                </a:lnTo>
                <a:lnTo>
                  <a:pt x="18067" y="0"/>
                </a:lnTo>
                <a:lnTo>
                  <a:pt x="0" y="0"/>
                </a:lnTo>
                <a:lnTo>
                  <a:pt x="0" y="223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146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373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1227924"/>
            <a:ext cx="579755" cy="122555"/>
            <a:chOff x="3271837" y="1227924"/>
            <a:chExt cx="579755" cy="122555"/>
          </a:xfrm>
        </p:grpSpPr>
        <p:sp>
          <p:nvSpPr>
            <p:cNvPr id="12" name="object 12"/>
            <p:cNvSpPr/>
            <p:nvPr/>
          </p:nvSpPr>
          <p:spPr>
            <a:xfrm>
              <a:off x="3561702" y="1227924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5">
                  <a:moveTo>
                    <a:pt x="0" y="0"/>
                  </a:moveTo>
                  <a:lnTo>
                    <a:pt x="0" y="113169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134109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11928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18284"/>
            <a:ext cx="0" cy="46355"/>
          </a:xfrm>
          <a:custGeom>
            <a:avLst/>
            <a:gdLst/>
            <a:ahLst/>
            <a:cxnLst/>
            <a:rect l="l" t="t" r="r" b="b"/>
            <a:pathLst>
              <a:path h="46355">
                <a:moveTo>
                  <a:pt x="0" y="0"/>
                </a:moveTo>
                <a:lnTo>
                  <a:pt x="0" y="461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92860"/>
            <a:ext cx="18415" cy="244475"/>
          </a:xfrm>
          <a:custGeom>
            <a:avLst/>
            <a:gdLst/>
            <a:ahLst/>
            <a:cxnLst/>
            <a:rect l="l" t="t" r="r" b="b"/>
            <a:pathLst>
              <a:path w="18414" h="244475">
                <a:moveTo>
                  <a:pt x="0" y="244170"/>
                </a:moveTo>
                <a:lnTo>
                  <a:pt x="18067" y="244170"/>
                </a:lnTo>
                <a:lnTo>
                  <a:pt x="18067" y="0"/>
                </a:lnTo>
                <a:lnTo>
                  <a:pt x="0" y="0"/>
                </a:lnTo>
                <a:lnTo>
                  <a:pt x="0" y="2441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8644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45731"/>
            <a:ext cx="18415" cy="588645"/>
          </a:xfrm>
          <a:custGeom>
            <a:avLst/>
            <a:gdLst/>
            <a:ahLst/>
            <a:cxnLst/>
            <a:rect l="l" t="t" r="r" b="b"/>
            <a:pathLst>
              <a:path w="18415" h="588644">
                <a:moveTo>
                  <a:pt x="0" y="0"/>
                </a:moveTo>
                <a:lnTo>
                  <a:pt x="18067" y="0"/>
                </a:lnTo>
                <a:lnTo>
                  <a:pt x="18067" y="588213"/>
                </a:lnTo>
                <a:lnTo>
                  <a:pt x="0" y="58821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24910"/>
            <a:ext cx="1061720" cy="862965"/>
            <a:chOff x="712034" y="1324910"/>
            <a:chExt cx="1061720" cy="862965"/>
          </a:xfrm>
        </p:grpSpPr>
        <p:sp>
          <p:nvSpPr>
            <p:cNvPr id="20" name="object 20"/>
            <p:cNvSpPr/>
            <p:nvPr/>
          </p:nvSpPr>
          <p:spPr>
            <a:xfrm>
              <a:off x="1242809" y="1911350"/>
              <a:ext cx="0" cy="276225"/>
            </a:xfrm>
            <a:custGeom>
              <a:avLst/>
              <a:gdLst/>
              <a:ahLst/>
              <a:cxnLst/>
              <a:rect l="l" t="t" r="r" b="b"/>
              <a:pathLst>
                <a:path h="276225">
                  <a:moveTo>
                    <a:pt x="0" y="0"/>
                  </a:moveTo>
                  <a:lnTo>
                    <a:pt x="0" y="2759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33944"/>
              <a:ext cx="1043940" cy="577850"/>
            </a:xfrm>
            <a:custGeom>
              <a:avLst/>
              <a:gdLst/>
              <a:ahLst/>
              <a:cxnLst/>
              <a:rect l="l" t="t" r="r" b="b"/>
              <a:pathLst>
                <a:path w="1043939" h="577850">
                  <a:moveTo>
                    <a:pt x="1043482" y="577405"/>
                  </a:moveTo>
                  <a:lnTo>
                    <a:pt x="0" y="57740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740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33944"/>
              <a:ext cx="1043940" cy="577850"/>
            </a:xfrm>
            <a:custGeom>
              <a:avLst/>
              <a:gdLst/>
              <a:ahLst/>
              <a:cxnLst/>
              <a:rect l="l" t="t" r="r" b="b"/>
              <a:pathLst>
                <a:path w="1043939" h="577850">
                  <a:moveTo>
                    <a:pt x="0" y="0"/>
                  </a:moveTo>
                  <a:lnTo>
                    <a:pt x="1043482" y="0"/>
                  </a:lnTo>
                  <a:lnTo>
                    <a:pt x="1043482" y="577405"/>
                  </a:lnTo>
                  <a:lnTo>
                    <a:pt x="0" y="5774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367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52983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4" h="224154">
                <a:moveTo>
                  <a:pt x="0" y="0"/>
                </a:moveTo>
                <a:lnTo>
                  <a:pt x="18067" y="0"/>
                </a:lnTo>
                <a:lnTo>
                  <a:pt x="18067" y="223786"/>
                </a:lnTo>
                <a:lnTo>
                  <a:pt x="0" y="2237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744584"/>
            <a:ext cx="1061720" cy="870585"/>
            <a:chOff x="1871455" y="744584"/>
            <a:chExt cx="1061720" cy="870585"/>
          </a:xfrm>
        </p:grpSpPr>
        <p:sp>
          <p:nvSpPr>
            <p:cNvPr id="26" name="object 26"/>
            <p:cNvSpPr/>
            <p:nvPr/>
          </p:nvSpPr>
          <p:spPr>
            <a:xfrm>
              <a:off x="2402281" y="1364310"/>
              <a:ext cx="0" cy="250825"/>
            </a:xfrm>
            <a:custGeom>
              <a:avLst/>
              <a:gdLst/>
              <a:ahLst/>
              <a:cxnLst/>
              <a:rect l="l" t="t" r="r" b="b"/>
              <a:pathLst>
                <a:path h="250825">
                  <a:moveTo>
                    <a:pt x="0" y="0"/>
                  </a:moveTo>
                  <a:lnTo>
                    <a:pt x="0" y="2503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753618"/>
              <a:ext cx="1043940" cy="610870"/>
            </a:xfrm>
            <a:custGeom>
              <a:avLst/>
              <a:gdLst/>
              <a:ahLst/>
              <a:cxnLst/>
              <a:rect l="l" t="t" r="r" b="b"/>
              <a:pathLst>
                <a:path w="1043939" h="610869">
                  <a:moveTo>
                    <a:pt x="1043533" y="610692"/>
                  </a:moveTo>
                  <a:lnTo>
                    <a:pt x="0" y="6106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1069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753618"/>
              <a:ext cx="1043940" cy="610870"/>
            </a:xfrm>
            <a:custGeom>
              <a:avLst/>
              <a:gdLst/>
              <a:ahLst/>
              <a:cxnLst/>
              <a:rect l="l" t="t" r="r" b="b"/>
              <a:pathLst>
                <a:path w="1043939" h="610869">
                  <a:moveTo>
                    <a:pt x="0" y="0"/>
                  </a:moveTo>
                  <a:lnTo>
                    <a:pt x="1043533" y="0"/>
                  </a:lnTo>
                  <a:lnTo>
                    <a:pt x="1043533" y="610692"/>
                  </a:lnTo>
                  <a:lnTo>
                    <a:pt x="0" y="6106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94395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1032810"/>
            <a:ext cx="1061720" cy="308610"/>
            <a:chOff x="3030927" y="1032810"/>
            <a:chExt cx="1061720" cy="308610"/>
          </a:xfrm>
        </p:grpSpPr>
        <p:sp>
          <p:nvSpPr>
            <p:cNvPr id="31" name="object 31"/>
            <p:cNvSpPr/>
            <p:nvPr/>
          </p:nvSpPr>
          <p:spPr>
            <a:xfrm>
              <a:off x="3561702" y="1227937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5">
                  <a:moveTo>
                    <a:pt x="0" y="0"/>
                  </a:moveTo>
                  <a:lnTo>
                    <a:pt x="0" y="1131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041844"/>
              <a:ext cx="1043940" cy="186690"/>
            </a:xfrm>
            <a:custGeom>
              <a:avLst/>
              <a:gdLst/>
              <a:ahLst/>
              <a:cxnLst/>
              <a:rect l="l" t="t" r="r" b="b"/>
              <a:pathLst>
                <a:path w="1043939" h="186690">
                  <a:moveTo>
                    <a:pt x="1043482" y="186080"/>
                  </a:moveTo>
                  <a:lnTo>
                    <a:pt x="0" y="18608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8608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41844"/>
              <a:ext cx="1043940" cy="186690"/>
            </a:xfrm>
            <a:custGeom>
              <a:avLst/>
              <a:gdLst/>
              <a:ahLst/>
              <a:cxnLst/>
              <a:rect l="l" t="t" r="r" b="b"/>
              <a:pathLst>
                <a:path w="1043939" h="186690">
                  <a:moveTo>
                    <a:pt x="0" y="0"/>
                  </a:moveTo>
                  <a:lnTo>
                    <a:pt x="1043482" y="0"/>
                  </a:lnTo>
                  <a:lnTo>
                    <a:pt x="1043482" y="186080"/>
                  </a:lnTo>
                  <a:lnTo>
                    <a:pt x="0" y="1860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906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192860"/>
            <a:ext cx="18415" cy="244475"/>
          </a:xfrm>
          <a:custGeom>
            <a:avLst/>
            <a:gdLst/>
            <a:ahLst/>
            <a:cxnLst/>
            <a:rect l="l" t="t" r="r" b="b"/>
            <a:pathLst>
              <a:path w="18414" h="244475">
                <a:moveTo>
                  <a:pt x="0" y="0"/>
                </a:moveTo>
                <a:lnTo>
                  <a:pt x="18067" y="0"/>
                </a:lnTo>
                <a:lnTo>
                  <a:pt x="18067" y="244170"/>
                </a:lnTo>
                <a:lnTo>
                  <a:pt x="0" y="2441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427996"/>
            <a:ext cx="1061720" cy="436880"/>
            <a:chOff x="4190348" y="1427996"/>
            <a:chExt cx="1061720" cy="436880"/>
          </a:xfrm>
        </p:grpSpPr>
        <p:sp>
          <p:nvSpPr>
            <p:cNvPr id="37" name="object 37"/>
            <p:cNvSpPr/>
            <p:nvPr/>
          </p:nvSpPr>
          <p:spPr>
            <a:xfrm>
              <a:off x="4721123" y="1818284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61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437030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1043533" y="381254"/>
                  </a:moveTo>
                  <a:lnTo>
                    <a:pt x="0" y="38125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125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37030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0" y="0"/>
                  </a:moveTo>
                  <a:lnTo>
                    <a:pt x="1043533" y="0"/>
                  </a:lnTo>
                  <a:lnTo>
                    <a:pt x="1043533" y="381254"/>
                  </a:lnTo>
                  <a:lnTo>
                    <a:pt x="0" y="3812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678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103392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160933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0029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0182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56938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341094"/>
              <a:ext cx="34925" cy="2784475"/>
            </a:xfrm>
            <a:custGeom>
              <a:avLst/>
              <a:gdLst/>
              <a:ahLst/>
              <a:cxnLst/>
              <a:rect l="l" t="t" r="r" b="b"/>
              <a:pathLst>
                <a:path w="34925" h="2784475">
                  <a:moveTo>
                    <a:pt x="0" y="2783878"/>
                  </a:moveTo>
                  <a:lnTo>
                    <a:pt x="34772" y="2783878"/>
                  </a:lnTo>
                </a:path>
                <a:path w="34925" h="2784475">
                  <a:moveTo>
                    <a:pt x="0" y="1391932"/>
                  </a:moveTo>
                  <a:lnTo>
                    <a:pt x="34772" y="1391932"/>
                  </a:lnTo>
                </a:path>
                <a:path w="34925" h="27844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245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039960" y="4324542"/>
            <a:ext cx="88550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2325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495970" y="0"/>
            <a:ext cx="29711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1,2-dipalmitoyl-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6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(16:0/16:0)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129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12952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5" h="172719">
                <a:moveTo>
                  <a:pt x="0" y="172440"/>
                </a:moveTo>
                <a:lnTo>
                  <a:pt x="18067" y="172440"/>
                </a:lnTo>
                <a:lnTo>
                  <a:pt x="18067" y="0"/>
                </a:lnTo>
                <a:lnTo>
                  <a:pt x="0" y="0"/>
                </a:lnTo>
                <a:lnTo>
                  <a:pt x="0" y="172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322641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0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5507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174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17497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539"/>
                </a:lnTo>
              </a:path>
            </a:pathLst>
          </a:custGeom>
          <a:ln w="1348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16266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14745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1748535"/>
            <a:ext cx="0" cy="48260"/>
          </a:xfrm>
          <a:custGeom>
            <a:avLst/>
            <a:gdLst/>
            <a:ahLst/>
            <a:cxnLst/>
            <a:rect l="l" t="t" r="r" b="b"/>
            <a:pathLst>
              <a:path h="48260">
                <a:moveTo>
                  <a:pt x="0" y="0"/>
                </a:moveTo>
                <a:lnTo>
                  <a:pt x="0" y="4806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1474584"/>
            <a:ext cx="18415" cy="139700"/>
          </a:xfrm>
          <a:custGeom>
            <a:avLst/>
            <a:gdLst/>
            <a:ahLst/>
            <a:cxnLst/>
            <a:rect l="l" t="t" r="r" b="b"/>
            <a:pathLst>
              <a:path w="18414" h="139700">
                <a:moveTo>
                  <a:pt x="0" y="139560"/>
                </a:moveTo>
                <a:lnTo>
                  <a:pt x="18067" y="139560"/>
                </a:lnTo>
                <a:lnTo>
                  <a:pt x="18067" y="0"/>
                </a:lnTo>
                <a:lnTo>
                  <a:pt x="0" y="0"/>
                </a:lnTo>
                <a:lnTo>
                  <a:pt x="0" y="1395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17966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1299565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7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707136"/>
            <a:ext cx="18415" cy="323850"/>
          </a:xfrm>
          <a:custGeom>
            <a:avLst/>
            <a:gdLst/>
            <a:ahLst/>
            <a:cxnLst/>
            <a:rect l="l" t="t" r="r" b="b"/>
            <a:pathLst>
              <a:path w="18414" h="323850">
                <a:moveTo>
                  <a:pt x="0" y="323443"/>
                </a:moveTo>
                <a:lnTo>
                  <a:pt x="18067" y="323443"/>
                </a:lnTo>
                <a:lnTo>
                  <a:pt x="18067" y="0"/>
                </a:lnTo>
                <a:lnTo>
                  <a:pt x="0" y="0"/>
                </a:lnTo>
                <a:lnTo>
                  <a:pt x="0" y="323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13913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812952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5" h="172719">
                <a:moveTo>
                  <a:pt x="0" y="0"/>
                </a:moveTo>
                <a:lnTo>
                  <a:pt x="18067" y="0"/>
                </a:lnTo>
                <a:lnTo>
                  <a:pt x="18067" y="172440"/>
                </a:lnTo>
                <a:lnTo>
                  <a:pt x="0" y="1724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976359"/>
            <a:ext cx="1061720" cy="574675"/>
            <a:chOff x="712034" y="976359"/>
            <a:chExt cx="1061720" cy="574675"/>
          </a:xfrm>
        </p:grpSpPr>
        <p:sp>
          <p:nvSpPr>
            <p:cNvPr id="19" name="object 19"/>
            <p:cNvSpPr/>
            <p:nvPr/>
          </p:nvSpPr>
          <p:spPr>
            <a:xfrm>
              <a:off x="1242809" y="1322641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h="228600">
                  <a:moveTo>
                    <a:pt x="0" y="0"/>
                  </a:moveTo>
                  <a:lnTo>
                    <a:pt x="0" y="2280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985392"/>
              <a:ext cx="1043940" cy="337820"/>
            </a:xfrm>
            <a:custGeom>
              <a:avLst/>
              <a:gdLst/>
              <a:ahLst/>
              <a:cxnLst/>
              <a:rect l="l" t="t" r="r" b="b"/>
              <a:pathLst>
                <a:path w="1043939" h="337819">
                  <a:moveTo>
                    <a:pt x="1043482" y="337248"/>
                  </a:moveTo>
                  <a:lnTo>
                    <a:pt x="0" y="33724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724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985392"/>
              <a:ext cx="1043940" cy="337820"/>
            </a:xfrm>
            <a:custGeom>
              <a:avLst/>
              <a:gdLst/>
              <a:ahLst/>
              <a:cxnLst/>
              <a:rect l="l" t="t" r="r" b="b"/>
              <a:pathLst>
                <a:path w="1043939" h="337819">
                  <a:moveTo>
                    <a:pt x="0" y="0"/>
                  </a:moveTo>
                  <a:lnTo>
                    <a:pt x="1043482" y="0"/>
                  </a:lnTo>
                  <a:lnTo>
                    <a:pt x="1043482" y="337248"/>
                  </a:lnTo>
                  <a:lnTo>
                    <a:pt x="0" y="3372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591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1517497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21539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530003"/>
            <a:ext cx="1061720" cy="97155"/>
            <a:chOff x="1871455" y="1530003"/>
            <a:chExt cx="1061720" cy="97155"/>
          </a:xfrm>
        </p:grpSpPr>
        <p:sp>
          <p:nvSpPr>
            <p:cNvPr id="25" name="object 25"/>
            <p:cNvSpPr/>
            <p:nvPr/>
          </p:nvSpPr>
          <p:spPr>
            <a:xfrm>
              <a:off x="2402281" y="161319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5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539036"/>
              <a:ext cx="1043940" cy="74295"/>
            </a:xfrm>
            <a:custGeom>
              <a:avLst/>
              <a:gdLst/>
              <a:ahLst/>
              <a:cxnLst/>
              <a:rect l="l" t="t" r="r" b="b"/>
              <a:pathLst>
                <a:path w="1043939" h="74294">
                  <a:moveTo>
                    <a:pt x="1043533" y="74168"/>
                  </a:moveTo>
                  <a:lnTo>
                    <a:pt x="0" y="741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416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39036"/>
              <a:ext cx="1043940" cy="74295"/>
            </a:xfrm>
            <a:custGeom>
              <a:avLst/>
              <a:gdLst/>
              <a:ahLst/>
              <a:cxnLst/>
              <a:rect l="l" t="t" r="r" b="b"/>
              <a:pathLst>
                <a:path w="1043939" h="74294">
                  <a:moveTo>
                    <a:pt x="0" y="0"/>
                  </a:moveTo>
                  <a:lnTo>
                    <a:pt x="1043533" y="0"/>
                  </a:lnTo>
                  <a:lnTo>
                    <a:pt x="1043533" y="74168"/>
                  </a:lnTo>
                  <a:lnTo>
                    <a:pt x="0" y="741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454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474584"/>
            <a:ext cx="18415" cy="139700"/>
          </a:xfrm>
          <a:custGeom>
            <a:avLst/>
            <a:gdLst/>
            <a:ahLst/>
            <a:cxnLst/>
            <a:rect l="l" t="t" r="r" b="b"/>
            <a:pathLst>
              <a:path w="18414" h="139700">
                <a:moveTo>
                  <a:pt x="0" y="0"/>
                </a:moveTo>
                <a:lnTo>
                  <a:pt x="18067" y="0"/>
                </a:lnTo>
                <a:lnTo>
                  <a:pt x="18067" y="139560"/>
                </a:lnTo>
                <a:lnTo>
                  <a:pt x="0" y="1395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605110"/>
            <a:ext cx="1061720" cy="191770"/>
            <a:chOff x="3030927" y="1605110"/>
            <a:chExt cx="1061720" cy="191770"/>
          </a:xfrm>
        </p:grpSpPr>
        <p:sp>
          <p:nvSpPr>
            <p:cNvPr id="31" name="object 31"/>
            <p:cNvSpPr/>
            <p:nvPr/>
          </p:nvSpPr>
          <p:spPr>
            <a:xfrm>
              <a:off x="3561702" y="1748535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80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614144"/>
              <a:ext cx="1043940" cy="134620"/>
            </a:xfrm>
            <a:custGeom>
              <a:avLst/>
              <a:gdLst/>
              <a:ahLst/>
              <a:cxnLst/>
              <a:rect l="l" t="t" r="r" b="b"/>
              <a:pathLst>
                <a:path w="1043939" h="134619">
                  <a:moveTo>
                    <a:pt x="1043482" y="134391"/>
                  </a:moveTo>
                  <a:lnTo>
                    <a:pt x="0" y="13439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439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14144"/>
              <a:ext cx="1043940" cy="134620"/>
            </a:xfrm>
            <a:custGeom>
              <a:avLst/>
              <a:gdLst/>
              <a:ahLst/>
              <a:cxnLst/>
              <a:rect l="l" t="t" r="r" b="b"/>
              <a:pathLst>
                <a:path w="1043939" h="134619">
                  <a:moveTo>
                    <a:pt x="0" y="0"/>
                  </a:moveTo>
                  <a:lnTo>
                    <a:pt x="1043482" y="0"/>
                  </a:lnTo>
                  <a:lnTo>
                    <a:pt x="1043482" y="134391"/>
                  </a:lnTo>
                  <a:lnTo>
                    <a:pt x="0" y="13439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8352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707136"/>
            <a:ext cx="18415" cy="323850"/>
          </a:xfrm>
          <a:custGeom>
            <a:avLst/>
            <a:gdLst/>
            <a:ahLst/>
            <a:cxnLst/>
            <a:rect l="l" t="t" r="r" b="b"/>
            <a:pathLst>
              <a:path w="18414" h="323850">
                <a:moveTo>
                  <a:pt x="0" y="0"/>
                </a:moveTo>
                <a:lnTo>
                  <a:pt x="18067" y="0"/>
                </a:lnTo>
                <a:lnTo>
                  <a:pt x="18067" y="323443"/>
                </a:lnTo>
                <a:lnTo>
                  <a:pt x="0" y="32344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021545"/>
            <a:ext cx="1061720" cy="370205"/>
            <a:chOff x="4190348" y="1021545"/>
            <a:chExt cx="1061720" cy="370205"/>
          </a:xfrm>
        </p:grpSpPr>
        <p:sp>
          <p:nvSpPr>
            <p:cNvPr id="37" name="object 37"/>
            <p:cNvSpPr/>
            <p:nvPr/>
          </p:nvSpPr>
          <p:spPr>
            <a:xfrm>
              <a:off x="4721123" y="129956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7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030579"/>
              <a:ext cx="1043940" cy="269240"/>
            </a:xfrm>
            <a:custGeom>
              <a:avLst/>
              <a:gdLst/>
              <a:ahLst/>
              <a:cxnLst/>
              <a:rect l="l" t="t" r="r" b="b"/>
              <a:pathLst>
                <a:path w="1043939" h="269240">
                  <a:moveTo>
                    <a:pt x="1043533" y="268985"/>
                  </a:moveTo>
                  <a:lnTo>
                    <a:pt x="0" y="26898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898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30579"/>
              <a:ext cx="1043940" cy="269240"/>
            </a:xfrm>
            <a:custGeom>
              <a:avLst/>
              <a:gdLst/>
              <a:ahLst/>
              <a:cxnLst/>
              <a:rect l="l" t="t" r="r" b="b"/>
              <a:pathLst>
                <a:path w="1043939" h="269240">
                  <a:moveTo>
                    <a:pt x="0" y="0"/>
                  </a:moveTo>
                  <a:lnTo>
                    <a:pt x="1043533" y="0"/>
                  </a:lnTo>
                  <a:lnTo>
                    <a:pt x="1043533" y="268985"/>
                  </a:lnTo>
                  <a:lnTo>
                    <a:pt x="0" y="2689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039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754413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1257923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970301"/>
            <a:ext cx="74306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745133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1620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5296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6652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9" name="object 49"/>
            <p:cNvSpPr/>
            <p:nvPr/>
          </p:nvSpPr>
          <p:spPr>
            <a:xfrm>
              <a:off x="4686045" y="113972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486103"/>
              <a:ext cx="34925" cy="2649220"/>
            </a:xfrm>
            <a:custGeom>
              <a:avLst/>
              <a:gdLst/>
              <a:ahLst/>
              <a:cxnLst/>
              <a:rect l="l" t="t" r="r" b="b"/>
              <a:pathLst>
                <a:path w="34925" h="2649220">
                  <a:moveTo>
                    <a:pt x="0" y="2648839"/>
                  </a:moveTo>
                  <a:lnTo>
                    <a:pt x="34772" y="2648839"/>
                  </a:lnTo>
                </a:path>
                <a:path w="34925" h="2649220">
                  <a:moveTo>
                    <a:pt x="0" y="1324419"/>
                  </a:moveTo>
                  <a:lnTo>
                    <a:pt x="34772" y="1324419"/>
                  </a:lnTo>
                </a:path>
                <a:path w="34925" h="26492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70202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776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902969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1-palmitoyl-2-palmitoleoyl-</a:t>
            </a:r>
            <a:r>
              <a:rPr spc="-25" dirty="0"/>
              <a:t>GPC </a:t>
            </a:r>
            <a:r>
              <a:rPr spc="-10" dirty="0"/>
              <a:t>(16:0/16:1)*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155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15529"/>
            <a:ext cx="18415" cy="336550"/>
          </a:xfrm>
          <a:custGeom>
            <a:avLst/>
            <a:gdLst/>
            <a:ahLst/>
            <a:cxnLst/>
            <a:rect l="l" t="t" r="r" b="b"/>
            <a:pathLst>
              <a:path w="18415" h="336550">
                <a:moveTo>
                  <a:pt x="0" y="336156"/>
                </a:moveTo>
                <a:lnTo>
                  <a:pt x="18067" y="336156"/>
                </a:lnTo>
                <a:lnTo>
                  <a:pt x="18067" y="0"/>
                </a:lnTo>
                <a:lnTo>
                  <a:pt x="0" y="0"/>
                </a:lnTo>
                <a:lnTo>
                  <a:pt x="0" y="336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36367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0"/>
                </a:moveTo>
                <a:lnTo>
                  <a:pt x="0" y="1425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789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19859"/>
            <a:ext cx="0" cy="302260"/>
          </a:xfrm>
          <a:custGeom>
            <a:avLst/>
            <a:gdLst/>
            <a:ahLst/>
            <a:cxnLst/>
            <a:rect l="l" t="t" r="r" b="b"/>
            <a:pathLst>
              <a:path h="302260">
                <a:moveTo>
                  <a:pt x="0" y="0"/>
                </a:moveTo>
                <a:lnTo>
                  <a:pt x="0" y="3017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226060"/>
          </a:xfrm>
          <a:custGeom>
            <a:avLst/>
            <a:gdLst/>
            <a:ahLst/>
            <a:cxnLst/>
            <a:rect l="l" t="t" r="r" b="b"/>
            <a:pathLst>
              <a:path w="18414" h="226059">
                <a:moveTo>
                  <a:pt x="0" y="225475"/>
                </a:moveTo>
                <a:lnTo>
                  <a:pt x="18067" y="225475"/>
                </a:lnTo>
                <a:lnTo>
                  <a:pt x="18067" y="0"/>
                </a:lnTo>
                <a:lnTo>
                  <a:pt x="0" y="0"/>
                </a:lnTo>
                <a:lnTo>
                  <a:pt x="0" y="225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215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893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6579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8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89381"/>
            <a:ext cx="18415" cy="424180"/>
          </a:xfrm>
          <a:custGeom>
            <a:avLst/>
            <a:gdLst/>
            <a:ahLst/>
            <a:cxnLst/>
            <a:rect l="l" t="t" r="r" b="b"/>
            <a:pathLst>
              <a:path w="18414" h="424180">
                <a:moveTo>
                  <a:pt x="0" y="424167"/>
                </a:moveTo>
                <a:lnTo>
                  <a:pt x="18067" y="424167"/>
                </a:lnTo>
                <a:lnTo>
                  <a:pt x="18067" y="0"/>
                </a:lnTo>
                <a:lnTo>
                  <a:pt x="0" y="0"/>
                </a:lnTo>
                <a:lnTo>
                  <a:pt x="0" y="4241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8166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073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38819"/>
            <a:ext cx="0" cy="187325"/>
          </a:xfrm>
          <a:custGeom>
            <a:avLst/>
            <a:gdLst/>
            <a:ahLst/>
            <a:cxnLst/>
            <a:rect l="l" t="t" r="r" b="b"/>
            <a:pathLst>
              <a:path h="187325">
                <a:moveTo>
                  <a:pt x="0" y="0"/>
                </a:moveTo>
                <a:lnTo>
                  <a:pt x="0" y="1869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07388"/>
            <a:ext cx="18415" cy="238125"/>
          </a:xfrm>
          <a:custGeom>
            <a:avLst/>
            <a:gdLst/>
            <a:ahLst/>
            <a:cxnLst/>
            <a:rect l="l" t="t" r="r" b="b"/>
            <a:pathLst>
              <a:path w="18414" h="238125">
                <a:moveTo>
                  <a:pt x="0" y="237832"/>
                </a:moveTo>
                <a:lnTo>
                  <a:pt x="18067" y="237832"/>
                </a:lnTo>
                <a:lnTo>
                  <a:pt x="18067" y="0"/>
                </a:lnTo>
                <a:lnTo>
                  <a:pt x="0" y="0"/>
                </a:lnTo>
                <a:lnTo>
                  <a:pt x="0" y="237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257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15529"/>
            <a:ext cx="18415" cy="336550"/>
          </a:xfrm>
          <a:custGeom>
            <a:avLst/>
            <a:gdLst/>
            <a:ahLst/>
            <a:cxnLst/>
            <a:rect l="l" t="t" r="r" b="b"/>
            <a:pathLst>
              <a:path w="18415" h="336550">
                <a:moveTo>
                  <a:pt x="0" y="0"/>
                </a:moveTo>
                <a:lnTo>
                  <a:pt x="18067" y="0"/>
                </a:lnTo>
                <a:lnTo>
                  <a:pt x="18067" y="336156"/>
                </a:lnTo>
                <a:lnTo>
                  <a:pt x="0" y="3361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42652"/>
            <a:ext cx="1061720" cy="1036319"/>
            <a:chOff x="712034" y="1542652"/>
            <a:chExt cx="1061720" cy="1036319"/>
          </a:xfrm>
        </p:grpSpPr>
        <p:sp>
          <p:nvSpPr>
            <p:cNvPr id="20" name="object 20"/>
            <p:cNvSpPr/>
            <p:nvPr/>
          </p:nvSpPr>
          <p:spPr>
            <a:xfrm>
              <a:off x="1242809" y="2436368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5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51686"/>
              <a:ext cx="1043940" cy="885190"/>
            </a:xfrm>
            <a:custGeom>
              <a:avLst/>
              <a:gdLst/>
              <a:ahLst/>
              <a:cxnLst/>
              <a:rect l="l" t="t" r="r" b="b"/>
              <a:pathLst>
                <a:path w="1043939" h="885189">
                  <a:moveTo>
                    <a:pt x="1043482" y="884682"/>
                  </a:moveTo>
                  <a:lnTo>
                    <a:pt x="0" y="8846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8468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51686"/>
              <a:ext cx="1043940" cy="885190"/>
            </a:xfrm>
            <a:custGeom>
              <a:avLst/>
              <a:gdLst/>
              <a:ahLst/>
              <a:cxnLst/>
              <a:rect l="l" t="t" r="r" b="b"/>
              <a:pathLst>
                <a:path w="1043939" h="885189">
                  <a:moveTo>
                    <a:pt x="0" y="0"/>
                  </a:moveTo>
                  <a:lnTo>
                    <a:pt x="1043482" y="0"/>
                  </a:lnTo>
                  <a:lnTo>
                    <a:pt x="1043482" y="884682"/>
                  </a:lnTo>
                  <a:lnTo>
                    <a:pt x="0" y="8846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287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226060"/>
          </a:xfrm>
          <a:custGeom>
            <a:avLst/>
            <a:gdLst/>
            <a:ahLst/>
            <a:cxnLst/>
            <a:rect l="l" t="t" r="r" b="b"/>
            <a:pathLst>
              <a:path w="18414" h="226059">
                <a:moveTo>
                  <a:pt x="0" y="0"/>
                </a:moveTo>
                <a:lnTo>
                  <a:pt x="18067" y="0"/>
                </a:lnTo>
                <a:lnTo>
                  <a:pt x="18067" y="225475"/>
                </a:lnTo>
                <a:lnTo>
                  <a:pt x="0" y="2254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23578"/>
            <a:ext cx="1061720" cy="1098550"/>
            <a:chOff x="1871455" y="923578"/>
            <a:chExt cx="1061720" cy="1098550"/>
          </a:xfrm>
        </p:grpSpPr>
        <p:sp>
          <p:nvSpPr>
            <p:cNvPr id="26" name="object 26"/>
            <p:cNvSpPr/>
            <p:nvPr/>
          </p:nvSpPr>
          <p:spPr>
            <a:xfrm>
              <a:off x="2402281" y="1719859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60">
                  <a:moveTo>
                    <a:pt x="0" y="0"/>
                  </a:moveTo>
                  <a:lnTo>
                    <a:pt x="0" y="3017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32611"/>
              <a:ext cx="1043940" cy="787400"/>
            </a:xfrm>
            <a:custGeom>
              <a:avLst/>
              <a:gdLst/>
              <a:ahLst/>
              <a:cxnLst/>
              <a:rect l="l" t="t" r="r" b="b"/>
              <a:pathLst>
                <a:path w="1043939" h="787400">
                  <a:moveTo>
                    <a:pt x="1043533" y="787247"/>
                  </a:moveTo>
                  <a:lnTo>
                    <a:pt x="0" y="78724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8724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32611"/>
              <a:ext cx="1043940" cy="787400"/>
            </a:xfrm>
            <a:custGeom>
              <a:avLst/>
              <a:gdLst/>
              <a:ahLst/>
              <a:cxnLst/>
              <a:rect l="l" t="t" r="r" b="b"/>
              <a:pathLst>
                <a:path w="1043939" h="787400">
                  <a:moveTo>
                    <a:pt x="0" y="0"/>
                  </a:moveTo>
                  <a:lnTo>
                    <a:pt x="1043533" y="0"/>
                  </a:lnTo>
                  <a:lnTo>
                    <a:pt x="1043533" y="787247"/>
                  </a:lnTo>
                  <a:lnTo>
                    <a:pt x="0" y="7872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0006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89381"/>
            <a:ext cx="18415" cy="424180"/>
          </a:xfrm>
          <a:custGeom>
            <a:avLst/>
            <a:gdLst/>
            <a:ahLst/>
            <a:cxnLst/>
            <a:rect l="l" t="t" r="r" b="b"/>
            <a:pathLst>
              <a:path w="18414" h="424180">
                <a:moveTo>
                  <a:pt x="0" y="0"/>
                </a:moveTo>
                <a:lnTo>
                  <a:pt x="18067" y="0"/>
                </a:lnTo>
                <a:lnTo>
                  <a:pt x="18067" y="424167"/>
                </a:lnTo>
                <a:lnTo>
                  <a:pt x="0" y="4241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04514"/>
            <a:ext cx="1061720" cy="612140"/>
            <a:chOff x="3030927" y="1204514"/>
            <a:chExt cx="1061720" cy="612140"/>
          </a:xfrm>
        </p:grpSpPr>
        <p:sp>
          <p:nvSpPr>
            <p:cNvPr id="32" name="object 32"/>
            <p:cNvSpPr/>
            <p:nvPr/>
          </p:nvSpPr>
          <p:spPr>
            <a:xfrm>
              <a:off x="3561702" y="176579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08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13548"/>
              <a:ext cx="1043940" cy="552450"/>
            </a:xfrm>
            <a:custGeom>
              <a:avLst/>
              <a:gdLst/>
              <a:ahLst/>
              <a:cxnLst/>
              <a:rect l="l" t="t" r="r" b="b"/>
              <a:pathLst>
                <a:path w="1043939" h="552450">
                  <a:moveTo>
                    <a:pt x="1043482" y="552246"/>
                  </a:moveTo>
                  <a:lnTo>
                    <a:pt x="0" y="5522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224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13548"/>
              <a:ext cx="1043940" cy="552450"/>
            </a:xfrm>
            <a:custGeom>
              <a:avLst/>
              <a:gdLst/>
              <a:ahLst/>
              <a:cxnLst/>
              <a:rect l="l" t="t" r="r" b="b"/>
              <a:pathLst>
                <a:path w="1043939" h="552450">
                  <a:moveTo>
                    <a:pt x="0" y="0"/>
                  </a:moveTo>
                  <a:lnTo>
                    <a:pt x="1043482" y="0"/>
                  </a:lnTo>
                  <a:lnTo>
                    <a:pt x="1043482" y="552246"/>
                  </a:lnTo>
                  <a:lnTo>
                    <a:pt x="0" y="5522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607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607388"/>
            <a:ext cx="18415" cy="238125"/>
          </a:xfrm>
          <a:custGeom>
            <a:avLst/>
            <a:gdLst/>
            <a:ahLst/>
            <a:cxnLst/>
            <a:rect l="l" t="t" r="r" b="b"/>
            <a:pathLst>
              <a:path w="18414" h="238125">
                <a:moveTo>
                  <a:pt x="0" y="0"/>
                </a:moveTo>
                <a:lnTo>
                  <a:pt x="18067" y="0"/>
                </a:lnTo>
                <a:lnTo>
                  <a:pt x="18067" y="237832"/>
                </a:lnTo>
                <a:lnTo>
                  <a:pt x="0" y="2378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36187"/>
            <a:ext cx="1061720" cy="589915"/>
            <a:chOff x="4190348" y="1836187"/>
            <a:chExt cx="1061720" cy="589915"/>
          </a:xfrm>
        </p:grpSpPr>
        <p:sp>
          <p:nvSpPr>
            <p:cNvPr id="38" name="object 38"/>
            <p:cNvSpPr/>
            <p:nvPr/>
          </p:nvSpPr>
          <p:spPr>
            <a:xfrm>
              <a:off x="4721123" y="2238819"/>
              <a:ext cx="0" cy="187325"/>
            </a:xfrm>
            <a:custGeom>
              <a:avLst/>
              <a:gdLst/>
              <a:ahLst/>
              <a:cxnLst/>
              <a:rect l="l" t="t" r="r" b="b"/>
              <a:pathLst>
                <a:path h="187325">
                  <a:moveTo>
                    <a:pt x="0" y="0"/>
                  </a:moveTo>
                  <a:lnTo>
                    <a:pt x="0" y="1869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45221"/>
              <a:ext cx="1043940" cy="393700"/>
            </a:xfrm>
            <a:custGeom>
              <a:avLst/>
              <a:gdLst/>
              <a:ahLst/>
              <a:cxnLst/>
              <a:rect l="l" t="t" r="r" b="b"/>
              <a:pathLst>
                <a:path w="1043939" h="393700">
                  <a:moveTo>
                    <a:pt x="1043533" y="393598"/>
                  </a:moveTo>
                  <a:lnTo>
                    <a:pt x="0" y="39359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9359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45221"/>
              <a:ext cx="1043940" cy="393700"/>
            </a:xfrm>
            <a:custGeom>
              <a:avLst/>
              <a:gdLst/>
              <a:ahLst/>
              <a:cxnLst/>
              <a:rect l="l" t="t" r="r" b="b"/>
              <a:pathLst>
                <a:path w="1043939" h="393700">
                  <a:moveTo>
                    <a:pt x="0" y="0"/>
                  </a:moveTo>
                  <a:lnTo>
                    <a:pt x="1043533" y="0"/>
                  </a:lnTo>
                  <a:lnTo>
                    <a:pt x="1043533" y="393598"/>
                  </a:lnTo>
                  <a:lnTo>
                    <a:pt x="0" y="3935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8755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9748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2237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3924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202302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581228"/>
              <a:ext cx="34925" cy="3554095"/>
            </a:xfrm>
            <a:custGeom>
              <a:avLst/>
              <a:gdLst/>
              <a:ahLst/>
              <a:cxnLst/>
              <a:rect l="l" t="t" r="r" b="b"/>
              <a:pathLst>
                <a:path w="34925" h="3554095">
                  <a:moveTo>
                    <a:pt x="0" y="3553714"/>
                  </a:moveTo>
                  <a:lnTo>
                    <a:pt x="34772" y="3553714"/>
                  </a:lnTo>
                </a:path>
                <a:path w="34925" h="3554095">
                  <a:moveTo>
                    <a:pt x="0" y="2369134"/>
                  </a:moveTo>
                  <a:lnTo>
                    <a:pt x="34772" y="2369134"/>
                  </a:lnTo>
                </a:path>
                <a:path w="34925" h="3554095">
                  <a:moveTo>
                    <a:pt x="0" y="1184567"/>
                  </a:moveTo>
                  <a:lnTo>
                    <a:pt x="34772" y="1184567"/>
                  </a:lnTo>
                </a:path>
                <a:path w="34925" h="35540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418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6573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4726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2114" marR="5080" indent="-75692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1-palmitoyl-2-stearoyl-</a:t>
            </a:r>
            <a:r>
              <a:rPr spc="-25" dirty="0"/>
              <a:t>GPC </a:t>
            </a:r>
            <a:r>
              <a:rPr spc="-10" dirty="0"/>
              <a:t>(16:0/18:0)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054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05434"/>
            <a:ext cx="18415" cy="118745"/>
          </a:xfrm>
          <a:custGeom>
            <a:avLst/>
            <a:gdLst/>
            <a:ahLst/>
            <a:cxnLst/>
            <a:rect l="l" t="t" r="r" b="b"/>
            <a:pathLst>
              <a:path w="18415" h="118745">
                <a:moveTo>
                  <a:pt x="0" y="118414"/>
                </a:moveTo>
                <a:lnTo>
                  <a:pt x="18067" y="118414"/>
                </a:lnTo>
                <a:lnTo>
                  <a:pt x="18067" y="0"/>
                </a:lnTo>
                <a:lnTo>
                  <a:pt x="0" y="0"/>
                </a:lnTo>
                <a:lnTo>
                  <a:pt x="0" y="1184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055484"/>
            <a:ext cx="0" cy="207010"/>
          </a:xfrm>
          <a:custGeom>
            <a:avLst/>
            <a:gdLst/>
            <a:ahLst/>
            <a:cxnLst/>
            <a:rect l="l" t="t" r="r" b="b"/>
            <a:pathLst>
              <a:path h="207009">
                <a:moveTo>
                  <a:pt x="0" y="0"/>
                </a:moveTo>
                <a:lnTo>
                  <a:pt x="0" y="2066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2621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651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69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191412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0" y="0"/>
                </a:moveTo>
                <a:lnTo>
                  <a:pt x="0" y="226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69625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2140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620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400073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0"/>
                </a:moveTo>
                <a:lnTo>
                  <a:pt x="0" y="2728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62025"/>
            <a:ext cx="18415" cy="187960"/>
          </a:xfrm>
          <a:custGeom>
            <a:avLst/>
            <a:gdLst/>
            <a:ahLst/>
            <a:cxnLst/>
            <a:rect l="l" t="t" r="r" b="b"/>
            <a:pathLst>
              <a:path w="18414" h="187959">
                <a:moveTo>
                  <a:pt x="0" y="187617"/>
                </a:moveTo>
                <a:lnTo>
                  <a:pt x="18067" y="187617"/>
                </a:lnTo>
                <a:lnTo>
                  <a:pt x="18067" y="0"/>
                </a:lnTo>
                <a:lnTo>
                  <a:pt x="0" y="0"/>
                </a:lnTo>
                <a:lnTo>
                  <a:pt x="0" y="1876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6728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867613"/>
            <a:ext cx="0" cy="60960"/>
          </a:xfrm>
          <a:custGeom>
            <a:avLst/>
            <a:gdLst/>
            <a:ahLst/>
            <a:cxnLst/>
            <a:rect l="l" t="t" r="r" b="b"/>
            <a:pathLst>
              <a:path h="60959">
                <a:moveTo>
                  <a:pt x="0" y="0"/>
                </a:moveTo>
                <a:lnTo>
                  <a:pt x="0" y="607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198120"/>
          </a:xfrm>
          <a:custGeom>
            <a:avLst/>
            <a:gdLst/>
            <a:ahLst/>
            <a:cxnLst/>
            <a:rect l="l" t="t" r="r" b="b"/>
            <a:pathLst>
              <a:path w="18414" h="198120">
                <a:moveTo>
                  <a:pt x="0" y="198031"/>
                </a:moveTo>
                <a:lnTo>
                  <a:pt x="18067" y="198031"/>
                </a:lnTo>
                <a:lnTo>
                  <a:pt x="18067" y="0"/>
                </a:lnTo>
                <a:lnTo>
                  <a:pt x="0" y="0"/>
                </a:lnTo>
                <a:lnTo>
                  <a:pt x="0" y="198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9283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605434"/>
            <a:ext cx="18415" cy="118745"/>
          </a:xfrm>
          <a:custGeom>
            <a:avLst/>
            <a:gdLst/>
            <a:ahLst/>
            <a:cxnLst/>
            <a:rect l="l" t="t" r="r" b="b"/>
            <a:pathLst>
              <a:path w="18415" h="118745">
                <a:moveTo>
                  <a:pt x="0" y="0"/>
                </a:moveTo>
                <a:lnTo>
                  <a:pt x="18067" y="0"/>
                </a:lnTo>
                <a:lnTo>
                  <a:pt x="18067" y="118414"/>
                </a:lnTo>
                <a:lnTo>
                  <a:pt x="0" y="1184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714815"/>
            <a:ext cx="1061720" cy="547370"/>
            <a:chOff x="712034" y="714815"/>
            <a:chExt cx="1061720" cy="547370"/>
          </a:xfrm>
        </p:grpSpPr>
        <p:sp>
          <p:nvSpPr>
            <p:cNvPr id="20" name="object 20"/>
            <p:cNvSpPr/>
            <p:nvPr/>
          </p:nvSpPr>
          <p:spPr>
            <a:xfrm>
              <a:off x="1242809" y="1055484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h="207009">
                  <a:moveTo>
                    <a:pt x="0" y="0"/>
                  </a:moveTo>
                  <a:lnTo>
                    <a:pt x="0" y="2066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723849"/>
              <a:ext cx="1043940" cy="332105"/>
            </a:xfrm>
            <a:custGeom>
              <a:avLst/>
              <a:gdLst/>
              <a:ahLst/>
              <a:cxnLst/>
              <a:rect l="l" t="t" r="r" b="b"/>
              <a:pathLst>
                <a:path w="1043939" h="332105">
                  <a:moveTo>
                    <a:pt x="1043482" y="331635"/>
                  </a:moveTo>
                  <a:lnTo>
                    <a:pt x="0" y="33163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163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723849"/>
              <a:ext cx="1043940" cy="332105"/>
            </a:xfrm>
            <a:custGeom>
              <a:avLst/>
              <a:gdLst/>
              <a:ahLst/>
              <a:cxnLst/>
              <a:rect l="l" t="t" r="r" b="b"/>
              <a:pathLst>
                <a:path w="1043939" h="332105">
                  <a:moveTo>
                    <a:pt x="0" y="0"/>
                  </a:moveTo>
                  <a:lnTo>
                    <a:pt x="1043482" y="0"/>
                  </a:lnTo>
                  <a:lnTo>
                    <a:pt x="1043482" y="331635"/>
                  </a:lnTo>
                  <a:lnTo>
                    <a:pt x="0" y="3316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7863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1065657"/>
            <a:ext cx="0" cy="8255"/>
          </a:xfrm>
          <a:custGeom>
            <a:avLst/>
            <a:gdLst/>
            <a:ahLst/>
            <a:cxnLst/>
            <a:rect l="l" t="t" r="r" b="b"/>
            <a:pathLst>
              <a:path h="8255">
                <a:moveTo>
                  <a:pt x="0" y="7937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64560"/>
            <a:ext cx="1061720" cy="149860"/>
            <a:chOff x="1871455" y="1064560"/>
            <a:chExt cx="1061720" cy="149860"/>
          </a:xfrm>
        </p:grpSpPr>
        <p:sp>
          <p:nvSpPr>
            <p:cNvPr id="26" name="object 26"/>
            <p:cNvSpPr/>
            <p:nvPr/>
          </p:nvSpPr>
          <p:spPr>
            <a:xfrm>
              <a:off x="2402281" y="119141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6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73594"/>
              <a:ext cx="1043940" cy="118110"/>
            </a:xfrm>
            <a:custGeom>
              <a:avLst/>
              <a:gdLst/>
              <a:ahLst/>
              <a:cxnLst/>
              <a:rect l="l" t="t" r="r" b="b"/>
              <a:pathLst>
                <a:path w="1043939" h="118109">
                  <a:moveTo>
                    <a:pt x="1043533" y="117817"/>
                  </a:moveTo>
                  <a:lnTo>
                    <a:pt x="0" y="1178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781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73594"/>
              <a:ext cx="1043940" cy="118110"/>
            </a:xfrm>
            <a:custGeom>
              <a:avLst/>
              <a:gdLst/>
              <a:ahLst/>
              <a:cxnLst/>
              <a:rect l="l" t="t" r="r" b="b"/>
              <a:pathLst>
                <a:path w="1043939" h="118109">
                  <a:moveTo>
                    <a:pt x="0" y="0"/>
                  </a:moveTo>
                  <a:lnTo>
                    <a:pt x="1043533" y="0"/>
                  </a:lnTo>
                  <a:lnTo>
                    <a:pt x="1043533" y="117817"/>
                  </a:lnTo>
                  <a:lnTo>
                    <a:pt x="0" y="1178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1359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62025"/>
            <a:ext cx="18415" cy="187960"/>
          </a:xfrm>
          <a:custGeom>
            <a:avLst/>
            <a:gdLst/>
            <a:ahLst/>
            <a:cxnLst/>
            <a:rect l="l" t="t" r="r" b="b"/>
            <a:pathLst>
              <a:path w="18414" h="187959">
                <a:moveTo>
                  <a:pt x="0" y="0"/>
                </a:moveTo>
                <a:lnTo>
                  <a:pt x="18067" y="0"/>
                </a:lnTo>
                <a:lnTo>
                  <a:pt x="18067" y="187617"/>
                </a:lnTo>
                <a:lnTo>
                  <a:pt x="0" y="1876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40608"/>
            <a:ext cx="1061720" cy="532765"/>
            <a:chOff x="3030927" y="1140608"/>
            <a:chExt cx="1061720" cy="532765"/>
          </a:xfrm>
        </p:grpSpPr>
        <p:sp>
          <p:nvSpPr>
            <p:cNvPr id="32" name="object 32"/>
            <p:cNvSpPr/>
            <p:nvPr/>
          </p:nvSpPr>
          <p:spPr>
            <a:xfrm>
              <a:off x="3561702" y="1400073"/>
              <a:ext cx="0" cy="273050"/>
            </a:xfrm>
            <a:custGeom>
              <a:avLst/>
              <a:gdLst/>
              <a:ahLst/>
              <a:cxnLst/>
              <a:rect l="l" t="t" r="r" b="b"/>
              <a:pathLst>
                <a:path h="273050">
                  <a:moveTo>
                    <a:pt x="0" y="0"/>
                  </a:moveTo>
                  <a:lnTo>
                    <a:pt x="0" y="27280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49642"/>
              <a:ext cx="1043940" cy="250825"/>
            </a:xfrm>
            <a:custGeom>
              <a:avLst/>
              <a:gdLst/>
              <a:ahLst/>
              <a:cxnLst/>
              <a:rect l="l" t="t" r="r" b="b"/>
              <a:pathLst>
                <a:path w="1043939" h="250825">
                  <a:moveTo>
                    <a:pt x="1043482" y="250431"/>
                  </a:moveTo>
                  <a:lnTo>
                    <a:pt x="0" y="25043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043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49642"/>
              <a:ext cx="1043940" cy="250825"/>
            </a:xfrm>
            <a:custGeom>
              <a:avLst/>
              <a:gdLst/>
              <a:ahLst/>
              <a:cxnLst/>
              <a:rect l="l" t="t" r="r" b="b"/>
              <a:pathLst>
                <a:path w="1043939" h="250825">
                  <a:moveTo>
                    <a:pt x="0" y="0"/>
                  </a:moveTo>
                  <a:lnTo>
                    <a:pt x="1043482" y="0"/>
                  </a:lnTo>
                  <a:lnTo>
                    <a:pt x="1043482" y="250431"/>
                  </a:lnTo>
                  <a:lnTo>
                    <a:pt x="0" y="2504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791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198120"/>
          </a:xfrm>
          <a:custGeom>
            <a:avLst/>
            <a:gdLst/>
            <a:ahLst/>
            <a:cxnLst/>
            <a:rect l="l" t="t" r="r" b="b"/>
            <a:pathLst>
              <a:path w="18414" h="198120">
                <a:moveTo>
                  <a:pt x="0" y="0"/>
                </a:moveTo>
                <a:lnTo>
                  <a:pt x="18067" y="0"/>
                </a:lnTo>
                <a:lnTo>
                  <a:pt x="18067" y="198031"/>
                </a:lnTo>
                <a:lnTo>
                  <a:pt x="0" y="1980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686634"/>
            <a:ext cx="1061720" cy="241935"/>
            <a:chOff x="4190348" y="686634"/>
            <a:chExt cx="1061720" cy="241935"/>
          </a:xfrm>
        </p:grpSpPr>
        <p:sp>
          <p:nvSpPr>
            <p:cNvPr id="38" name="object 38"/>
            <p:cNvSpPr/>
            <p:nvPr/>
          </p:nvSpPr>
          <p:spPr>
            <a:xfrm>
              <a:off x="4721123" y="86761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59">
                  <a:moveTo>
                    <a:pt x="0" y="0"/>
                  </a:moveTo>
                  <a:lnTo>
                    <a:pt x="0" y="607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695667"/>
              <a:ext cx="1043940" cy="172085"/>
            </a:xfrm>
            <a:custGeom>
              <a:avLst/>
              <a:gdLst/>
              <a:ahLst/>
              <a:cxnLst/>
              <a:rect l="l" t="t" r="r" b="b"/>
              <a:pathLst>
                <a:path w="1043939" h="172084">
                  <a:moveTo>
                    <a:pt x="1043533" y="171945"/>
                  </a:moveTo>
                  <a:lnTo>
                    <a:pt x="0" y="1719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194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695667"/>
              <a:ext cx="1043940" cy="172085"/>
            </a:xfrm>
            <a:custGeom>
              <a:avLst/>
              <a:gdLst/>
              <a:ahLst/>
              <a:cxnLst/>
              <a:rect l="l" t="t" r="r" b="b"/>
              <a:pathLst>
                <a:path w="1043939" h="172084">
                  <a:moveTo>
                    <a:pt x="0" y="0"/>
                  </a:moveTo>
                  <a:lnTo>
                    <a:pt x="1043533" y="0"/>
                  </a:lnTo>
                  <a:lnTo>
                    <a:pt x="1043533" y="171945"/>
                  </a:lnTo>
                  <a:lnTo>
                    <a:pt x="0" y="1719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7572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382837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323756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84176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1303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2637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77787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070368"/>
              <a:ext cx="34925" cy="3054985"/>
            </a:xfrm>
            <a:custGeom>
              <a:avLst/>
              <a:gdLst/>
              <a:ahLst/>
              <a:cxnLst/>
              <a:rect l="l" t="t" r="r" b="b"/>
              <a:pathLst>
                <a:path w="34925" h="3054985">
                  <a:moveTo>
                    <a:pt x="0" y="3054604"/>
                  </a:moveTo>
                  <a:lnTo>
                    <a:pt x="34772" y="3054604"/>
                  </a:lnTo>
                </a:path>
                <a:path w="34925" h="3054985">
                  <a:moveTo>
                    <a:pt x="0" y="2290965"/>
                  </a:moveTo>
                  <a:lnTo>
                    <a:pt x="34772" y="2290965"/>
                  </a:lnTo>
                </a:path>
                <a:path w="34925" h="3054985">
                  <a:moveTo>
                    <a:pt x="0" y="1527327"/>
                  </a:moveTo>
                  <a:lnTo>
                    <a:pt x="34772" y="1527327"/>
                  </a:lnTo>
                </a:path>
                <a:path w="34925" h="3054985">
                  <a:moveTo>
                    <a:pt x="0" y="763689"/>
                  </a:moveTo>
                  <a:lnTo>
                    <a:pt x="34772" y="763689"/>
                  </a:lnTo>
                </a:path>
                <a:path w="34925" h="30549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528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7104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48919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255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9618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263104" y="0"/>
            <a:ext cx="34366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1-palmitoyl-2-oleoyl-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(16:0/18:1)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231775"/>
          </a:xfrm>
          <a:custGeom>
            <a:avLst/>
            <a:gdLst/>
            <a:ahLst/>
            <a:cxnLst/>
            <a:rect l="l" t="t" r="r" b="b"/>
            <a:pathLst>
              <a:path w="18415" h="231775">
                <a:moveTo>
                  <a:pt x="0" y="231279"/>
                </a:moveTo>
                <a:lnTo>
                  <a:pt x="18067" y="231279"/>
                </a:lnTo>
                <a:lnTo>
                  <a:pt x="18067" y="0"/>
                </a:lnTo>
                <a:lnTo>
                  <a:pt x="0" y="0"/>
                </a:lnTo>
                <a:lnTo>
                  <a:pt x="0" y="231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45981"/>
            <a:ext cx="0" cy="483870"/>
          </a:xfrm>
          <a:custGeom>
            <a:avLst/>
            <a:gdLst/>
            <a:ahLst/>
            <a:cxnLst/>
            <a:rect l="l" t="t" r="r" b="b"/>
            <a:pathLst>
              <a:path h="483869">
                <a:moveTo>
                  <a:pt x="0" y="0"/>
                </a:moveTo>
                <a:lnTo>
                  <a:pt x="0" y="4835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295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9894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33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48266"/>
            <a:ext cx="0" cy="27305"/>
          </a:xfrm>
          <a:custGeom>
            <a:avLst/>
            <a:gdLst/>
            <a:ahLst/>
            <a:cxnLst/>
            <a:rect l="l" t="t" r="r" b="b"/>
            <a:pathLst>
              <a:path h="27305">
                <a:moveTo>
                  <a:pt x="0" y="0"/>
                </a:moveTo>
                <a:lnTo>
                  <a:pt x="0" y="268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993999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751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0620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204972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8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062084"/>
            <a:ext cx="18415" cy="45720"/>
          </a:xfrm>
          <a:custGeom>
            <a:avLst/>
            <a:gdLst/>
            <a:ahLst/>
            <a:cxnLst/>
            <a:rect l="l" t="t" r="r" b="b"/>
            <a:pathLst>
              <a:path w="18414" h="45719">
                <a:moveTo>
                  <a:pt x="0" y="45300"/>
                </a:moveTo>
                <a:lnTo>
                  <a:pt x="18067" y="45300"/>
                </a:lnTo>
                <a:lnTo>
                  <a:pt x="18067" y="0"/>
                </a:lnTo>
                <a:lnTo>
                  <a:pt x="0" y="0"/>
                </a:lnTo>
                <a:lnTo>
                  <a:pt x="0" y="45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498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180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88642"/>
            <a:ext cx="0" cy="462915"/>
          </a:xfrm>
          <a:custGeom>
            <a:avLst/>
            <a:gdLst/>
            <a:ahLst/>
            <a:cxnLst/>
            <a:rect l="l" t="t" r="r" b="b"/>
            <a:pathLst>
              <a:path h="462914">
                <a:moveTo>
                  <a:pt x="0" y="0"/>
                </a:moveTo>
                <a:lnTo>
                  <a:pt x="0" y="4625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18031"/>
            <a:ext cx="18415" cy="243204"/>
          </a:xfrm>
          <a:custGeom>
            <a:avLst/>
            <a:gdLst/>
            <a:ahLst/>
            <a:cxnLst/>
            <a:rect l="l" t="t" r="r" b="b"/>
            <a:pathLst>
              <a:path w="18414" h="243205">
                <a:moveTo>
                  <a:pt x="0" y="242747"/>
                </a:moveTo>
                <a:lnTo>
                  <a:pt x="18067" y="242747"/>
                </a:lnTo>
                <a:lnTo>
                  <a:pt x="18067" y="0"/>
                </a:lnTo>
                <a:lnTo>
                  <a:pt x="0" y="0"/>
                </a:lnTo>
                <a:lnTo>
                  <a:pt x="0" y="2427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512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231775"/>
          </a:xfrm>
          <a:custGeom>
            <a:avLst/>
            <a:gdLst/>
            <a:ahLst/>
            <a:cxnLst/>
            <a:rect l="l" t="t" r="r" b="b"/>
            <a:pathLst>
              <a:path w="18415" h="231775">
                <a:moveTo>
                  <a:pt x="0" y="0"/>
                </a:moveTo>
                <a:lnTo>
                  <a:pt x="18067" y="0"/>
                </a:lnTo>
                <a:lnTo>
                  <a:pt x="18067" y="231279"/>
                </a:lnTo>
                <a:lnTo>
                  <a:pt x="0" y="2312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929381"/>
            <a:ext cx="1061720" cy="2300605"/>
            <a:chOff x="712034" y="929381"/>
            <a:chExt cx="1061720" cy="2300605"/>
          </a:xfrm>
        </p:grpSpPr>
        <p:sp>
          <p:nvSpPr>
            <p:cNvPr id="20" name="object 20"/>
            <p:cNvSpPr/>
            <p:nvPr/>
          </p:nvSpPr>
          <p:spPr>
            <a:xfrm>
              <a:off x="1242809" y="2745981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69">
                  <a:moveTo>
                    <a:pt x="0" y="0"/>
                  </a:moveTo>
                  <a:lnTo>
                    <a:pt x="0" y="4835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938415"/>
              <a:ext cx="1043940" cy="1807845"/>
            </a:xfrm>
            <a:custGeom>
              <a:avLst/>
              <a:gdLst/>
              <a:ahLst/>
              <a:cxnLst/>
              <a:rect l="l" t="t" r="r" b="b"/>
              <a:pathLst>
                <a:path w="1043939" h="1807845">
                  <a:moveTo>
                    <a:pt x="1043482" y="1807565"/>
                  </a:moveTo>
                  <a:lnTo>
                    <a:pt x="0" y="180756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80756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938415"/>
              <a:ext cx="1043940" cy="1807845"/>
            </a:xfrm>
            <a:custGeom>
              <a:avLst/>
              <a:gdLst/>
              <a:ahLst/>
              <a:cxnLst/>
              <a:rect l="l" t="t" r="r" b="b"/>
              <a:pathLst>
                <a:path w="1043939" h="1807845">
                  <a:moveTo>
                    <a:pt x="0" y="0"/>
                  </a:moveTo>
                  <a:lnTo>
                    <a:pt x="1043482" y="0"/>
                  </a:lnTo>
                  <a:lnTo>
                    <a:pt x="1043482" y="1807565"/>
                  </a:lnTo>
                  <a:lnTo>
                    <a:pt x="0" y="180756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042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2991840"/>
            <a:ext cx="0" cy="4445"/>
          </a:xfrm>
          <a:custGeom>
            <a:avLst/>
            <a:gdLst/>
            <a:ahLst/>
            <a:cxnLst/>
            <a:rect l="l" t="t" r="r" b="b"/>
            <a:pathLst>
              <a:path h="4444">
                <a:moveTo>
                  <a:pt x="0" y="4318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987124"/>
            <a:ext cx="1061720" cy="188595"/>
            <a:chOff x="1871455" y="2987124"/>
            <a:chExt cx="1061720" cy="188595"/>
          </a:xfrm>
        </p:grpSpPr>
        <p:sp>
          <p:nvSpPr>
            <p:cNvPr id="26" name="object 26"/>
            <p:cNvSpPr/>
            <p:nvPr/>
          </p:nvSpPr>
          <p:spPr>
            <a:xfrm>
              <a:off x="2402281" y="314826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8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996158"/>
              <a:ext cx="1043940" cy="152400"/>
            </a:xfrm>
            <a:custGeom>
              <a:avLst/>
              <a:gdLst/>
              <a:ahLst/>
              <a:cxnLst/>
              <a:rect l="l" t="t" r="r" b="b"/>
              <a:pathLst>
                <a:path w="1043939" h="152400">
                  <a:moveTo>
                    <a:pt x="1043533" y="152107"/>
                  </a:moveTo>
                  <a:lnTo>
                    <a:pt x="0" y="1521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521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996158"/>
              <a:ext cx="1043940" cy="152400"/>
            </a:xfrm>
            <a:custGeom>
              <a:avLst/>
              <a:gdLst/>
              <a:ahLst/>
              <a:cxnLst/>
              <a:rect l="l" t="t" r="r" b="b"/>
              <a:pathLst>
                <a:path w="1043939" h="152400">
                  <a:moveTo>
                    <a:pt x="0" y="0"/>
                  </a:moveTo>
                  <a:lnTo>
                    <a:pt x="1043533" y="0"/>
                  </a:lnTo>
                  <a:lnTo>
                    <a:pt x="1043533" y="152107"/>
                  </a:lnTo>
                  <a:lnTo>
                    <a:pt x="0" y="1521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0572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062084"/>
            <a:ext cx="18415" cy="45720"/>
          </a:xfrm>
          <a:custGeom>
            <a:avLst/>
            <a:gdLst/>
            <a:ahLst/>
            <a:cxnLst/>
            <a:rect l="l" t="t" r="r" b="b"/>
            <a:pathLst>
              <a:path w="18414" h="45719">
                <a:moveTo>
                  <a:pt x="0" y="0"/>
                </a:moveTo>
                <a:lnTo>
                  <a:pt x="18067" y="0"/>
                </a:lnTo>
                <a:lnTo>
                  <a:pt x="18067" y="45300"/>
                </a:lnTo>
                <a:lnTo>
                  <a:pt x="0" y="453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098351"/>
            <a:ext cx="1061720" cy="151765"/>
            <a:chOff x="3030927" y="3098351"/>
            <a:chExt cx="1061720" cy="151765"/>
          </a:xfrm>
        </p:grpSpPr>
        <p:sp>
          <p:nvSpPr>
            <p:cNvPr id="32" name="object 32"/>
            <p:cNvSpPr/>
            <p:nvPr/>
          </p:nvSpPr>
          <p:spPr>
            <a:xfrm>
              <a:off x="3561702" y="320495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07385"/>
              <a:ext cx="1043940" cy="97790"/>
            </a:xfrm>
            <a:custGeom>
              <a:avLst/>
              <a:gdLst/>
              <a:ahLst/>
              <a:cxnLst/>
              <a:rect l="l" t="t" r="r" b="b"/>
              <a:pathLst>
                <a:path w="1043939" h="97789">
                  <a:moveTo>
                    <a:pt x="1043482" y="97586"/>
                  </a:moveTo>
                  <a:lnTo>
                    <a:pt x="0" y="9758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758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07385"/>
              <a:ext cx="1043940" cy="97790"/>
            </a:xfrm>
            <a:custGeom>
              <a:avLst/>
              <a:gdLst/>
              <a:ahLst/>
              <a:cxnLst/>
              <a:rect l="l" t="t" r="r" b="b"/>
              <a:pathLst>
                <a:path w="1043939" h="97789">
                  <a:moveTo>
                    <a:pt x="0" y="0"/>
                  </a:moveTo>
                  <a:lnTo>
                    <a:pt x="1043482" y="0"/>
                  </a:lnTo>
                  <a:lnTo>
                    <a:pt x="1043482" y="97586"/>
                  </a:lnTo>
                  <a:lnTo>
                    <a:pt x="0" y="975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1740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18031"/>
            <a:ext cx="18415" cy="243204"/>
          </a:xfrm>
          <a:custGeom>
            <a:avLst/>
            <a:gdLst/>
            <a:ahLst/>
            <a:cxnLst/>
            <a:rect l="l" t="t" r="r" b="b"/>
            <a:pathLst>
              <a:path w="18414" h="243205">
                <a:moveTo>
                  <a:pt x="0" y="0"/>
                </a:moveTo>
                <a:lnTo>
                  <a:pt x="18067" y="0"/>
                </a:lnTo>
                <a:lnTo>
                  <a:pt x="18067" y="242747"/>
                </a:lnTo>
                <a:lnTo>
                  <a:pt x="0" y="2427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51745"/>
            <a:ext cx="1061720" cy="799465"/>
            <a:chOff x="4190348" y="1651745"/>
            <a:chExt cx="1061720" cy="799465"/>
          </a:xfrm>
        </p:grpSpPr>
        <p:sp>
          <p:nvSpPr>
            <p:cNvPr id="38" name="object 38"/>
            <p:cNvSpPr/>
            <p:nvPr/>
          </p:nvSpPr>
          <p:spPr>
            <a:xfrm>
              <a:off x="4721123" y="1988642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0"/>
                  </a:moveTo>
                  <a:lnTo>
                    <a:pt x="0" y="4625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60779"/>
              <a:ext cx="1043940" cy="328295"/>
            </a:xfrm>
            <a:custGeom>
              <a:avLst/>
              <a:gdLst/>
              <a:ahLst/>
              <a:cxnLst/>
              <a:rect l="l" t="t" r="r" b="b"/>
              <a:pathLst>
                <a:path w="1043939" h="328294">
                  <a:moveTo>
                    <a:pt x="1043533" y="327863"/>
                  </a:moveTo>
                  <a:lnTo>
                    <a:pt x="0" y="3278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2786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60779"/>
              <a:ext cx="1043940" cy="328295"/>
            </a:xfrm>
            <a:custGeom>
              <a:avLst/>
              <a:gdLst/>
              <a:ahLst/>
              <a:cxnLst/>
              <a:rect l="l" t="t" r="r" b="b"/>
              <a:pathLst>
                <a:path w="1043939" h="328294">
                  <a:moveTo>
                    <a:pt x="0" y="0"/>
                  </a:moveTo>
                  <a:lnTo>
                    <a:pt x="1043533" y="0"/>
                  </a:lnTo>
                  <a:lnTo>
                    <a:pt x="1043533" y="327863"/>
                  </a:lnTo>
                  <a:lnTo>
                    <a:pt x="0" y="3278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430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580066"/>
            <a:ext cx="74357" cy="7435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3429721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760888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7717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99387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1525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9" name="object 49"/>
            <p:cNvSpPr/>
            <p:nvPr/>
          </p:nvSpPr>
          <p:spPr>
            <a:xfrm>
              <a:off x="4686045" y="189180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484058"/>
              <a:ext cx="34925" cy="2651125"/>
            </a:xfrm>
            <a:custGeom>
              <a:avLst/>
              <a:gdLst/>
              <a:ahLst/>
              <a:cxnLst/>
              <a:rect l="l" t="t" r="r" b="b"/>
              <a:pathLst>
                <a:path w="34925" h="2651125">
                  <a:moveTo>
                    <a:pt x="0" y="2650883"/>
                  </a:moveTo>
                  <a:lnTo>
                    <a:pt x="34772" y="2650883"/>
                  </a:lnTo>
                </a:path>
                <a:path w="34925" h="2651125">
                  <a:moveTo>
                    <a:pt x="0" y="1325422"/>
                  </a:moveTo>
                  <a:lnTo>
                    <a:pt x="34772" y="1325422"/>
                  </a:lnTo>
                </a:path>
                <a:path w="34925" h="26511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70098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7551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24635" marR="5080" indent="-105410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1-palmitoyl-2-gamma-linolenoyl-</a:t>
            </a:r>
            <a:r>
              <a:rPr spc="-25" dirty="0"/>
              <a:t>GPC </a:t>
            </a:r>
            <a:r>
              <a:rPr spc="-10" dirty="0"/>
              <a:t>(16:0/18:3n6)*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051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05128"/>
            <a:ext cx="18415" cy="226060"/>
          </a:xfrm>
          <a:custGeom>
            <a:avLst/>
            <a:gdLst/>
            <a:ahLst/>
            <a:cxnLst/>
            <a:rect l="l" t="t" r="r" b="b"/>
            <a:pathLst>
              <a:path w="18415" h="226059">
                <a:moveTo>
                  <a:pt x="0" y="226060"/>
                </a:moveTo>
                <a:lnTo>
                  <a:pt x="18067" y="226060"/>
                </a:lnTo>
                <a:lnTo>
                  <a:pt x="18067" y="0"/>
                </a:lnTo>
                <a:lnTo>
                  <a:pt x="0" y="0"/>
                </a:lnTo>
                <a:lnTo>
                  <a:pt x="0" y="226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20061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50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045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970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82647"/>
            <a:ext cx="0" cy="438150"/>
          </a:xfrm>
          <a:custGeom>
            <a:avLst/>
            <a:gdLst/>
            <a:ahLst/>
            <a:cxnLst/>
            <a:rect l="l" t="t" r="r" b="b"/>
            <a:pathLst>
              <a:path h="438150">
                <a:moveTo>
                  <a:pt x="0" y="0"/>
                </a:moveTo>
                <a:lnTo>
                  <a:pt x="0" y="4377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97000"/>
            <a:ext cx="18415" cy="182245"/>
          </a:xfrm>
          <a:custGeom>
            <a:avLst/>
            <a:gdLst/>
            <a:ahLst/>
            <a:cxnLst/>
            <a:rect l="l" t="t" r="r" b="b"/>
            <a:pathLst>
              <a:path w="18414" h="182244">
                <a:moveTo>
                  <a:pt x="0" y="181673"/>
                </a:moveTo>
                <a:lnTo>
                  <a:pt x="18067" y="181673"/>
                </a:lnTo>
                <a:lnTo>
                  <a:pt x="18067" y="0"/>
                </a:lnTo>
                <a:lnTo>
                  <a:pt x="0" y="0"/>
                </a:lnTo>
                <a:lnTo>
                  <a:pt x="0" y="181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203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110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29688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0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11045"/>
            <a:ext cx="18415" cy="90170"/>
          </a:xfrm>
          <a:custGeom>
            <a:avLst/>
            <a:gdLst/>
            <a:ahLst/>
            <a:cxnLst/>
            <a:rect l="l" t="t" r="r" b="b"/>
            <a:pathLst>
              <a:path w="18414" h="90169">
                <a:moveTo>
                  <a:pt x="0" y="90131"/>
                </a:moveTo>
                <a:lnTo>
                  <a:pt x="18067" y="90131"/>
                </a:lnTo>
                <a:lnTo>
                  <a:pt x="18067" y="0"/>
                </a:lnTo>
                <a:lnTo>
                  <a:pt x="0" y="0"/>
                </a:lnTo>
                <a:lnTo>
                  <a:pt x="0" y="90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087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701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698879"/>
            <a:ext cx="0" cy="492125"/>
          </a:xfrm>
          <a:custGeom>
            <a:avLst/>
            <a:gdLst/>
            <a:ahLst/>
            <a:cxnLst/>
            <a:rect l="l" t="t" r="r" b="b"/>
            <a:pathLst>
              <a:path h="492125">
                <a:moveTo>
                  <a:pt x="0" y="0"/>
                </a:moveTo>
                <a:lnTo>
                  <a:pt x="0" y="4917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70139"/>
            <a:ext cx="18415" cy="168910"/>
          </a:xfrm>
          <a:custGeom>
            <a:avLst/>
            <a:gdLst/>
            <a:ahLst/>
            <a:cxnLst/>
            <a:rect l="l" t="t" r="r" b="b"/>
            <a:pathLst>
              <a:path w="18414" h="168909">
                <a:moveTo>
                  <a:pt x="0" y="168871"/>
                </a:moveTo>
                <a:lnTo>
                  <a:pt x="18067" y="168871"/>
                </a:lnTo>
                <a:lnTo>
                  <a:pt x="18067" y="0"/>
                </a:lnTo>
                <a:lnTo>
                  <a:pt x="0" y="0"/>
                </a:lnTo>
                <a:lnTo>
                  <a:pt x="0" y="168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905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05128"/>
            <a:ext cx="18415" cy="226060"/>
          </a:xfrm>
          <a:custGeom>
            <a:avLst/>
            <a:gdLst/>
            <a:ahLst/>
            <a:cxnLst/>
            <a:rect l="l" t="t" r="r" b="b"/>
            <a:pathLst>
              <a:path w="18415" h="226059">
                <a:moveTo>
                  <a:pt x="0" y="0"/>
                </a:moveTo>
                <a:lnTo>
                  <a:pt x="18067" y="0"/>
                </a:lnTo>
                <a:lnTo>
                  <a:pt x="18067" y="226060"/>
                </a:lnTo>
                <a:lnTo>
                  <a:pt x="0" y="2260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22155"/>
            <a:ext cx="1061720" cy="1282700"/>
            <a:chOff x="712034" y="1122155"/>
            <a:chExt cx="1061720" cy="1282700"/>
          </a:xfrm>
        </p:grpSpPr>
        <p:sp>
          <p:nvSpPr>
            <p:cNvPr id="20" name="object 20"/>
            <p:cNvSpPr/>
            <p:nvPr/>
          </p:nvSpPr>
          <p:spPr>
            <a:xfrm>
              <a:off x="1242809" y="2220074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5">
                  <a:moveTo>
                    <a:pt x="0" y="0"/>
                  </a:moveTo>
                  <a:lnTo>
                    <a:pt x="0" y="1844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31188"/>
              <a:ext cx="1043940" cy="1089025"/>
            </a:xfrm>
            <a:custGeom>
              <a:avLst/>
              <a:gdLst/>
              <a:ahLst/>
              <a:cxnLst/>
              <a:rect l="l" t="t" r="r" b="b"/>
              <a:pathLst>
                <a:path w="1043939" h="1089025">
                  <a:moveTo>
                    <a:pt x="1043482" y="1088872"/>
                  </a:moveTo>
                  <a:lnTo>
                    <a:pt x="0" y="108887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8887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31188"/>
              <a:ext cx="1043940" cy="1089025"/>
            </a:xfrm>
            <a:custGeom>
              <a:avLst/>
              <a:gdLst/>
              <a:ahLst/>
              <a:cxnLst/>
              <a:rect l="l" t="t" r="r" b="b"/>
              <a:pathLst>
                <a:path w="1043939" h="1089025">
                  <a:moveTo>
                    <a:pt x="0" y="0"/>
                  </a:moveTo>
                  <a:lnTo>
                    <a:pt x="1043482" y="0"/>
                  </a:lnTo>
                  <a:lnTo>
                    <a:pt x="1043482" y="1088872"/>
                  </a:lnTo>
                  <a:lnTo>
                    <a:pt x="0" y="10888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536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97000"/>
            <a:ext cx="18415" cy="182245"/>
          </a:xfrm>
          <a:custGeom>
            <a:avLst/>
            <a:gdLst/>
            <a:ahLst/>
            <a:cxnLst/>
            <a:rect l="l" t="t" r="r" b="b"/>
            <a:pathLst>
              <a:path w="18414" h="182244">
                <a:moveTo>
                  <a:pt x="0" y="0"/>
                </a:moveTo>
                <a:lnTo>
                  <a:pt x="18067" y="0"/>
                </a:lnTo>
                <a:lnTo>
                  <a:pt x="18067" y="181673"/>
                </a:lnTo>
                <a:lnTo>
                  <a:pt x="0" y="18167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69639"/>
            <a:ext cx="1061720" cy="850900"/>
            <a:chOff x="1871455" y="1569639"/>
            <a:chExt cx="1061720" cy="850900"/>
          </a:xfrm>
        </p:grpSpPr>
        <p:sp>
          <p:nvSpPr>
            <p:cNvPr id="26" name="object 26"/>
            <p:cNvSpPr/>
            <p:nvPr/>
          </p:nvSpPr>
          <p:spPr>
            <a:xfrm>
              <a:off x="2402281" y="1982635"/>
              <a:ext cx="0" cy="438150"/>
            </a:xfrm>
            <a:custGeom>
              <a:avLst/>
              <a:gdLst/>
              <a:ahLst/>
              <a:cxnLst/>
              <a:rect l="l" t="t" r="r" b="b"/>
              <a:pathLst>
                <a:path h="438150">
                  <a:moveTo>
                    <a:pt x="0" y="0"/>
                  </a:moveTo>
                  <a:lnTo>
                    <a:pt x="0" y="4377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78673"/>
              <a:ext cx="1043940" cy="404495"/>
            </a:xfrm>
            <a:custGeom>
              <a:avLst/>
              <a:gdLst/>
              <a:ahLst/>
              <a:cxnLst/>
              <a:rect l="l" t="t" r="r" b="b"/>
              <a:pathLst>
                <a:path w="1043939" h="404494">
                  <a:moveTo>
                    <a:pt x="1043533" y="403974"/>
                  </a:moveTo>
                  <a:lnTo>
                    <a:pt x="0" y="40397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0397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78673"/>
              <a:ext cx="1043940" cy="404495"/>
            </a:xfrm>
            <a:custGeom>
              <a:avLst/>
              <a:gdLst/>
              <a:ahLst/>
              <a:cxnLst/>
              <a:rect l="l" t="t" r="r" b="b"/>
              <a:pathLst>
                <a:path w="1043939" h="404494">
                  <a:moveTo>
                    <a:pt x="0" y="0"/>
                  </a:moveTo>
                  <a:lnTo>
                    <a:pt x="1043533" y="0"/>
                  </a:lnTo>
                  <a:lnTo>
                    <a:pt x="1043533" y="403974"/>
                  </a:lnTo>
                  <a:lnTo>
                    <a:pt x="0" y="40397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960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811045"/>
            <a:ext cx="18415" cy="90170"/>
          </a:xfrm>
          <a:custGeom>
            <a:avLst/>
            <a:gdLst/>
            <a:ahLst/>
            <a:cxnLst/>
            <a:rect l="l" t="t" r="r" b="b"/>
            <a:pathLst>
              <a:path w="18414" h="90169">
                <a:moveTo>
                  <a:pt x="0" y="0"/>
                </a:moveTo>
                <a:lnTo>
                  <a:pt x="18067" y="0"/>
                </a:lnTo>
                <a:lnTo>
                  <a:pt x="18067" y="90131"/>
                </a:lnTo>
                <a:lnTo>
                  <a:pt x="0" y="901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92143"/>
            <a:ext cx="1061720" cy="617220"/>
            <a:chOff x="3030927" y="1892143"/>
            <a:chExt cx="1061720" cy="617220"/>
          </a:xfrm>
        </p:grpSpPr>
        <p:sp>
          <p:nvSpPr>
            <p:cNvPr id="32" name="object 32"/>
            <p:cNvSpPr/>
            <p:nvPr/>
          </p:nvSpPr>
          <p:spPr>
            <a:xfrm>
              <a:off x="3561702" y="2229688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0"/>
                  </a:moveTo>
                  <a:lnTo>
                    <a:pt x="0" y="2790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01177"/>
              <a:ext cx="1043940" cy="328930"/>
            </a:xfrm>
            <a:custGeom>
              <a:avLst/>
              <a:gdLst/>
              <a:ahLst/>
              <a:cxnLst/>
              <a:rect l="l" t="t" r="r" b="b"/>
              <a:pathLst>
                <a:path w="1043939" h="328930">
                  <a:moveTo>
                    <a:pt x="1043482" y="328510"/>
                  </a:moveTo>
                  <a:lnTo>
                    <a:pt x="0" y="3285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851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01177"/>
              <a:ext cx="1043940" cy="328930"/>
            </a:xfrm>
            <a:custGeom>
              <a:avLst/>
              <a:gdLst/>
              <a:ahLst/>
              <a:cxnLst/>
              <a:rect l="l" t="t" r="r" b="b"/>
              <a:pathLst>
                <a:path w="1043939" h="328930">
                  <a:moveTo>
                    <a:pt x="0" y="0"/>
                  </a:moveTo>
                  <a:lnTo>
                    <a:pt x="1043482" y="0"/>
                  </a:lnTo>
                  <a:lnTo>
                    <a:pt x="1043482" y="328510"/>
                  </a:lnTo>
                  <a:lnTo>
                    <a:pt x="0" y="3285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0682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70139"/>
            <a:ext cx="18415" cy="168910"/>
          </a:xfrm>
          <a:custGeom>
            <a:avLst/>
            <a:gdLst/>
            <a:ahLst/>
            <a:cxnLst/>
            <a:rect l="l" t="t" r="r" b="b"/>
            <a:pathLst>
              <a:path w="18414" h="168909">
                <a:moveTo>
                  <a:pt x="0" y="0"/>
                </a:moveTo>
                <a:lnTo>
                  <a:pt x="18067" y="0"/>
                </a:lnTo>
                <a:lnTo>
                  <a:pt x="18067" y="168871"/>
                </a:lnTo>
                <a:lnTo>
                  <a:pt x="0" y="1688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29978"/>
            <a:ext cx="1061720" cy="861060"/>
            <a:chOff x="4190348" y="1329978"/>
            <a:chExt cx="1061720" cy="861060"/>
          </a:xfrm>
        </p:grpSpPr>
        <p:sp>
          <p:nvSpPr>
            <p:cNvPr id="38" name="object 38"/>
            <p:cNvSpPr/>
            <p:nvPr/>
          </p:nvSpPr>
          <p:spPr>
            <a:xfrm>
              <a:off x="4721123" y="1698878"/>
              <a:ext cx="0" cy="492125"/>
            </a:xfrm>
            <a:custGeom>
              <a:avLst/>
              <a:gdLst/>
              <a:ahLst/>
              <a:cxnLst/>
              <a:rect l="l" t="t" r="r" b="b"/>
              <a:pathLst>
                <a:path h="492125">
                  <a:moveTo>
                    <a:pt x="0" y="0"/>
                  </a:moveTo>
                  <a:lnTo>
                    <a:pt x="0" y="4917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39011"/>
              <a:ext cx="1043940" cy="360045"/>
            </a:xfrm>
            <a:custGeom>
              <a:avLst/>
              <a:gdLst/>
              <a:ahLst/>
              <a:cxnLst/>
              <a:rect l="l" t="t" r="r" b="b"/>
              <a:pathLst>
                <a:path w="1043939" h="360044">
                  <a:moveTo>
                    <a:pt x="1043533" y="359867"/>
                  </a:moveTo>
                  <a:lnTo>
                    <a:pt x="0" y="3598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986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39011"/>
              <a:ext cx="1043940" cy="360045"/>
            </a:xfrm>
            <a:custGeom>
              <a:avLst/>
              <a:gdLst/>
              <a:ahLst/>
              <a:cxnLst/>
              <a:rect l="l" t="t" r="r" b="b"/>
              <a:pathLst>
                <a:path w="1043939" h="360044">
                  <a:moveTo>
                    <a:pt x="0" y="0"/>
                  </a:moveTo>
                  <a:lnTo>
                    <a:pt x="1043533" y="0"/>
                  </a:lnTo>
                  <a:lnTo>
                    <a:pt x="1043533" y="359867"/>
                  </a:lnTo>
                  <a:lnTo>
                    <a:pt x="0" y="3598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4445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724277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669951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60550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7859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0767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55585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734910"/>
              <a:ext cx="34925" cy="3400425"/>
            </a:xfrm>
            <a:custGeom>
              <a:avLst/>
              <a:gdLst/>
              <a:ahLst/>
              <a:cxnLst/>
              <a:rect l="l" t="t" r="r" b="b"/>
              <a:pathLst>
                <a:path w="34925" h="3400425">
                  <a:moveTo>
                    <a:pt x="0" y="3400031"/>
                  </a:moveTo>
                  <a:lnTo>
                    <a:pt x="34772" y="3400031"/>
                  </a:lnTo>
                </a:path>
                <a:path w="34925" h="3400425">
                  <a:moveTo>
                    <a:pt x="0" y="2266708"/>
                  </a:moveTo>
                  <a:lnTo>
                    <a:pt x="34772" y="2266708"/>
                  </a:lnTo>
                </a:path>
                <a:path w="34925" h="3400425">
                  <a:moveTo>
                    <a:pt x="0" y="1133373"/>
                  </a:moveTo>
                  <a:lnTo>
                    <a:pt x="34772" y="1133373"/>
                  </a:lnTo>
                </a:path>
                <a:path w="34925" h="34004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931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9144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5974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264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315085" marR="5080" indent="-83883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1-palmitoyl-2-dihomo-linolenoyl-</a:t>
            </a:r>
            <a:r>
              <a:rPr spc="-25" dirty="0"/>
              <a:t>GPC </a:t>
            </a:r>
            <a:r>
              <a:rPr dirty="0"/>
              <a:t>(16:0/20:3n3</a:t>
            </a:r>
            <a:r>
              <a:rPr spc="-20" dirty="0"/>
              <a:t> </a:t>
            </a:r>
            <a:r>
              <a:rPr dirty="0"/>
              <a:t>or</a:t>
            </a:r>
            <a:r>
              <a:rPr spc="-5" dirty="0"/>
              <a:t> </a:t>
            </a:r>
            <a:r>
              <a:rPr spc="-25" dirty="0"/>
              <a:t>6)*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796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79652"/>
            <a:ext cx="18415" cy="36195"/>
          </a:xfrm>
          <a:custGeom>
            <a:avLst/>
            <a:gdLst/>
            <a:ahLst/>
            <a:cxnLst/>
            <a:rect l="l" t="t" r="r" b="b"/>
            <a:pathLst>
              <a:path w="18415" h="36194">
                <a:moveTo>
                  <a:pt x="0" y="36156"/>
                </a:moveTo>
                <a:lnTo>
                  <a:pt x="18067" y="36156"/>
                </a:lnTo>
                <a:lnTo>
                  <a:pt x="18067" y="0"/>
                </a:lnTo>
                <a:lnTo>
                  <a:pt x="0" y="0"/>
                </a:lnTo>
                <a:lnTo>
                  <a:pt x="0" y="36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339596"/>
            <a:ext cx="0" cy="311150"/>
          </a:xfrm>
          <a:custGeom>
            <a:avLst/>
            <a:gdLst/>
            <a:ahLst/>
            <a:cxnLst/>
            <a:rect l="l" t="t" r="r" b="b"/>
            <a:pathLst>
              <a:path h="311150">
                <a:moveTo>
                  <a:pt x="0" y="0"/>
                </a:moveTo>
                <a:lnTo>
                  <a:pt x="0" y="3110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6506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599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77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44294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6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64430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359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352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53603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5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35252"/>
            <a:ext cx="18415" cy="172085"/>
          </a:xfrm>
          <a:custGeom>
            <a:avLst/>
            <a:gdLst/>
            <a:ahLst/>
            <a:cxnLst/>
            <a:rect l="l" t="t" r="r" b="b"/>
            <a:pathLst>
              <a:path w="18414" h="172084">
                <a:moveTo>
                  <a:pt x="0" y="172046"/>
                </a:moveTo>
                <a:lnTo>
                  <a:pt x="18067" y="172046"/>
                </a:lnTo>
                <a:lnTo>
                  <a:pt x="18067" y="0"/>
                </a:lnTo>
                <a:lnTo>
                  <a:pt x="0" y="0"/>
                </a:lnTo>
                <a:lnTo>
                  <a:pt x="0" y="1720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7751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07249"/>
            <a:ext cx="0" cy="169545"/>
          </a:xfrm>
          <a:custGeom>
            <a:avLst/>
            <a:gdLst/>
            <a:ahLst/>
            <a:cxnLst/>
            <a:rect l="l" t="t" r="r" b="b"/>
            <a:pathLst>
              <a:path h="169544">
                <a:moveTo>
                  <a:pt x="0" y="0"/>
                </a:moveTo>
                <a:lnTo>
                  <a:pt x="0" y="16917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260350"/>
          </a:xfrm>
          <a:custGeom>
            <a:avLst/>
            <a:gdLst/>
            <a:ahLst/>
            <a:cxnLst/>
            <a:rect l="l" t="t" r="r" b="b"/>
            <a:pathLst>
              <a:path w="18414" h="260350">
                <a:moveTo>
                  <a:pt x="0" y="260095"/>
                </a:moveTo>
                <a:lnTo>
                  <a:pt x="18067" y="260095"/>
                </a:lnTo>
                <a:lnTo>
                  <a:pt x="18067" y="0"/>
                </a:lnTo>
                <a:lnTo>
                  <a:pt x="0" y="0"/>
                </a:lnTo>
                <a:lnTo>
                  <a:pt x="0" y="260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4764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79652"/>
            <a:ext cx="18415" cy="36195"/>
          </a:xfrm>
          <a:custGeom>
            <a:avLst/>
            <a:gdLst/>
            <a:ahLst/>
            <a:cxnLst/>
            <a:rect l="l" t="t" r="r" b="b"/>
            <a:pathLst>
              <a:path w="18415" h="36194">
                <a:moveTo>
                  <a:pt x="0" y="0"/>
                </a:moveTo>
                <a:lnTo>
                  <a:pt x="18067" y="0"/>
                </a:lnTo>
                <a:lnTo>
                  <a:pt x="18067" y="36156"/>
                </a:lnTo>
                <a:lnTo>
                  <a:pt x="0" y="361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06775"/>
            <a:ext cx="1061720" cy="544195"/>
            <a:chOff x="712034" y="1106775"/>
            <a:chExt cx="1061720" cy="544195"/>
          </a:xfrm>
        </p:grpSpPr>
        <p:sp>
          <p:nvSpPr>
            <p:cNvPr id="20" name="object 20"/>
            <p:cNvSpPr/>
            <p:nvPr/>
          </p:nvSpPr>
          <p:spPr>
            <a:xfrm>
              <a:off x="1242809" y="1339596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10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15809"/>
              <a:ext cx="1043940" cy="224154"/>
            </a:xfrm>
            <a:custGeom>
              <a:avLst/>
              <a:gdLst/>
              <a:ahLst/>
              <a:cxnLst/>
              <a:rect l="l" t="t" r="r" b="b"/>
              <a:pathLst>
                <a:path w="1043939" h="224155">
                  <a:moveTo>
                    <a:pt x="1043482" y="223786"/>
                  </a:moveTo>
                  <a:lnTo>
                    <a:pt x="0" y="22378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378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15809"/>
              <a:ext cx="1043940" cy="224154"/>
            </a:xfrm>
            <a:custGeom>
              <a:avLst/>
              <a:gdLst/>
              <a:ahLst/>
              <a:cxnLst/>
              <a:rect l="l" t="t" r="r" b="b"/>
              <a:pathLst>
                <a:path w="1043939" h="224155">
                  <a:moveTo>
                    <a:pt x="0" y="0"/>
                  </a:moveTo>
                  <a:lnTo>
                    <a:pt x="1043482" y="0"/>
                  </a:lnTo>
                  <a:lnTo>
                    <a:pt x="1043482" y="223786"/>
                  </a:lnTo>
                  <a:lnTo>
                    <a:pt x="0" y="2237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551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1560067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8724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59759"/>
            <a:ext cx="1061720" cy="176530"/>
            <a:chOff x="1871455" y="1559759"/>
            <a:chExt cx="1061720" cy="176530"/>
          </a:xfrm>
        </p:grpSpPr>
        <p:sp>
          <p:nvSpPr>
            <p:cNvPr id="26" name="object 26"/>
            <p:cNvSpPr/>
            <p:nvPr/>
          </p:nvSpPr>
          <p:spPr>
            <a:xfrm>
              <a:off x="2402281" y="1644307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68792"/>
              <a:ext cx="1043940" cy="75565"/>
            </a:xfrm>
            <a:custGeom>
              <a:avLst/>
              <a:gdLst/>
              <a:ahLst/>
              <a:cxnLst/>
              <a:rect l="l" t="t" r="r" b="b"/>
              <a:pathLst>
                <a:path w="1043939" h="75564">
                  <a:moveTo>
                    <a:pt x="1043533" y="75501"/>
                  </a:moveTo>
                  <a:lnTo>
                    <a:pt x="0" y="7550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550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68792"/>
              <a:ext cx="1043940" cy="75565"/>
            </a:xfrm>
            <a:custGeom>
              <a:avLst/>
              <a:gdLst/>
              <a:ahLst/>
              <a:cxnLst/>
              <a:rect l="l" t="t" r="r" b="b"/>
              <a:pathLst>
                <a:path w="1043939" h="75564">
                  <a:moveTo>
                    <a:pt x="0" y="0"/>
                  </a:moveTo>
                  <a:lnTo>
                    <a:pt x="1043533" y="0"/>
                  </a:lnTo>
                  <a:lnTo>
                    <a:pt x="1043533" y="75501"/>
                  </a:lnTo>
                  <a:lnTo>
                    <a:pt x="0" y="7550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010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35252"/>
            <a:ext cx="18415" cy="172085"/>
          </a:xfrm>
          <a:custGeom>
            <a:avLst/>
            <a:gdLst/>
            <a:ahLst/>
            <a:cxnLst/>
            <a:rect l="l" t="t" r="r" b="b"/>
            <a:pathLst>
              <a:path w="18414" h="172084">
                <a:moveTo>
                  <a:pt x="0" y="0"/>
                </a:moveTo>
                <a:lnTo>
                  <a:pt x="18067" y="0"/>
                </a:lnTo>
                <a:lnTo>
                  <a:pt x="18067" y="172046"/>
                </a:lnTo>
                <a:lnTo>
                  <a:pt x="0" y="1720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98265"/>
            <a:ext cx="1061720" cy="177165"/>
            <a:chOff x="3030927" y="1598265"/>
            <a:chExt cx="1061720" cy="177165"/>
          </a:xfrm>
        </p:grpSpPr>
        <p:sp>
          <p:nvSpPr>
            <p:cNvPr id="32" name="object 32"/>
            <p:cNvSpPr/>
            <p:nvPr/>
          </p:nvSpPr>
          <p:spPr>
            <a:xfrm>
              <a:off x="3561702" y="1753590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5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07299"/>
              <a:ext cx="1043940" cy="146685"/>
            </a:xfrm>
            <a:custGeom>
              <a:avLst/>
              <a:gdLst/>
              <a:ahLst/>
              <a:cxnLst/>
              <a:rect l="l" t="t" r="r" b="b"/>
              <a:pathLst>
                <a:path w="1043939" h="146685">
                  <a:moveTo>
                    <a:pt x="1043482" y="146304"/>
                  </a:moveTo>
                  <a:lnTo>
                    <a:pt x="0" y="1463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630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07299"/>
              <a:ext cx="1043940" cy="146685"/>
            </a:xfrm>
            <a:custGeom>
              <a:avLst/>
              <a:gdLst/>
              <a:ahLst/>
              <a:cxnLst/>
              <a:rect l="l" t="t" r="r" b="b"/>
              <a:pathLst>
                <a:path w="1043939" h="146685">
                  <a:moveTo>
                    <a:pt x="0" y="0"/>
                  </a:moveTo>
                  <a:lnTo>
                    <a:pt x="1043482" y="0"/>
                  </a:lnTo>
                  <a:lnTo>
                    <a:pt x="1043482" y="146304"/>
                  </a:lnTo>
                  <a:lnTo>
                    <a:pt x="0" y="1463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287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260350"/>
          </a:xfrm>
          <a:custGeom>
            <a:avLst/>
            <a:gdLst/>
            <a:ahLst/>
            <a:cxnLst/>
            <a:rect l="l" t="t" r="r" b="b"/>
            <a:pathLst>
              <a:path w="18414" h="260350">
                <a:moveTo>
                  <a:pt x="0" y="0"/>
                </a:moveTo>
                <a:lnTo>
                  <a:pt x="18067" y="0"/>
                </a:lnTo>
                <a:lnTo>
                  <a:pt x="18067" y="260095"/>
                </a:lnTo>
                <a:lnTo>
                  <a:pt x="0" y="2600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58198"/>
            <a:ext cx="1061720" cy="518795"/>
            <a:chOff x="4190348" y="958198"/>
            <a:chExt cx="1061720" cy="518795"/>
          </a:xfrm>
        </p:grpSpPr>
        <p:sp>
          <p:nvSpPr>
            <p:cNvPr id="38" name="object 38"/>
            <p:cNvSpPr/>
            <p:nvPr/>
          </p:nvSpPr>
          <p:spPr>
            <a:xfrm>
              <a:off x="4721123" y="1307261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4">
                  <a:moveTo>
                    <a:pt x="0" y="0"/>
                  </a:moveTo>
                  <a:lnTo>
                    <a:pt x="0" y="1691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67232"/>
              <a:ext cx="1043940" cy="340360"/>
            </a:xfrm>
            <a:custGeom>
              <a:avLst/>
              <a:gdLst/>
              <a:ahLst/>
              <a:cxnLst/>
              <a:rect l="l" t="t" r="r" b="b"/>
              <a:pathLst>
                <a:path w="1043939" h="340359">
                  <a:moveTo>
                    <a:pt x="1043533" y="340017"/>
                  </a:moveTo>
                  <a:lnTo>
                    <a:pt x="0" y="3400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001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67232"/>
              <a:ext cx="1043940" cy="340360"/>
            </a:xfrm>
            <a:custGeom>
              <a:avLst/>
              <a:gdLst/>
              <a:ahLst/>
              <a:cxnLst/>
              <a:rect l="l" t="t" r="r" b="b"/>
              <a:pathLst>
                <a:path w="1043939" h="340359">
                  <a:moveTo>
                    <a:pt x="0" y="0"/>
                  </a:moveTo>
                  <a:lnTo>
                    <a:pt x="1043533" y="0"/>
                  </a:lnTo>
                  <a:lnTo>
                    <a:pt x="1043533" y="340017"/>
                  </a:lnTo>
                  <a:lnTo>
                    <a:pt x="0" y="3400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147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261691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2427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5523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6224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1147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76425"/>
              <a:ext cx="34925" cy="2658745"/>
            </a:xfrm>
            <a:custGeom>
              <a:avLst/>
              <a:gdLst/>
              <a:ahLst/>
              <a:cxnLst/>
              <a:rect l="l" t="t" r="r" b="b"/>
              <a:pathLst>
                <a:path w="34925" h="2658745">
                  <a:moveTo>
                    <a:pt x="0" y="2658516"/>
                  </a:moveTo>
                  <a:lnTo>
                    <a:pt x="34772" y="2658516"/>
                  </a:lnTo>
                </a:path>
                <a:path w="34925" h="2658745">
                  <a:moveTo>
                    <a:pt x="0" y="1329283"/>
                  </a:moveTo>
                  <a:lnTo>
                    <a:pt x="34772" y="1329283"/>
                  </a:lnTo>
                </a:path>
                <a:path w="34925" h="26587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6972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679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65910" marR="5080" indent="-868044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1-palmitoyl-2-arachidonoyl-</a:t>
            </a:r>
            <a:r>
              <a:rPr spc="-25" dirty="0"/>
              <a:t>GPC </a:t>
            </a:r>
            <a:r>
              <a:rPr spc="-10" dirty="0"/>
              <a:t>(16:0/20:4n6)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777240"/>
          </a:xfrm>
          <a:custGeom>
            <a:avLst/>
            <a:gdLst/>
            <a:ahLst/>
            <a:cxnLst/>
            <a:rect l="l" t="t" r="r" b="b"/>
            <a:pathLst>
              <a:path w="18415" h="777240">
                <a:moveTo>
                  <a:pt x="0" y="776833"/>
                </a:moveTo>
                <a:lnTo>
                  <a:pt x="18067" y="776833"/>
                </a:lnTo>
                <a:lnTo>
                  <a:pt x="18067" y="0"/>
                </a:lnTo>
                <a:lnTo>
                  <a:pt x="0" y="0"/>
                </a:lnTo>
                <a:lnTo>
                  <a:pt x="0" y="7768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79941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4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824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888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228077"/>
            <a:ext cx="0" cy="238125"/>
          </a:xfrm>
          <a:custGeom>
            <a:avLst/>
            <a:gdLst/>
            <a:ahLst/>
            <a:cxnLst/>
            <a:rect l="l" t="t" r="r" b="b"/>
            <a:pathLst>
              <a:path h="238125">
                <a:moveTo>
                  <a:pt x="0" y="0"/>
                </a:moveTo>
                <a:lnTo>
                  <a:pt x="0" y="2377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88898"/>
            <a:ext cx="18415" cy="98425"/>
          </a:xfrm>
          <a:custGeom>
            <a:avLst/>
            <a:gdLst/>
            <a:ahLst/>
            <a:cxnLst/>
            <a:rect l="l" t="t" r="r" b="b"/>
            <a:pathLst>
              <a:path w="18414" h="98425">
                <a:moveTo>
                  <a:pt x="0" y="98374"/>
                </a:moveTo>
                <a:lnTo>
                  <a:pt x="18067" y="98374"/>
                </a:lnTo>
                <a:lnTo>
                  <a:pt x="18067" y="0"/>
                </a:lnTo>
                <a:lnTo>
                  <a:pt x="0" y="0"/>
                </a:lnTo>
                <a:lnTo>
                  <a:pt x="0" y="983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4658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103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328889"/>
            <a:ext cx="0" cy="162560"/>
          </a:xfrm>
          <a:custGeom>
            <a:avLst/>
            <a:gdLst/>
            <a:ahLst/>
            <a:cxnLst/>
            <a:rect l="l" t="t" r="r" b="b"/>
            <a:pathLst>
              <a:path h="162559">
                <a:moveTo>
                  <a:pt x="0" y="0"/>
                </a:moveTo>
                <a:lnTo>
                  <a:pt x="0" y="1624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10336"/>
            <a:ext cx="18415" cy="245110"/>
          </a:xfrm>
          <a:custGeom>
            <a:avLst/>
            <a:gdLst/>
            <a:ahLst/>
            <a:cxnLst/>
            <a:rect l="l" t="t" r="r" b="b"/>
            <a:pathLst>
              <a:path w="18414" h="245109">
                <a:moveTo>
                  <a:pt x="0" y="244970"/>
                </a:moveTo>
                <a:lnTo>
                  <a:pt x="18067" y="244970"/>
                </a:lnTo>
                <a:lnTo>
                  <a:pt x="18067" y="0"/>
                </a:lnTo>
                <a:lnTo>
                  <a:pt x="0" y="0"/>
                </a:lnTo>
                <a:lnTo>
                  <a:pt x="0" y="2449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4913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552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59914"/>
            <a:ext cx="0" cy="353695"/>
          </a:xfrm>
          <a:custGeom>
            <a:avLst/>
            <a:gdLst/>
            <a:ahLst/>
            <a:cxnLst/>
            <a:rect l="l" t="t" r="r" b="b"/>
            <a:pathLst>
              <a:path h="353694">
                <a:moveTo>
                  <a:pt x="0" y="0"/>
                </a:moveTo>
                <a:lnTo>
                  <a:pt x="0" y="3535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55241"/>
            <a:ext cx="18415" cy="128270"/>
          </a:xfrm>
          <a:custGeom>
            <a:avLst/>
            <a:gdLst/>
            <a:ahLst/>
            <a:cxnLst/>
            <a:rect l="l" t="t" r="r" b="b"/>
            <a:pathLst>
              <a:path w="18414" h="128269">
                <a:moveTo>
                  <a:pt x="0" y="127749"/>
                </a:moveTo>
                <a:lnTo>
                  <a:pt x="18067" y="127749"/>
                </a:lnTo>
                <a:lnTo>
                  <a:pt x="18067" y="0"/>
                </a:lnTo>
                <a:lnTo>
                  <a:pt x="0" y="0"/>
                </a:lnTo>
                <a:lnTo>
                  <a:pt x="0" y="127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134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777240"/>
          </a:xfrm>
          <a:custGeom>
            <a:avLst/>
            <a:gdLst/>
            <a:ahLst/>
            <a:cxnLst/>
            <a:rect l="l" t="t" r="r" b="b"/>
            <a:pathLst>
              <a:path w="18415" h="777240">
                <a:moveTo>
                  <a:pt x="0" y="0"/>
                </a:moveTo>
                <a:lnTo>
                  <a:pt x="18067" y="0"/>
                </a:lnTo>
                <a:lnTo>
                  <a:pt x="18067" y="776833"/>
                </a:lnTo>
                <a:lnTo>
                  <a:pt x="0" y="7768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74935"/>
            <a:ext cx="1061720" cy="1207770"/>
            <a:chOff x="712034" y="1474935"/>
            <a:chExt cx="1061720" cy="1207770"/>
          </a:xfrm>
        </p:grpSpPr>
        <p:sp>
          <p:nvSpPr>
            <p:cNvPr id="20" name="object 20"/>
            <p:cNvSpPr/>
            <p:nvPr/>
          </p:nvSpPr>
          <p:spPr>
            <a:xfrm>
              <a:off x="1242809" y="257994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69">
                  <a:moveTo>
                    <a:pt x="0" y="0"/>
                  </a:moveTo>
                  <a:lnTo>
                    <a:pt x="0" y="1024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83969"/>
              <a:ext cx="1043940" cy="1096010"/>
            </a:xfrm>
            <a:custGeom>
              <a:avLst/>
              <a:gdLst/>
              <a:ahLst/>
              <a:cxnLst/>
              <a:rect l="l" t="t" r="r" b="b"/>
              <a:pathLst>
                <a:path w="1043939" h="1096010">
                  <a:moveTo>
                    <a:pt x="1043482" y="1095971"/>
                  </a:moveTo>
                  <a:lnTo>
                    <a:pt x="0" y="109597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9597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83969"/>
              <a:ext cx="1043940" cy="1096010"/>
            </a:xfrm>
            <a:custGeom>
              <a:avLst/>
              <a:gdLst/>
              <a:ahLst/>
              <a:cxnLst/>
              <a:rect l="l" t="t" r="r" b="b"/>
              <a:pathLst>
                <a:path w="1043939" h="1096010">
                  <a:moveTo>
                    <a:pt x="0" y="0"/>
                  </a:moveTo>
                  <a:lnTo>
                    <a:pt x="1043482" y="0"/>
                  </a:lnTo>
                  <a:lnTo>
                    <a:pt x="1043482" y="1095971"/>
                  </a:lnTo>
                  <a:lnTo>
                    <a:pt x="0" y="10959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287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88898"/>
            <a:ext cx="18415" cy="98425"/>
          </a:xfrm>
          <a:custGeom>
            <a:avLst/>
            <a:gdLst/>
            <a:ahLst/>
            <a:cxnLst/>
            <a:rect l="l" t="t" r="r" b="b"/>
            <a:pathLst>
              <a:path w="18414" h="98425">
                <a:moveTo>
                  <a:pt x="0" y="0"/>
                </a:moveTo>
                <a:lnTo>
                  <a:pt x="18067" y="0"/>
                </a:lnTo>
                <a:lnTo>
                  <a:pt x="18067" y="98374"/>
                </a:lnTo>
                <a:lnTo>
                  <a:pt x="0" y="983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78238"/>
            <a:ext cx="1061720" cy="487680"/>
            <a:chOff x="1871455" y="978238"/>
            <a:chExt cx="1061720" cy="487680"/>
          </a:xfrm>
        </p:grpSpPr>
        <p:sp>
          <p:nvSpPr>
            <p:cNvPr id="26" name="object 26"/>
            <p:cNvSpPr/>
            <p:nvPr/>
          </p:nvSpPr>
          <p:spPr>
            <a:xfrm>
              <a:off x="2402281" y="1228077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0"/>
                  </a:moveTo>
                  <a:lnTo>
                    <a:pt x="0" y="2377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87272"/>
              <a:ext cx="1043940" cy="241300"/>
            </a:xfrm>
            <a:custGeom>
              <a:avLst/>
              <a:gdLst/>
              <a:ahLst/>
              <a:cxnLst/>
              <a:rect l="l" t="t" r="r" b="b"/>
              <a:pathLst>
                <a:path w="1043939" h="241300">
                  <a:moveTo>
                    <a:pt x="1043533" y="240804"/>
                  </a:moveTo>
                  <a:lnTo>
                    <a:pt x="0" y="24080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4080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87272"/>
              <a:ext cx="1043940" cy="241300"/>
            </a:xfrm>
            <a:custGeom>
              <a:avLst/>
              <a:gdLst/>
              <a:ahLst/>
              <a:cxnLst/>
              <a:rect l="l" t="t" r="r" b="b"/>
              <a:pathLst>
                <a:path w="1043939" h="241300">
                  <a:moveTo>
                    <a:pt x="0" y="0"/>
                  </a:moveTo>
                  <a:lnTo>
                    <a:pt x="1043533" y="0"/>
                  </a:lnTo>
                  <a:lnTo>
                    <a:pt x="1043533" y="240804"/>
                  </a:lnTo>
                  <a:lnTo>
                    <a:pt x="0" y="2408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0800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10336"/>
            <a:ext cx="18415" cy="245110"/>
          </a:xfrm>
          <a:custGeom>
            <a:avLst/>
            <a:gdLst/>
            <a:ahLst/>
            <a:cxnLst/>
            <a:rect l="l" t="t" r="r" b="b"/>
            <a:pathLst>
              <a:path w="18414" h="245109">
                <a:moveTo>
                  <a:pt x="0" y="0"/>
                </a:moveTo>
                <a:lnTo>
                  <a:pt x="18067" y="0"/>
                </a:lnTo>
                <a:lnTo>
                  <a:pt x="18067" y="244970"/>
                </a:lnTo>
                <a:lnTo>
                  <a:pt x="0" y="2449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46272"/>
            <a:ext cx="1061720" cy="345440"/>
            <a:chOff x="3030927" y="1146272"/>
            <a:chExt cx="1061720" cy="345440"/>
          </a:xfrm>
        </p:grpSpPr>
        <p:sp>
          <p:nvSpPr>
            <p:cNvPr id="32" name="object 32"/>
            <p:cNvSpPr/>
            <p:nvPr/>
          </p:nvSpPr>
          <p:spPr>
            <a:xfrm>
              <a:off x="3561702" y="1328889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59">
                  <a:moveTo>
                    <a:pt x="0" y="0"/>
                  </a:moveTo>
                  <a:lnTo>
                    <a:pt x="0" y="1624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55306"/>
              <a:ext cx="1043940" cy="173990"/>
            </a:xfrm>
            <a:custGeom>
              <a:avLst/>
              <a:gdLst/>
              <a:ahLst/>
              <a:cxnLst/>
              <a:rect l="l" t="t" r="r" b="b"/>
              <a:pathLst>
                <a:path w="1043939" h="173990">
                  <a:moveTo>
                    <a:pt x="1043482" y="173583"/>
                  </a:moveTo>
                  <a:lnTo>
                    <a:pt x="0" y="17358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7358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55306"/>
              <a:ext cx="1043940" cy="173990"/>
            </a:xfrm>
            <a:custGeom>
              <a:avLst/>
              <a:gdLst/>
              <a:ahLst/>
              <a:cxnLst/>
              <a:rect l="l" t="t" r="r" b="b"/>
              <a:pathLst>
                <a:path w="1043939" h="173990">
                  <a:moveTo>
                    <a:pt x="0" y="0"/>
                  </a:moveTo>
                  <a:lnTo>
                    <a:pt x="1043482" y="0"/>
                  </a:lnTo>
                  <a:lnTo>
                    <a:pt x="1043482" y="173583"/>
                  </a:lnTo>
                  <a:lnTo>
                    <a:pt x="0" y="1735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070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55241"/>
            <a:ext cx="18415" cy="128270"/>
          </a:xfrm>
          <a:custGeom>
            <a:avLst/>
            <a:gdLst/>
            <a:ahLst/>
            <a:cxnLst/>
            <a:rect l="l" t="t" r="r" b="b"/>
            <a:pathLst>
              <a:path w="18414" h="128269">
                <a:moveTo>
                  <a:pt x="0" y="0"/>
                </a:moveTo>
                <a:lnTo>
                  <a:pt x="18067" y="0"/>
                </a:lnTo>
                <a:lnTo>
                  <a:pt x="18067" y="127749"/>
                </a:lnTo>
                <a:lnTo>
                  <a:pt x="0" y="1277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73957"/>
            <a:ext cx="1061720" cy="640080"/>
            <a:chOff x="4190348" y="1973957"/>
            <a:chExt cx="1061720" cy="640080"/>
          </a:xfrm>
        </p:grpSpPr>
        <p:sp>
          <p:nvSpPr>
            <p:cNvPr id="38" name="object 38"/>
            <p:cNvSpPr/>
            <p:nvPr/>
          </p:nvSpPr>
          <p:spPr>
            <a:xfrm>
              <a:off x="4721123" y="2259901"/>
              <a:ext cx="0" cy="353695"/>
            </a:xfrm>
            <a:custGeom>
              <a:avLst/>
              <a:gdLst/>
              <a:ahLst/>
              <a:cxnLst/>
              <a:rect l="l" t="t" r="r" b="b"/>
              <a:pathLst>
                <a:path h="353694">
                  <a:moveTo>
                    <a:pt x="0" y="0"/>
                  </a:moveTo>
                  <a:lnTo>
                    <a:pt x="0" y="3535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82990"/>
              <a:ext cx="1043940" cy="277495"/>
            </a:xfrm>
            <a:custGeom>
              <a:avLst/>
              <a:gdLst/>
              <a:ahLst/>
              <a:cxnLst/>
              <a:rect l="l" t="t" r="r" b="b"/>
              <a:pathLst>
                <a:path w="1043939" h="277494">
                  <a:moveTo>
                    <a:pt x="1043533" y="276923"/>
                  </a:moveTo>
                  <a:lnTo>
                    <a:pt x="0" y="27692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692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82990"/>
              <a:ext cx="1043940" cy="277495"/>
            </a:xfrm>
            <a:custGeom>
              <a:avLst/>
              <a:gdLst/>
              <a:ahLst/>
              <a:cxnLst/>
              <a:rect l="l" t="t" r="r" b="b"/>
              <a:pathLst>
                <a:path w="1043939" h="277494">
                  <a:moveTo>
                    <a:pt x="0" y="0"/>
                  </a:moveTo>
                  <a:lnTo>
                    <a:pt x="1043533" y="0"/>
                  </a:lnTo>
                  <a:lnTo>
                    <a:pt x="1043533" y="276923"/>
                  </a:lnTo>
                  <a:lnTo>
                    <a:pt x="0" y="2769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579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856780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9261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0875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1756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211212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65808"/>
              <a:ext cx="34925" cy="2669540"/>
            </a:xfrm>
            <a:custGeom>
              <a:avLst/>
              <a:gdLst/>
              <a:ahLst/>
              <a:cxnLst/>
              <a:rect l="l" t="t" r="r" b="b"/>
              <a:pathLst>
                <a:path w="34925" h="2669540">
                  <a:moveTo>
                    <a:pt x="0" y="2669133"/>
                  </a:moveTo>
                  <a:lnTo>
                    <a:pt x="34772" y="2669133"/>
                  </a:lnTo>
                </a:path>
                <a:path w="34925" h="2669540">
                  <a:moveTo>
                    <a:pt x="0" y="1334592"/>
                  </a:moveTo>
                  <a:lnTo>
                    <a:pt x="34772" y="1334592"/>
                  </a:lnTo>
                </a:path>
                <a:path w="34925" h="26695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6919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573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2114" marR="5080" indent="-120586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1-palmitoyl-2-docosahexaenoyl-</a:t>
            </a:r>
            <a:r>
              <a:rPr spc="-25" dirty="0"/>
              <a:t>GPC </a:t>
            </a:r>
            <a:r>
              <a:rPr spc="-10" dirty="0"/>
              <a:t>(16:0/22:6)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278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1427810"/>
            <a:ext cx="18415" cy="809625"/>
          </a:xfrm>
          <a:custGeom>
            <a:avLst/>
            <a:gdLst/>
            <a:ahLst/>
            <a:cxnLst/>
            <a:rect l="l" t="t" r="r" b="b"/>
            <a:pathLst>
              <a:path w="18415" h="809625">
                <a:moveTo>
                  <a:pt x="0" y="809129"/>
                </a:moveTo>
                <a:lnTo>
                  <a:pt x="18072" y="809129"/>
                </a:lnTo>
                <a:lnTo>
                  <a:pt x="18072" y="0"/>
                </a:lnTo>
                <a:lnTo>
                  <a:pt x="0" y="0"/>
                </a:lnTo>
                <a:lnTo>
                  <a:pt x="0" y="8091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28785"/>
            <a:ext cx="0" cy="162560"/>
          </a:xfrm>
          <a:custGeom>
            <a:avLst/>
            <a:gdLst/>
            <a:ahLst/>
            <a:cxnLst/>
            <a:rect l="l" t="t" r="r" b="b"/>
            <a:pathLst>
              <a:path h="162560">
                <a:moveTo>
                  <a:pt x="0" y="0"/>
                </a:moveTo>
                <a:lnTo>
                  <a:pt x="0" y="162166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909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2632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67825"/>
            <a:ext cx="0" cy="221615"/>
          </a:xfrm>
          <a:custGeom>
            <a:avLst/>
            <a:gdLst/>
            <a:ahLst/>
            <a:cxnLst/>
            <a:rect l="l" t="t" r="r" b="b"/>
            <a:pathLst>
              <a:path h="221614">
                <a:moveTo>
                  <a:pt x="0" y="0"/>
                </a:moveTo>
                <a:lnTo>
                  <a:pt x="0" y="221449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2263279"/>
            <a:ext cx="18415" cy="57150"/>
          </a:xfrm>
          <a:custGeom>
            <a:avLst/>
            <a:gdLst/>
            <a:ahLst/>
            <a:cxnLst/>
            <a:rect l="l" t="t" r="r" b="b"/>
            <a:pathLst>
              <a:path w="18414" h="57150">
                <a:moveTo>
                  <a:pt x="0" y="56857"/>
                </a:moveTo>
                <a:lnTo>
                  <a:pt x="18072" y="56857"/>
                </a:lnTo>
                <a:lnTo>
                  <a:pt x="18072" y="0"/>
                </a:lnTo>
                <a:lnTo>
                  <a:pt x="0" y="0"/>
                </a:lnTo>
                <a:lnTo>
                  <a:pt x="0" y="5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892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898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98674"/>
            <a:ext cx="0" cy="78105"/>
          </a:xfrm>
          <a:custGeom>
            <a:avLst/>
            <a:gdLst/>
            <a:ahLst/>
            <a:cxnLst/>
            <a:rect l="l" t="t" r="r" b="b"/>
            <a:pathLst>
              <a:path h="78105">
                <a:moveTo>
                  <a:pt x="0" y="0"/>
                </a:moveTo>
                <a:lnTo>
                  <a:pt x="0" y="78092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1689887"/>
            <a:ext cx="18415" cy="284480"/>
          </a:xfrm>
          <a:custGeom>
            <a:avLst/>
            <a:gdLst/>
            <a:ahLst/>
            <a:cxnLst/>
            <a:rect l="l" t="t" r="r" b="b"/>
            <a:pathLst>
              <a:path w="18414" h="284480">
                <a:moveTo>
                  <a:pt x="0" y="284022"/>
                </a:moveTo>
                <a:lnTo>
                  <a:pt x="18072" y="284022"/>
                </a:lnTo>
                <a:lnTo>
                  <a:pt x="18072" y="0"/>
                </a:lnTo>
                <a:lnTo>
                  <a:pt x="0" y="0"/>
                </a:lnTo>
                <a:lnTo>
                  <a:pt x="0" y="2840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767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050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33484"/>
            <a:ext cx="0" cy="196850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0"/>
                </a:moveTo>
                <a:lnTo>
                  <a:pt x="0" y="196697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1905050"/>
            <a:ext cx="18415" cy="481965"/>
          </a:xfrm>
          <a:custGeom>
            <a:avLst/>
            <a:gdLst/>
            <a:ahLst/>
            <a:cxnLst/>
            <a:rect l="l" t="t" r="r" b="b"/>
            <a:pathLst>
              <a:path w="18414" h="481964">
                <a:moveTo>
                  <a:pt x="0" y="481660"/>
                </a:moveTo>
                <a:lnTo>
                  <a:pt x="18072" y="481660"/>
                </a:lnTo>
                <a:lnTo>
                  <a:pt x="18072" y="0"/>
                </a:lnTo>
                <a:lnTo>
                  <a:pt x="0" y="0"/>
                </a:lnTo>
                <a:lnTo>
                  <a:pt x="0" y="4816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301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3" y="1427810"/>
            <a:ext cx="18415" cy="809625"/>
          </a:xfrm>
          <a:custGeom>
            <a:avLst/>
            <a:gdLst/>
            <a:ahLst/>
            <a:cxnLst/>
            <a:rect l="l" t="t" r="r" b="b"/>
            <a:pathLst>
              <a:path w="18415" h="809625">
                <a:moveTo>
                  <a:pt x="0" y="0"/>
                </a:moveTo>
                <a:lnTo>
                  <a:pt x="18072" y="0"/>
                </a:lnTo>
                <a:lnTo>
                  <a:pt x="18072" y="809129"/>
                </a:lnTo>
                <a:lnTo>
                  <a:pt x="0" y="8091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2227903"/>
            <a:ext cx="1061720" cy="763270"/>
            <a:chOff x="712031" y="2227903"/>
            <a:chExt cx="1061720" cy="763270"/>
          </a:xfrm>
        </p:grpSpPr>
        <p:sp>
          <p:nvSpPr>
            <p:cNvPr id="20" name="object 20"/>
            <p:cNvSpPr/>
            <p:nvPr/>
          </p:nvSpPr>
          <p:spPr>
            <a:xfrm>
              <a:off x="1242809" y="2828772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179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36939"/>
              <a:ext cx="1043940" cy="592455"/>
            </a:xfrm>
            <a:custGeom>
              <a:avLst/>
              <a:gdLst/>
              <a:ahLst/>
              <a:cxnLst/>
              <a:rect l="l" t="t" r="r" b="b"/>
              <a:pathLst>
                <a:path w="1043939" h="592455">
                  <a:moveTo>
                    <a:pt x="1043482" y="591845"/>
                  </a:moveTo>
                  <a:lnTo>
                    <a:pt x="0" y="59184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184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36939"/>
              <a:ext cx="1043940" cy="592455"/>
            </a:xfrm>
            <a:custGeom>
              <a:avLst/>
              <a:gdLst/>
              <a:ahLst/>
              <a:cxnLst/>
              <a:rect l="l" t="t" r="r" b="b"/>
              <a:pathLst>
                <a:path w="1043939" h="592455">
                  <a:moveTo>
                    <a:pt x="0" y="0"/>
                  </a:moveTo>
                  <a:lnTo>
                    <a:pt x="1043482" y="0"/>
                  </a:lnTo>
                  <a:lnTo>
                    <a:pt x="1043482" y="591845"/>
                  </a:lnTo>
                  <a:lnTo>
                    <a:pt x="0" y="591845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738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2263279"/>
            <a:ext cx="18415" cy="57150"/>
          </a:xfrm>
          <a:custGeom>
            <a:avLst/>
            <a:gdLst/>
            <a:ahLst/>
            <a:cxnLst/>
            <a:rect l="l" t="t" r="r" b="b"/>
            <a:pathLst>
              <a:path w="18414" h="57150">
                <a:moveTo>
                  <a:pt x="0" y="0"/>
                </a:moveTo>
                <a:lnTo>
                  <a:pt x="18072" y="0"/>
                </a:lnTo>
                <a:lnTo>
                  <a:pt x="18072" y="56857"/>
                </a:lnTo>
                <a:lnTo>
                  <a:pt x="0" y="568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2311101"/>
            <a:ext cx="1061720" cy="378460"/>
            <a:chOff x="1871453" y="2311101"/>
            <a:chExt cx="1061720" cy="378460"/>
          </a:xfrm>
        </p:grpSpPr>
        <p:sp>
          <p:nvSpPr>
            <p:cNvPr id="26" name="object 26"/>
            <p:cNvSpPr/>
            <p:nvPr/>
          </p:nvSpPr>
          <p:spPr>
            <a:xfrm>
              <a:off x="2402281" y="2467813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146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20137"/>
              <a:ext cx="1043940" cy="147955"/>
            </a:xfrm>
            <a:custGeom>
              <a:avLst/>
              <a:gdLst/>
              <a:ahLst/>
              <a:cxnLst/>
              <a:rect l="l" t="t" r="r" b="b"/>
              <a:pathLst>
                <a:path w="1043939" h="147955">
                  <a:moveTo>
                    <a:pt x="1043533" y="147688"/>
                  </a:moveTo>
                  <a:lnTo>
                    <a:pt x="0" y="1476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768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20137"/>
              <a:ext cx="1043940" cy="147955"/>
            </a:xfrm>
            <a:custGeom>
              <a:avLst/>
              <a:gdLst/>
              <a:ahLst/>
              <a:cxnLst/>
              <a:rect l="l" t="t" r="r" b="b"/>
              <a:pathLst>
                <a:path w="1043939" h="147955">
                  <a:moveTo>
                    <a:pt x="0" y="0"/>
                  </a:moveTo>
                  <a:lnTo>
                    <a:pt x="1043533" y="0"/>
                  </a:lnTo>
                  <a:lnTo>
                    <a:pt x="1043533" y="147688"/>
                  </a:lnTo>
                  <a:lnTo>
                    <a:pt x="0" y="14768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39280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1689887"/>
            <a:ext cx="18415" cy="284480"/>
          </a:xfrm>
          <a:custGeom>
            <a:avLst/>
            <a:gdLst/>
            <a:ahLst/>
            <a:cxnLst/>
            <a:rect l="l" t="t" r="r" b="b"/>
            <a:pathLst>
              <a:path w="18414" h="284480">
                <a:moveTo>
                  <a:pt x="0" y="0"/>
                </a:moveTo>
                <a:lnTo>
                  <a:pt x="18072" y="0"/>
                </a:lnTo>
                <a:lnTo>
                  <a:pt x="18072" y="284022"/>
                </a:lnTo>
                <a:lnTo>
                  <a:pt x="0" y="2840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1964874"/>
            <a:ext cx="1061720" cy="612140"/>
            <a:chOff x="3030924" y="1964874"/>
            <a:chExt cx="1061720" cy="612140"/>
          </a:xfrm>
        </p:grpSpPr>
        <p:sp>
          <p:nvSpPr>
            <p:cNvPr id="32" name="object 32"/>
            <p:cNvSpPr/>
            <p:nvPr/>
          </p:nvSpPr>
          <p:spPr>
            <a:xfrm>
              <a:off x="3561702" y="249867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809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73910"/>
              <a:ext cx="1043940" cy="525145"/>
            </a:xfrm>
            <a:custGeom>
              <a:avLst/>
              <a:gdLst/>
              <a:ahLst/>
              <a:cxnLst/>
              <a:rect l="l" t="t" r="r" b="b"/>
              <a:pathLst>
                <a:path w="1043939" h="525144">
                  <a:moveTo>
                    <a:pt x="1043482" y="524763"/>
                  </a:moveTo>
                  <a:lnTo>
                    <a:pt x="0" y="52476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2476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73910"/>
              <a:ext cx="1043940" cy="525145"/>
            </a:xfrm>
            <a:custGeom>
              <a:avLst/>
              <a:gdLst/>
              <a:ahLst/>
              <a:cxnLst/>
              <a:rect l="l" t="t" r="r" b="b"/>
              <a:pathLst>
                <a:path w="1043939" h="525144">
                  <a:moveTo>
                    <a:pt x="0" y="0"/>
                  </a:moveTo>
                  <a:lnTo>
                    <a:pt x="1043482" y="0"/>
                  </a:lnTo>
                  <a:lnTo>
                    <a:pt x="1043482" y="524763"/>
                  </a:lnTo>
                  <a:lnTo>
                    <a:pt x="0" y="52476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063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7" y="1905050"/>
            <a:ext cx="18415" cy="481965"/>
          </a:xfrm>
          <a:custGeom>
            <a:avLst/>
            <a:gdLst/>
            <a:ahLst/>
            <a:cxnLst/>
            <a:rect l="l" t="t" r="r" b="b"/>
            <a:pathLst>
              <a:path w="18414" h="481964">
                <a:moveTo>
                  <a:pt x="0" y="0"/>
                </a:moveTo>
                <a:lnTo>
                  <a:pt x="18072" y="0"/>
                </a:lnTo>
                <a:lnTo>
                  <a:pt x="18072" y="481660"/>
                </a:lnTo>
                <a:lnTo>
                  <a:pt x="0" y="4816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5" y="2377675"/>
            <a:ext cx="1061720" cy="553085"/>
            <a:chOff x="4190345" y="2377675"/>
            <a:chExt cx="1061720" cy="553085"/>
          </a:xfrm>
        </p:grpSpPr>
        <p:sp>
          <p:nvSpPr>
            <p:cNvPr id="38" name="object 38"/>
            <p:cNvSpPr/>
            <p:nvPr/>
          </p:nvSpPr>
          <p:spPr>
            <a:xfrm>
              <a:off x="4721123" y="2733471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71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86711"/>
              <a:ext cx="1043940" cy="347345"/>
            </a:xfrm>
            <a:custGeom>
              <a:avLst/>
              <a:gdLst/>
              <a:ahLst/>
              <a:cxnLst/>
              <a:rect l="l" t="t" r="r" b="b"/>
              <a:pathLst>
                <a:path w="1043939" h="347344">
                  <a:moveTo>
                    <a:pt x="1043533" y="346773"/>
                  </a:moveTo>
                  <a:lnTo>
                    <a:pt x="0" y="34677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6773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86711"/>
              <a:ext cx="1043940" cy="347345"/>
            </a:xfrm>
            <a:custGeom>
              <a:avLst/>
              <a:gdLst/>
              <a:ahLst/>
              <a:cxnLst/>
              <a:rect l="l" t="t" r="r" b="b"/>
              <a:pathLst>
                <a:path w="1043939" h="347344">
                  <a:moveTo>
                    <a:pt x="0" y="0"/>
                  </a:moveTo>
                  <a:lnTo>
                    <a:pt x="1043533" y="0"/>
                  </a:lnTo>
                  <a:lnTo>
                    <a:pt x="1043533" y="346773"/>
                  </a:lnTo>
                  <a:lnTo>
                    <a:pt x="0" y="34677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482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6" y="1878431"/>
            <a:ext cx="74358" cy="74361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8" y="1092327"/>
            <a:ext cx="74307" cy="74361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69" y="781126"/>
            <a:ext cx="74358" cy="74361"/>
          </a:xfrm>
          <a:prstGeom prst="rect">
            <a:avLst/>
          </a:prstGeom>
        </p:spPr>
      </p:pic>
      <p:grpSp>
        <p:nvGrpSpPr>
          <p:cNvPr id="46" name="object 46"/>
          <p:cNvGrpSpPr/>
          <p:nvPr/>
        </p:nvGrpSpPr>
        <p:grpSpPr>
          <a:xfrm>
            <a:off x="1207693" y="2268880"/>
            <a:ext cx="70485" cy="70485"/>
            <a:chOff x="1207693" y="2268880"/>
            <a:chExt cx="70485" cy="70485"/>
          </a:xfrm>
        </p:grpSpPr>
        <p:sp>
          <p:nvSpPr>
            <p:cNvPr id="47" name="object 47"/>
            <p:cNvSpPr/>
            <p:nvPr/>
          </p:nvSpPr>
          <p:spPr>
            <a:xfrm>
              <a:off x="1207693" y="230395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42809" y="226888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2367165" y="2340229"/>
            <a:ext cx="70485" cy="70485"/>
            <a:chOff x="2367165" y="2340229"/>
            <a:chExt cx="70485" cy="70485"/>
          </a:xfrm>
        </p:grpSpPr>
        <p:sp>
          <p:nvSpPr>
            <p:cNvPr id="50" name="object 50"/>
            <p:cNvSpPr/>
            <p:nvPr/>
          </p:nvSpPr>
          <p:spPr>
            <a:xfrm>
              <a:off x="2367165" y="237529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02281" y="234022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3526586" y="2138565"/>
            <a:ext cx="70485" cy="70485"/>
            <a:chOff x="3526586" y="2138565"/>
            <a:chExt cx="70485" cy="70485"/>
          </a:xfrm>
        </p:grpSpPr>
        <p:sp>
          <p:nvSpPr>
            <p:cNvPr id="53" name="object 53"/>
            <p:cNvSpPr/>
            <p:nvPr/>
          </p:nvSpPr>
          <p:spPr>
            <a:xfrm>
              <a:off x="3526586" y="217368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561702" y="213856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6" name="object 56"/>
            <p:cNvSpPr/>
            <p:nvPr/>
          </p:nvSpPr>
          <p:spPr>
            <a:xfrm>
              <a:off x="4686045" y="238109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721123" y="2345982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330592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248686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12368" y="166776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12368" y="84871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268784" y="31974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6" name="object 7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7" name="object 77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8" name="object 78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9" name="object 79"/>
          <p:cNvSpPr txBox="1"/>
          <p:nvPr/>
        </p:nvSpPr>
        <p:spPr>
          <a:xfrm>
            <a:off x="3108238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311649" y="4324542"/>
            <a:ext cx="58764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8784" y="237837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68784" y="15593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68784" y="7402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943992" y="0"/>
            <a:ext cx="20751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nonadecanoate</a:t>
            </a:r>
            <a:r>
              <a:rPr sz="1650" spc="-6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(19:0)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420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942058"/>
            <a:ext cx="18415" cy="335915"/>
          </a:xfrm>
          <a:custGeom>
            <a:avLst/>
            <a:gdLst/>
            <a:ahLst/>
            <a:cxnLst/>
            <a:rect l="l" t="t" r="r" b="b"/>
            <a:pathLst>
              <a:path w="18415" h="335914">
                <a:moveTo>
                  <a:pt x="0" y="335711"/>
                </a:moveTo>
                <a:lnTo>
                  <a:pt x="18067" y="335711"/>
                </a:lnTo>
                <a:lnTo>
                  <a:pt x="18067" y="0"/>
                </a:lnTo>
                <a:lnTo>
                  <a:pt x="0" y="0"/>
                </a:lnTo>
                <a:lnTo>
                  <a:pt x="0" y="335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10218"/>
            <a:ext cx="0" cy="71755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0"/>
                </a:moveTo>
                <a:lnTo>
                  <a:pt x="0" y="715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817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675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95881"/>
            <a:ext cx="0" cy="388620"/>
          </a:xfrm>
          <a:custGeom>
            <a:avLst/>
            <a:gdLst/>
            <a:ahLst/>
            <a:cxnLst/>
            <a:rect l="l" t="t" r="r" b="b"/>
            <a:pathLst>
              <a:path h="388619">
                <a:moveTo>
                  <a:pt x="0" y="0"/>
                </a:moveTo>
                <a:lnTo>
                  <a:pt x="0" y="38834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67536"/>
            <a:ext cx="18415" cy="147320"/>
          </a:xfrm>
          <a:custGeom>
            <a:avLst/>
            <a:gdLst/>
            <a:ahLst/>
            <a:cxnLst/>
            <a:rect l="l" t="t" r="r" b="b"/>
            <a:pathLst>
              <a:path w="18414" h="147319">
                <a:moveTo>
                  <a:pt x="0" y="146938"/>
                </a:moveTo>
                <a:lnTo>
                  <a:pt x="18067" y="146938"/>
                </a:lnTo>
                <a:lnTo>
                  <a:pt x="18067" y="0"/>
                </a:lnTo>
                <a:lnTo>
                  <a:pt x="0" y="0"/>
                </a:lnTo>
                <a:lnTo>
                  <a:pt x="0" y="1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842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86051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4">
                <a:moveTo>
                  <a:pt x="0" y="0"/>
                </a:moveTo>
                <a:lnTo>
                  <a:pt x="0" y="1312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590550"/>
          </a:xfrm>
          <a:custGeom>
            <a:avLst/>
            <a:gdLst/>
            <a:ahLst/>
            <a:cxnLst/>
            <a:rect l="l" t="t" r="r" b="b"/>
            <a:pathLst>
              <a:path w="18414" h="590550">
                <a:moveTo>
                  <a:pt x="0" y="590003"/>
                </a:moveTo>
                <a:lnTo>
                  <a:pt x="18067" y="590003"/>
                </a:lnTo>
                <a:lnTo>
                  <a:pt x="18067" y="0"/>
                </a:lnTo>
                <a:lnTo>
                  <a:pt x="0" y="0"/>
                </a:lnTo>
                <a:lnTo>
                  <a:pt x="0" y="590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173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3142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52026"/>
            <a:ext cx="0" cy="282575"/>
          </a:xfrm>
          <a:custGeom>
            <a:avLst/>
            <a:gdLst/>
            <a:ahLst/>
            <a:cxnLst/>
            <a:rect l="l" t="t" r="r" b="b"/>
            <a:pathLst>
              <a:path h="282575">
                <a:moveTo>
                  <a:pt x="0" y="0"/>
                </a:moveTo>
                <a:lnTo>
                  <a:pt x="0" y="2822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314282"/>
            <a:ext cx="18415" cy="191770"/>
          </a:xfrm>
          <a:custGeom>
            <a:avLst/>
            <a:gdLst/>
            <a:ahLst/>
            <a:cxnLst/>
            <a:rect l="l" t="t" r="r" b="b"/>
            <a:pathLst>
              <a:path w="18414" h="191769">
                <a:moveTo>
                  <a:pt x="0" y="191731"/>
                </a:moveTo>
                <a:lnTo>
                  <a:pt x="18067" y="191731"/>
                </a:lnTo>
                <a:lnTo>
                  <a:pt x="18067" y="0"/>
                </a:lnTo>
                <a:lnTo>
                  <a:pt x="0" y="0"/>
                </a:lnTo>
                <a:lnTo>
                  <a:pt x="0" y="1917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343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942058"/>
            <a:ext cx="18415" cy="335915"/>
          </a:xfrm>
          <a:custGeom>
            <a:avLst/>
            <a:gdLst/>
            <a:ahLst/>
            <a:cxnLst/>
            <a:rect l="l" t="t" r="r" b="b"/>
            <a:pathLst>
              <a:path w="18415" h="335914">
                <a:moveTo>
                  <a:pt x="0" y="0"/>
                </a:moveTo>
                <a:lnTo>
                  <a:pt x="18067" y="0"/>
                </a:lnTo>
                <a:lnTo>
                  <a:pt x="18067" y="335711"/>
                </a:lnTo>
                <a:lnTo>
                  <a:pt x="0" y="3357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68736"/>
            <a:ext cx="1061720" cy="513080"/>
            <a:chOff x="712034" y="2268736"/>
            <a:chExt cx="1061720" cy="513080"/>
          </a:xfrm>
        </p:grpSpPr>
        <p:sp>
          <p:nvSpPr>
            <p:cNvPr id="20" name="object 20"/>
            <p:cNvSpPr/>
            <p:nvPr/>
          </p:nvSpPr>
          <p:spPr>
            <a:xfrm>
              <a:off x="1242809" y="2710205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5">
                  <a:moveTo>
                    <a:pt x="0" y="0"/>
                  </a:moveTo>
                  <a:lnTo>
                    <a:pt x="0" y="715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77770"/>
              <a:ext cx="1043940" cy="433070"/>
            </a:xfrm>
            <a:custGeom>
              <a:avLst/>
              <a:gdLst/>
              <a:ahLst/>
              <a:cxnLst/>
              <a:rect l="l" t="t" r="r" b="b"/>
              <a:pathLst>
                <a:path w="1043939" h="433069">
                  <a:moveTo>
                    <a:pt x="1043482" y="432447"/>
                  </a:moveTo>
                  <a:lnTo>
                    <a:pt x="0" y="43244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244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77770"/>
              <a:ext cx="1043940" cy="433070"/>
            </a:xfrm>
            <a:custGeom>
              <a:avLst/>
              <a:gdLst/>
              <a:ahLst/>
              <a:cxnLst/>
              <a:rect l="l" t="t" r="r" b="b"/>
              <a:pathLst>
                <a:path w="1043939" h="433069">
                  <a:moveTo>
                    <a:pt x="0" y="0"/>
                  </a:moveTo>
                  <a:lnTo>
                    <a:pt x="1043482" y="0"/>
                  </a:lnTo>
                  <a:lnTo>
                    <a:pt x="1043482" y="432447"/>
                  </a:lnTo>
                  <a:lnTo>
                    <a:pt x="0" y="4324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0173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67536"/>
            <a:ext cx="18415" cy="147320"/>
          </a:xfrm>
          <a:custGeom>
            <a:avLst/>
            <a:gdLst/>
            <a:ahLst/>
            <a:cxnLst/>
            <a:rect l="l" t="t" r="r" b="b"/>
            <a:pathLst>
              <a:path w="18414" h="147319">
                <a:moveTo>
                  <a:pt x="0" y="0"/>
                </a:moveTo>
                <a:lnTo>
                  <a:pt x="18067" y="0"/>
                </a:lnTo>
                <a:lnTo>
                  <a:pt x="18067" y="146938"/>
                </a:lnTo>
                <a:lnTo>
                  <a:pt x="0" y="1469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05441"/>
            <a:ext cx="1061720" cy="878840"/>
            <a:chOff x="1871455" y="1505441"/>
            <a:chExt cx="1061720" cy="878840"/>
          </a:xfrm>
        </p:grpSpPr>
        <p:sp>
          <p:nvSpPr>
            <p:cNvPr id="26" name="object 26"/>
            <p:cNvSpPr/>
            <p:nvPr/>
          </p:nvSpPr>
          <p:spPr>
            <a:xfrm>
              <a:off x="2402281" y="1995881"/>
              <a:ext cx="0" cy="388620"/>
            </a:xfrm>
            <a:custGeom>
              <a:avLst/>
              <a:gdLst/>
              <a:ahLst/>
              <a:cxnLst/>
              <a:rect l="l" t="t" r="r" b="b"/>
              <a:pathLst>
                <a:path h="388619">
                  <a:moveTo>
                    <a:pt x="0" y="0"/>
                  </a:moveTo>
                  <a:lnTo>
                    <a:pt x="0" y="3883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14475"/>
              <a:ext cx="1043940" cy="481965"/>
            </a:xfrm>
            <a:custGeom>
              <a:avLst/>
              <a:gdLst/>
              <a:ahLst/>
              <a:cxnLst/>
              <a:rect l="l" t="t" r="r" b="b"/>
              <a:pathLst>
                <a:path w="1043939" h="481964">
                  <a:moveTo>
                    <a:pt x="1043533" y="481406"/>
                  </a:moveTo>
                  <a:lnTo>
                    <a:pt x="0" y="48140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8140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14475"/>
              <a:ext cx="1043940" cy="481965"/>
            </a:xfrm>
            <a:custGeom>
              <a:avLst/>
              <a:gdLst/>
              <a:ahLst/>
              <a:cxnLst/>
              <a:rect l="l" t="t" r="r" b="b"/>
              <a:pathLst>
                <a:path w="1043939" h="481964">
                  <a:moveTo>
                    <a:pt x="0" y="0"/>
                  </a:moveTo>
                  <a:lnTo>
                    <a:pt x="1043533" y="0"/>
                  </a:lnTo>
                  <a:lnTo>
                    <a:pt x="1043533" y="481406"/>
                  </a:lnTo>
                  <a:lnTo>
                    <a:pt x="0" y="4814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194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590550"/>
          </a:xfrm>
          <a:custGeom>
            <a:avLst/>
            <a:gdLst/>
            <a:ahLst/>
            <a:cxnLst/>
            <a:rect l="l" t="t" r="r" b="b"/>
            <a:pathLst>
              <a:path w="18414" h="590550">
                <a:moveTo>
                  <a:pt x="0" y="0"/>
                </a:moveTo>
                <a:lnTo>
                  <a:pt x="18067" y="0"/>
                </a:lnTo>
                <a:lnTo>
                  <a:pt x="18067" y="590003"/>
                </a:lnTo>
                <a:lnTo>
                  <a:pt x="0" y="5900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88106"/>
            <a:ext cx="1061720" cy="729615"/>
            <a:chOff x="3030927" y="1288106"/>
            <a:chExt cx="1061720" cy="729615"/>
          </a:xfrm>
        </p:grpSpPr>
        <p:sp>
          <p:nvSpPr>
            <p:cNvPr id="32" name="object 32"/>
            <p:cNvSpPr/>
            <p:nvPr/>
          </p:nvSpPr>
          <p:spPr>
            <a:xfrm>
              <a:off x="3561702" y="1886051"/>
              <a:ext cx="0" cy="131445"/>
            </a:xfrm>
            <a:custGeom>
              <a:avLst/>
              <a:gdLst/>
              <a:ahLst/>
              <a:cxnLst/>
              <a:rect l="l" t="t" r="r" b="b"/>
              <a:pathLst>
                <a:path h="131444">
                  <a:moveTo>
                    <a:pt x="0" y="0"/>
                  </a:moveTo>
                  <a:lnTo>
                    <a:pt x="0" y="1312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97139"/>
              <a:ext cx="1043940" cy="589280"/>
            </a:xfrm>
            <a:custGeom>
              <a:avLst/>
              <a:gdLst/>
              <a:ahLst/>
              <a:cxnLst/>
              <a:rect l="l" t="t" r="r" b="b"/>
              <a:pathLst>
                <a:path w="1043939" h="589280">
                  <a:moveTo>
                    <a:pt x="1043482" y="588911"/>
                  </a:moveTo>
                  <a:lnTo>
                    <a:pt x="0" y="5889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891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97139"/>
              <a:ext cx="1043940" cy="589280"/>
            </a:xfrm>
            <a:custGeom>
              <a:avLst/>
              <a:gdLst/>
              <a:ahLst/>
              <a:cxnLst/>
              <a:rect l="l" t="t" r="r" b="b"/>
              <a:pathLst>
                <a:path w="1043939" h="589280">
                  <a:moveTo>
                    <a:pt x="0" y="0"/>
                  </a:moveTo>
                  <a:lnTo>
                    <a:pt x="1043482" y="0"/>
                  </a:lnTo>
                  <a:lnTo>
                    <a:pt x="1043482" y="588911"/>
                  </a:lnTo>
                  <a:lnTo>
                    <a:pt x="0" y="5889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2932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314282"/>
            <a:ext cx="18415" cy="191770"/>
          </a:xfrm>
          <a:custGeom>
            <a:avLst/>
            <a:gdLst/>
            <a:ahLst/>
            <a:cxnLst/>
            <a:rect l="l" t="t" r="r" b="b"/>
            <a:pathLst>
              <a:path w="18414" h="191769">
                <a:moveTo>
                  <a:pt x="0" y="0"/>
                </a:moveTo>
                <a:lnTo>
                  <a:pt x="18067" y="0"/>
                </a:lnTo>
                <a:lnTo>
                  <a:pt x="18067" y="191731"/>
                </a:lnTo>
                <a:lnTo>
                  <a:pt x="0" y="1917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96981"/>
            <a:ext cx="1061720" cy="537845"/>
            <a:chOff x="4190348" y="2496981"/>
            <a:chExt cx="1061720" cy="537845"/>
          </a:xfrm>
        </p:grpSpPr>
        <p:sp>
          <p:nvSpPr>
            <p:cNvPr id="38" name="object 38"/>
            <p:cNvSpPr/>
            <p:nvPr/>
          </p:nvSpPr>
          <p:spPr>
            <a:xfrm>
              <a:off x="4721123" y="2752026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0"/>
                  </a:moveTo>
                  <a:lnTo>
                    <a:pt x="0" y="2822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06014"/>
              <a:ext cx="1043940" cy="246379"/>
            </a:xfrm>
            <a:custGeom>
              <a:avLst/>
              <a:gdLst/>
              <a:ahLst/>
              <a:cxnLst/>
              <a:rect l="l" t="t" r="r" b="b"/>
              <a:pathLst>
                <a:path w="1043939" h="246380">
                  <a:moveTo>
                    <a:pt x="1043533" y="246011"/>
                  </a:moveTo>
                  <a:lnTo>
                    <a:pt x="0" y="2460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4601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06014"/>
              <a:ext cx="1043940" cy="246379"/>
            </a:xfrm>
            <a:custGeom>
              <a:avLst/>
              <a:gdLst/>
              <a:ahLst/>
              <a:cxnLst/>
              <a:rect l="l" t="t" r="r" b="b"/>
              <a:pathLst>
                <a:path w="1043939" h="246380">
                  <a:moveTo>
                    <a:pt x="0" y="0"/>
                  </a:moveTo>
                  <a:lnTo>
                    <a:pt x="1043533" y="0"/>
                  </a:lnTo>
                  <a:lnTo>
                    <a:pt x="1043533" y="246011"/>
                  </a:lnTo>
                  <a:lnTo>
                    <a:pt x="0" y="2460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047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4463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7458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48391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262522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338313"/>
              <a:ext cx="34925" cy="2797175"/>
            </a:xfrm>
            <a:custGeom>
              <a:avLst/>
              <a:gdLst/>
              <a:ahLst/>
              <a:cxnLst/>
              <a:rect l="l" t="t" r="r" b="b"/>
              <a:pathLst>
                <a:path w="34925" h="2797175">
                  <a:moveTo>
                    <a:pt x="0" y="2796628"/>
                  </a:moveTo>
                  <a:lnTo>
                    <a:pt x="34772" y="2796628"/>
                  </a:lnTo>
                </a:path>
                <a:path w="34925" h="2797175">
                  <a:moveTo>
                    <a:pt x="0" y="1864423"/>
                  </a:moveTo>
                  <a:lnTo>
                    <a:pt x="34772" y="1864423"/>
                  </a:lnTo>
                </a:path>
                <a:path w="34925" h="2797175">
                  <a:moveTo>
                    <a:pt x="0" y="932205"/>
                  </a:moveTo>
                  <a:lnTo>
                    <a:pt x="34772" y="932205"/>
                  </a:lnTo>
                </a:path>
                <a:path w="34925" h="27971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942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15576" y="4341266"/>
            <a:ext cx="93702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51298" y="4324542"/>
            <a:ext cx="8873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514525" y="4323803"/>
            <a:ext cx="63404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1620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2298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868044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1-palmitoleoyl-2-linoleoyl-</a:t>
            </a:r>
            <a:r>
              <a:rPr spc="-25" dirty="0"/>
              <a:t>GPC </a:t>
            </a:r>
            <a:r>
              <a:rPr spc="-10" dirty="0"/>
              <a:t>(16:1/18:2)*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6412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641271"/>
            <a:ext cx="18415" cy="567055"/>
          </a:xfrm>
          <a:custGeom>
            <a:avLst/>
            <a:gdLst/>
            <a:ahLst/>
            <a:cxnLst/>
            <a:rect l="l" t="t" r="r" b="b"/>
            <a:pathLst>
              <a:path w="18415" h="567055">
                <a:moveTo>
                  <a:pt x="0" y="566940"/>
                </a:moveTo>
                <a:lnTo>
                  <a:pt x="18067" y="566940"/>
                </a:lnTo>
                <a:lnTo>
                  <a:pt x="18067" y="0"/>
                </a:lnTo>
                <a:lnTo>
                  <a:pt x="0" y="0"/>
                </a:lnTo>
                <a:lnTo>
                  <a:pt x="0" y="566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88360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75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058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23387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4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800735"/>
          </a:xfrm>
          <a:custGeom>
            <a:avLst/>
            <a:gdLst/>
            <a:ahLst/>
            <a:cxnLst/>
            <a:rect l="l" t="t" r="r" b="b"/>
            <a:pathLst>
              <a:path w="18414" h="800735">
                <a:moveTo>
                  <a:pt x="0" y="800646"/>
                </a:moveTo>
                <a:lnTo>
                  <a:pt x="18067" y="800646"/>
                </a:lnTo>
                <a:lnTo>
                  <a:pt x="18067" y="0"/>
                </a:lnTo>
                <a:lnTo>
                  <a:pt x="0" y="0"/>
                </a:lnTo>
                <a:lnTo>
                  <a:pt x="0" y="800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058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254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42514"/>
            <a:ext cx="0" cy="263525"/>
          </a:xfrm>
          <a:custGeom>
            <a:avLst/>
            <a:gdLst/>
            <a:ahLst/>
            <a:cxnLst/>
            <a:rect l="l" t="t" r="r" b="b"/>
            <a:pathLst>
              <a:path h="263525">
                <a:moveTo>
                  <a:pt x="0" y="0"/>
                </a:moveTo>
                <a:lnTo>
                  <a:pt x="0" y="2633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25461"/>
            <a:ext cx="18415" cy="763905"/>
          </a:xfrm>
          <a:custGeom>
            <a:avLst/>
            <a:gdLst/>
            <a:ahLst/>
            <a:cxnLst/>
            <a:rect l="l" t="t" r="r" b="b"/>
            <a:pathLst>
              <a:path w="18414" h="763905">
                <a:moveTo>
                  <a:pt x="0" y="763739"/>
                </a:moveTo>
                <a:lnTo>
                  <a:pt x="18067" y="763739"/>
                </a:lnTo>
                <a:lnTo>
                  <a:pt x="18067" y="0"/>
                </a:lnTo>
                <a:lnTo>
                  <a:pt x="0" y="0"/>
                </a:lnTo>
                <a:lnTo>
                  <a:pt x="0" y="7637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058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2715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79178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7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271560"/>
            <a:ext cx="18415" cy="181610"/>
          </a:xfrm>
          <a:custGeom>
            <a:avLst/>
            <a:gdLst/>
            <a:ahLst/>
            <a:cxnLst/>
            <a:rect l="l" t="t" r="r" b="b"/>
            <a:pathLst>
              <a:path w="18414" h="181610">
                <a:moveTo>
                  <a:pt x="0" y="181571"/>
                </a:moveTo>
                <a:lnTo>
                  <a:pt x="18067" y="181571"/>
                </a:lnTo>
                <a:lnTo>
                  <a:pt x="18067" y="0"/>
                </a:lnTo>
                <a:lnTo>
                  <a:pt x="0" y="0"/>
                </a:lnTo>
                <a:lnTo>
                  <a:pt x="0" y="181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058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641271"/>
            <a:ext cx="18415" cy="567055"/>
          </a:xfrm>
          <a:custGeom>
            <a:avLst/>
            <a:gdLst/>
            <a:ahLst/>
            <a:cxnLst/>
            <a:rect l="l" t="t" r="r" b="b"/>
            <a:pathLst>
              <a:path w="18415" h="567055">
                <a:moveTo>
                  <a:pt x="0" y="0"/>
                </a:moveTo>
                <a:lnTo>
                  <a:pt x="18067" y="0"/>
                </a:lnTo>
                <a:lnTo>
                  <a:pt x="18067" y="566940"/>
                </a:lnTo>
                <a:lnTo>
                  <a:pt x="0" y="5669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99178"/>
            <a:ext cx="1061720" cy="807085"/>
            <a:chOff x="712034" y="2199178"/>
            <a:chExt cx="1061720" cy="807085"/>
          </a:xfrm>
        </p:grpSpPr>
        <p:sp>
          <p:nvSpPr>
            <p:cNvPr id="20" name="object 20"/>
            <p:cNvSpPr/>
            <p:nvPr/>
          </p:nvSpPr>
          <p:spPr>
            <a:xfrm>
              <a:off x="1242809" y="2888361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75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08212"/>
              <a:ext cx="1043940" cy="680720"/>
            </a:xfrm>
            <a:custGeom>
              <a:avLst/>
              <a:gdLst/>
              <a:ahLst/>
              <a:cxnLst/>
              <a:rect l="l" t="t" r="r" b="b"/>
              <a:pathLst>
                <a:path w="1043939" h="680719">
                  <a:moveTo>
                    <a:pt x="1043482" y="680148"/>
                  </a:moveTo>
                  <a:lnTo>
                    <a:pt x="0" y="68014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8014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08212"/>
              <a:ext cx="1043940" cy="680720"/>
            </a:xfrm>
            <a:custGeom>
              <a:avLst/>
              <a:gdLst/>
              <a:ahLst/>
              <a:cxnLst/>
              <a:rect l="l" t="t" r="r" b="b"/>
              <a:pathLst>
                <a:path w="1043939" h="680719">
                  <a:moveTo>
                    <a:pt x="0" y="0"/>
                  </a:moveTo>
                  <a:lnTo>
                    <a:pt x="1043482" y="0"/>
                  </a:lnTo>
                  <a:lnTo>
                    <a:pt x="1043482" y="680148"/>
                  </a:lnTo>
                  <a:lnTo>
                    <a:pt x="0" y="6801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80653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800735"/>
          </a:xfrm>
          <a:custGeom>
            <a:avLst/>
            <a:gdLst/>
            <a:ahLst/>
            <a:cxnLst/>
            <a:rect l="l" t="t" r="r" b="b"/>
            <a:pathLst>
              <a:path w="18414" h="800735">
                <a:moveTo>
                  <a:pt x="0" y="0"/>
                </a:moveTo>
                <a:lnTo>
                  <a:pt x="18067" y="0"/>
                </a:lnTo>
                <a:lnTo>
                  <a:pt x="18067" y="800646"/>
                </a:lnTo>
                <a:lnTo>
                  <a:pt x="0" y="8006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89249"/>
            <a:ext cx="1061720" cy="1717039"/>
            <a:chOff x="1871455" y="1289249"/>
            <a:chExt cx="1061720" cy="1717039"/>
          </a:xfrm>
        </p:grpSpPr>
        <p:sp>
          <p:nvSpPr>
            <p:cNvPr id="26" name="object 26"/>
            <p:cNvSpPr/>
            <p:nvPr/>
          </p:nvSpPr>
          <p:spPr>
            <a:xfrm>
              <a:off x="2402281" y="2923387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4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98282"/>
              <a:ext cx="1043940" cy="1625600"/>
            </a:xfrm>
            <a:custGeom>
              <a:avLst/>
              <a:gdLst/>
              <a:ahLst/>
              <a:cxnLst/>
              <a:rect l="l" t="t" r="r" b="b"/>
              <a:pathLst>
                <a:path w="1043939" h="1625600">
                  <a:moveTo>
                    <a:pt x="1043533" y="1625104"/>
                  </a:moveTo>
                  <a:lnTo>
                    <a:pt x="0" y="162510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2510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98282"/>
              <a:ext cx="1043940" cy="1625600"/>
            </a:xfrm>
            <a:custGeom>
              <a:avLst/>
              <a:gdLst/>
              <a:ahLst/>
              <a:cxnLst/>
              <a:rect l="l" t="t" r="r" b="b"/>
              <a:pathLst>
                <a:path w="1043939" h="1625600">
                  <a:moveTo>
                    <a:pt x="0" y="0"/>
                  </a:moveTo>
                  <a:lnTo>
                    <a:pt x="1043533" y="0"/>
                  </a:lnTo>
                  <a:lnTo>
                    <a:pt x="1043533" y="1625104"/>
                  </a:lnTo>
                  <a:lnTo>
                    <a:pt x="0" y="16251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548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25461"/>
            <a:ext cx="18415" cy="763905"/>
          </a:xfrm>
          <a:custGeom>
            <a:avLst/>
            <a:gdLst/>
            <a:ahLst/>
            <a:cxnLst/>
            <a:rect l="l" t="t" r="r" b="b"/>
            <a:pathLst>
              <a:path w="18414" h="763905">
                <a:moveTo>
                  <a:pt x="0" y="0"/>
                </a:moveTo>
                <a:lnTo>
                  <a:pt x="18067" y="0"/>
                </a:lnTo>
                <a:lnTo>
                  <a:pt x="18067" y="763739"/>
                </a:lnTo>
                <a:lnTo>
                  <a:pt x="0" y="7637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80167"/>
            <a:ext cx="1061720" cy="1325880"/>
            <a:chOff x="3030927" y="1680167"/>
            <a:chExt cx="1061720" cy="1325880"/>
          </a:xfrm>
        </p:grpSpPr>
        <p:sp>
          <p:nvSpPr>
            <p:cNvPr id="32" name="object 32"/>
            <p:cNvSpPr/>
            <p:nvPr/>
          </p:nvSpPr>
          <p:spPr>
            <a:xfrm>
              <a:off x="3561702" y="2742501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0"/>
                  </a:moveTo>
                  <a:lnTo>
                    <a:pt x="0" y="2633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89201"/>
              <a:ext cx="1043940" cy="1053465"/>
            </a:xfrm>
            <a:custGeom>
              <a:avLst/>
              <a:gdLst/>
              <a:ahLst/>
              <a:cxnLst/>
              <a:rect l="l" t="t" r="r" b="b"/>
              <a:pathLst>
                <a:path w="1043939" h="1053464">
                  <a:moveTo>
                    <a:pt x="1043482" y="1053312"/>
                  </a:moveTo>
                  <a:lnTo>
                    <a:pt x="0" y="105331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5331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89201"/>
              <a:ext cx="1043940" cy="1053465"/>
            </a:xfrm>
            <a:custGeom>
              <a:avLst/>
              <a:gdLst/>
              <a:ahLst/>
              <a:cxnLst/>
              <a:rect l="l" t="t" r="r" b="b"/>
              <a:pathLst>
                <a:path w="1043939" h="1053464">
                  <a:moveTo>
                    <a:pt x="0" y="0"/>
                  </a:moveTo>
                  <a:lnTo>
                    <a:pt x="1043482" y="0"/>
                  </a:lnTo>
                  <a:lnTo>
                    <a:pt x="1043482" y="1053312"/>
                  </a:lnTo>
                  <a:lnTo>
                    <a:pt x="0" y="10533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5808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271560"/>
            <a:ext cx="18415" cy="181610"/>
          </a:xfrm>
          <a:custGeom>
            <a:avLst/>
            <a:gdLst/>
            <a:ahLst/>
            <a:cxnLst/>
            <a:rect l="l" t="t" r="r" b="b"/>
            <a:pathLst>
              <a:path w="18414" h="181610">
                <a:moveTo>
                  <a:pt x="0" y="0"/>
                </a:moveTo>
                <a:lnTo>
                  <a:pt x="18067" y="0"/>
                </a:lnTo>
                <a:lnTo>
                  <a:pt x="18067" y="181571"/>
                </a:lnTo>
                <a:lnTo>
                  <a:pt x="0" y="1815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44098"/>
            <a:ext cx="1061720" cy="561975"/>
            <a:chOff x="4190348" y="2444098"/>
            <a:chExt cx="1061720" cy="561975"/>
          </a:xfrm>
        </p:grpSpPr>
        <p:sp>
          <p:nvSpPr>
            <p:cNvPr id="38" name="object 38"/>
            <p:cNvSpPr/>
            <p:nvPr/>
          </p:nvSpPr>
          <p:spPr>
            <a:xfrm>
              <a:off x="4721123" y="2879178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7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53132"/>
              <a:ext cx="1043940" cy="426084"/>
            </a:xfrm>
            <a:custGeom>
              <a:avLst/>
              <a:gdLst/>
              <a:ahLst/>
              <a:cxnLst/>
              <a:rect l="l" t="t" r="r" b="b"/>
              <a:pathLst>
                <a:path w="1043939" h="426085">
                  <a:moveTo>
                    <a:pt x="1043533" y="426046"/>
                  </a:moveTo>
                  <a:lnTo>
                    <a:pt x="0" y="42604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604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53132"/>
              <a:ext cx="1043940" cy="426084"/>
            </a:xfrm>
            <a:custGeom>
              <a:avLst/>
              <a:gdLst/>
              <a:ahLst/>
              <a:cxnLst/>
              <a:rect l="l" t="t" r="r" b="b"/>
              <a:pathLst>
                <a:path w="1043939" h="426085">
                  <a:moveTo>
                    <a:pt x="0" y="0"/>
                  </a:moveTo>
                  <a:lnTo>
                    <a:pt x="1043533" y="0"/>
                  </a:lnTo>
                  <a:lnTo>
                    <a:pt x="1043533" y="426046"/>
                  </a:lnTo>
                  <a:lnTo>
                    <a:pt x="0" y="4260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797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4850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9514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1891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67384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722515"/>
              <a:ext cx="34925" cy="3402965"/>
            </a:xfrm>
            <a:custGeom>
              <a:avLst/>
              <a:gdLst/>
              <a:ahLst/>
              <a:cxnLst/>
              <a:rect l="l" t="t" r="r" b="b"/>
              <a:pathLst>
                <a:path w="34925" h="3402965">
                  <a:moveTo>
                    <a:pt x="0" y="3402456"/>
                  </a:moveTo>
                  <a:lnTo>
                    <a:pt x="34772" y="3402456"/>
                  </a:lnTo>
                </a:path>
                <a:path w="34925" h="3402965">
                  <a:moveTo>
                    <a:pt x="0" y="2551849"/>
                  </a:moveTo>
                  <a:lnTo>
                    <a:pt x="34772" y="2551849"/>
                  </a:lnTo>
                </a:path>
                <a:path w="34925" h="3402965">
                  <a:moveTo>
                    <a:pt x="0" y="1701253"/>
                  </a:moveTo>
                  <a:lnTo>
                    <a:pt x="34772" y="1701253"/>
                  </a:lnTo>
                </a:path>
                <a:path w="34925" h="3402965">
                  <a:moveTo>
                    <a:pt x="0" y="850595"/>
                  </a:moveTo>
                  <a:lnTo>
                    <a:pt x="34772" y="850595"/>
                  </a:lnTo>
                </a:path>
                <a:path w="34925" h="34029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1658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20324" y="4324542"/>
            <a:ext cx="59074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31526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4646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61401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42504" y="0"/>
            <a:ext cx="28778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1,2-distearoyl-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6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(18:0/18:0)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562610"/>
          </a:xfrm>
          <a:custGeom>
            <a:avLst/>
            <a:gdLst/>
            <a:ahLst/>
            <a:cxnLst/>
            <a:rect l="l" t="t" r="r" b="b"/>
            <a:pathLst>
              <a:path w="18415" h="562610">
                <a:moveTo>
                  <a:pt x="0" y="562470"/>
                </a:moveTo>
                <a:lnTo>
                  <a:pt x="18067" y="562470"/>
                </a:lnTo>
                <a:lnTo>
                  <a:pt x="18067" y="0"/>
                </a:lnTo>
                <a:lnTo>
                  <a:pt x="0" y="0"/>
                </a:lnTo>
                <a:lnTo>
                  <a:pt x="0" y="5624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35086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899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250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021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08378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6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02117"/>
            <a:ext cx="18415" cy="230504"/>
          </a:xfrm>
          <a:custGeom>
            <a:avLst/>
            <a:gdLst/>
            <a:ahLst/>
            <a:cxnLst/>
            <a:rect l="l" t="t" r="r" b="b"/>
            <a:pathLst>
              <a:path w="18414" h="230505">
                <a:moveTo>
                  <a:pt x="0" y="229997"/>
                </a:moveTo>
                <a:lnTo>
                  <a:pt x="18067" y="229997"/>
                </a:lnTo>
                <a:lnTo>
                  <a:pt x="18067" y="0"/>
                </a:lnTo>
                <a:lnTo>
                  <a:pt x="0" y="0"/>
                </a:lnTo>
                <a:lnTo>
                  <a:pt x="0" y="2299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279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755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65146"/>
            <a:ext cx="0" cy="271780"/>
          </a:xfrm>
          <a:custGeom>
            <a:avLst/>
            <a:gdLst/>
            <a:ahLst/>
            <a:cxnLst/>
            <a:rect l="l" t="t" r="r" b="b"/>
            <a:pathLst>
              <a:path h="271780">
                <a:moveTo>
                  <a:pt x="0" y="0"/>
                </a:moveTo>
                <a:lnTo>
                  <a:pt x="0" y="2717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75561"/>
            <a:ext cx="18415" cy="144145"/>
          </a:xfrm>
          <a:custGeom>
            <a:avLst/>
            <a:gdLst/>
            <a:ahLst/>
            <a:cxnLst/>
            <a:rect l="l" t="t" r="r" b="b"/>
            <a:pathLst>
              <a:path w="18414" h="144144">
                <a:moveTo>
                  <a:pt x="0" y="144106"/>
                </a:moveTo>
                <a:lnTo>
                  <a:pt x="18067" y="144106"/>
                </a:lnTo>
                <a:lnTo>
                  <a:pt x="18067" y="0"/>
                </a:lnTo>
                <a:lnTo>
                  <a:pt x="0" y="0"/>
                </a:lnTo>
                <a:lnTo>
                  <a:pt x="0" y="144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369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821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89303"/>
            <a:ext cx="0" cy="46990"/>
          </a:xfrm>
          <a:custGeom>
            <a:avLst/>
            <a:gdLst/>
            <a:ahLst/>
            <a:cxnLst/>
            <a:rect l="l" t="t" r="r" b="b"/>
            <a:pathLst>
              <a:path h="46990">
                <a:moveTo>
                  <a:pt x="0" y="0"/>
                </a:moveTo>
                <a:lnTo>
                  <a:pt x="0" y="463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82167"/>
            <a:ext cx="18415" cy="219075"/>
          </a:xfrm>
          <a:custGeom>
            <a:avLst/>
            <a:gdLst/>
            <a:ahLst/>
            <a:cxnLst/>
            <a:rect l="l" t="t" r="r" b="b"/>
            <a:pathLst>
              <a:path w="18414" h="219075">
                <a:moveTo>
                  <a:pt x="0" y="219024"/>
                </a:moveTo>
                <a:lnTo>
                  <a:pt x="18067" y="219024"/>
                </a:lnTo>
                <a:lnTo>
                  <a:pt x="18067" y="0"/>
                </a:lnTo>
                <a:lnTo>
                  <a:pt x="0" y="0"/>
                </a:lnTo>
                <a:lnTo>
                  <a:pt x="0" y="219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4356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562610"/>
          </a:xfrm>
          <a:custGeom>
            <a:avLst/>
            <a:gdLst/>
            <a:ahLst/>
            <a:cxnLst/>
            <a:rect l="l" t="t" r="r" b="b"/>
            <a:pathLst>
              <a:path w="18415" h="562610">
                <a:moveTo>
                  <a:pt x="0" y="0"/>
                </a:moveTo>
                <a:lnTo>
                  <a:pt x="18067" y="0"/>
                </a:lnTo>
                <a:lnTo>
                  <a:pt x="18067" y="562470"/>
                </a:lnTo>
                <a:lnTo>
                  <a:pt x="0" y="5624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51073"/>
            <a:ext cx="1061720" cy="874394"/>
            <a:chOff x="712034" y="1051073"/>
            <a:chExt cx="1061720" cy="874394"/>
          </a:xfrm>
        </p:grpSpPr>
        <p:sp>
          <p:nvSpPr>
            <p:cNvPr id="20" name="object 20"/>
            <p:cNvSpPr/>
            <p:nvPr/>
          </p:nvSpPr>
          <p:spPr>
            <a:xfrm>
              <a:off x="1242809" y="173508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899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60107"/>
              <a:ext cx="1043940" cy="675005"/>
            </a:xfrm>
            <a:custGeom>
              <a:avLst/>
              <a:gdLst/>
              <a:ahLst/>
              <a:cxnLst/>
              <a:rect l="l" t="t" r="r" b="b"/>
              <a:pathLst>
                <a:path w="1043939" h="675005">
                  <a:moveTo>
                    <a:pt x="1043482" y="674979"/>
                  </a:moveTo>
                  <a:lnTo>
                    <a:pt x="0" y="67497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7497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60107"/>
              <a:ext cx="1043940" cy="675005"/>
            </a:xfrm>
            <a:custGeom>
              <a:avLst/>
              <a:gdLst/>
              <a:ahLst/>
              <a:cxnLst/>
              <a:rect l="l" t="t" r="r" b="b"/>
              <a:pathLst>
                <a:path w="1043939" h="675005">
                  <a:moveTo>
                    <a:pt x="0" y="0"/>
                  </a:moveTo>
                  <a:lnTo>
                    <a:pt x="1043482" y="0"/>
                  </a:lnTo>
                  <a:lnTo>
                    <a:pt x="1043482" y="674979"/>
                  </a:lnTo>
                  <a:lnTo>
                    <a:pt x="0" y="6749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866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02117"/>
            <a:ext cx="18415" cy="230504"/>
          </a:xfrm>
          <a:custGeom>
            <a:avLst/>
            <a:gdLst/>
            <a:ahLst/>
            <a:cxnLst/>
            <a:rect l="l" t="t" r="r" b="b"/>
            <a:pathLst>
              <a:path w="18414" h="230505">
                <a:moveTo>
                  <a:pt x="0" y="0"/>
                </a:moveTo>
                <a:lnTo>
                  <a:pt x="18067" y="0"/>
                </a:lnTo>
                <a:lnTo>
                  <a:pt x="18067" y="229997"/>
                </a:lnTo>
                <a:lnTo>
                  <a:pt x="0" y="2299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23081"/>
            <a:ext cx="1061720" cy="305435"/>
            <a:chOff x="1871455" y="1723081"/>
            <a:chExt cx="1061720" cy="305435"/>
          </a:xfrm>
        </p:grpSpPr>
        <p:sp>
          <p:nvSpPr>
            <p:cNvPr id="26" name="object 26"/>
            <p:cNvSpPr/>
            <p:nvPr/>
          </p:nvSpPr>
          <p:spPr>
            <a:xfrm>
              <a:off x="2402281" y="1908378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0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32114"/>
              <a:ext cx="1043940" cy="176530"/>
            </a:xfrm>
            <a:custGeom>
              <a:avLst/>
              <a:gdLst/>
              <a:ahLst/>
              <a:cxnLst/>
              <a:rect l="l" t="t" r="r" b="b"/>
              <a:pathLst>
                <a:path w="1043939" h="176530">
                  <a:moveTo>
                    <a:pt x="1043533" y="176263"/>
                  </a:moveTo>
                  <a:lnTo>
                    <a:pt x="0" y="1762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626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32114"/>
              <a:ext cx="1043940" cy="176530"/>
            </a:xfrm>
            <a:custGeom>
              <a:avLst/>
              <a:gdLst/>
              <a:ahLst/>
              <a:cxnLst/>
              <a:rect l="l" t="t" r="r" b="b"/>
              <a:pathLst>
                <a:path w="1043939" h="176530">
                  <a:moveTo>
                    <a:pt x="0" y="0"/>
                  </a:moveTo>
                  <a:lnTo>
                    <a:pt x="1043533" y="0"/>
                  </a:lnTo>
                  <a:lnTo>
                    <a:pt x="1043533" y="176263"/>
                  </a:lnTo>
                  <a:lnTo>
                    <a:pt x="0" y="1762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308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75561"/>
            <a:ext cx="18415" cy="144145"/>
          </a:xfrm>
          <a:custGeom>
            <a:avLst/>
            <a:gdLst/>
            <a:ahLst/>
            <a:cxnLst/>
            <a:rect l="l" t="t" r="r" b="b"/>
            <a:pathLst>
              <a:path w="18414" h="144144">
                <a:moveTo>
                  <a:pt x="0" y="0"/>
                </a:moveTo>
                <a:lnTo>
                  <a:pt x="18067" y="0"/>
                </a:lnTo>
                <a:lnTo>
                  <a:pt x="18067" y="144106"/>
                </a:lnTo>
                <a:lnTo>
                  <a:pt x="0" y="1441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10635"/>
            <a:ext cx="1061720" cy="626745"/>
            <a:chOff x="3030927" y="1810635"/>
            <a:chExt cx="1061720" cy="626745"/>
          </a:xfrm>
        </p:grpSpPr>
        <p:sp>
          <p:nvSpPr>
            <p:cNvPr id="32" name="object 32"/>
            <p:cNvSpPr/>
            <p:nvPr/>
          </p:nvSpPr>
          <p:spPr>
            <a:xfrm>
              <a:off x="3561702" y="2165146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80">
                  <a:moveTo>
                    <a:pt x="0" y="0"/>
                  </a:moveTo>
                  <a:lnTo>
                    <a:pt x="0" y="2717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19668"/>
              <a:ext cx="1043940" cy="346075"/>
            </a:xfrm>
            <a:custGeom>
              <a:avLst/>
              <a:gdLst/>
              <a:ahLst/>
              <a:cxnLst/>
              <a:rect l="l" t="t" r="r" b="b"/>
              <a:pathLst>
                <a:path w="1043939" h="346075">
                  <a:moveTo>
                    <a:pt x="1043482" y="345478"/>
                  </a:moveTo>
                  <a:lnTo>
                    <a:pt x="0" y="3454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4547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19668"/>
              <a:ext cx="1043940" cy="346075"/>
            </a:xfrm>
            <a:custGeom>
              <a:avLst/>
              <a:gdLst/>
              <a:ahLst/>
              <a:cxnLst/>
              <a:rect l="l" t="t" r="r" b="b"/>
              <a:pathLst>
                <a:path w="1043939" h="346075">
                  <a:moveTo>
                    <a:pt x="0" y="0"/>
                  </a:moveTo>
                  <a:lnTo>
                    <a:pt x="1043482" y="0"/>
                  </a:lnTo>
                  <a:lnTo>
                    <a:pt x="1043482" y="345478"/>
                  </a:lnTo>
                  <a:lnTo>
                    <a:pt x="0" y="3454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543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82167"/>
            <a:ext cx="18415" cy="219075"/>
          </a:xfrm>
          <a:custGeom>
            <a:avLst/>
            <a:gdLst/>
            <a:ahLst/>
            <a:cxnLst/>
            <a:rect l="l" t="t" r="r" b="b"/>
            <a:pathLst>
              <a:path w="18414" h="219075">
                <a:moveTo>
                  <a:pt x="0" y="0"/>
                </a:moveTo>
                <a:lnTo>
                  <a:pt x="18067" y="0"/>
                </a:lnTo>
                <a:lnTo>
                  <a:pt x="18067" y="219024"/>
                </a:lnTo>
                <a:lnTo>
                  <a:pt x="0" y="2190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92157"/>
            <a:ext cx="1061720" cy="243840"/>
            <a:chOff x="4190348" y="1192157"/>
            <a:chExt cx="1061720" cy="243840"/>
          </a:xfrm>
        </p:grpSpPr>
        <p:sp>
          <p:nvSpPr>
            <p:cNvPr id="38" name="object 38"/>
            <p:cNvSpPr/>
            <p:nvPr/>
          </p:nvSpPr>
          <p:spPr>
            <a:xfrm>
              <a:off x="4721123" y="1389316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0"/>
                  </a:moveTo>
                  <a:lnTo>
                    <a:pt x="0" y="463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01191"/>
              <a:ext cx="1043940" cy="188595"/>
            </a:xfrm>
            <a:custGeom>
              <a:avLst/>
              <a:gdLst/>
              <a:ahLst/>
              <a:cxnLst/>
              <a:rect l="l" t="t" r="r" b="b"/>
              <a:pathLst>
                <a:path w="1043939" h="188594">
                  <a:moveTo>
                    <a:pt x="1043533" y="188112"/>
                  </a:moveTo>
                  <a:lnTo>
                    <a:pt x="0" y="1881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811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01191"/>
              <a:ext cx="1043940" cy="188595"/>
            </a:xfrm>
            <a:custGeom>
              <a:avLst/>
              <a:gdLst/>
              <a:ahLst/>
              <a:cxnLst/>
              <a:rect l="l" t="t" r="r" b="b"/>
              <a:pathLst>
                <a:path w="1043939" h="188594">
                  <a:moveTo>
                    <a:pt x="0" y="0"/>
                  </a:moveTo>
                  <a:lnTo>
                    <a:pt x="1043533" y="0"/>
                  </a:lnTo>
                  <a:lnTo>
                    <a:pt x="1043533" y="188112"/>
                  </a:lnTo>
                  <a:lnTo>
                    <a:pt x="0" y="1881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240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182612"/>
            <a:ext cx="74306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955178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26726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77849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8943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27694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450900"/>
              <a:ext cx="34925" cy="3674110"/>
            </a:xfrm>
            <a:custGeom>
              <a:avLst/>
              <a:gdLst/>
              <a:ahLst/>
              <a:cxnLst/>
              <a:rect l="l" t="t" r="r" b="b"/>
              <a:pathLst>
                <a:path w="34925" h="3674110">
                  <a:moveTo>
                    <a:pt x="0" y="3674071"/>
                  </a:moveTo>
                  <a:lnTo>
                    <a:pt x="34772" y="3674071"/>
                  </a:lnTo>
                </a:path>
                <a:path w="34925" h="3674110">
                  <a:moveTo>
                    <a:pt x="0" y="2449360"/>
                  </a:moveTo>
                  <a:lnTo>
                    <a:pt x="34772" y="2449360"/>
                  </a:lnTo>
                </a:path>
                <a:path w="34925" h="3674110">
                  <a:moveTo>
                    <a:pt x="0" y="1224660"/>
                  </a:moveTo>
                  <a:lnTo>
                    <a:pt x="34772" y="1224660"/>
                  </a:lnTo>
                </a:path>
                <a:path w="34925" h="36741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917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670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0"/>
            <a:ext cx="4384040" cy="694690"/>
          </a:xfrm>
          <a:prstGeom prst="rect">
            <a:avLst/>
          </a:prstGeom>
        </p:spPr>
        <p:txBody>
          <a:bodyPr vert="horz" wrap="square" lIns="0" tIns="154940" rIns="0" bIns="0" rtlCol="0">
            <a:spAutoFit/>
          </a:bodyPr>
          <a:lstStyle/>
          <a:p>
            <a:pPr marL="1053465">
              <a:lnSpc>
                <a:spcPct val="100000"/>
              </a:lnSpc>
              <a:spcBef>
                <a:spcPts val="1220"/>
              </a:spcBef>
            </a:pPr>
            <a:r>
              <a:rPr sz="1650" spc="-10" dirty="0">
                <a:latin typeface="Arial"/>
                <a:cs typeface="Arial"/>
              </a:rPr>
              <a:t>1-stearoyl-2-oleoyl-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(18:0/18:1)</a:t>
            </a:r>
            <a:endParaRPr sz="1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85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537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53717"/>
            <a:ext cx="18415" cy="109855"/>
          </a:xfrm>
          <a:custGeom>
            <a:avLst/>
            <a:gdLst/>
            <a:ahLst/>
            <a:cxnLst/>
            <a:rect l="l" t="t" r="r" b="b"/>
            <a:pathLst>
              <a:path w="18415" h="109855">
                <a:moveTo>
                  <a:pt x="0" y="109334"/>
                </a:moveTo>
                <a:lnTo>
                  <a:pt x="18067" y="109334"/>
                </a:lnTo>
                <a:lnTo>
                  <a:pt x="18067" y="0"/>
                </a:lnTo>
                <a:lnTo>
                  <a:pt x="0" y="0"/>
                </a:lnTo>
                <a:lnTo>
                  <a:pt x="0" y="109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39823"/>
            <a:ext cx="0" cy="243840"/>
          </a:xfrm>
          <a:custGeom>
            <a:avLst/>
            <a:gdLst/>
            <a:ahLst/>
            <a:cxnLst/>
            <a:rect l="l" t="t" r="r" b="b"/>
            <a:pathLst>
              <a:path h="243839">
                <a:moveTo>
                  <a:pt x="0" y="0"/>
                </a:moveTo>
                <a:lnTo>
                  <a:pt x="0" y="2436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834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86267"/>
            <a:ext cx="0" cy="282575"/>
          </a:xfrm>
          <a:custGeom>
            <a:avLst/>
            <a:gdLst/>
            <a:ahLst/>
            <a:cxnLst/>
            <a:rect l="l" t="t" r="r" b="b"/>
            <a:pathLst>
              <a:path h="282575">
                <a:moveTo>
                  <a:pt x="0" y="0"/>
                </a:moveTo>
                <a:lnTo>
                  <a:pt x="0" y="2824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279400"/>
          </a:xfrm>
          <a:custGeom>
            <a:avLst/>
            <a:gdLst/>
            <a:ahLst/>
            <a:cxnLst/>
            <a:rect l="l" t="t" r="r" b="b"/>
            <a:pathLst>
              <a:path w="18414" h="279400">
                <a:moveTo>
                  <a:pt x="0" y="279095"/>
                </a:moveTo>
                <a:lnTo>
                  <a:pt x="18067" y="279095"/>
                </a:lnTo>
                <a:lnTo>
                  <a:pt x="18067" y="0"/>
                </a:lnTo>
                <a:lnTo>
                  <a:pt x="0" y="0"/>
                </a:lnTo>
                <a:lnTo>
                  <a:pt x="0" y="279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687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1349078"/>
            <a:ext cx="579755" cy="18415"/>
            <a:chOff x="3271837" y="1349078"/>
            <a:chExt cx="579755" cy="18415"/>
          </a:xfrm>
        </p:grpSpPr>
        <p:sp>
          <p:nvSpPr>
            <p:cNvPr id="11" name="object 11"/>
            <p:cNvSpPr/>
            <p:nvPr/>
          </p:nvSpPr>
          <p:spPr>
            <a:xfrm>
              <a:off x="3271837" y="135811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136260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067" y="0"/>
                  </a:lnTo>
                </a:path>
              </a:pathLst>
            </a:custGeom>
            <a:ln w="89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15185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506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08009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791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50657"/>
            <a:ext cx="18415" cy="102870"/>
          </a:xfrm>
          <a:custGeom>
            <a:avLst/>
            <a:gdLst/>
            <a:ahLst/>
            <a:cxnLst/>
            <a:rect l="l" t="t" r="r" b="b"/>
            <a:pathLst>
              <a:path w="18414" h="102869">
                <a:moveTo>
                  <a:pt x="0" y="102692"/>
                </a:moveTo>
                <a:lnTo>
                  <a:pt x="18067" y="102692"/>
                </a:lnTo>
                <a:lnTo>
                  <a:pt x="18067" y="0"/>
                </a:lnTo>
                <a:lnTo>
                  <a:pt x="0" y="0"/>
                </a:lnTo>
                <a:lnTo>
                  <a:pt x="0" y="102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259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53717"/>
            <a:ext cx="18415" cy="109855"/>
          </a:xfrm>
          <a:custGeom>
            <a:avLst/>
            <a:gdLst/>
            <a:ahLst/>
            <a:cxnLst/>
            <a:rect l="l" t="t" r="r" b="b"/>
            <a:pathLst>
              <a:path w="18415" h="109855">
                <a:moveTo>
                  <a:pt x="0" y="0"/>
                </a:moveTo>
                <a:lnTo>
                  <a:pt x="18067" y="0"/>
                </a:lnTo>
                <a:lnTo>
                  <a:pt x="18067" y="109334"/>
                </a:lnTo>
                <a:lnTo>
                  <a:pt x="0" y="1093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654018"/>
            <a:ext cx="1061720" cy="529590"/>
            <a:chOff x="712034" y="1654018"/>
            <a:chExt cx="1061720" cy="529590"/>
          </a:xfrm>
        </p:grpSpPr>
        <p:sp>
          <p:nvSpPr>
            <p:cNvPr id="20" name="object 20"/>
            <p:cNvSpPr/>
            <p:nvPr/>
          </p:nvSpPr>
          <p:spPr>
            <a:xfrm>
              <a:off x="1242809" y="1939823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6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63052"/>
              <a:ext cx="1043940" cy="276860"/>
            </a:xfrm>
            <a:custGeom>
              <a:avLst/>
              <a:gdLst/>
              <a:ahLst/>
              <a:cxnLst/>
              <a:rect l="l" t="t" r="r" b="b"/>
              <a:pathLst>
                <a:path w="1043939" h="276860">
                  <a:moveTo>
                    <a:pt x="1043482" y="276771"/>
                  </a:moveTo>
                  <a:lnTo>
                    <a:pt x="0" y="27677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677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63052"/>
              <a:ext cx="1043940" cy="276860"/>
            </a:xfrm>
            <a:custGeom>
              <a:avLst/>
              <a:gdLst/>
              <a:ahLst/>
              <a:cxnLst/>
              <a:rect l="l" t="t" r="r" b="b"/>
              <a:pathLst>
                <a:path w="1043939" h="276860">
                  <a:moveTo>
                    <a:pt x="0" y="0"/>
                  </a:moveTo>
                  <a:lnTo>
                    <a:pt x="1043482" y="0"/>
                  </a:lnTo>
                  <a:lnTo>
                    <a:pt x="1043482" y="276771"/>
                  </a:lnTo>
                  <a:lnTo>
                    <a:pt x="0" y="2767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305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279400"/>
          </a:xfrm>
          <a:custGeom>
            <a:avLst/>
            <a:gdLst/>
            <a:ahLst/>
            <a:cxnLst/>
            <a:rect l="l" t="t" r="r" b="b"/>
            <a:pathLst>
              <a:path w="18414" h="279400">
                <a:moveTo>
                  <a:pt x="0" y="0"/>
                </a:moveTo>
                <a:lnTo>
                  <a:pt x="18067" y="0"/>
                </a:lnTo>
                <a:lnTo>
                  <a:pt x="18067" y="279095"/>
                </a:lnTo>
                <a:lnTo>
                  <a:pt x="0" y="2790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77197"/>
            <a:ext cx="1061720" cy="991869"/>
            <a:chOff x="1871455" y="977197"/>
            <a:chExt cx="1061720" cy="991869"/>
          </a:xfrm>
        </p:grpSpPr>
        <p:sp>
          <p:nvSpPr>
            <p:cNvPr id="26" name="object 26"/>
            <p:cNvSpPr/>
            <p:nvPr/>
          </p:nvSpPr>
          <p:spPr>
            <a:xfrm>
              <a:off x="2402281" y="1686267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0"/>
                  </a:moveTo>
                  <a:lnTo>
                    <a:pt x="0" y="2824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86231"/>
              <a:ext cx="1043940" cy="700405"/>
            </a:xfrm>
            <a:custGeom>
              <a:avLst/>
              <a:gdLst/>
              <a:ahLst/>
              <a:cxnLst/>
              <a:rect l="l" t="t" r="r" b="b"/>
              <a:pathLst>
                <a:path w="1043939" h="700405">
                  <a:moveTo>
                    <a:pt x="1043533" y="700036"/>
                  </a:moveTo>
                  <a:lnTo>
                    <a:pt x="0" y="70003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0003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86231"/>
              <a:ext cx="1043940" cy="700405"/>
            </a:xfrm>
            <a:custGeom>
              <a:avLst/>
              <a:gdLst/>
              <a:ahLst/>
              <a:cxnLst/>
              <a:rect l="l" t="t" r="r" b="b"/>
              <a:pathLst>
                <a:path w="1043939" h="700405">
                  <a:moveTo>
                    <a:pt x="0" y="0"/>
                  </a:moveTo>
                  <a:lnTo>
                    <a:pt x="1043533" y="0"/>
                  </a:lnTo>
                  <a:lnTo>
                    <a:pt x="1043533" y="700036"/>
                  </a:lnTo>
                  <a:lnTo>
                    <a:pt x="0" y="7000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722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1358057"/>
            <a:ext cx="1061720" cy="165100"/>
            <a:chOff x="3030927" y="1358057"/>
            <a:chExt cx="1061720" cy="165100"/>
          </a:xfrm>
        </p:grpSpPr>
        <p:sp>
          <p:nvSpPr>
            <p:cNvPr id="31" name="object 31"/>
            <p:cNvSpPr/>
            <p:nvPr/>
          </p:nvSpPr>
          <p:spPr>
            <a:xfrm>
              <a:off x="3561702" y="135811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78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367091"/>
              <a:ext cx="1043940" cy="147320"/>
            </a:xfrm>
            <a:custGeom>
              <a:avLst/>
              <a:gdLst/>
              <a:ahLst/>
              <a:cxnLst/>
              <a:rect l="l" t="t" r="r" b="b"/>
              <a:pathLst>
                <a:path w="1043939" h="147319">
                  <a:moveTo>
                    <a:pt x="1043482" y="146989"/>
                  </a:moveTo>
                  <a:lnTo>
                    <a:pt x="0" y="1469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698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67091"/>
              <a:ext cx="1043940" cy="147320"/>
            </a:xfrm>
            <a:custGeom>
              <a:avLst/>
              <a:gdLst/>
              <a:ahLst/>
              <a:cxnLst/>
              <a:rect l="l" t="t" r="r" b="b"/>
              <a:pathLst>
                <a:path w="1043939" h="147319">
                  <a:moveTo>
                    <a:pt x="0" y="0"/>
                  </a:moveTo>
                  <a:lnTo>
                    <a:pt x="1043482" y="0"/>
                  </a:lnTo>
                  <a:lnTo>
                    <a:pt x="1043482" y="146989"/>
                  </a:lnTo>
                  <a:lnTo>
                    <a:pt x="0" y="1469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134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650657"/>
            <a:ext cx="18415" cy="102870"/>
          </a:xfrm>
          <a:custGeom>
            <a:avLst/>
            <a:gdLst/>
            <a:ahLst/>
            <a:cxnLst/>
            <a:rect l="l" t="t" r="r" b="b"/>
            <a:pathLst>
              <a:path w="18414" h="102869">
                <a:moveTo>
                  <a:pt x="0" y="0"/>
                </a:moveTo>
                <a:lnTo>
                  <a:pt x="18067" y="0"/>
                </a:lnTo>
                <a:lnTo>
                  <a:pt x="18067" y="102692"/>
                </a:lnTo>
                <a:lnTo>
                  <a:pt x="0" y="1026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744315"/>
            <a:ext cx="1061720" cy="481965"/>
            <a:chOff x="4190348" y="1744315"/>
            <a:chExt cx="1061720" cy="481965"/>
          </a:xfrm>
        </p:grpSpPr>
        <p:sp>
          <p:nvSpPr>
            <p:cNvPr id="37" name="object 37"/>
            <p:cNvSpPr/>
            <p:nvPr/>
          </p:nvSpPr>
          <p:spPr>
            <a:xfrm>
              <a:off x="4721123" y="2107996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79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753349"/>
              <a:ext cx="1043940" cy="354965"/>
            </a:xfrm>
            <a:custGeom>
              <a:avLst/>
              <a:gdLst/>
              <a:ahLst/>
              <a:cxnLst/>
              <a:rect l="l" t="t" r="r" b="b"/>
              <a:pathLst>
                <a:path w="1043939" h="354964">
                  <a:moveTo>
                    <a:pt x="1043533" y="354660"/>
                  </a:moveTo>
                  <a:lnTo>
                    <a:pt x="0" y="3546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466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53349"/>
              <a:ext cx="1043940" cy="354965"/>
            </a:xfrm>
            <a:custGeom>
              <a:avLst/>
              <a:gdLst/>
              <a:ahLst/>
              <a:cxnLst/>
              <a:rect l="l" t="t" r="r" b="b"/>
              <a:pathLst>
                <a:path w="1043939" h="354964">
                  <a:moveTo>
                    <a:pt x="0" y="0"/>
                  </a:moveTo>
                  <a:lnTo>
                    <a:pt x="1043533" y="0"/>
                  </a:lnTo>
                  <a:lnTo>
                    <a:pt x="1043533" y="354660"/>
                  </a:lnTo>
                  <a:lnTo>
                    <a:pt x="0" y="3546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686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062012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781201"/>
            <a:ext cx="74306" cy="125906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036419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2772385"/>
            <a:ext cx="74357" cy="74322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83970" y="689251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17372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12900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14428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50" name="object 50"/>
            <p:cNvSpPr/>
            <p:nvPr/>
          </p:nvSpPr>
          <p:spPr>
            <a:xfrm>
              <a:off x="4686045" y="182279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1663052"/>
              <a:ext cx="34925" cy="2472055"/>
            </a:xfrm>
            <a:custGeom>
              <a:avLst/>
              <a:gdLst/>
              <a:ahLst/>
              <a:cxnLst/>
              <a:rect l="l" t="t" r="r" b="b"/>
              <a:pathLst>
                <a:path w="34925" h="2472054">
                  <a:moveTo>
                    <a:pt x="0" y="2471889"/>
                  </a:moveTo>
                  <a:lnTo>
                    <a:pt x="34772" y="2471889"/>
                  </a:lnTo>
                </a:path>
                <a:path w="34925" h="2472054">
                  <a:moveTo>
                    <a:pt x="0" y="1235976"/>
                  </a:moveTo>
                  <a:lnTo>
                    <a:pt x="34772" y="1235976"/>
                  </a:lnTo>
                </a:path>
                <a:path w="34925" h="24720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279052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5545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68135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1-stearoyl-2-linoleoyl-</a:t>
            </a:r>
            <a:r>
              <a:rPr spc="-25" dirty="0"/>
              <a:t>GPC </a:t>
            </a:r>
            <a:r>
              <a:rPr spc="-10" dirty="0"/>
              <a:t>(18:0/18:2)*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247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1124737"/>
            <a:ext cx="0" cy="218440"/>
          </a:xfrm>
          <a:custGeom>
            <a:avLst/>
            <a:gdLst/>
            <a:ahLst/>
            <a:cxnLst/>
            <a:rect l="l" t="t" r="r" b="b"/>
            <a:pathLst>
              <a:path h="218440">
                <a:moveTo>
                  <a:pt x="0" y="0"/>
                </a:moveTo>
                <a:lnTo>
                  <a:pt x="0" y="218236"/>
                </a:lnTo>
              </a:path>
            </a:pathLst>
          </a:custGeom>
          <a:ln w="71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52944" y="16132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61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12416" y="11078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402281" y="1782711"/>
            <a:ext cx="0" cy="269875"/>
          </a:xfrm>
          <a:custGeom>
            <a:avLst/>
            <a:gdLst/>
            <a:ahLst/>
            <a:cxnLst/>
            <a:rect l="l" t="t" r="r" b="b"/>
            <a:pathLst>
              <a:path h="269875">
                <a:moveTo>
                  <a:pt x="0" y="0"/>
                </a:moveTo>
                <a:lnTo>
                  <a:pt x="0" y="2693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3247" y="1107871"/>
            <a:ext cx="18415" cy="193040"/>
          </a:xfrm>
          <a:custGeom>
            <a:avLst/>
            <a:gdLst/>
            <a:ahLst/>
            <a:cxnLst/>
            <a:rect l="l" t="t" r="r" b="b"/>
            <a:pathLst>
              <a:path w="18414" h="193040">
                <a:moveTo>
                  <a:pt x="0" y="192786"/>
                </a:moveTo>
                <a:lnTo>
                  <a:pt x="18067" y="192786"/>
                </a:lnTo>
                <a:lnTo>
                  <a:pt x="18067" y="0"/>
                </a:lnTo>
                <a:lnTo>
                  <a:pt x="0" y="0"/>
                </a:lnTo>
                <a:lnTo>
                  <a:pt x="0" y="192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20520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13206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1685582"/>
            <a:ext cx="0" cy="243204"/>
          </a:xfrm>
          <a:custGeom>
            <a:avLst/>
            <a:gdLst/>
            <a:ahLst/>
            <a:cxnLst/>
            <a:rect l="l" t="t" r="r" b="b"/>
            <a:pathLst>
              <a:path h="243205">
                <a:moveTo>
                  <a:pt x="0" y="0"/>
                </a:moveTo>
                <a:lnTo>
                  <a:pt x="0" y="2431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1320647"/>
            <a:ext cx="18415" cy="149860"/>
          </a:xfrm>
          <a:custGeom>
            <a:avLst/>
            <a:gdLst/>
            <a:ahLst/>
            <a:cxnLst/>
            <a:rect l="l" t="t" r="r" b="b"/>
            <a:pathLst>
              <a:path w="18414" h="149859">
                <a:moveTo>
                  <a:pt x="0" y="149821"/>
                </a:moveTo>
                <a:lnTo>
                  <a:pt x="18067" y="149821"/>
                </a:lnTo>
                <a:lnTo>
                  <a:pt x="18067" y="0"/>
                </a:lnTo>
                <a:lnTo>
                  <a:pt x="0" y="0"/>
                </a:lnTo>
                <a:lnTo>
                  <a:pt x="0" y="1498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19287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1724825"/>
            <a:ext cx="0" cy="147320"/>
          </a:xfrm>
          <a:custGeom>
            <a:avLst/>
            <a:gdLst/>
            <a:ahLst/>
            <a:cxnLst/>
            <a:rect l="l" t="t" r="r" b="b"/>
            <a:pathLst>
              <a:path h="147319">
                <a:moveTo>
                  <a:pt x="0" y="0"/>
                </a:moveTo>
                <a:lnTo>
                  <a:pt x="0" y="14709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707136"/>
            <a:ext cx="18415" cy="293370"/>
          </a:xfrm>
          <a:custGeom>
            <a:avLst/>
            <a:gdLst/>
            <a:ahLst/>
            <a:cxnLst/>
            <a:rect l="l" t="t" r="r" b="b"/>
            <a:pathLst>
              <a:path w="18414" h="293369">
                <a:moveTo>
                  <a:pt x="0" y="293192"/>
                </a:moveTo>
                <a:lnTo>
                  <a:pt x="18067" y="293192"/>
                </a:lnTo>
                <a:lnTo>
                  <a:pt x="18067" y="0"/>
                </a:lnTo>
                <a:lnTo>
                  <a:pt x="0" y="0"/>
                </a:lnTo>
                <a:lnTo>
                  <a:pt x="0" y="2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18719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42809" y="1124737"/>
            <a:ext cx="0" cy="218440"/>
          </a:xfrm>
          <a:custGeom>
            <a:avLst/>
            <a:gdLst/>
            <a:ahLst/>
            <a:cxnLst/>
            <a:rect l="l" t="t" r="r" b="b"/>
            <a:pathLst>
              <a:path h="218440">
                <a:moveTo>
                  <a:pt x="0" y="21823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333940"/>
            <a:ext cx="1061720" cy="280670"/>
            <a:chOff x="712034" y="1333940"/>
            <a:chExt cx="1061720" cy="280670"/>
          </a:xfrm>
        </p:grpSpPr>
        <p:sp>
          <p:nvSpPr>
            <p:cNvPr id="19" name="object 19"/>
            <p:cNvSpPr/>
            <p:nvPr/>
          </p:nvSpPr>
          <p:spPr>
            <a:xfrm>
              <a:off x="1242809" y="16051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342974"/>
              <a:ext cx="1043940" cy="262255"/>
            </a:xfrm>
            <a:custGeom>
              <a:avLst/>
              <a:gdLst/>
              <a:ahLst/>
              <a:cxnLst/>
              <a:rect l="l" t="t" r="r" b="b"/>
              <a:pathLst>
                <a:path w="1043939" h="262255">
                  <a:moveTo>
                    <a:pt x="1043482" y="262140"/>
                  </a:moveTo>
                  <a:lnTo>
                    <a:pt x="0" y="26214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6214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42974"/>
              <a:ext cx="1043940" cy="262255"/>
            </a:xfrm>
            <a:custGeom>
              <a:avLst/>
              <a:gdLst/>
              <a:ahLst/>
              <a:cxnLst/>
              <a:rect l="l" t="t" r="r" b="b"/>
              <a:pathLst>
                <a:path w="1043939" h="262255">
                  <a:moveTo>
                    <a:pt x="0" y="0"/>
                  </a:moveTo>
                  <a:lnTo>
                    <a:pt x="1043482" y="0"/>
                  </a:lnTo>
                  <a:lnTo>
                    <a:pt x="1043482" y="262140"/>
                  </a:lnTo>
                  <a:lnTo>
                    <a:pt x="0" y="2621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479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107871"/>
            <a:ext cx="18415" cy="193040"/>
          </a:xfrm>
          <a:custGeom>
            <a:avLst/>
            <a:gdLst/>
            <a:ahLst/>
            <a:cxnLst/>
            <a:rect l="l" t="t" r="r" b="b"/>
            <a:pathLst>
              <a:path w="18414" h="193040">
                <a:moveTo>
                  <a:pt x="0" y="0"/>
                </a:moveTo>
                <a:lnTo>
                  <a:pt x="18067" y="0"/>
                </a:lnTo>
                <a:lnTo>
                  <a:pt x="18067" y="192786"/>
                </a:lnTo>
                <a:lnTo>
                  <a:pt x="0" y="1927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291624"/>
            <a:ext cx="1061720" cy="760730"/>
            <a:chOff x="1871455" y="1291624"/>
            <a:chExt cx="1061720" cy="760730"/>
          </a:xfrm>
        </p:grpSpPr>
        <p:sp>
          <p:nvSpPr>
            <p:cNvPr id="25" name="object 25"/>
            <p:cNvSpPr/>
            <p:nvPr/>
          </p:nvSpPr>
          <p:spPr>
            <a:xfrm>
              <a:off x="2402281" y="1782711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0"/>
                  </a:moveTo>
                  <a:lnTo>
                    <a:pt x="0" y="2693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300657"/>
              <a:ext cx="1043940" cy="482600"/>
            </a:xfrm>
            <a:custGeom>
              <a:avLst/>
              <a:gdLst/>
              <a:ahLst/>
              <a:cxnLst/>
              <a:rect l="l" t="t" r="r" b="b"/>
              <a:pathLst>
                <a:path w="1043939" h="482600">
                  <a:moveTo>
                    <a:pt x="1043533" y="482053"/>
                  </a:moveTo>
                  <a:lnTo>
                    <a:pt x="0" y="4820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8205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00657"/>
              <a:ext cx="1043940" cy="482600"/>
            </a:xfrm>
            <a:custGeom>
              <a:avLst/>
              <a:gdLst/>
              <a:ahLst/>
              <a:cxnLst/>
              <a:rect l="l" t="t" r="r" b="b"/>
              <a:pathLst>
                <a:path w="1043939" h="482600">
                  <a:moveTo>
                    <a:pt x="0" y="0"/>
                  </a:moveTo>
                  <a:lnTo>
                    <a:pt x="1043533" y="0"/>
                  </a:lnTo>
                  <a:lnTo>
                    <a:pt x="1043533" y="482053"/>
                  </a:lnTo>
                  <a:lnTo>
                    <a:pt x="0" y="4820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8848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320647"/>
            <a:ext cx="18415" cy="149860"/>
          </a:xfrm>
          <a:custGeom>
            <a:avLst/>
            <a:gdLst/>
            <a:ahLst/>
            <a:cxnLst/>
            <a:rect l="l" t="t" r="r" b="b"/>
            <a:pathLst>
              <a:path w="18414" h="149859">
                <a:moveTo>
                  <a:pt x="0" y="0"/>
                </a:moveTo>
                <a:lnTo>
                  <a:pt x="18067" y="0"/>
                </a:lnTo>
                <a:lnTo>
                  <a:pt x="18067" y="149821"/>
                </a:lnTo>
                <a:lnTo>
                  <a:pt x="0" y="1498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461435"/>
            <a:ext cx="1061720" cy="467359"/>
            <a:chOff x="3030927" y="1461435"/>
            <a:chExt cx="1061720" cy="467359"/>
          </a:xfrm>
        </p:grpSpPr>
        <p:sp>
          <p:nvSpPr>
            <p:cNvPr id="31" name="object 31"/>
            <p:cNvSpPr/>
            <p:nvPr/>
          </p:nvSpPr>
          <p:spPr>
            <a:xfrm>
              <a:off x="3561702" y="1685582"/>
              <a:ext cx="0" cy="243204"/>
            </a:xfrm>
            <a:custGeom>
              <a:avLst/>
              <a:gdLst/>
              <a:ahLst/>
              <a:cxnLst/>
              <a:rect l="l" t="t" r="r" b="b"/>
              <a:pathLst>
                <a:path h="243205">
                  <a:moveTo>
                    <a:pt x="0" y="0"/>
                  </a:moveTo>
                  <a:lnTo>
                    <a:pt x="0" y="2431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470469"/>
              <a:ext cx="1043940" cy="215265"/>
            </a:xfrm>
            <a:custGeom>
              <a:avLst/>
              <a:gdLst/>
              <a:ahLst/>
              <a:cxnLst/>
              <a:rect l="l" t="t" r="r" b="b"/>
              <a:pathLst>
                <a:path w="1043939" h="215264">
                  <a:moveTo>
                    <a:pt x="1043482" y="215112"/>
                  </a:moveTo>
                  <a:lnTo>
                    <a:pt x="0" y="21511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511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70469"/>
              <a:ext cx="1043940" cy="215265"/>
            </a:xfrm>
            <a:custGeom>
              <a:avLst/>
              <a:gdLst/>
              <a:ahLst/>
              <a:cxnLst/>
              <a:rect l="l" t="t" r="r" b="b"/>
              <a:pathLst>
                <a:path w="1043939" h="215264">
                  <a:moveTo>
                    <a:pt x="0" y="0"/>
                  </a:moveTo>
                  <a:lnTo>
                    <a:pt x="1043482" y="0"/>
                  </a:lnTo>
                  <a:lnTo>
                    <a:pt x="1043482" y="215112"/>
                  </a:lnTo>
                  <a:lnTo>
                    <a:pt x="0" y="2151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289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707136"/>
            <a:ext cx="18415" cy="293370"/>
          </a:xfrm>
          <a:custGeom>
            <a:avLst/>
            <a:gdLst/>
            <a:ahLst/>
            <a:cxnLst/>
            <a:rect l="l" t="t" r="r" b="b"/>
            <a:pathLst>
              <a:path w="18414" h="293369">
                <a:moveTo>
                  <a:pt x="0" y="0"/>
                </a:moveTo>
                <a:lnTo>
                  <a:pt x="18067" y="0"/>
                </a:lnTo>
                <a:lnTo>
                  <a:pt x="18067" y="293192"/>
                </a:lnTo>
                <a:lnTo>
                  <a:pt x="0" y="2931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991294"/>
            <a:ext cx="1061720" cy="880744"/>
            <a:chOff x="4190348" y="991294"/>
            <a:chExt cx="1061720" cy="880744"/>
          </a:xfrm>
        </p:grpSpPr>
        <p:sp>
          <p:nvSpPr>
            <p:cNvPr id="37" name="object 37"/>
            <p:cNvSpPr/>
            <p:nvPr/>
          </p:nvSpPr>
          <p:spPr>
            <a:xfrm>
              <a:off x="4721123" y="1724812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19">
                  <a:moveTo>
                    <a:pt x="0" y="0"/>
                  </a:moveTo>
                  <a:lnTo>
                    <a:pt x="0" y="1471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000328"/>
              <a:ext cx="1043940" cy="724535"/>
            </a:xfrm>
            <a:custGeom>
              <a:avLst/>
              <a:gdLst/>
              <a:ahLst/>
              <a:cxnLst/>
              <a:rect l="l" t="t" r="r" b="b"/>
              <a:pathLst>
                <a:path w="1043939" h="724535">
                  <a:moveTo>
                    <a:pt x="1043533" y="724496"/>
                  </a:moveTo>
                  <a:lnTo>
                    <a:pt x="0" y="7244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449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00328"/>
              <a:ext cx="1043940" cy="724535"/>
            </a:xfrm>
            <a:custGeom>
              <a:avLst/>
              <a:gdLst/>
              <a:ahLst/>
              <a:cxnLst/>
              <a:rect l="l" t="t" r="r" b="b"/>
              <a:pathLst>
                <a:path w="1043939" h="724535">
                  <a:moveTo>
                    <a:pt x="0" y="0"/>
                  </a:moveTo>
                  <a:lnTo>
                    <a:pt x="1043533" y="0"/>
                  </a:lnTo>
                  <a:lnTo>
                    <a:pt x="1043533" y="724496"/>
                  </a:lnTo>
                  <a:lnTo>
                    <a:pt x="0" y="7244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238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037880"/>
            <a:ext cx="74357" cy="74360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14602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5323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57787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35864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568399"/>
              <a:ext cx="34925" cy="2566670"/>
            </a:xfrm>
            <a:custGeom>
              <a:avLst/>
              <a:gdLst/>
              <a:ahLst/>
              <a:cxnLst/>
              <a:rect l="l" t="t" r="r" b="b"/>
              <a:pathLst>
                <a:path w="34925" h="2566670">
                  <a:moveTo>
                    <a:pt x="0" y="2566543"/>
                  </a:moveTo>
                  <a:lnTo>
                    <a:pt x="34772" y="2566543"/>
                  </a:lnTo>
                </a:path>
                <a:path w="34925" h="2566670">
                  <a:moveTo>
                    <a:pt x="0" y="1283296"/>
                  </a:moveTo>
                  <a:lnTo>
                    <a:pt x="34772" y="1283296"/>
                  </a:lnTo>
                </a:path>
                <a:path w="34925" h="25666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431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952945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11066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5990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2114" marR="5080" indent="-937894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1-stearoyl-2-arachidonoyl-</a:t>
            </a:r>
            <a:r>
              <a:rPr spc="-25" dirty="0"/>
              <a:t>GPC </a:t>
            </a:r>
            <a:r>
              <a:rPr spc="-10" dirty="0"/>
              <a:t>(18:0/20:4)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507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50772"/>
            <a:ext cx="18415" cy="768985"/>
          </a:xfrm>
          <a:custGeom>
            <a:avLst/>
            <a:gdLst/>
            <a:ahLst/>
            <a:cxnLst/>
            <a:rect l="l" t="t" r="r" b="b"/>
            <a:pathLst>
              <a:path w="18415" h="768985">
                <a:moveTo>
                  <a:pt x="0" y="768705"/>
                </a:moveTo>
                <a:lnTo>
                  <a:pt x="18067" y="768705"/>
                </a:lnTo>
                <a:lnTo>
                  <a:pt x="18067" y="0"/>
                </a:lnTo>
                <a:lnTo>
                  <a:pt x="0" y="0"/>
                </a:lnTo>
                <a:lnTo>
                  <a:pt x="0" y="7687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28937"/>
            <a:ext cx="0" cy="255270"/>
          </a:xfrm>
          <a:custGeom>
            <a:avLst/>
            <a:gdLst/>
            <a:ahLst/>
            <a:cxnLst/>
            <a:rect l="l" t="t" r="r" b="b"/>
            <a:pathLst>
              <a:path h="255269">
                <a:moveTo>
                  <a:pt x="0" y="0"/>
                </a:moveTo>
                <a:lnTo>
                  <a:pt x="0" y="2551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1840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729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267218"/>
            <a:ext cx="0" cy="53340"/>
          </a:xfrm>
          <a:custGeom>
            <a:avLst/>
            <a:gdLst/>
            <a:ahLst/>
            <a:cxnLst/>
            <a:rect l="l" t="t" r="r" b="b"/>
            <a:pathLst>
              <a:path h="53340">
                <a:moveTo>
                  <a:pt x="0" y="0"/>
                </a:moveTo>
                <a:lnTo>
                  <a:pt x="0" y="528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72960"/>
            <a:ext cx="18415" cy="102235"/>
          </a:xfrm>
          <a:custGeom>
            <a:avLst/>
            <a:gdLst/>
            <a:ahLst/>
            <a:cxnLst/>
            <a:rect l="l" t="t" r="r" b="b"/>
            <a:pathLst>
              <a:path w="18414" h="102234">
                <a:moveTo>
                  <a:pt x="0" y="102196"/>
                </a:moveTo>
                <a:lnTo>
                  <a:pt x="18067" y="102196"/>
                </a:lnTo>
                <a:lnTo>
                  <a:pt x="18067" y="0"/>
                </a:lnTo>
                <a:lnTo>
                  <a:pt x="0" y="0"/>
                </a:lnTo>
                <a:lnTo>
                  <a:pt x="0" y="1021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3200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446999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25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303530"/>
          </a:xfrm>
          <a:custGeom>
            <a:avLst/>
            <a:gdLst/>
            <a:ahLst/>
            <a:cxnLst/>
            <a:rect l="l" t="t" r="r" b="b"/>
            <a:pathLst>
              <a:path w="18414" h="303530">
                <a:moveTo>
                  <a:pt x="0" y="303352"/>
                </a:moveTo>
                <a:lnTo>
                  <a:pt x="18067" y="303352"/>
                </a:lnTo>
                <a:lnTo>
                  <a:pt x="18067" y="0"/>
                </a:lnTo>
                <a:lnTo>
                  <a:pt x="0" y="0"/>
                </a:lnTo>
                <a:lnTo>
                  <a:pt x="0" y="3033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6312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551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29039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0"/>
                </a:moveTo>
                <a:lnTo>
                  <a:pt x="0" y="2117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955152"/>
            <a:ext cx="18415" cy="339090"/>
          </a:xfrm>
          <a:custGeom>
            <a:avLst/>
            <a:gdLst/>
            <a:ahLst/>
            <a:cxnLst/>
            <a:rect l="l" t="t" r="r" b="b"/>
            <a:pathLst>
              <a:path w="18414" h="339089">
                <a:moveTo>
                  <a:pt x="0" y="338531"/>
                </a:moveTo>
                <a:lnTo>
                  <a:pt x="18067" y="338531"/>
                </a:lnTo>
                <a:lnTo>
                  <a:pt x="18067" y="0"/>
                </a:lnTo>
                <a:lnTo>
                  <a:pt x="0" y="0"/>
                </a:lnTo>
                <a:lnTo>
                  <a:pt x="0" y="3385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408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50772"/>
            <a:ext cx="18415" cy="768985"/>
          </a:xfrm>
          <a:custGeom>
            <a:avLst/>
            <a:gdLst/>
            <a:ahLst/>
            <a:cxnLst/>
            <a:rect l="l" t="t" r="r" b="b"/>
            <a:pathLst>
              <a:path w="18415" h="768985">
                <a:moveTo>
                  <a:pt x="0" y="0"/>
                </a:moveTo>
                <a:lnTo>
                  <a:pt x="18067" y="0"/>
                </a:lnTo>
                <a:lnTo>
                  <a:pt x="18067" y="768705"/>
                </a:lnTo>
                <a:lnTo>
                  <a:pt x="0" y="76870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10444"/>
            <a:ext cx="1061720" cy="1374140"/>
            <a:chOff x="712034" y="1810444"/>
            <a:chExt cx="1061720" cy="1374140"/>
          </a:xfrm>
        </p:grpSpPr>
        <p:sp>
          <p:nvSpPr>
            <p:cNvPr id="20" name="object 20"/>
            <p:cNvSpPr/>
            <p:nvPr/>
          </p:nvSpPr>
          <p:spPr>
            <a:xfrm>
              <a:off x="1242809" y="2928937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69">
                  <a:moveTo>
                    <a:pt x="0" y="0"/>
                  </a:moveTo>
                  <a:lnTo>
                    <a:pt x="0" y="2551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19478"/>
              <a:ext cx="1043940" cy="1109980"/>
            </a:xfrm>
            <a:custGeom>
              <a:avLst/>
              <a:gdLst/>
              <a:ahLst/>
              <a:cxnLst/>
              <a:rect l="l" t="t" r="r" b="b"/>
              <a:pathLst>
                <a:path w="1043939" h="1109980">
                  <a:moveTo>
                    <a:pt x="1043482" y="1109459"/>
                  </a:moveTo>
                  <a:lnTo>
                    <a:pt x="0" y="110945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0945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19478"/>
              <a:ext cx="1043940" cy="1109980"/>
            </a:xfrm>
            <a:custGeom>
              <a:avLst/>
              <a:gdLst/>
              <a:ahLst/>
              <a:cxnLst/>
              <a:rect l="l" t="t" r="r" b="b"/>
              <a:pathLst>
                <a:path w="1043939" h="1109980">
                  <a:moveTo>
                    <a:pt x="0" y="0"/>
                  </a:moveTo>
                  <a:lnTo>
                    <a:pt x="1043482" y="0"/>
                  </a:lnTo>
                  <a:lnTo>
                    <a:pt x="1043482" y="1109459"/>
                  </a:lnTo>
                  <a:lnTo>
                    <a:pt x="0" y="11094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694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72960"/>
            <a:ext cx="18415" cy="102235"/>
          </a:xfrm>
          <a:custGeom>
            <a:avLst/>
            <a:gdLst/>
            <a:ahLst/>
            <a:cxnLst/>
            <a:rect l="l" t="t" r="r" b="b"/>
            <a:pathLst>
              <a:path w="18414" h="102234">
                <a:moveTo>
                  <a:pt x="0" y="0"/>
                </a:moveTo>
                <a:lnTo>
                  <a:pt x="18067" y="0"/>
                </a:lnTo>
                <a:lnTo>
                  <a:pt x="18067" y="102196"/>
                </a:lnTo>
                <a:lnTo>
                  <a:pt x="0" y="1021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866123"/>
            <a:ext cx="1061720" cy="454025"/>
            <a:chOff x="1871455" y="866123"/>
            <a:chExt cx="1061720" cy="454025"/>
          </a:xfrm>
        </p:grpSpPr>
        <p:sp>
          <p:nvSpPr>
            <p:cNvPr id="26" name="object 26"/>
            <p:cNvSpPr/>
            <p:nvPr/>
          </p:nvSpPr>
          <p:spPr>
            <a:xfrm>
              <a:off x="2402281" y="1267218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28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75157"/>
              <a:ext cx="1043940" cy="392430"/>
            </a:xfrm>
            <a:custGeom>
              <a:avLst/>
              <a:gdLst/>
              <a:ahLst/>
              <a:cxnLst/>
              <a:rect l="l" t="t" r="r" b="b"/>
              <a:pathLst>
                <a:path w="1043939" h="392430">
                  <a:moveTo>
                    <a:pt x="1043533" y="392061"/>
                  </a:moveTo>
                  <a:lnTo>
                    <a:pt x="0" y="39206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9206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875157"/>
              <a:ext cx="1043940" cy="392430"/>
            </a:xfrm>
            <a:custGeom>
              <a:avLst/>
              <a:gdLst/>
              <a:ahLst/>
              <a:cxnLst/>
              <a:rect l="l" t="t" r="r" b="b"/>
              <a:pathLst>
                <a:path w="1043939" h="392430">
                  <a:moveTo>
                    <a:pt x="0" y="0"/>
                  </a:moveTo>
                  <a:lnTo>
                    <a:pt x="1043533" y="0"/>
                  </a:lnTo>
                  <a:lnTo>
                    <a:pt x="1043533" y="392061"/>
                  </a:lnTo>
                  <a:lnTo>
                    <a:pt x="0" y="3920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04466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303530"/>
          </a:xfrm>
          <a:custGeom>
            <a:avLst/>
            <a:gdLst/>
            <a:ahLst/>
            <a:cxnLst/>
            <a:rect l="l" t="t" r="r" b="b"/>
            <a:pathLst>
              <a:path w="18414" h="303530">
                <a:moveTo>
                  <a:pt x="0" y="0"/>
                </a:moveTo>
                <a:lnTo>
                  <a:pt x="18067" y="0"/>
                </a:lnTo>
                <a:lnTo>
                  <a:pt x="18067" y="303352"/>
                </a:lnTo>
                <a:lnTo>
                  <a:pt x="0" y="3033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01454"/>
            <a:ext cx="1061720" cy="629920"/>
            <a:chOff x="3030927" y="1001454"/>
            <a:chExt cx="1061720" cy="629920"/>
          </a:xfrm>
        </p:grpSpPr>
        <p:sp>
          <p:nvSpPr>
            <p:cNvPr id="32" name="object 32"/>
            <p:cNvSpPr/>
            <p:nvPr/>
          </p:nvSpPr>
          <p:spPr>
            <a:xfrm>
              <a:off x="3561702" y="1447012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5">
                  <a:moveTo>
                    <a:pt x="0" y="0"/>
                  </a:moveTo>
                  <a:lnTo>
                    <a:pt x="0" y="1842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10488"/>
              <a:ext cx="1043940" cy="436880"/>
            </a:xfrm>
            <a:custGeom>
              <a:avLst/>
              <a:gdLst/>
              <a:ahLst/>
              <a:cxnLst/>
              <a:rect l="l" t="t" r="r" b="b"/>
              <a:pathLst>
                <a:path w="1043939" h="436880">
                  <a:moveTo>
                    <a:pt x="1043482" y="436511"/>
                  </a:moveTo>
                  <a:lnTo>
                    <a:pt x="0" y="4365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651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10488"/>
              <a:ext cx="1043940" cy="436880"/>
            </a:xfrm>
            <a:custGeom>
              <a:avLst/>
              <a:gdLst/>
              <a:ahLst/>
              <a:cxnLst/>
              <a:rect l="l" t="t" r="r" b="b"/>
              <a:pathLst>
                <a:path w="1043939" h="436880">
                  <a:moveTo>
                    <a:pt x="0" y="0"/>
                  </a:moveTo>
                  <a:lnTo>
                    <a:pt x="1043482" y="0"/>
                  </a:lnTo>
                  <a:lnTo>
                    <a:pt x="1043482" y="436511"/>
                  </a:lnTo>
                  <a:lnTo>
                    <a:pt x="0" y="4365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671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955152"/>
            <a:ext cx="18415" cy="339090"/>
          </a:xfrm>
          <a:custGeom>
            <a:avLst/>
            <a:gdLst/>
            <a:ahLst/>
            <a:cxnLst/>
            <a:rect l="l" t="t" r="r" b="b"/>
            <a:pathLst>
              <a:path w="18414" h="339089">
                <a:moveTo>
                  <a:pt x="0" y="0"/>
                </a:moveTo>
                <a:lnTo>
                  <a:pt x="18067" y="0"/>
                </a:lnTo>
                <a:lnTo>
                  <a:pt x="18067" y="338531"/>
                </a:lnTo>
                <a:lnTo>
                  <a:pt x="0" y="3385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284649"/>
            <a:ext cx="1061720" cy="556260"/>
            <a:chOff x="4190348" y="2284649"/>
            <a:chExt cx="1061720" cy="556260"/>
          </a:xfrm>
        </p:grpSpPr>
        <p:sp>
          <p:nvSpPr>
            <p:cNvPr id="38" name="object 38"/>
            <p:cNvSpPr/>
            <p:nvPr/>
          </p:nvSpPr>
          <p:spPr>
            <a:xfrm>
              <a:off x="4721123" y="2629052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0"/>
                  </a:moveTo>
                  <a:lnTo>
                    <a:pt x="0" y="2117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93683"/>
              <a:ext cx="1043940" cy="335915"/>
            </a:xfrm>
            <a:custGeom>
              <a:avLst/>
              <a:gdLst/>
              <a:ahLst/>
              <a:cxnLst/>
              <a:rect l="l" t="t" r="r" b="b"/>
              <a:pathLst>
                <a:path w="1043939" h="335914">
                  <a:moveTo>
                    <a:pt x="1043533" y="335356"/>
                  </a:moveTo>
                  <a:lnTo>
                    <a:pt x="0" y="33535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535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293683"/>
              <a:ext cx="1043940" cy="335915"/>
            </a:xfrm>
            <a:custGeom>
              <a:avLst/>
              <a:gdLst/>
              <a:ahLst/>
              <a:cxnLst/>
              <a:rect l="l" t="t" r="r" b="b"/>
              <a:pathLst>
                <a:path w="1043939" h="335914">
                  <a:moveTo>
                    <a:pt x="0" y="0"/>
                  </a:moveTo>
                  <a:lnTo>
                    <a:pt x="1043533" y="0"/>
                  </a:lnTo>
                  <a:lnTo>
                    <a:pt x="1043533" y="335356"/>
                  </a:lnTo>
                  <a:lnTo>
                    <a:pt x="0" y="3353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52862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898380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2689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1047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1728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238814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631251"/>
              <a:ext cx="34925" cy="2503805"/>
            </a:xfrm>
            <a:custGeom>
              <a:avLst/>
              <a:gdLst/>
              <a:ahLst/>
              <a:cxnLst/>
              <a:rect l="l" t="t" r="r" b="b"/>
              <a:pathLst>
                <a:path w="34925" h="2503804">
                  <a:moveTo>
                    <a:pt x="0" y="2503690"/>
                  </a:moveTo>
                  <a:lnTo>
                    <a:pt x="34772" y="2503690"/>
                  </a:lnTo>
                </a:path>
                <a:path w="34925" h="2503804">
                  <a:moveTo>
                    <a:pt x="0" y="1251851"/>
                  </a:moveTo>
                  <a:lnTo>
                    <a:pt x="34772" y="1251851"/>
                  </a:lnTo>
                </a:path>
                <a:path w="34925" h="25038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746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227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1480" marR="5080" indent="-115887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1-stearoyl-2-docosahexaenoyl-</a:t>
            </a:r>
            <a:r>
              <a:rPr spc="-25" dirty="0"/>
              <a:t>GPC </a:t>
            </a:r>
            <a:r>
              <a:rPr spc="-10" dirty="0"/>
              <a:t>(18:0/22:6)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678180"/>
          </a:xfrm>
          <a:custGeom>
            <a:avLst/>
            <a:gdLst/>
            <a:ahLst/>
            <a:cxnLst/>
            <a:rect l="l" t="t" r="r" b="b"/>
            <a:pathLst>
              <a:path w="18415" h="678180">
                <a:moveTo>
                  <a:pt x="0" y="677710"/>
                </a:moveTo>
                <a:lnTo>
                  <a:pt x="18067" y="677710"/>
                </a:lnTo>
                <a:lnTo>
                  <a:pt x="18067" y="0"/>
                </a:lnTo>
                <a:lnTo>
                  <a:pt x="0" y="0"/>
                </a:lnTo>
                <a:lnTo>
                  <a:pt x="0" y="677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93659"/>
            <a:ext cx="0" cy="274320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2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679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901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77999"/>
            <a:ext cx="0" cy="110489"/>
          </a:xfrm>
          <a:custGeom>
            <a:avLst/>
            <a:gdLst/>
            <a:ahLst/>
            <a:cxnLst/>
            <a:rect l="l" t="t" r="r" b="b"/>
            <a:pathLst>
              <a:path h="110489">
                <a:moveTo>
                  <a:pt x="0" y="0"/>
                </a:moveTo>
                <a:lnTo>
                  <a:pt x="0" y="1100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90103"/>
            <a:ext cx="18415" cy="347345"/>
          </a:xfrm>
          <a:custGeom>
            <a:avLst/>
            <a:gdLst/>
            <a:ahLst/>
            <a:cxnLst/>
            <a:rect l="l" t="t" r="r" b="b"/>
            <a:pathLst>
              <a:path w="18414" h="347344">
                <a:moveTo>
                  <a:pt x="0" y="347167"/>
                </a:moveTo>
                <a:lnTo>
                  <a:pt x="18067" y="347167"/>
                </a:lnTo>
                <a:lnTo>
                  <a:pt x="18067" y="0"/>
                </a:lnTo>
                <a:lnTo>
                  <a:pt x="0" y="0"/>
                </a:lnTo>
                <a:lnTo>
                  <a:pt x="0" y="3471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880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456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67521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8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745653"/>
            <a:ext cx="18415" cy="104775"/>
          </a:xfrm>
          <a:custGeom>
            <a:avLst/>
            <a:gdLst/>
            <a:ahLst/>
            <a:cxnLst/>
            <a:rect l="l" t="t" r="r" b="b"/>
            <a:pathLst>
              <a:path w="18414" h="104775">
                <a:moveTo>
                  <a:pt x="0" y="104381"/>
                </a:moveTo>
                <a:lnTo>
                  <a:pt x="18067" y="104381"/>
                </a:lnTo>
                <a:lnTo>
                  <a:pt x="18067" y="0"/>
                </a:lnTo>
                <a:lnTo>
                  <a:pt x="0" y="0"/>
                </a:lnTo>
                <a:lnTo>
                  <a:pt x="0" y="1043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713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5106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16316"/>
            <a:ext cx="0" cy="266065"/>
          </a:xfrm>
          <a:custGeom>
            <a:avLst/>
            <a:gdLst/>
            <a:ahLst/>
            <a:cxnLst/>
            <a:rect l="l" t="t" r="r" b="b"/>
            <a:pathLst>
              <a:path h="266064">
                <a:moveTo>
                  <a:pt x="0" y="0"/>
                </a:moveTo>
                <a:lnTo>
                  <a:pt x="0" y="2659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510679"/>
            <a:ext cx="18415" cy="588010"/>
          </a:xfrm>
          <a:custGeom>
            <a:avLst/>
            <a:gdLst/>
            <a:ahLst/>
            <a:cxnLst/>
            <a:rect l="l" t="t" r="r" b="b"/>
            <a:pathLst>
              <a:path w="18414" h="588010">
                <a:moveTo>
                  <a:pt x="0" y="587527"/>
                </a:moveTo>
                <a:lnTo>
                  <a:pt x="18067" y="587527"/>
                </a:lnTo>
                <a:lnTo>
                  <a:pt x="18067" y="0"/>
                </a:lnTo>
                <a:lnTo>
                  <a:pt x="0" y="0"/>
                </a:lnTo>
                <a:lnTo>
                  <a:pt x="0" y="5875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7822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678180"/>
          </a:xfrm>
          <a:custGeom>
            <a:avLst/>
            <a:gdLst/>
            <a:ahLst/>
            <a:cxnLst/>
            <a:rect l="l" t="t" r="r" b="b"/>
            <a:pathLst>
              <a:path w="18415" h="678180">
                <a:moveTo>
                  <a:pt x="0" y="0"/>
                </a:moveTo>
                <a:lnTo>
                  <a:pt x="18067" y="0"/>
                </a:lnTo>
                <a:lnTo>
                  <a:pt x="18067" y="677710"/>
                </a:lnTo>
                <a:lnTo>
                  <a:pt x="0" y="6777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66313"/>
            <a:ext cx="1061720" cy="802005"/>
            <a:chOff x="712034" y="1166313"/>
            <a:chExt cx="1061720" cy="802005"/>
          </a:xfrm>
        </p:grpSpPr>
        <p:sp>
          <p:nvSpPr>
            <p:cNvPr id="20" name="object 20"/>
            <p:cNvSpPr/>
            <p:nvPr/>
          </p:nvSpPr>
          <p:spPr>
            <a:xfrm>
              <a:off x="1242809" y="1693659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19">
                  <a:moveTo>
                    <a:pt x="0" y="0"/>
                  </a:moveTo>
                  <a:lnTo>
                    <a:pt x="0" y="2742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75346"/>
              <a:ext cx="1043940" cy="518795"/>
            </a:xfrm>
            <a:custGeom>
              <a:avLst/>
              <a:gdLst/>
              <a:ahLst/>
              <a:cxnLst/>
              <a:rect l="l" t="t" r="r" b="b"/>
              <a:pathLst>
                <a:path w="1043939" h="518794">
                  <a:moveTo>
                    <a:pt x="1043482" y="518312"/>
                  </a:moveTo>
                  <a:lnTo>
                    <a:pt x="0" y="51831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831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75346"/>
              <a:ext cx="1043940" cy="518795"/>
            </a:xfrm>
            <a:custGeom>
              <a:avLst/>
              <a:gdLst/>
              <a:ahLst/>
              <a:cxnLst/>
              <a:rect l="l" t="t" r="r" b="b"/>
              <a:pathLst>
                <a:path w="1043939" h="518794">
                  <a:moveTo>
                    <a:pt x="0" y="0"/>
                  </a:moveTo>
                  <a:lnTo>
                    <a:pt x="1043482" y="0"/>
                  </a:lnTo>
                  <a:lnTo>
                    <a:pt x="1043482" y="518312"/>
                  </a:lnTo>
                  <a:lnTo>
                    <a:pt x="0" y="5183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4901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90103"/>
            <a:ext cx="18415" cy="347345"/>
          </a:xfrm>
          <a:custGeom>
            <a:avLst/>
            <a:gdLst/>
            <a:ahLst/>
            <a:cxnLst/>
            <a:rect l="l" t="t" r="r" b="b"/>
            <a:pathLst>
              <a:path w="18414" h="347344">
                <a:moveTo>
                  <a:pt x="0" y="0"/>
                </a:moveTo>
                <a:lnTo>
                  <a:pt x="18067" y="0"/>
                </a:lnTo>
                <a:lnTo>
                  <a:pt x="18067" y="347167"/>
                </a:lnTo>
                <a:lnTo>
                  <a:pt x="0" y="3471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28237"/>
            <a:ext cx="1061720" cy="560070"/>
            <a:chOff x="1871455" y="1728237"/>
            <a:chExt cx="1061720" cy="560070"/>
          </a:xfrm>
        </p:grpSpPr>
        <p:sp>
          <p:nvSpPr>
            <p:cNvPr id="26" name="object 26"/>
            <p:cNvSpPr/>
            <p:nvPr/>
          </p:nvSpPr>
          <p:spPr>
            <a:xfrm>
              <a:off x="2402281" y="2177999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0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37271"/>
              <a:ext cx="1043940" cy="441325"/>
            </a:xfrm>
            <a:custGeom>
              <a:avLst/>
              <a:gdLst/>
              <a:ahLst/>
              <a:cxnLst/>
              <a:rect l="l" t="t" r="r" b="b"/>
              <a:pathLst>
                <a:path w="1043939" h="441325">
                  <a:moveTo>
                    <a:pt x="1043533" y="440728"/>
                  </a:moveTo>
                  <a:lnTo>
                    <a:pt x="0" y="44072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072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37271"/>
              <a:ext cx="1043940" cy="441325"/>
            </a:xfrm>
            <a:custGeom>
              <a:avLst/>
              <a:gdLst/>
              <a:ahLst/>
              <a:cxnLst/>
              <a:rect l="l" t="t" r="r" b="b"/>
              <a:pathLst>
                <a:path w="1043939" h="441325">
                  <a:moveTo>
                    <a:pt x="0" y="0"/>
                  </a:moveTo>
                  <a:lnTo>
                    <a:pt x="1043533" y="0"/>
                  </a:lnTo>
                  <a:lnTo>
                    <a:pt x="1043533" y="440728"/>
                  </a:lnTo>
                  <a:lnTo>
                    <a:pt x="0" y="4407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793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745653"/>
            <a:ext cx="18415" cy="104775"/>
          </a:xfrm>
          <a:custGeom>
            <a:avLst/>
            <a:gdLst/>
            <a:ahLst/>
            <a:cxnLst/>
            <a:rect l="l" t="t" r="r" b="b"/>
            <a:pathLst>
              <a:path w="18414" h="104775">
                <a:moveTo>
                  <a:pt x="0" y="0"/>
                </a:moveTo>
                <a:lnTo>
                  <a:pt x="18067" y="0"/>
                </a:lnTo>
                <a:lnTo>
                  <a:pt x="18067" y="104381"/>
                </a:lnTo>
                <a:lnTo>
                  <a:pt x="0" y="1043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41000"/>
            <a:ext cx="1061720" cy="330835"/>
            <a:chOff x="3030927" y="1841000"/>
            <a:chExt cx="1061720" cy="330835"/>
          </a:xfrm>
        </p:grpSpPr>
        <p:sp>
          <p:nvSpPr>
            <p:cNvPr id="32" name="object 32"/>
            <p:cNvSpPr/>
            <p:nvPr/>
          </p:nvSpPr>
          <p:spPr>
            <a:xfrm>
              <a:off x="3561702" y="2067521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8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50034"/>
              <a:ext cx="1043940" cy="217804"/>
            </a:xfrm>
            <a:custGeom>
              <a:avLst/>
              <a:gdLst/>
              <a:ahLst/>
              <a:cxnLst/>
              <a:rect l="l" t="t" r="r" b="b"/>
              <a:pathLst>
                <a:path w="1043939" h="217805">
                  <a:moveTo>
                    <a:pt x="1043482" y="217487"/>
                  </a:moveTo>
                  <a:lnTo>
                    <a:pt x="0" y="21748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748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50034"/>
              <a:ext cx="1043940" cy="217804"/>
            </a:xfrm>
            <a:custGeom>
              <a:avLst/>
              <a:gdLst/>
              <a:ahLst/>
              <a:cxnLst/>
              <a:rect l="l" t="t" r="r" b="b"/>
              <a:pathLst>
                <a:path w="1043939" h="217805">
                  <a:moveTo>
                    <a:pt x="0" y="0"/>
                  </a:moveTo>
                  <a:lnTo>
                    <a:pt x="1043482" y="0"/>
                  </a:lnTo>
                  <a:lnTo>
                    <a:pt x="1043482" y="217487"/>
                  </a:lnTo>
                  <a:lnTo>
                    <a:pt x="0" y="2174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672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510679"/>
            <a:ext cx="18415" cy="588010"/>
          </a:xfrm>
          <a:custGeom>
            <a:avLst/>
            <a:gdLst/>
            <a:ahLst/>
            <a:cxnLst/>
            <a:rect l="l" t="t" r="r" b="b"/>
            <a:pathLst>
              <a:path w="18414" h="588010">
                <a:moveTo>
                  <a:pt x="0" y="0"/>
                </a:moveTo>
                <a:lnTo>
                  <a:pt x="18067" y="0"/>
                </a:lnTo>
                <a:lnTo>
                  <a:pt x="18067" y="587527"/>
                </a:lnTo>
                <a:lnTo>
                  <a:pt x="0" y="5875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089173"/>
            <a:ext cx="1061720" cy="693420"/>
            <a:chOff x="4190348" y="1089173"/>
            <a:chExt cx="1061720" cy="693420"/>
          </a:xfrm>
        </p:grpSpPr>
        <p:sp>
          <p:nvSpPr>
            <p:cNvPr id="38" name="object 38"/>
            <p:cNvSpPr/>
            <p:nvPr/>
          </p:nvSpPr>
          <p:spPr>
            <a:xfrm>
              <a:off x="4721123" y="1516316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h="266064">
                  <a:moveTo>
                    <a:pt x="0" y="0"/>
                  </a:moveTo>
                  <a:lnTo>
                    <a:pt x="0" y="2659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98207"/>
              <a:ext cx="1043940" cy="418465"/>
            </a:xfrm>
            <a:custGeom>
              <a:avLst/>
              <a:gdLst/>
              <a:ahLst/>
              <a:cxnLst/>
              <a:rect l="l" t="t" r="r" b="b"/>
              <a:pathLst>
                <a:path w="1043939" h="418465">
                  <a:moveTo>
                    <a:pt x="1043533" y="418109"/>
                  </a:moveTo>
                  <a:lnTo>
                    <a:pt x="0" y="41810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1810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98207"/>
              <a:ext cx="1043940" cy="418465"/>
            </a:xfrm>
            <a:custGeom>
              <a:avLst/>
              <a:gdLst/>
              <a:ahLst/>
              <a:cxnLst/>
              <a:rect l="l" t="t" r="r" b="b"/>
              <a:pathLst>
                <a:path w="1043939" h="418465">
                  <a:moveTo>
                    <a:pt x="0" y="0"/>
                  </a:moveTo>
                  <a:lnTo>
                    <a:pt x="1043533" y="0"/>
                  </a:lnTo>
                  <a:lnTo>
                    <a:pt x="1043533" y="418109"/>
                  </a:lnTo>
                  <a:lnTo>
                    <a:pt x="0" y="4181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606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2527275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3234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87780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9797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23963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55967"/>
              <a:ext cx="34925" cy="3569335"/>
            </a:xfrm>
            <a:custGeom>
              <a:avLst/>
              <a:gdLst/>
              <a:ahLst/>
              <a:cxnLst/>
              <a:rect l="l" t="t" r="r" b="b"/>
              <a:pathLst>
                <a:path w="34925" h="3569335">
                  <a:moveTo>
                    <a:pt x="0" y="3569004"/>
                  </a:moveTo>
                  <a:lnTo>
                    <a:pt x="34772" y="3569004"/>
                  </a:lnTo>
                </a:path>
                <a:path w="34925" h="3569335">
                  <a:moveTo>
                    <a:pt x="0" y="2379370"/>
                  </a:moveTo>
                  <a:lnTo>
                    <a:pt x="34772" y="2379370"/>
                  </a:lnTo>
                </a:path>
                <a:path w="34925" h="3569335">
                  <a:moveTo>
                    <a:pt x="0" y="1189685"/>
                  </a:moveTo>
                  <a:lnTo>
                    <a:pt x="34772" y="1189685"/>
                  </a:lnTo>
                </a:path>
                <a:path w="34925" h="35693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267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73850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371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4474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35621" y="0"/>
            <a:ext cx="26917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1,2-dioleoyl-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5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(18:1/18:1)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0552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055266"/>
            <a:ext cx="18415" cy="46990"/>
          </a:xfrm>
          <a:custGeom>
            <a:avLst/>
            <a:gdLst/>
            <a:ahLst/>
            <a:cxnLst/>
            <a:rect l="l" t="t" r="r" b="b"/>
            <a:pathLst>
              <a:path w="18415" h="46989">
                <a:moveTo>
                  <a:pt x="0" y="46634"/>
                </a:moveTo>
                <a:lnTo>
                  <a:pt x="18067" y="46634"/>
                </a:lnTo>
                <a:lnTo>
                  <a:pt x="18067" y="0"/>
                </a:lnTo>
                <a:lnTo>
                  <a:pt x="0" y="0"/>
                </a:lnTo>
                <a:lnTo>
                  <a:pt x="0" y="466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45143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52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203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6879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20697"/>
            <a:ext cx="0" cy="534670"/>
          </a:xfrm>
          <a:custGeom>
            <a:avLst/>
            <a:gdLst/>
            <a:ahLst/>
            <a:cxnLst/>
            <a:rect l="l" t="t" r="r" b="b"/>
            <a:pathLst>
              <a:path h="534669">
                <a:moveTo>
                  <a:pt x="0" y="0"/>
                </a:moveTo>
                <a:lnTo>
                  <a:pt x="0" y="5342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687984"/>
            <a:ext cx="18415" cy="144145"/>
          </a:xfrm>
          <a:custGeom>
            <a:avLst/>
            <a:gdLst/>
            <a:ahLst/>
            <a:cxnLst/>
            <a:rect l="l" t="t" r="r" b="b"/>
            <a:pathLst>
              <a:path w="18414" h="144144">
                <a:moveTo>
                  <a:pt x="0" y="143865"/>
                </a:moveTo>
                <a:lnTo>
                  <a:pt x="18067" y="143865"/>
                </a:lnTo>
                <a:lnTo>
                  <a:pt x="18067" y="0"/>
                </a:lnTo>
                <a:lnTo>
                  <a:pt x="0" y="0"/>
                </a:lnTo>
                <a:lnTo>
                  <a:pt x="0" y="1438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548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436890"/>
            <a:ext cx="0" cy="153035"/>
          </a:xfrm>
          <a:custGeom>
            <a:avLst/>
            <a:gdLst/>
            <a:ahLst/>
            <a:cxnLst/>
            <a:rect l="l" t="t" r="r" b="b"/>
            <a:pathLst>
              <a:path h="153034">
                <a:moveTo>
                  <a:pt x="0" y="0"/>
                </a:moveTo>
                <a:lnTo>
                  <a:pt x="0" y="1528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209550"/>
          </a:xfrm>
          <a:custGeom>
            <a:avLst/>
            <a:gdLst/>
            <a:ahLst/>
            <a:cxnLst/>
            <a:rect l="l" t="t" r="r" b="b"/>
            <a:pathLst>
              <a:path w="18414" h="209550">
                <a:moveTo>
                  <a:pt x="0" y="209397"/>
                </a:moveTo>
                <a:lnTo>
                  <a:pt x="18067" y="209397"/>
                </a:lnTo>
                <a:lnTo>
                  <a:pt x="18067" y="0"/>
                </a:lnTo>
                <a:lnTo>
                  <a:pt x="0" y="0"/>
                </a:lnTo>
                <a:lnTo>
                  <a:pt x="0" y="2093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5897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802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40368"/>
            <a:ext cx="0" cy="330835"/>
          </a:xfrm>
          <a:custGeom>
            <a:avLst/>
            <a:gdLst/>
            <a:ahLst/>
            <a:cxnLst/>
            <a:rect l="l" t="t" r="r" b="b"/>
            <a:pathLst>
              <a:path h="330835">
                <a:moveTo>
                  <a:pt x="0" y="0"/>
                </a:moveTo>
                <a:lnTo>
                  <a:pt x="0" y="33023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80247"/>
            <a:ext cx="18415" cy="448309"/>
          </a:xfrm>
          <a:custGeom>
            <a:avLst/>
            <a:gdLst/>
            <a:ahLst/>
            <a:cxnLst/>
            <a:rect l="l" t="t" r="r" b="b"/>
            <a:pathLst>
              <a:path w="18414" h="448310">
                <a:moveTo>
                  <a:pt x="0" y="447776"/>
                </a:moveTo>
                <a:lnTo>
                  <a:pt x="18067" y="447776"/>
                </a:lnTo>
                <a:lnTo>
                  <a:pt x="18067" y="0"/>
                </a:lnTo>
                <a:lnTo>
                  <a:pt x="0" y="0"/>
                </a:lnTo>
                <a:lnTo>
                  <a:pt x="0" y="4477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706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055266"/>
            <a:ext cx="18415" cy="46990"/>
          </a:xfrm>
          <a:custGeom>
            <a:avLst/>
            <a:gdLst/>
            <a:ahLst/>
            <a:cxnLst/>
            <a:rect l="l" t="t" r="r" b="b"/>
            <a:pathLst>
              <a:path w="18415" h="46989">
                <a:moveTo>
                  <a:pt x="0" y="0"/>
                </a:moveTo>
                <a:lnTo>
                  <a:pt x="18067" y="0"/>
                </a:lnTo>
                <a:lnTo>
                  <a:pt x="18067" y="46634"/>
                </a:lnTo>
                <a:lnTo>
                  <a:pt x="0" y="466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92867"/>
            <a:ext cx="1061720" cy="527685"/>
            <a:chOff x="712034" y="2092867"/>
            <a:chExt cx="1061720" cy="527685"/>
          </a:xfrm>
        </p:grpSpPr>
        <p:sp>
          <p:nvSpPr>
            <p:cNvPr id="20" name="object 20"/>
            <p:cNvSpPr/>
            <p:nvPr/>
          </p:nvSpPr>
          <p:spPr>
            <a:xfrm>
              <a:off x="1242809" y="2445143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01900"/>
              <a:ext cx="1043940" cy="343535"/>
            </a:xfrm>
            <a:custGeom>
              <a:avLst/>
              <a:gdLst/>
              <a:ahLst/>
              <a:cxnLst/>
              <a:rect l="l" t="t" r="r" b="b"/>
              <a:pathLst>
                <a:path w="1043939" h="343535">
                  <a:moveTo>
                    <a:pt x="1043482" y="343242"/>
                  </a:moveTo>
                  <a:lnTo>
                    <a:pt x="0" y="3432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4324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01900"/>
              <a:ext cx="1043940" cy="343535"/>
            </a:xfrm>
            <a:custGeom>
              <a:avLst/>
              <a:gdLst/>
              <a:ahLst/>
              <a:cxnLst/>
              <a:rect l="l" t="t" r="r" b="b"/>
              <a:pathLst>
                <a:path w="1043939" h="343535">
                  <a:moveTo>
                    <a:pt x="0" y="0"/>
                  </a:moveTo>
                  <a:lnTo>
                    <a:pt x="1043482" y="0"/>
                  </a:lnTo>
                  <a:lnTo>
                    <a:pt x="1043482" y="343242"/>
                  </a:lnTo>
                  <a:lnTo>
                    <a:pt x="0" y="3432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756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687984"/>
            <a:ext cx="18415" cy="144145"/>
          </a:xfrm>
          <a:custGeom>
            <a:avLst/>
            <a:gdLst/>
            <a:ahLst/>
            <a:cxnLst/>
            <a:rect l="l" t="t" r="r" b="b"/>
            <a:pathLst>
              <a:path w="18414" h="144144">
                <a:moveTo>
                  <a:pt x="0" y="0"/>
                </a:moveTo>
                <a:lnTo>
                  <a:pt x="18067" y="0"/>
                </a:lnTo>
                <a:lnTo>
                  <a:pt x="18067" y="143865"/>
                </a:lnTo>
                <a:lnTo>
                  <a:pt x="0" y="1438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822816"/>
            <a:ext cx="1061720" cy="1432560"/>
            <a:chOff x="1871455" y="822816"/>
            <a:chExt cx="1061720" cy="1432560"/>
          </a:xfrm>
        </p:grpSpPr>
        <p:sp>
          <p:nvSpPr>
            <p:cNvPr id="26" name="object 26"/>
            <p:cNvSpPr/>
            <p:nvPr/>
          </p:nvSpPr>
          <p:spPr>
            <a:xfrm>
              <a:off x="2402281" y="1720697"/>
              <a:ext cx="0" cy="534670"/>
            </a:xfrm>
            <a:custGeom>
              <a:avLst/>
              <a:gdLst/>
              <a:ahLst/>
              <a:cxnLst/>
              <a:rect l="l" t="t" r="r" b="b"/>
              <a:pathLst>
                <a:path h="534669">
                  <a:moveTo>
                    <a:pt x="0" y="0"/>
                  </a:moveTo>
                  <a:lnTo>
                    <a:pt x="0" y="5342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31850"/>
              <a:ext cx="1043940" cy="889000"/>
            </a:xfrm>
            <a:custGeom>
              <a:avLst/>
              <a:gdLst/>
              <a:ahLst/>
              <a:cxnLst/>
              <a:rect l="l" t="t" r="r" b="b"/>
              <a:pathLst>
                <a:path w="1043939" h="889000">
                  <a:moveTo>
                    <a:pt x="1043533" y="888847"/>
                  </a:moveTo>
                  <a:lnTo>
                    <a:pt x="0" y="88884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8884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831850"/>
              <a:ext cx="1043940" cy="889000"/>
            </a:xfrm>
            <a:custGeom>
              <a:avLst/>
              <a:gdLst/>
              <a:ahLst/>
              <a:cxnLst/>
              <a:rect l="l" t="t" r="r" b="b"/>
              <a:pathLst>
                <a:path w="1043939" h="889000">
                  <a:moveTo>
                    <a:pt x="0" y="0"/>
                  </a:moveTo>
                  <a:lnTo>
                    <a:pt x="1043533" y="0"/>
                  </a:lnTo>
                  <a:lnTo>
                    <a:pt x="1043533" y="888847"/>
                  </a:lnTo>
                  <a:lnTo>
                    <a:pt x="0" y="8888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699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209550"/>
          </a:xfrm>
          <a:custGeom>
            <a:avLst/>
            <a:gdLst/>
            <a:ahLst/>
            <a:cxnLst/>
            <a:rect l="l" t="t" r="r" b="b"/>
            <a:pathLst>
              <a:path w="18414" h="209550">
                <a:moveTo>
                  <a:pt x="0" y="0"/>
                </a:moveTo>
                <a:lnTo>
                  <a:pt x="18067" y="0"/>
                </a:lnTo>
                <a:lnTo>
                  <a:pt x="18067" y="209397"/>
                </a:lnTo>
                <a:lnTo>
                  <a:pt x="0" y="2093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698000"/>
            <a:ext cx="1061720" cy="892175"/>
            <a:chOff x="3030927" y="698000"/>
            <a:chExt cx="1061720" cy="892175"/>
          </a:xfrm>
        </p:grpSpPr>
        <p:sp>
          <p:nvSpPr>
            <p:cNvPr id="32" name="object 32"/>
            <p:cNvSpPr/>
            <p:nvPr/>
          </p:nvSpPr>
          <p:spPr>
            <a:xfrm>
              <a:off x="3561702" y="1436890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4">
                  <a:moveTo>
                    <a:pt x="0" y="0"/>
                  </a:moveTo>
                  <a:lnTo>
                    <a:pt x="0" y="1528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707034"/>
              <a:ext cx="1043940" cy="730250"/>
            </a:xfrm>
            <a:custGeom>
              <a:avLst/>
              <a:gdLst/>
              <a:ahLst/>
              <a:cxnLst/>
              <a:rect l="l" t="t" r="r" b="b"/>
              <a:pathLst>
                <a:path w="1043939" h="730250">
                  <a:moveTo>
                    <a:pt x="1043482" y="729856"/>
                  </a:moveTo>
                  <a:lnTo>
                    <a:pt x="0" y="72985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2985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707034"/>
              <a:ext cx="1043940" cy="730250"/>
            </a:xfrm>
            <a:custGeom>
              <a:avLst/>
              <a:gdLst/>
              <a:ahLst/>
              <a:cxnLst/>
              <a:rect l="l" t="t" r="r" b="b"/>
              <a:pathLst>
                <a:path w="1043939" h="730250">
                  <a:moveTo>
                    <a:pt x="0" y="0"/>
                  </a:moveTo>
                  <a:lnTo>
                    <a:pt x="1043482" y="0"/>
                  </a:lnTo>
                  <a:lnTo>
                    <a:pt x="1043482" y="729856"/>
                  </a:lnTo>
                  <a:lnTo>
                    <a:pt x="0" y="7298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8462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80247"/>
            <a:ext cx="18415" cy="448309"/>
          </a:xfrm>
          <a:custGeom>
            <a:avLst/>
            <a:gdLst/>
            <a:ahLst/>
            <a:cxnLst/>
            <a:rect l="l" t="t" r="r" b="b"/>
            <a:pathLst>
              <a:path w="18414" h="448310">
                <a:moveTo>
                  <a:pt x="0" y="0"/>
                </a:moveTo>
                <a:lnTo>
                  <a:pt x="18067" y="0"/>
                </a:lnTo>
                <a:lnTo>
                  <a:pt x="18067" y="447776"/>
                </a:lnTo>
                <a:lnTo>
                  <a:pt x="0" y="4477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318990"/>
            <a:ext cx="1061720" cy="652145"/>
            <a:chOff x="4190348" y="2318990"/>
            <a:chExt cx="1061720" cy="652145"/>
          </a:xfrm>
        </p:grpSpPr>
        <p:sp>
          <p:nvSpPr>
            <p:cNvPr id="38" name="object 38"/>
            <p:cNvSpPr/>
            <p:nvPr/>
          </p:nvSpPr>
          <p:spPr>
            <a:xfrm>
              <a:off x="4721123" y="2640355"/>
              <a:ext cx="0" cy="330835"/>
            </a:xfrm>
            <a:custGeom>
              <a:avLst/>
              <a:gdLst/>
              <a:ahLst/>
              <a:cxnLst/>
              <a:rect l="l" t="t" r="r" b="b"/>
              <a:pathLst>
                <a:path h="330835">
                  <a:moveTo>
                    <a:pt x="0" y="0"/>
                  </a:moveTo>
                  <a:lnTo>
                    <a:pt x="0" y="3302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28024"/>
              <a:ext cx="1043940" cy="312420"/>
            </a:xfrm>
            <a:custGeom>
              <a:avLst/>
              <a:gdLst/>
              <a:ahLst/>
              <a:cxnLst/>
              <a:rect l="l" t="t" r="r" b="b"/>
              <a:pathLst>
                <a:path w="1043939" h="312419">
                  <a:moveTo>
                    <a:pt x="1043533" y="312343"/>
                  </a:moveTo>
                  <a:lnTo>
                    <a:pt x="0" y="31234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234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28024"/>
              <a:ext cx="1043940" cy="312420"/>
            </a:xfrm>
            <a:custGeom>
              <a:avLst/>
              <a:gdLst/>
              <a:ahLst/>
              <a:cxnLst/>
              <a:rect l="l" t="t" r="r" b="b"/>
              <a:pathLst>
                <a:path w="1043939" h="312419">
                  <a:moveTo>
                    <a:pt x="0" y="0"/>
                  </a:moveTo>
                  <a:lnTo>
                    <a:pt x="1043533" y="0"/>
                  </a:lnTo>
                  <a:lnTo>
                    <a:pt x="1043533" y="312343"/>
                  </a:lnTo>
                  <a:lnTo>
                    <a:pt x="0" y="3123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548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390625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798965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2030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2929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9868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34647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91756"/>
              <a:ext cx="34925" cy="3433445"/>
            </a:xfrm>
            <a:custGeom>
              <a:avLst/>
              <a:gdLst/>
              <a:ahLst/>
              <a:cxnLst/>
              <a:rect l="l" t="t" r="r" b="b"/>
              <a:pathLst>
                <a:path w="34925" h="3433445">
                  <a:moveTo>
                    <a:pt x="0" y="3433216"/>
                  </a:moveTo>
                  <a:lnTo>
                    <a:pt x="34772" y="3433216"/>
                  </a:lnTo>
                </a:path>
                <a:path w="34925" h="3433445">
                  <a:moveTo>
                    <a:pt x="0" y="2288819"/>
                  </a:moveTo>
                  <a:lnTo>
                    <a:pt x="34772" y="2288819"/>
                  </a:lnTo>
                </a:path>
                <a:path w="34925" h="3433445">
                  <a:moveTo>
                    <a:pt x="0" y="1144384"/>
                  </a:moveTo>
                  <a:lnTo>
                    <a:pt x="34772" y="1144384"/>
                  </a:lnTo>
                </a:path>
                <a:path w="34925" h="34334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720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276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0"/>
            <a:ext cx="4436745" cy="792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0076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1-oleoyl-2-linoleoyl-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(18:1/18:2)*</a:t>
            </a:r>
            <a:endParaRPr sz="1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005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00569"/>
            <a:ext cx="18415" cy="643255"/>
          </a:xfrm>
          <a:custGeom>
            <a:avLst/>
            <a:gdLst/>
            <a:ahLst/>
            <a:cxnLst/>
            <a:rect l="l" t="t" r="r" b="b"/>
            <a:pathLst>
              <a:path w="18415" h="643255">
                <a:moveTo>
                  <a:pt x="0" y="642835"/>
                </a:moveTo>
                <a:lnTo>
                  <a:pt x="18067" y="642835"/>
                </a:lnTo>
                <a:lnTo>
                  <a:pt x="18067" y="0"/>
                </a:lnTo>
                <a:lnTo>
                  <a:pt x="0" y="0"/>
                </a:lnTo>
                <a:lnTo>
                  <a:pt x="0" y="6428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04935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6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415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575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48117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8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57553"/>
            <a:ext cx="18415" cy="60325"/>
          </a:xfrm>
          <a:custGeom>
            <a:avLst/>
            <a:gdLst/>
            <a:ahLst/>
            <a:cxnLst/>
            <a:rect l="l" t="t" r="r" b="b"/>
            <a:pathLst>
              <a:path w="18414" h="60325">
                <a:moveTo>
                  <a:pt x="0" y="60071"/>
                </a:moveTo>
                <a:lnTo>
                  <a:pt x="18067" y="60071"/>
                </a:lnTo>
                <a:lnTo>
                  <a:pt x="18067" y="0"/>
                </a:lnTo>
                <a:lnTo>
                  <a:pt x="0" y="0"/>
                </a:lnTo>
                <a:lnTo>
                  <a:pt x="0" y="60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089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072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03501"/>
            <a:ext cx="0" cy="208279"/>
          </a:xfrm>
          <a:custGeom>
            <a:avLst/>
            <a:gdLst/>
            <a:ahLst/>
            <a:cxnLst/>
            <a:rect l="l" t="t" r="r" b="b"/>
            <a:pathLst>
              <a:path h="208280">
                <a:moveTo>
                  <a:pt x="0" y="0"/>
                </a:moveTo>
                <a:lnTo>
                  <a:pt x="0" y="2079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07236"/>
            <a:ext cx="18415" cy="130810"/>
          </a:xfrm>
          <a:custGeom>
            <a:avLst/>
            <a:gdLst/>
            <a:ahLst/>
            <a:cxnLst/>
            <a:rect l="l" t="t" r="r" b="b"/>
            <a:pathLst>
              <a:path w="18414" h="130809">
                <a:moveTo>
                  <a:pt x="0" y="130721"/>
                </a:moveTo>
                <a:lnTo>
                  <a:pt x="18067" y="130721"/>
                </a:lnTo>
                <a:lnTo>
                  <a:pt x="18067" y="0"/>
                </a:lnTo>
                <a:lnTo>
                  <a:pt x="0" y="0"/>
                </a:lnTo>
                <a:lnTo>
                  <a:pt x="0" y="130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114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226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71852"/>
            <a:ext cx="0" cy="1358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8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21123" y="19226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7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077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00569"/>
            <a:ext cx="18415" cy="643255"/>
          </a:xfrm>
          <a:custGeom>
            <a:avLst/>
            <a:gdLst/>
            <a:ahLst/>
            <a:cxnLst/>
            <a:rect l="l" t="t" r="r" b="b"/>
            <a:pathLst>
              <a:path w="18415" h="643255">
                <a:moveTo>
                  <a:pt x="0" y="0"/>
                </a:moveTo>
                <a:lnTo>
                  <a:pt x="18067" y="0"/>
                </a:lnTo>
                <a:lnTo>
                  <a:pt x="18067" y="642835"/>
                </a:lnTo>
                <a:lnTo>
                  <a:pt x="0" y="6428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634371"/>
            <a:ext cx="1061720" cy="607695"/>
            <a:chOff x="712034" y="1634371"/>
            <a:chExt cx="1061720" cy="607695"/>
          </a:xfrm>
        </p:grpSpPr>
        <p:sp>
          <p:nvSpPr>
            <p:cNvPr id="20" name="object 20"/>
            <p:cNvSpPr/>
            <p:nvPr/>
          </p:nvSpPr>
          <p:spPr>
            <a:xfrm>
              <a:off x="1242809" y="2204935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0"/>
                  </a:moveTo>
                  <a:lnTo>
                    <a:pt x="0" y="366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43405"/>
              <a:ext cx="1043940" cy="561975"/>
            </a:xfrm>
            <a:custGeom>
              <a:avLst/>
              <a:gdLst/>
              <a:ahLst/>
              <a:cxnLst/>
              <a:rect l="l" t="t" r="r" b="b"/>
              <a:pathLst>
                <a:path w="1043939" h="561975">
                  <a:moveTo>
                    <a:pt x="1043482" y="561530"/>
                  </a:moveTo>
                  <a:lnTo>
                    <a:pt x="0" y="56153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153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43405"/>
              <a:ext cx="1043940" cy="561975"/>
            </a:xfrm>
            <a:custGeom>
              <a:avLst/>
              <a:gdLst/>
              <a:ahLst/>
              <a:cxnLst/>
              <a:rect l="l" t="t" r="r" b="b"/>
              <a:pathLst>
                <a:path w="1043939" h="561975">
                  <a:moveTo>
                    <a:pt x="0" y="0"/>
                  </a:moveTo>
                  <a:lnTo>
                    <a:pt x="1043482" y="0"/>
                  </a:lnTo>
                  <a:lnTo>
                    <a:pt x="1043482" y="561530"/>
                  </a:lnTo>
                  <a:lnTo>
                    <a:pt x="0" y="5615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868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57553"/>
            <a:ext cx="18415" cy="60325"/>
          </a:xfrm>
          <a:custGeom>
            <a:avLst/>
            <a:gdLst/>
            <a:ahLst/>
            <a:cxnLst/>
            <a:rect l="l" t="t" r="r" b="b"/>
            <a:pathLst>
              <a:path w="18414" h="60325">
                <a:moveTo>
                  <a:pt x="0" y="0"/>
                </a:moveTo>
                <a:lnTo>
                  <a:pt x="18067" y="0"/>
                </a:lnTo>
                <a:lnTo>
                  <a:pt x="18067" y="60071"/>
                </a:lnTo>
                <a:lnTo>
                  <a:pt x="0" y="600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08591"/>
            <a:ext cx="1061720" cy="400685"/>
            <a:chOff x="1871455" y="1308591"/>
            <a:chExt cx="1061720" cy="400685"/>
          </a:xfrm>
        </p:grpSpPr>
        <p:sp>
          <p:nvSpPr>
            <p:cNvPr id="26" name="object 26"/>
            <p:cNvSpPr/>
            <p:nvPr/>
          </p:nvSpPr>
          <p:spPr>
            <a:xfrm>
              <a:off x="2402281" y="1648117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8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17625"/>
              <a:ext cx="1043940" cy="330835"/>
            </a:xfrm>
            <a:custGeom>
              <a:avLst/>
              <a:gdLst/>
              <a:ahLst/>
              <a:cxnLst/>
              <a:rect l="l" t="t" r="r" b="b"/>
              <a:pathLst>
                <a:path w="1043939" h="330835">
                  <a:moveTo>
                    <a:pt x="1043533" y="330492"/>
                  </a:moveTo>
                  <a:lnTo>
                    <a:pt x="0" y="3304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049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17625"/>
              <a:ext cx="1043940" cy="330835"/>
            </a:xfrm>
            <a:custGeom>
              <a:avLst/>
              <a:gdLst/>
              <a:ahLst/>
              <a:cxnLst/>
              <a:rect l="l" t="t" r="r" b="b"/>
              <a:pathLst>
                <a:path w="1043939" h="330835">
                  <a:moveTo>
                    <a:pt x="0" y="0"/>
                  </a:moveTo>
                  <a:lnTo>
                    <a:pt x="1043533" y="0"/>
                  </a:lnTo>
                  <a:lnTo>
                    <a:pt x="1043533" y="330492"/>
                  </a:lnTo>
                  <a:lnTo>
                    <a:pt x="0" y="3304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437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07236"/>
            <a:ext cx="18415" cy="130810"/>
          </a:xfrm>
          <a:custGeom>
            <a:avLst/>
            <a:gdLst/>
            <a:ahLst/>
            <a:cxnLst/>
            <a:rect l="l" t="t" r="r" b="b"/>
            <a:pathLst>
              <a:path w="18414" h="130809">
                <a:moveTo>
                  <a:pt x="0" y="0"/>
                </a:moveTo>
                <a:lnTo>
                  <a:pt x="18067" y="0"/>
                </a:lnTo>
                <a:lnTo>
                  <a:pt x="18067" y="130721"/>
                </a:lnTo>
                <a:lnTo>
                  <a:pt x="0" y="1307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28924"/>
            <a:ext cx="1061720" cy="782955"/>
            <a:chOff x="3030927" y="1228924"/>
            <a:chExt cx="1061720" cy="782955"/>
          </a:xfrm>
        </p:grpSpPr>
        <p:sp>
          <p:nvSpPr>
            <p:cNvPr id="32" name="object 32"/>
            <p:cNvSpPr/>
            <p:nvPr/>
          </p:nvSpPr>
          <p:spPr>
            <a:xfrm>
              <a:off x="3561702" y="1803501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80">
                  <a:moveTo>
                    <a:pt x="0" y="0"/>
                  </a:moveTo>
                  <a:lnTo>
                    <a:pt x="0" y="2079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37957"/>
              <a:ext cx="1043940" cy="565785"/>
            </a:xfrm>
            <a:custGeom>
              <a:avLst/>
              <a:gdLst/>
              <a:ahLst/>
              <a:cxnLst/>
              <a:rect l="l" t="t" r="r" b="b"/>
              <a:pathLst>
                <a:path w="1043939" h="565785">
                  <a:moveTo>
                    <a:pt x="1043482" y="565543"/>
                  </a:moveTo>
                  <a:lnTo>
                    <a:pt x="0" y="5655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554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37957"/>
              <a:ext cx="1043940" cy="565785"/>
            </a:xfrm>
            <a:custGeom>
              <a:avLst/>
              <a:gdLst/>
              <a:ahLst/>
              <a:cxnLst/>
              <a:rect l="l" t="t" r="r" b="b"/>
              <a:pathLst>
                <a:path w="1043939" h="565785">
                  <a:moveTo>
                    <a:pt x="0" y="0"/>
                  </a:moveTo>
                  <a:lnTo>
                    <a:pt x="1043482" y="0"/>
                  </a:lnTo>
                  <a:lnTo>
                    <a:pt x="1043482" y="565543"/>
                  </a:lnTo>
                  <a:lnTo>
                    <a:pt x="0" y="5655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113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21123" y="19226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35763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49395"/>
            <a:ext cx="1061720" cy="358775"/>
            <a:chOff x="4190348" y="1949395"/>
            <a:chExt cx="1061720" cy="358775"/>
          </a:xfrm>
        </p:grpSpPr>
        <p:sp>
          <p:nvSpPr>
            <p:cNvPr id="38" name="object 38"/>
            <p:cNvSpPr/>
            <p:nvPr/>
          </p:nvSpPr>
          <p:spPr>
            <a:xfrm>
              <a:off x="4721123" y="2171852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8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58428"/>
              <a:ext cx="1043940" cy="213995"/>
            </a:xfrm>
            <a:custGeom>
              <a:avLst/>
              <a:gdLst/>
              <a:ahLst/>
              <a:cxnLst/>
              <a:rect l="l" t="t" r="r" b="b"/>
              <a:pathLst>
                <a:path w="1043939" h="213994">
                  <a:moveTo>
                    <a:pt x="1043533" y="213423"/>
                  </a:moveTo>
                  <a:lnTo>
                    <a:pt x="0" y="21342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342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58428"/>
              <a:ext cx="1043940" cy="213995"/>
            </a:xfrm>
            <a:custGeom>
              <a:avLst/>
              <a:gdLst/>
              <a:ahLst/>
              <a:cxnLst/>
              <a:rect l="l" t="t" r="r" b="b"/>
              <a:pathLst>
                <a:path w="1043939" h="213994">
                  <a:moveTo>
                    <a:pt x="0" y="0"/>
                  </a:moveTo>
                  <a:lnTo>
                    <a:pt x="1043533" y="0"/>
                  </a:lnTo>
                  <a:lnTo>
                    <a:pt x="1043533" y="213423"/>
                  </a:lnTo>
                  <a:lnTo>
                    <a:pt x="0" y="2134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880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66995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444155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7416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3737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4692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96979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671243"/>
              <a:ext cx="34925" cy="2463800"/>
            </a:xfrm>
            <a:custGeom>
              <a:avLst/>
              <a:gdLst/>
              <a:ahLst/>
              <a:cxnLst/>
              <a:rect l="l" t="t" r="r" b="b"/>
              <a:pathLst>
                <a:path w="34925" h="2463800">
                  <a:moveTo>
                    <a:pt x="0" y="2463698"/>
                  </a:moveTo>
                  <a:lnTo>
                    <a:pt x="34772" y="2463698"/>
                  </a:lnTo>
                </a:path>
                <a:path w="34925" h="2463800">
                  <a:moveTo>
                    <a:pt x="0" y="1231849"/>
                  </a:moveTo>
                  <a:lnTo>
                    <a:pt x="34772" y="1231849"/>
                  </a:lnTo>
                </a:path>
                <a:path w="34925" h="24638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945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49609" y="4324542"/>
            <a:ext cx="8506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627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102552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1-oleoyl-2-docosahexaenoyl-</a:t>
            </a:r>
            <a:r>
              <a:rPr spc="-25" dirty="0"/>
              <a:t>GPC </a:t>
            </a:r>
            <a:r>
              <a:rPr spc="-10" dirty="0"/>
              <a:t>(18:1/22:6)*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809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003499"/>
            <a:ext cx="579755" cy="85090"/>
            <a:chOff x="952944" y="3003499"/>
            <a:chExt cx="579755" cy="85090"/>
          </a:xfrm>
        </p:grpSpPr>
        <p:sp>
          <p:nvSpPr>
            <p:cNvPr id="4" name="object 4"/>
            <p:cNvSpPr/>
            <p:nvPr/>
          </p:nvSpPr>
          <p:spPr>
            <a:xfrm>
              <a:off x="1242809" y="3003499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604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07954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7989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66772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19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02281" y="798956"/>
            <a:ext cx="0" cy="25400"/>
          </a:xfrm>
          <a:custGeom>
            <a:avLst/>
            <a:gdLst/>
            <a:ahLst/>
            <a:cxnLst/>
            <a:rect l="l" t="t" r="r" b="b"/>
            <a:pathLst>
              <a:path h="25400">
                <a:moveTo>
                  <a:pt x="0" y="0"/>
                </a:moveTo>
                <a:lnTo>
                  <a:pt x="0" y="251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587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65655"/>
            <a:ext cx="0" cy="173355"/>
          </a:xfrm>
          <a:custGeom>
            <a:avLst/>
            <a:gdLst/>
            <a:ahLst/>
            <a:cxnLst/>
            <a:rect l="l" t="t" r="r" b="b"/>
            <a:pathLst>
              <a:path h="173355">
                <a:moveTo>
                  <a:pt x="0" y="0"/>
                </a:moveTo>
                <a:lnTo>
                  <a:pt x="0" y="1732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658495"/>
          </a:xfrm>
          <a:custGeom>
            <a:avLst/>
            <a:gdLst/>
            <a:ahLst/>
            <a:cxnLst/>
            <a:rect l="l" t="t" r="r" b="b"/>
            <a:pathLst>
              <a:path w="18414" h="658494">
                <a:moveTo>
                  <a:pt x="0" y="658266"/>
                </a:moveTo>
                <a:lnTo>
                  <a:pt x="18067" y="658266"/>
                </a:lnTo>
                <a:lnTo>
                  <a:pt x="18067" y="0"/>
                </a:lnTo>
                <a:lnTo>
                  <a:pt x="0" y="0"/>
                </a:lnTo>
                <a:lnTo>
                  <a:pt x="0" y="658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389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660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81769"/>
            <a:ext cx="0" cy="417830"/>
          </a:xfrm>
          <a:custGeom>
            <a:avLst/>
            <a:gdLst/>
            <a:ahLst/>
            <a:cxnLst/>
            <a:rect l="l" t="t" r="r" b="b"/>
            <a:pathLst>
              <a:path h="417829">
                <a:moveTo>
                  <a:pt x="0" y="0"/>
                </a:moveTo>
                <a:lnTo>
                  <a:pt x="0" y="4178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466035"/>
            <a:ext cx="18415" cy="176530"/>
          </a:xfrm>
          <a:custGeom>
            <a:avLst/>
            <a:gdLst/>
            <a:ahLst/>
            <a:cxnLst/>
            <a:rect l="l" t="t" r="r" b="b"/>
            <a:pathLst>
              <a:path w="18414" h="176530">
                <a:moveTo>
                  <a:pt x="0" y="176212"/>
                </a:moveTo>
                <a:lnTo>
                  <a:pt x="18067" y="176212"/>
                </a:lnTo>
                <a:lnTo>
                  <a:pt x="18067" y="0"/>
                </a:lnTo>
                <a:lnTo>
                  <a:pt x="0" y="0"/>
                </a:lnTo>
                <a:lnTo>
                  <a:pt x="0" y="1762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995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676419"/>
            <a:ext cx="1061720" cy="403225"/>
            <a:chOff x="712034" y="2676419"/>
            <a:chExt cx="1061720" cy="403225"/>
          </a:xfrm>
        </p:grpSpPr>
        <p:sp>
          <p:nvSpPr>
            <p:cNvPr id="19" name="object 19"/>
            <p:cNvSpPr/>
            <p:nvPr/>
          </p:nvSpPr>
          <p:spPr>
            <a:xfrm>
              <a:off x="1242809" y="3003499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60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685453"/>
              <a:ext cx="1043940" cy="318135"/>
            </a:xfrm>
            <a:custGeom>
              <a:avLst/>
              <a:gdLst/>
              <a:ahLst/>
              <a:cxnLst/>
              <a:rect l="l" t="t" r="r" b="b"/>
              <a:pathLst>
                <a:path w="1043939" h="318135">
                  <a:moveTo>
                    <a:pt x="1043482" y="318046"/>
                  </a:moveTo>
                  <a:lnTo>
                    <a:pt x="0" y="3180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1804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685453"/>
              <a:ext cx="1043940" cy="318135"/>
            </a:xfrm>
            <a:custGeom>
              <a:avLst/>
              <a:gdLst/>
              <a:ahLst/>
              <a:cxnLst/>
              <a:rect l="l" t="t" r="r" b="b"/>
              <a:pathLst>
                <a:path w="1043939" h="318135">
                  <a:moveTo>
                    <a:pt x="0" y="0"/>
                  </a:moveTo>
                  <a:lnTo>
                    <a:pt x="1043482" y="0"/>
                  </a:lnTo>
                  <a:lnTo>
                    <a:pt x="1043482" y="318046"/>
                  </a:lnTo>
                  <a:lnTo>
                    <a:pt x="0" y="3180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682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798956"/>
            <a:ext cx="0" cy="25400"/>
          </a:xfrm>
          <a:custGeom>
            <a:avLst/>
            <a:gdLst/>
            <a:ahLst/>
            <a:cxnLst/>
            <a:rect l="l" t="t" r="r" b="b"/>
            <a:pathLst>
              <a:path h="25400">
                <a:moveTo>
                  <a:pt x="0" y="25107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815031"/>
            <a:ext cx="1061720" cy="1443990"/>
            <a:chOff x="1871455" y="815031"/>
            <a:chExt cx="1061720" cy="1443990"/>
          </a:xfrm>
        </p:grpSpPr>
        <p:sp>
          <p:nvSpPr>
            <p:cNvPr id="25" name="object 25"/>
            <p:cNvSpPr/>
            <p:nvPr/>
          </p:nvSpPr>
          <p:spPr>
            <a:xfrm>
              <a:off x="2402281" y="1966760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0" y="29199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824064"/>
              <a:ext cx="1043940" cy="1143000"/>
            </a:xfrm>
            <a:custGeom>
              <a:avLst/>
              <a:gdLst/>
              <a:ahLst/>
              <a:cxnLst/>
              <a:rect l="l" t="t" r="r" b="b"/>
              <a:pathLst>
                <a:path w="1043939" h="1143000">
                  <a:moveTo>
                    <a:pt x="1043533" y="1142707"/>
                  </a:moveTo>
                  <a:lnTo>
                    <a:pt x="0" y="11427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427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24064"/>
              <a:ext cx="1043940" cy="1143000"/>
            </a:xfrm>
            <a:custGeom>
              <a:avLst/>
              <a:gdLst/>
              <a:ahLst/>
              <a:cxnLst/>
              <a:rect l="l" t="t" r="r" b="b"/>
              <a:pathLst>
                <a:path w="1043939" h="1143000">
                  <a:moveTo>
                    <a:pt x="0" y="0"/>
                  </a:moveTo>
                  <a:lnTo>
                    <a:pt x="1043533" y="0"/>
                  </a:lnTo>
                  <a:lnTo>
                    <a:pt x="1043533" y="1142707"/>
                  </a:lnTo>
                  <a:lnTo>
                    <a:pt x="0" y="11427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897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497636"/>
            <a:ext cx="18415" cy="658495"/>
          </a:xfrm>
          <a:custGeom>
            <a:avLst/>
            <a:gdLst/>
            <a:ahLst/>
            <a:cxnLst/>
            <a:rect l="l" t="t" r="r" b="b"/>
            <a:pathLst>
              <a:path w="18414" h="658494">
                <a:moveTo>
                  <a:pt x="0" y="0"/>
                </a:moveTo>
                <a:lnTo>
                  <a:pt x="18067" y="0"/>
                </a:lnTo>
                <a:lnTo>
                  <a:pt x="18067" y="658266"/>
                </a:lnTo>
                <a:lnTo>
                  <a:pt x="0" y="6582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146869"/>
            <a:ext cx="1061720" cy="792480"/>
            <a:chOff x="3030927" y="1146869"/>
            <a:chExt cx="1061720" cy="792480"/>
          </a:xfrm>
        </p:grpSpPr>
        <p:sp>
          <p:nvSpPr>
            <p:cNvPr id="31" name="object 31"/>
            <p:cNvSpPr/>
            <p:nvPr/>
          </p:nvSpPr>
          <p:spPr>
            <a:xfrm>
              <a:off x="3561702" y="1765642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5">
                  <a:moveTo>
                    <a:pt x="0" y="0"/>
                  </a:moveTo>
                  <a:lnTo>
                    <a:pt x="0" y="17329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155903"/>
              <a:ext cx="1043940" cy="610235"/>
            </a:xfrm>
            <a:custGeom>
              <a:avLst/>
              <a:gdLst/>
              <a:ahLst/>
              <a:cxnLst/>
              <a:rect l="l" t="t" r="r" b="b"/>
              <a:pathLst>
                <a:path w="1043939" h="610235">
                  <a:moveTo>
                    <a:pt x="1043482" y="609752"/>
                  </a:moveTo>
                  <a:lnTo>
                    <a:pt x="0" y="60975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975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55903"/>
              <a:ext cx="1043940" cy="610235"/>
            </a:xfrm>
            <a:custGeom>
              <a:avLst/>
              <a:gdLst/>
              <a:ahLst/>
              <a:cxnLst/>
              <a:rect l="l" t="t" r="r" b="b"/>
              <a:pathLst>
                <a:path w="1043939" h="610235">
                  <a:moveTo>
                    <a:pt x="0" y="0"/>
                  </a:moveTo>
                  <a:lnTo>
                    <a:pt x="1043482" y="0"/>
                  </a:lnTo>
                  <a:lnTo>
                    <a:pt x="1043482" y="609752"/>
                  </a:lnTo>
                  <a:lnTo>
                    <a:pt x="0" y="6097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033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466035"/>
            <a:ext cx="18415" cy="176530"/>
          </a:xfrm>
          <a:custGeom>
            <a:avLst/>
            <a:gdLst/>
            <a:ahLst/>
            <a:cxnLst/>
            <a:rect l="l" t="t" r="r" b="b"/>
            <a:pathLst>
              <a:path w="18414" h="176530">
                <a:moveTo>
                  <a:pt x="0" y="0"/>
                </a:moveTo>
                <a:lnTo>
                  <a:pt x="18067" y="0"/>
                </a:lnTo>
                <a:lnTo>
                  <a:pt x="18067" y="176212"/>
                </a:lnTo>
                <a:lnTo>
                  <a:pt x="0" y="1762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633213"/>
            <a:ext cx="1061720" cy="766445"/>
            <a:chOff x="4190348" y="2633213"/>
            <a:chExt cx="1061720" cy="766445"/>
          </a:xfrm>
        </p:grpSpPr>
        <p:sp>
          <p:nvSpPr>
            <p:cNvPr id="37" name="object 37"/>
            <p:cNvSpPr/>
            <p:nvPr/>
          </p:nvSpPr>
          <p:spPr>
            <a:xfrm>
              <a:off x="4721123" y="2981769"/>
              <a:ext cx="0" cy="417830"/>
            </a:xfrm>
            <a:custGeom>
              <a:avLst/>
              <a:gdLst/>
              <a:ahLst/>
              <a:cxnLst/>
              <a:rect l="l" t="t" r="r" b="b"/>
              <a:pathLst>
                <a:path h="417829">
                  <a:moveTo>
                    <a:pt x="0" y="0"/>
                  </a:moveTo>
                  <a:lnTo>
                    <a:pt x="0" y="4178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642247"/>
              <a:ext cx="1043940" cy="339725"/>
            </a:xfrm>
            <a:custGeom>
              <a:avLst/>
              <a:gdLst/>
              <a:ahLst/>
              <a:cxnLst/>
              <a:rect l="l" t="t" r="r" b="b"/>
              <a:pathLst>
                <a:path w="1043939" h="339725">
                  <a:moveTo>
                    <a:pt x="1043533" y="339521"/>
                  </a:moveTo>
                  <a:lnTo>
                    <a:pt x="0" y="3395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95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642247"/>
              <a:ext cx="1043940" cy="339725"/>
            </a:xfrm>
            <a:custGeom>
              <a:avLst/>
              <a:gdLst/>
              <a:ahLst/>
              <a:cxnLst/>
              <a:rect l="l" t="t" r="r" b="b"/>
              <a:pathLst>
                <a:path w="1043939" h="339725">
                  <a:moveTo>
                    <a:pt x="0" y="0"/>
                  </a:moveTo>
                  <a:lnTo>
                    <a:pt x="1043533" y="0"/>
                  </a:lnTo>
                  <a:lnTo>
                    <a:pt x="1043533" y="339521"/>
                  </a:lnTo>
                  <a:lnTo>
                    <a:pt x="0" y="3395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270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3887369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59080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081337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7361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3967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3776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78650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115263"/>
              <a:ext cx="34925" cy="3009900"/>
            </a:xfrm>
            <a:custGeom>
              <a:avLst/>
              <a:gdLst/>
              <a:ahLst/>
              <a:cxnLst/>
              <a:rect l="l" t="t" r="r" b="b"/>
              <a:pathLst>
                <a:path w="34925" h="3009900">
                  <a:moveTo>
                    <a:pt x="0" y="3009709"/>
                  </a:moveTo>
                  <a:lnTo>
                    <a:pt x="34772" y="3009709"/>
                  </a:lnTo>
                </a:path>
                <a:path w="34925" h="3009900">
                  <a:moveTo>
                    <a:pt x="0" y="2006511"/>
                  </a:moveTo>
                  <a:lnTo>
                    <a:pt x="34772" y="2006511"/>
                  </a:lnTo>
                </a:path>
                <a:path w="34925" h="3009900">
                  <a:moveTo>
                    <a:pt x="0" y="1003249"/>
                  </a:moveTo>
                  <a:lnTo>
                    <a:pt x="34772" y="1003249"/>
                  </a:lnTo>
                </a:path>
                <a:path w="34925" h="30099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132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0100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0067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30796" y="0"/>
            <a:ext cx="29013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1,2-dilinoleoyl-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5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(18:2/18:2)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55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2938119"/>
            <a:ext cx="579755" cy="137160"/>
            <a:chOff x="952944" y="2938119"/>
            <a:chExt cx="579755" cy="137160"/>
          </a:xfrm>
        </p:grpSpPr>
        <p:sp>
          <p:nvSpPr>
            <p:cNvPr id="4" name="object 4"/>
            <p:cNvSpPr/>
            <p:nvPr/>
          </p:nvSpPr>
          <p:spPr>
            <a:xfrm>
              <a:off x="1242809" y="2938119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69">
                  <a:moveTo>
                    <a:pt x="0" y="0"/>
                  </a:moveTo>
                  <a:lnTo>
                    <a:pt x="0" y="128041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066161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7533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64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3245" y="2894653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72" y="0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2757855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72" y="0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991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577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3510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62008"/>
            <a:ext cx="0" cy="290830"/>
          </a:xfrm>
          <a:custGeom>
            <a:avLst/>
            <a:gdLst/>
            <a:ahLst/>
            <a:cxnLst/>
            <a:rect l="l" t="t" r="r" b="b"/>
            <a:pathLst>
              <a:path h="290830">
                <a:moveTo>
                  <a:pt x="0" y="0"/>
                </a:moveTo>
                <a:lnTo>
                  <a:pt x="0" y="290321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2351087"/>
            <a:ext cx="18415" cy="212725"/>
          </a:xfrm>
          <a:custGeom>
            <a:avLst/>
            <a:gdLst/>
            <a:ahLst/>
            <a:cxnLst/>
            <a:rect l="l" t="t" r="r" b="b"/>
            <a:pathLst>
              <a:path w="18414" h="212725">
                <a:moveTo>
                  <a:pt x="0" y="212128"/>
                </a:moveTo>
                <a:lnTo>
                  <a:pt x="18072" y="212128"/>
                </a:lnTo>
                <a:lnTo>
                  <a:pt x="18072" y="0"/>
                </a:lnTo>
                <a:lnTo>
                  <a:pt x="0" y="0"/>
                </a:lnTo>
                <a:lnTo>
                  <a:pt x="0" y="2121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523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396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50096"/>
            <a:ext cx="0" cy="300355"/>
          </a:xfrm>
          <a:custGeom>
            <a:avLst/>
            <a:gdLst/>
            <a:ahLst/>
            <a:cxnLst/>
            <a:rect l="l" t="t" r="r" b="b"/>
            <a:pathLst>
              <a:path h="300355">
                <a:moveTo>
                  <a:pt x="0" y="0"/>
                </a:moveTo>
                <a:lnTo>
                  <a:pt x="0" y="300037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2439644"/>
            <a:ext cx="18415" cy="79375"/>
          </a:xfrm>
          <a:custGeom>
            <a:avLst/>
            <a:gdLst/>
            <a:ahLst/>
            <a:cxnLst/>
            <a:rect l="l" t="t" r="r" b="b"/>
            <a:pathLst>
              <a:path w="18414" h="79375">
                <a:moveTo>
                  <a:pt x="0" y="78828"/>
                </a:moveTo>
                <a:lnTo>
                  <a:pt x="18072" y="78828"/>
                </a:lnTo>
                <a:lnTo>
                  <a:pt x="18072" y="0"/>
                </a:lnTo>
                <a:lnTo>
                  <a:pt x="0" y="0"/>
                </a:lnTo>
                <a:lnTo>
                  <a:pt x="0" y="78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501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1" y="2651118"/>
            <a:ext cx="1061720" cy="415290"/>
            <a:chOff x="712031" y="2651118"/>
            <a:chExt cx="1061720" cy="415290"/>
          </a:xfrm>
        </p:grpSpPr>
        <p:sp>
          <p:nvSpPr>
            <p:cNvPr id="19" name="object 19"/>
            <p:cNvSpPr/>
            <p:nvPr/>
          </p:nvSpPr>
          <p:spPr>
            <a:xfrm>
              <a:off x="1242809" y="2938119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69">
                  <a:moveTo>
                    <a:pt x="0" y="0"/>
                  </a:moveTo>
                  <a:lnTo>
                    <a:pt x="0" y="128041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660154"/>
              <a:ext cx="1043940" cy="278130"/>
            </a:xfrm>
            <a:custGeom>
              <a:avLst/>
              <a:gdLst/>
              <a:ahLst/>
              <a:cxnLst/>
              <a:rect l="l" t="t" r="r" b="b"/>
              <a:pathLst>
                <a:path w="1043939" h="278130">
                  <a:moveTo>
                    <a:pt x="1043482" y="277964"/>
                  </a:moveTo>
                  <a:lnTo>
                    <a:pt x="0" y="27796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796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660154"/>
              <a:ext cx="1043940" cy="278130"/>
            </a:xfrm>
            <a:custGeom>
              <a:avLst/>
              <a:gdLst/>
              <a:ahLst/>
              <a:cxnLst/>
              <a:rect l="l" t="t" r="r" b="b"/>
              <a:pathLst>
                <a:path w="1043939" h="278130">
                  <a:moveTo>
                    <a:pt x="0" y="0"/>
                  </a:moveTo>
                  <a:lnTo>
                    <a:pt x="1043482" y="0"/>
                  </a:lnTo>
                  <a:lnTo>
                    <a:pt x="1043482" y="277964"/>
                  </a:lnTo>
                  <a:lnTo>
                    <a:pt x="0" y="277964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599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2754160"/>
            <a:ext cx="0" cy="7620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391"/>
                </a:moveTo>
                <a:lnTo>
                  <a:pt x="0" y="0"/>
                </a:lnTo>
              </a:path>
            </a:pathLst>
          </a:custGeom>
          <a:ln w="180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3" y="2752515"/>
            <a:ext cx="1061720" cy="147955"/>
            <a:chOff x="1871453" y="2752515"/>
            <a:chExt cx="1061720" cy="147955"/>
          </a:xfrm>
        </p:grpSpPr>
        <p:sp>
          <p:nvSpPr>
            <p:cNvPr id="25" name="object 25"/>
            <p:cNvSpPr/>
            <p:nvPr/>
          </p:nvSpPr>
          <p:spPr>
            <a:xfrm>
              <a:off x="2402281" y="289128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743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761551"/>
              <a:ext cx="1043940" cy="130175"/>
            </a:xfrm>
            <a:custGeom>
              <a:avLst/>
              <a:gdLst/>
              <a:ahLst/>
              <a:cxnLst/>
              <a:rect l="l" t="t" r="r" b="b"/>
              <a:pathLst>
                <a:path w="1043939" h="130175">
                  <a:moveTo>
                    <a:pt x="1043533" y="129730"/>
                  </a:moveTo>
                  <a:lnTo>
                    <a:pt x="0" y="12973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973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761551"/>
              <a:ext cx="1043940" cy="130175"/>
            </a:xfrm>
            <a:custGeom>
              <a:avLst/>
              <a:gdLst/>
              <a:ahLst/>
              <a:cxnLst/>
              <a:rect l="l" t="t" r="r" b="b"/>
              <a:pathLst>
                <a:path w="1043939" h="130175">
                  <a:moveTo>
                    <a:pt x="0" y="0"/>
                  </a:moveTo>
                  <a:lnTo>
                    <a:pt x="1043533" y="0"/>
                  </a:lnTo>
                  <a:lnTo>
                    <a:pt x="1043533" y="129730"/>
                  </a:lnTo>
                  <a:lnTo>
                    <a:pt x="0" y="129730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7689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6" y="2351087"/>
            <a:ext cx="18415" cy="212725"/>
          </a:xfrm>
          <a:custGeom>
            <a:avLst/>
            <a:gdLst/>
            <a:ahLst/>
            <a:cxnLst/>
            <a:rect l="l" t="t" r="r" b="b"/>
            <a:pathLst>
              <a:path w="18414" h="212725">
                <a:moveTo>
                  <a:pt x="0" y="0"/>
                </a:moveTo>
                <a:lnTo>
                  <a:pt x="18072" y="0"/>
                </a:lnTo>
                <a:lnTo>
                  <a:pt x="18072" y="212128"/>
                </a:lnTo>
                <a:lnTo>
                  <a:pt x="0" y="2121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4" y="2554179"/>
            <a:ext cx="1061720" cy="598170"/>
            <a:chOff x="3030924" y="2554179"/>
            <a:chExt cx="1061720" cy="598170"/>
          </a:xfrm>
        </p:grpSpPr>
        <p:sp>
          <p:nvSpPr>
            <p:cNvPr id="31" name="object 31"/>
            <p:cNvSpPr/>
            <p:nvPr/>
          </p:nvSpPr>
          <p:spPr>
            <a:xfrm>
              <a:off x="3561702" y="2862008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32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563215"/>
              <a:ext cx="1043940" cy="299085"/>
            </a:xfrm>
            <a:custGeom>
              <a:avLst/>
              <a:gdLst/>
              <a:ahLst/>
              <a:cxnLst/>
              <a:rect l="l" t="t" r="r" b="b"/>
              <a:pathLst>
                <a:path w="1043939" h="299085">
                  <a:moveTo>
                    <a:pt x="1043482" y="298792"/>
                  </a:moveTo>
                  <a:lnTo>
                    <a:pt x="0" y="29879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9879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63215"/>
              <a:ext cx="1043940" cy="299085"/>
            </a:xfrm>
            <a:custGeom>
              <a:avLst/>
              <a:gdLst/>
              <a:ahLst/>
              <a:cxnLst/>
              <a:rect l="l" t="t" r="r" b="b"/>
              <a:pathLst>
                <a:path w="1043939" h="299085">
                  <a:moveTo>
                    <a:pt x="0" y="0"/>
                  </a:moveTo>
                  <a:lnTo>
                    <a:pt x="1043482" y="0"/>
                  </a:lnTo>
                  <a:lnTo>
                    <a:pt x="1043482" y="298792"/>
                  </a:lnTo>
                  <a:lnTo>
                    <a:pt x="0" y="29879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658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7" y="2439644"/>
            <a:ext cx="18415" cy="79375"/>
          </a:xfrm>
          <a:custGeom>
            <a:avLst/>
            <a:gdLst/>
            <a:ahLst/>
            <a:cxnLst/>
            <a:rect l="l" t="t" r="r" b="b"/>
            <a:pathLst>
              <a:path w="18414" h="79375">
                <a:moveTo>
                  <a:pt x="0" y="0"/>
                </a:moveTo>
                <a:lnTo>
                  <a:pt x="18072" y="0"/>
                </a:lnTo>
                <a:lnTo>
                  <a:pt x="18072" y="78828"/>
                </a:lnTo>
                <a:lnTo>
                  <a:pt x="0" y="788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5" y="2509437"/>
            <a:ext cx="1061720" cy="541020"/>
            <a:chOff x="4190345" y="2509437"/>
            <a:chExt cx="1061720" cy="541020"/>
          </a:xfrm>
        </p:grpSpPr>
        <p:sp>
          <p:nvSpPr>
            <p:cNvPr id="37" name="object 37"/>
            <p:cNvSpPr/>
            <p:nvPr/>
          </p:nvSpPr>
          <p:spPr>
            <a:xfrm>
              <a:off x="4721123" y="2750096"/>
              <a:ext cx="0" cy="300355"/>
            </a:xfrm>
            <a:custGeom>
              <a:avLst/>
              <a:gdLst/>
              <a:ahLst/>
              <a:cxnLst/>
              <a:rect l="l" t="t" r="r" b="b"/>
              <a:pathLst>
                <a:path h="300355">
                  <a:moveTo>
                    <a:pt x="0" y="0"/>
                  </a:moveTo>
                  <a:lnTo>
                    <a:pt x="0" y="30003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518473"/>
              <a:ext cx="1043940" cy="231775"/>
            </a:xfrm>
            <a:custGeom>
              <a:avLst/>
              <a:gdLst/>
              <a:ahLst/>
              <a:cxnLst/>
              <a:rect l="l" t="t" r="r" b="b"/>
              <a:pathLst>
                <a:path w="1043939" h="231775">
                  <a:moveTo>
                    <a:pt x="1043533" y="231622"/>
                  </a:moveTo>
                  <a:lnTo>
                    <a:pt x="0" y="23162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1622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18473"/>
              <a:ext cx="1043940" cy="231775"/>
            </a:xfrm>
            <a:custGeom>
              <a:avLst/>
              <a:gdLst/>
              <a:ahLst/>
              <a:cxnLst/>
              <a:rect l="l" t="t" r="r" b="b"/>
              <a:pathLst>
                <a:path w="1043939" h="231775">
                  <a:moveTo>
                    <a:pt x="0" y="0"/>
                  </a:moveTo>
                  <a:lnTo>
                    <a:pt x="1043533" y="0"/>
                  </a:lnTo>
                  <a:lnTo>
                    <a:pt x="1043533" y="231622"/>
                  </a:lnTo>
                  <a:lnTo>
                    <a:pt x="0" y="23162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071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5" y="1910283"/>
            <a:ext cx="74358" cy="7436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65076" y="3110188"/>
            <a:ext cx="74358" cy="74361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65076" y="2444035"/>
            <a:ext cx="74358" cy="74361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69" y="1485366"/>
            <a:ext cx="74358" cy="74323"/>
          </a:xfrm>
          <a:prstGeom prst="rect">
            <a:avLst/>
          </a:prstGeom>
        </p:spPr>
      </p:pic>
      <p:grpSp>
        <p:nvGrpSpPr>
          <p:cNvPr id="46" name="object 46"/>
          <p:cNvGrpSpPr/>
          <p:nvPr/>
        </p:nvGrpSpPr>
        <p:grpSpPr>
          <a:xfrm>
            <a:off x="1207693" y="2493264"/>
            <a:ext cx="70485" cy="70485"/>
            <a:chOff x="1207693" y="2493264"/>
            <a:chExt cx="70485" cy="70485"/>
          </a:xfrm>
        </p:grpSpPr>
        <p:sp>
          <p:nvSpPr>
            <p:cNvPr id="47" name="object 47"/>
            <p:cNvSpPr/>
            <p:nvPr/>
          </p:nvSpPr>
          <p:spPr>
            <a:xfrm>
              <a:off x="1207693" y="252839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42809" y="249326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2367165" y="2778417"/>
            <a:ext cx="70485" cy="70485"/>
            <a:chOff x="2367165" y="2778417"/>
            <a:chExt cx="70485" cy="70485"/>
          </a:xfrm>
        </p:grpSpPr>
        <p:sp>
          <p:nvSpPr>
            <p:cNvPr id="50" name="object 50"/>
            <p:cNvSpPr/>
            <p:nvPr/>
          </p:nvSpPr>
          <p:spPr>
            <a:xfrm>
              <a:off x="2367165" y="281354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02281" y="277841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3526586" y="2707233"/>
            <a:ext cx="70485" cy="70485"/>
            <a:chOff x="3526586" y="2707233"/>
            <a:chExt cx="70485" cy="70485"/>
          </a:xfrm>
        </p:grpSpPr>
        <p:sp>
          <p:nvSpPr>
            <p:cNvPr id="53" name="object 53"/>
            <p:cNvSpPr/>
            <p:nvPr/>
          </p:nvSpPr>
          <p:spPr>
            <a:xfrm>
              <a:off x="3526586" y="274236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561702" y="270723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6" name="object 56"/>
            <p:cNvSpPr/>
            <p:nvPr/>
          </p:nvSpPr>
          <p:spPr>
            <a:xfrm>
              <a:off x="4686045" y="260071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721123" y="256560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278387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144278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" name="object 68"/>
          <p:cNvSpPr txBox="1"/>
          <p:nvPr/>
        </p:nvSpPr>
        <p:spPr>
          <a:xfrm>
            <a:off x="268784" y="26754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3" name="object 73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5" name="object 75"/>
          <p:cNvSpPr txBox="1"/>
          <p:nvPr/>
        </p:nvSpPr>
        <p:spPr>
          <a:xfrm>
            <a:off x="3142482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380137" y="4324542"/>
            <a:ext cx="6309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68784" y="133441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177157" y="0"/>
            <a:ext cx="16090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arachidate</a:t>
            </a:r>
            <a:r>
              <a:rPr sz="1650" spc="-5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813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81353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5" h="140334">
                <a:moveTo>
                  <a:pt x="0" y="140335"/>
                </a:moveTo>
                <a:lnTo>
                  <a:pt x="18067" y="140335"/>
                </a:lnTo>
                <a:lnTo>
                  <a:pt x="18067" y="0"/>
                </a:lnTo>
                <a:lnTo>
                  <a:pt x="0" y="0"/>
                </a:lnTo>
                <a:lnTo>
                  <a:pt x="0" y="140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94776"/>
            <a:ext cx="0" cy="316230"/>
          </a:xfrm>
          <a:custGeom>
            <a:avLst/>
            <a:gdLst/>
            <a:ahLst/>
            <a:cxnLst/>
            <a:rect l="l" t="t" r="r" b="b"/>
            <a:pathLst>
              <a:path h="316230">
                <a:moveTo>
                  <a:pt x="0" y="0"/>
                </a:moveTo>
                <a:lnTo>
                  <a:pt x="0" y="3158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105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5586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40914"/>
            <a:ext cx="0" cy="258445"/>
          </a:xfrm>
          <a:custGeom>
            <a:avLst/>
            <a:gdLst/>
            <a:ahLst/>
            <a:cxnLst/>
            <a:rect l="l" t="t" r="r" b="b"/>
            <a:pathLst>
              <a:path h="258444">
                <a:moveTo>
                  <a:pt x="0" y="0"/>
                </a:moveTo>
                <a:lnTo>
                  <a:pt x="0" y="2579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558698"/>
            <a:ext cx="18415" cy="423545"/>
          </a:xfrm>
          <a:custGeom>
            <a:avLst/>
            <a:gdLst/>
            <a:ahLst/>
            <a:cxnLst/>
            <a:rect l="l" t="t" r="r" b="b"/>
            <a:pathLst>
              <a:path w="18414" h="423544">
                <a:moveTo>
                  <a:pt x="0" y="423075"/>
                </a:moveTo>
                <a:lnTo>
                  <a:pt x="18067" y="423075"/>
                </a:lnTo>
                <a:lnTo>
                  <a:pt x="18067" y="0"/>
                </a:lnTo>
                <a:lnTo>
                  <a:pt x="0" y="0"/>
                </a:lnTo>
                <a:lnTo>
                  <a:pt x="0" y="423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988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298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32838"/>
            <a:ext cx="0" cy="167640"/>
          </a:xfrm>
          <a:custGeom>
            <a:avLst/>
            <a:gdLst/>
            <a:ahLst/>
            <a:cxnLst/>
            <a:rect l="l" t="t" r="r" b="b"/>
            <a:pathLst>
              <a:path h="167639">
                <a:moveTo>
                  <a:pt x="0" y="0"/>
                </a:moveTo>
                <a:lnTo>
                  <a:pt x="0" y="1672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29855"/>
            <a:ext cx="18415" cy="410209"/>
          </a:xfrm>
          <a:custGeom>
            <a:avLst/>
            <a:gdLst/>
            <a:ahLst/>
            <a:cxnLst/>
            <a:rect l="l" t="t" r="r" b="b"/>
            <a:pathLst>
              <a:path w="18414" h="410209">
                <a:moveTo>
                  <a:pt x="0" y="409765"/>
                </a:moveTo>
                <a:lnTo>
                  <a:pt x="18067" y="409765"/>
                </a:lnTo>
                <a:lnTo>
                  <a:pt x="18067" y="0"/>
                </a:lnTo>
                <a:lnTo>
                  <a:pt x="0" y="0"/>
                </a:lnTo>
                <a:lnTo>
                  <a:pt x="0" y="409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000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2123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712214"/>
            <a:ext cx="0" cy="294005"/>
          </a:xfrm>
          <a:custGeom>
            <a:avLst/>
            <a:gdLst/>
            <a:ahLst/>
            <a:cxnLst/>
            <a:rect l="l" t="t" r="r" b="b"/>
            <a:pathLst>
              <a:path h="294005">
                <a:moveTo>
                  <a:pt x="0" y="0"/>
                </a:moveTo>
                <a:lnTo>
                  <a:pt x="0" y="29373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212354"/>
            <a:ext cx="18415" cy="281940"/>
          </a:xfrm>
          <a:custGeom>
            <a:avLst/>
            <a:gdLst/>
            <a:ahLst/>
            <a:cxnLst/>
            <a:rect l="l" t="t" r="r" b="b"/>
            <a:pathLst>
              <a:path w="18414" h="281940">
                <a:moveTo>
                  <a:pt x="0" y="281431"/>
                </a:moveTo>
                <a:lnTo>
                  <a:pt x="18067" y="281431"/>
                </a:lnTo>
                <a:lnTo>
                  <a:pt x="18067" y="0"/>
                </a:lnTo>
                <a:lnTo>
                  <a:pt x="0" y="0"/>
                </a:lnTo>
                <a:lnTo>
                  <a:pt x="0" y="281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059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81353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5" h="140334">
                <a:moveTo>
                  <a:pt x="0" y="0"/>
                </a:moveTo>
                <a:lnTo>
                  <a:pt x="18067" y="0"/>
                </a:lnTo>
                <a:lnTo>
                  <a:pt x="18067" y="140335"/>
                </a:lnTo>
                <a:lnTo>
                  <a:pt x="0" y="1403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12655"/>
            <a:ext cx="1061720" cy="898525"/>
            <a:chOff x="712034" y="1312655"/>
            <a:chExt cx="1061720" cy="898525"/>
          </a:xfrm>
        </p:grpSpPr>
        <p:sp>
          <p:nvSpPr>
            <p:cNvPr id="20" name="object 20"/>
            <p:cNvSpPr/>
            <p:nvPr/>
          </p:nvSpPr>
          <p:spPr>
            <a:xfrm>
              <a:off x="1242809" y="1894776"/>
              <a:ext cx="0" cy="316230"/>
            </a:xfrm>
            <a:custGeom>
              <a:avLst/>
              <a:gdLst/>
              <a:ahLst/>
              <a:cxnLst/>
              <a:rect l="l" t="t" r="r" b="b"/>
              <a:pathLst>
                <a:path h="316230">
                  <a:moveTo>
                    <a:pt x="0" y="0"/>
                  </a:moveTo>
                  <a:lnTo>
                    <a:pt x="0" y="3158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21688"/>
              <a:ext cx="1043940" cy="573405"/>
            </a:xfrm>
            <a:custGeom>
              <a:avLst/>
              <a:gdLst/>
              <a:ahLst/>
              <a:cxnLst/>
              <a:rect l="l" t="t" r="r" b="b"/>
              <a:pathLst>
                <a:path w="1043939" h="573405">
                  <a:moveTo>
                    <a:pt x="1043482" y="573087"/>
                  </a:moveTo>
                  <a:lnTo>
                    <a:pt x="0" y="57308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308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21688"/>
              <a:ext cx="1043940" cy="573405"/>
            </a:xfrm>
            <a:custGeom>
              <a:avLst/>
              <a:gdLst/>
              <a:ahLst/>
              <a:cxnLst/>
              <a:rect l="l" t="t" r="r" b="b"/>
              <a:pathLst>
                <a:path w="1043939" h="573405">
                  <a:moveTo>
                    <a:pt x="0" y="0"/>
                  </a:moveTo>
                  <a:lnTo>
                    <a:pt x="1043482" y="0"/>
                  </a:lnTo>
                  <a:lnTo>
                    <a:pt x="1043482" y="573087"/>
                  </a:lnTo>
                  <a:lnTo>
                    <a:pt x="0" y="5730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387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558698"/>
            <a:ext cx="18415" cy="423545"/>
          </a:xfrm>
          <a:custGeom>
            <a:avLst/>
            <a:gdLst/>
            <a:ahLst/>
            <a:cxnLst/>
            <a:rect l="l" t="t" r="r" b="b"/>
            <a:pathLst>
              <a:path w="18414" h="423544">
                <a:moveTo>
                  <a:pt x="0" y="0"/>
                </a:moveTo>
                <a:lnTo>
                  <a:pt x="18067" y="0"/>
                </a:lnTo>
                <a:lnTo>
                  <a:pt x="18067" y="423075"/>
                </a:lnTo>
                <a:lnTo>
                  <a:pt x="0" y="4230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72739"/>
            <a:ext cx="1061720" cy="1526540"/>
            <a:chOff x="1871455" y="972739"/>
            <a:chExt cx="1061720" cy="1526540"/>
          </a:xfrm>
        </p:grpSpPr>
        <p:sp>
          <p:nvSpPr>
            <p:cNvPr id="26" name="object 26"/>
            <p:cNvSpPr/>
            <p:nvPr/>
          </p:nvSpPr>
          <p:spPr>
            <a:xfrm>
              <a:off x="2402281" y="2240902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0"/>
                  </a:moveTo>
                  <a:lnTo>
                    <a:pt x="0" y="2579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81773"/>
              <a:ext cx="1043940" cy="1259205"/>
            </a:xfrm>
            <a:custGeom>
              <a:avLst/>
              <a:gdLst/>
              <a:ahLst/>
              <a:cxnLst/>
              <a:rect l="l" t="t" r="r" b="b"/>
              <a:pathLst>
                <a:path w="1043939" h="1259205">
                  <a:moveTo>
                    <a:pt x="1043533" y="1259141"/>
                  </a:moveTo>
                  <a:lnTo>
                    <a:pt x="0" y="125914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5914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81773"/>
              <a:ext cx="1043940" cy="1259205"/>
            </a:xfrm>
            <a:custGeom>
              <a:avLst/>
              <a:gdLst/>
              <a:ahLst/>
              <a:cxnLst/>
              <a:rect l="l" t="t" r="r" b="b"/>
              <a:pathLst>
                <a:path w="1043939" h="1259205">
                  <a:moveTo>
                    <a:pt x="0" y="0"/>
                  </a:moveTo>
                  <a:lnTo>
                    <a:pt x="1043533" y="0"/>
                  </a:lnTo>
                  <a:lnTo>
                    <a:pt x="1043533" y="1259141"/>
                  </a:lnTo>
                  <a:lnTo>
                    <a:pt x="0" y="12591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879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29855"/>
            <a:ext cx="18415" cy="410209"/>
          </a:xfrm>
          <a:custGeom>
            <a:avLst/>
            <a:gdLst/>
            <a:ahLst/>
            <a:cxnLst/>
            <a:rect l="l" t="t" r="r" b="b"/>
            <a:pathLst>
              <a:path w="18414" h="410209">
                <a:moveTo>
                  <a:pt x="0" y="0"/>
                </a:moveTo>
                <a:lnTo>
                  <a:pt x="18067" y="0"/>
                </a:lnTo>
                <a:lnTo>
                  <a:pt x="18067" y="409765"/>
                </a:lnTo>
                <a:lnTo>
                  <a:pt x="0" y="4097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30587"/>
            <a:ext cx="1061720" cy="669925"/>
            <a:chOff x="3030927" y="1530587"/>
            <a:chExt cx="1061720" cy="669925"/>
          </a:xfrm>
        </p:grpSpPr>
        <p:sp>
          <p:nvSpPr>
            <p:cNvPr id="32" name="object 32"/>
            <p:cNvSpPr/>
            <p:nvPr/>
          </p:nvSpPr>
          <p:spPr>
            <a:xfrm>
              <a:off x="3561702" y="2032838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39621"/>
              <a:ext cx="1043940" cy="493395"/>
            </a:xfrm>
            <a:custGeom>
              <a:avLst/>
              <a:gdLst/>
              <a:ahLst/>
              <a:cxnLst/>
              <a:rect l="l" t="t" r="r" b="b"/>
              <a:pathLst>
                <a:path w="1043939" h="493394">
                  <a:moveTo>
                    <a:pt x="1043482" y="493217"/>
                  </a:moveTo>
                  <a:lnTo>
                    <a:pt x="0" y="4932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321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39621"/>
              <a:ext cx="1043940" cy="493395"/>
            </a:xfrm>
            <a:custGeom>
              <a:avLst/>
              <a:gdLst/>
              <a:ahLst/>
              <a:cxnLst/>
              <a:rect l="l" t="t" r="r" b="b"/>
              <a:pathLst>
                <a:path w="1043939" h="493394">
                  <a:moveTo>
                    <a:pt x="0" y="0"/>
                  </a:moveTo>
                  <a:lnTo>
                    <a:pt x="1043482" y="0"/>
                  </a:lnTo>
                  <a:lnTo>
                    <a:pt x="1043482" y="493217"/>
                  </a:lnTo>
                  <a:lnTo>
                    <a:pt x="0" y="4932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519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212354"/>
            <a:ext cx="18415" cy="281940"/>
          </a:xfrm>
          <a:custGeom>
            <a:avLst/>
            <a:gdLst/>
            <a:ahLst/>
            <a:cxnLst/>
            <a:rect l="l" t="t" r="r" b="b"/>
            <a:pathLst>
              <a:path w="18414" h="281940">
                <a:moveTo>
                  <a:pt x="0" y="0"/>
                </a:moveTo>
                <a:lnTo>
                  <a:pt x="18067" y="0"/>
                </a:lnTo>
                <a:lnTo>
                  <a:pt x="18067" y="281431"/>
                </a:lnTo>
                <a:lnTo>
                  <a:pt x="0" y="2814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84752"/>
            <a:ext cx="1061720" cy="521334"/>
            <a:chOff x="4190348" y="1484752"/>
            <a:chExt cx="1061720" cy="521334"/>
          </a:xfrm>
        </p:grpSpPr>
        <p:sp>
          <p:nvSpPr>
            <p:cNvPr id="38" name="object 38"/>
            <p:cNvSpPr/>
            <p:nvPr/>
          </p:nvSpPr>
          <p:spPr>
            <a:xfrm>
              <a:off x="4721123" y="1712214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5">
                  <a:moveTo>
                    <a:pt x="0" y="0"/>
                  </a:moveTo>
                  <a:lnTo>
                    <a:pt x="0" y="2937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93786"/>
              <a:ext cx="1043940" cy="218440"/>
            </a:xfrm>
            <a:custGeom>
              <a:avLst/>
              <a:gdLst/>
              <a:ahLst/>
              <a:cxnLst/>
              <a:rect l="l" t="t" r="r" b="b"/>
              <a:pathLst>
                <a:path w="1043939" h="218439">
                  <a:moveTo>
                    <a:pt x="1043533" y="218427"/>
                  </a:moveTo>
                  <a:lnTo>
                    <a:pt x="0" y="21842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842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93786"/>
              <a:ext cx="1043940" cy="218440"/>
            </a:xfrm>
            <a:custGeom>
              <a:avLst/>
              <a:gdLst/>
              <a:ahLst/>
              <a:cxnLst/>
              <a:rect l="l" t="t" r="r" b="b"/>
              <a:pathLst>
                <a:path w="1043939" h="218439">
                  <a:moveTo>
                    <a:pt x="0" y="0"/>
                  </a:moveTo>
                  <a:lnTo>
                    <a:pt x="1043533" y="0"/>
                  </a:lnTo>
                  <a:lnTo>
                    <a:pt x="1043533" y="218427"/>
                  </a:lnTo>
                  <a:lnTo>
                    <a:pt x="0" y="21842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344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110804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051748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6644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5042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59484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159246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502196"/>
              <a:ext cx="34925" cy="3623310"/>
            </a:xfrm>
            <a:custGeom>
              <a:avLst/>
              <a:gdLst/>
              <a:ahLst/>
              <a:cxnLst/>
              <a:rect l="l" t="t" r="r" b="b"/>
              <a:pathLst>
                <a:path w="34925" h="3623310">
                  <a:moveTo>
                    <a:pt x="0" y="3622776"/>
                  </a:moveTo>
                  <a:lnTo>
                    <a:pt x="34772" y="3622776"/>
                  </a:lnTo>
                </a:path>
                <a:path w="34925" h="3623310">
                  <a:moveTo>
                    <a:pt x="0" y="2415184"/>
                  </a:moveTo>
                  <a:lnTo>
                    <a:pt x="34772" y="2415184"/>
                  </a:lnTo>
                </a:path>
                <a:path w="34925" h="3623310">
                  <a:moveTo>
                    <a:pt x="0" y="1207592"/>
                  </a:moveTo>
                  <a:lnTo>
                    <a:pt x="34772" y="1207592"/>
                  </a:lnTo>
                </a:path>
                <a:path w="34925" h="36233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80888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914400" y="4324542"/>
            <a:ext cx="8381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49610" y="4324542"/>
            <a:ext cx="8381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6012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3937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460996" y="0"/>
            <a:ext cx="30410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1,2-dipalmitoyl-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6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(16:0/16:0)*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961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96161"/>
            <a:ext cx="18415" cy="457834"/>
          </a:xfrm>
          <a:custGeom>
            <a:avLst/>
            <a:gdLst/>
            <a:ahLst/>
            <a:cxnLst/>
            <a:rect l="l" t="t" r="r" b="b"/>
            <a:pathLst>
              <a:path w="18415" h="457835">
                <a:moveTo>
                  <a:pt x="0" y="457441"/>
                </a:moveTo>
                <a:lnTo>
                  <a:pt x="18067" y="457441"/>
                </a:lnTo>
                <a:lnTo>
                  <a:pt x="18067" y="0"/>
                </a:lnTo>
                <a:lnTo>
                  <a:pt x="0" y="0"/>
                </a:lnTo>
                <a:lnTo>
                  <a:pt x="0" y="4574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00173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4">
                <a:moveTo>
                  <a:pt x="0" y="0"/>
                </a:moveTo>
                <a:lnTo>
                  <a:pt x="0" y="11236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125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21064"/>
            <a:ext cx="0" cy="129539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2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367665"/>
          </a:xfrm>
          <a:custGeom>
            <a:avLst/>
            <a:gdLst/>
            <a:ahLst/>
            <a:cxnLst/>
            <a:rect l="l" t="t" r="r" b="b"/>
            <a:pathLst>
              <a:path w="18414" h="367665">
                <a:moveTo>
                  <a:pt x="0" y="367652"/>
                </a:moveTo>
                <a:lnTo>
                  <a:pt x="18067" y="367652"/>
                </a:lnTo>
                <a:lnTo>
                  <a:pt x="18067" y="0"/>
                </a:lnTo>
                <a:lnTo>
                  <a:pt x="0" y="0"/>
                </a:lnTo>
                <a:lnTo>
                  <a:pt x="0" y="3676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502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360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45893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179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36040"/>
            <a:ext cx="18415" cy="358140"/>
          </a:xfrm>
          <a:custGeom>
            <a:avLst/>
            <a:gdLst/>
            <a:ahLst/>
            <a:cxnLst/>
            <a:rect l="l" t="t" r="r" b="b"/>
            <a:pathLst>
              <a:path w="18414" h="358140">
                <a:moveTo>
                  <a:pt x="0" y="357835"/>
                </a:moveTo>
                <a:lnTo>
                  <a:pt x="18067" y="357835"/>
                </a:lnTo>
                <a:lnTo>
                  <a:pt x="18067" y="0"/>
                </a:lnTo>
                <a:lnTo>
                  <a:pt x="0" y="0"/>
                </a:lnTo>
                <a:lnTo>
                  <a:pt x="0" y="3578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476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827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20697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51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87315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812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96161"/>
            <a:ext cx="18415" cy="457834"/>
          </a:xfrm>
          <a:custGeom>
            <a:avLst/>
            <a:gdLst/>
            <a:ahLst/>
            <a:cxnLst/>
            <a:rect l="l" t="t" r="r" b="b"/>
            <a:pathLst>
              <a:path w="18415" h="457835">
                <a:moveTo>
                  <a:pt x="0" y="0"/>
                </a:moveTo>
                <a:lnTo>
                  <a:pt x="18067" y="0"/>
                </a:lnTo>
                <a:lnTo>
                  <a:pt x="18067" y="457441"/>
                </a:lnTo>
                <a:lnTo>
                  <a:pt x="0" y="45744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44569"/>
            <a:ext cx="1061720" cy="467995"/>
            <a:chOff x="712034" y="1844569"/>
            <a:chExt cx="1061720" cy="467995"/>
          </a:xfrm>
        </p:grpSpPr>
        <p:sp>
          <p:nvSpPr>
            <p:cNvPr id="20" name="object 20"/>
            <p:cNvSpPr/>
            <p:nvPr/>
          </p:nvSpPr>
          <p:spPr>
            <a:xfrm>
              <a:off x="1242809" y="2200173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4">
                  <a:moveTo>
                    <a:pt x="0" y="0"/>
                  </a:moveTo>
                  <a:lnTo>
                    <a:pt x="0" y="1123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53603"/>
              <a:ext cx="1043940" cy="346710"/>
            </a:xfrm>
            <a:custGeom>
              <a:avLst/>
              <a:gdLst/>
              <a:ahLst/>
              <a:cxnLst/>
              <a:rect l="l" t="t" r="r" b="b"/>
              <a:pathLst>
                <a:path w="1043939" h="346710">
                  <a:moveTo>
                    <a:pt x="1043482" y="346570"/>
                  </a:moveTo>
                  <a:lnTo>
                    <a:pt x="0" y="3465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4657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53603"/>
              <a:ext cx="1043940" cy="346710"/>
            </a:xfrm>
            <a:custGeom>
              <a:avLst/>
              <a:gdLst/>
              <a:ahLst/>
              <a:cxnLst/>
              <a:rect l="l" t="t" r="r" b="b"/>
              <a:pathLst>
                <a:path w="1043939" h="346710">
                  <a:moveTo>
                    <a:pt x="0" y="0"/>
                  </a:moveTo>
                  <a:lnTo>
                    <a:pt x="1043482" y="0"/>
                  </a:lnTo>
                  <a:lnTo>
                    <a:pt x="1043482" y="346570"/>
                  </a:lnTo>
                  <a:lnTo>
                    <a:pt x="0" y="3465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173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367665"/>
          </a:xfrm>
          <a:custGeom>
            <a:avLst/>
            <a:gdLst/>
            <a:ahLst/>
            <a:cxnLst/>
            <a:rect l="l" t="t" r="r" b="b"/>
            <a:pathLst>
              <a:path w="18414" h="367665">
                <a:moveTo>
                  <a:pt x="0" y="0"/>
                </a:moveTo>
                <a:lnTo>
                  <a:pt x="18067" y="0"/>
                </a:lnTo>
                <a:lnTo>
                  <a:pt x="18067" y="367652"/>
                </a:lnTo>
                <a:lnTo>
                  <a:pt x="0" y="3676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65754"/>
            <a:ext cx="1061720" cy="1284605"/>
            <a:chOff x="1871455" y="1065754"/>
            <a:chExt cx="1061720" cy="1284605"/>
          </a:xfrm>
        </p:grpSpPr>
        <p:sp>
          <p:nvSpPr>
            <p:cNvPr id="26" name="object 26"/>
            <p:cNvSpPr/>
            <p:nvPr/>
          </p:nvSpPr>
          <p:spPr>
            <a:xfrm>
              <a:off x="2402281" y="2221064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2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74788"/>
              <a:ext cx="1043940" cy="1146810"/>
            </a:xfrm>
            <a:custGeom>
              <a:avLst/>
              <a:gdLst/>
              <a:ahLst/>
              <a:cxnLst/>
              <a:rect l="l" t="t" r="r" b="b"/>
              <a:pathLst>
                <a:path w="1043939" h="1146810">
                  <a:moveTo>
                    <a:pt x="1043533" y="1146276"/>
                  </a:moveTo>
                  <a:lnTo>
                    <a:pt x="0" y="114627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4627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74788"/>
              <a:ext cx="1043940" cy="1146810"/>
            </a:xfrm>
            <a:custGeom>
              <a:avLst/>
              <a:gdLst/>
              <a:ahLst/>
              <a:cxnLst/>
              <a:rect l="l" t="t" r="r" b="b"/>
              <a:pathLst>
                <a:path w="1043939" h="1146810">
                  <a:moveTo>
                    <a:pt x="0" y="0"/>
                  </a:moveTo>
                  <a:lnTo>
                    <a:pt x="1043533" y="0"/>
                  </a:lnTo>
                  <a:lnTo>
                    <a:pt x="1043533" y="1146276"/>
                  </a:lnTo>
                  <a:lnTo>
                    <a:pt x="0" y="11462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997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36040"/>
            <a:ext cx="18415" cy="358140"/>
          </a:xfrm>
          <a:custGeom>
            <a:avLst/>
            <a:gdLst/>
            <a:ahLst/>
            <a:cxnLst/>
            <a:rect l="l" t="t" r="r" b="b"/>
            <a:pathLst>
              <a:path w="18414" h="358140">
                <a:moveTo>
                  <a:pt x="0" y="0"/>
                </a:moveTo>
                <a:lnTo>
                  <a:pt x="18067" y="0"/>
                </a:lnTo>
                <a:lnTo>
                  <a:pt x="18067" y="357835"/>
                </a:lnTo>
                <a:lnTo>
                  <a:pt x="0" y="3578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84842"/>
            <a:ext cx="1061720" cy="763270"/>
            <a:chOff x="3030927" y="1384842"/>
            <a:chExt cx="1061720" cy="763270"/>
          </a:xfrm>
        </p:grpSpPr>
        <p:sp>
          <p:nvSpPr>
            <p:cNvPr id="32" name="object 32"/>
            <p:cNvSpPr/>
            <p:nvPr/>
          </p:nvSpPr>
          <p:spPr>
            <a:xfrm>
              <a:off x="3561702" y="2045893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179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93875"/>
              <a:ext cx="1043940" cy="652145"/>
            </a:xfrm>
            <a:custGeom>
              <a:avLst/>
              <a:gdLst/>
              <a:ahLst/>
              <a:cxnLst/>
              <a:rect l="l" t="t" r="r" b="b"/>
              <a:pathLst>
                <a:path w="1043939" h="652144">
                  <a:moveTo>
                    <a:pt x="1043482" y="652017"/>
                  </a:moveTo>
                  <a:lnTo>
                    <a:pt x="0" y="6520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5201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93875"/>
              <a:ext cx="1043940" cy="652145"/>
            </a:xfrm>
            <a:custGeom>
              <a:avLst/>
              <a:gdLst/>
              <a:ahLst/>
              <a:cxnLst/>
              <a:rect l="l" t="t" r="r" b="b"/>
              <a:pathLst>
                <a:path w="1043939" h="652144">
                  <a:moveTo>
                    <a:pt x="0" y="0"/>
                  </a:moveTo>
                  <a:lnTo>
                    <a:pt x="1043482" y="0"/>
                  </a:lnTo>
                  <a:lnTo>
                    <a:pt x="1043482" y="652017"/>
                  </a:lnTo>
                  <a:lnTo>
                    <a:pt x="0" y="6520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845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21123" y="1882775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080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82821"/>
            <a:ext cx="1061720" cy="198755"/>
            <a:chOff x="4190348" y="1882821"/>
            <a:chExt cx="1061720" cy="198755"/>
          </a:xfrm>
        </p:grpSpPr>
        <p:sp>
          <p:nvSpPr>
            <p:cNvPr id="38" name="object 38"/>
            <p:cNvSpPr/>
            <p:nvPr/>
          </p:nvSpPr>
          <p:spPr>
            <a:xfrm>
              <a:off x="4721123" y="2020684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5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91855"/>
              <a:ext cx="1043940" cy="128905"/>
            </a:xfrm>
            <a:custGeom>
              <a:avLst/>
              <a:gdLst/>
              <a:ahLst/>
              <a:cxnLst/>
              <a:rect l="l" t="t" r="r" b="b"/>
              <a:pathLst>
                <a:path w="1043939" h="128905">
                  <a:moveTo>
                    <a:pt x="1043533" y="128841"/>
                  </a:moveTo>
                  <a:lnTo>
                    <a:pt x="0" y="12884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884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91855"/>
              <a:ext cx="1043940" cy="128905"/>
            </a:xfrm>
            <a:custGeom>
              <a:avLst/>
              <a:gdLst/>
              <a:ahLst/>
              <a:cxnLst/>
              <a:rect l="l" t="t" r="r" b="b"/>
              <a:pathLst>
                <a:path w="1043939" h="128905">
                  <a:moveTo>
                    <a:pt x="0" y="0"/>
                  </a:moveTo>
                  <a:lnTo>
                    <a:pt x="1043533" y="0"/>
                  </a:lnTo>
                  <a:lnTo>
                    <a:pt x="1043533" y="128841"/>
                  </a:lnTo>
                  <a:lnTo>
                    <a:pt x="0" y="1288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255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475878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515047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9302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57549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6166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94076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808189"/>
              <a:ext cx="34925" cy="3326765"/>
            </a:xfrm>
            <a:custGeom>
              <a:avLst/>
              <a:gdLst/>
              <a:ahLst/>
              <a:cxnLst/>
              <a:rect l="l" t="t" r="r" b="b"/>
              <a:pathLst>
                <a:path w="34925" h="3326765">
                  <a:moveTo>
                    <a:pt x="0" y="3326752"/>
                  </a:moveTo>
                  <a:lnTo>
                    <a:pt x="34772" y="3326752"/>
                  </a:lnTo>
                </a:path>
                <a:path w="34925" h="3326765">
                  <a:moveTo>
                    <a:pt x="0" y="2217839"/>
                  </a:moveTo>
                  <a:lnTo>
                    <a:pt x="34772" y="2217839"/>
                  </a:lnTo>
                </a:path>
                <a:path w="34925" h="3326765">
                  <a:moveTo>
                    <a:pt x="0" y="1108913"/>
                  </a:moveTo>
                  <a:lnTo>
                    <a:pt x="34772" y="1108913"/>
                  </a:lnTo>
                </a:path>
                <a:path w="34925" h="33267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91752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82938" y="4324542"/>
            <a:ext cx="869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81072" y="4324542"/>
            <a:ext cx="78132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22272" y="4324542"/>
            <a:ext cx="5770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8086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9969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71056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1-palmitoyl-2-stearoyl-</a:t>
            </a:r>
            <a:r>
              <a:rPr spc="-25" dirty="0"/>
              <a:t>GPE </a:t>
            </a:r>
            <a:r>
              <a:rPr spc="-10" dirty="0"/>
              <a:t>(16:0/18:0)*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297815"/>
          </a:xfrm>
          <a:custGeom>
            <a:avLst/>
            <a:gdLst/>
            <a:ahLst/>
            <a:cxnLst/>
            <a:rect l="l" t="t" r="r" b="b"/>
            <a:pathLst>
              <a:path w="18415" h="297815">
                <a:moveTo>
                  <a:pt x="0" y="297599"/>
                </a:moveTo>
                <a:lnTo>
                  <a:pt x="18067" y="297599"/>
                </a:lnTo>
                <a:lnTo>
                  <a:pt x="18067" y="0"/>
                </a:lnTo>
                <a:lnTo>
                  <a:pt x="0" y="0"/>
                </a:lnTo>
                <a:lnTo>
                  <a:pt x="0" y="2975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256703"/>
            <a:ext cx="0" cy="171450"/>
          </a:xfrm>
          <a:custGeom>
            <a:avLst/>
            <a:gdLst/>
            <a:ahLst/>
            <a:cxnLst/>
            <a:rect l="l" t="t" r="r" b="b"/>
            <a:pathLst>
              <a:path h="171450">
                <a:moveTo>
                  <a:pt x="0" y="0"/>
                </a:moveTo>
                <a:lnTo>
                  <a:pt x="0" y="1713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4280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514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39468"/>
            <a:ext cx="0" cy="53340"/>
          </a:xfrm>
          <a:custGeom>
            <a:avLst/>
            <a:gdLst/>
            <a:ahLst/>
            <a:cxnLst/>
            <a:rect l="l" t="t" r="r" b="b"/>
            <a:pathLst>
              <a:path h="53340">
                <a:moveTo>
                  <a:pt x="0" y="0"/>
                </a:moveTo>
                <a:lnTo>
                  <a:pt x="0" y="533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51471"/>
            <a:ext cx="18415" cy="150495"/>
          </a:xfrm>
          <a:custGeom>
            <a:avLst/>
            <a:gdLst/>
            <a:ahLst/>
            <a:cxnLst/>
            <a:rect l="l" t="t" r="r" b="b"/>
            <a:pathLst>
              <a:path w="18414" h="150494">
                <a:moveTo>
                  <a:pt x="0" y="150113"/>
                </a:moveTo>
                <a:lnTo>
                  <a:pt x="18067" y="150113"/>
                </a:lnTo>
                <a:lnTo>
                  <a:pt x="18067" y="0"/>
                </a:lnTo>
                <a:lnTo>
                  <a:pt x="0" y="0"/>
                </a:lnTo>
                <a:lnTo>
                  <a:pt x="0" y="1501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5928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393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643811"/>
            <a:ext cx="0" cy="188595"/>
          </a:xfrm>
          <a:custGeom>
            <a:avLst/>
            <a:gdLst/>
            <a:ahLst/>
            <a:cxnLst/>
            <a:rect l="l" t="t" r="r" b="b"/>
            <a:pathLst>
              <a:path h="188594">
                <a:moveTo>
                  <a:pt x="0" y="0"/>
                </a:moveTo>
                <a:lnTo>
                  <a:pt x="0" y="1880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39392"/>
            <a:ext cx="18415" cy="226060"/>
          </a:xfrm>
          <a:custGeom>
            <a:avLst/>
            <a:gdLst/>
            <a:ahLst/>
            <a:cxnLst/>
            <a:rect l="l" t="t" r="r" b="b"/>
            <a:pathLst>
              <a:path w="18414" h="226059">
                <a:moveTo>
                  <a:pt x="0" y="226021"/>
                </a:moveTo>
                <a:lnTo>
                  <a:pt x="18067" y="226021"/>
                </a:lnTo>
                <a:lnTo>
                  <a:pt x="18067" y="0"/>
                </a:lnTo>
                <a:lnTo>
                  <a:pt x="0" y="0"/>
                </a:lnTo>
                <a:lnTo>
                  <a:pt x="0" y="2260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8318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878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043533"/>
            <a:ext cx="0" cy="200025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7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21123" y="68788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8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2433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297815"/>
          </a:xfrm>
          <a:custGeom>
            <a:avLst/>
            <a:gdLst/>
            <a:ahLst/>
            <a:cxnLst/>
            <a:rect l="l" t="t" r="r" b="b"/>
            <a:pathLst>
              <a:path w="18415" h="297815">
                <a:moveTo>
                  <a:pt x="0" y="0"/>
                </a:moveTo>
                <a:lnTo>
                  <a:pt x="18067" y="0"/>
                </a:lnTo>
                <a:lnTo>
                  <a:pt x="18067" y="297599"/>
                </a:lnTo>
                <a:lnTo>
                  <a:pt x="0" y="2975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786202"/>
            <a:ext cx="1061720" cy="641985"/>
            <a:chOff x="712034" y="786202"/>
            <a:chExt cx="1061720" cy="641985"/>
          </a:xfrm>
        </p:grpSpPr>
        <p:sp>
          <p:nvSpPr>
            <p:cNvPr id="20" name="object 20"/>
            <p:cNvSpPr/>
            <p:nvPr/>
          </p:nvSpPr>
          <p:spPr>
            <a:xfrm>
              <a:off x="1242809" y="1256703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3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795235"/>
              <a:ext cx="1043940" cy="461645"/>
            </a:xfrm>
            <a:custGeom>
              <a:avLst/>
              <a:gdLst/>
              <a:ahLst/>
              <a:cxnLst/>
              <a:rect l="l" t="t" r="r" b="b"/>
              <a:pathLst>
                <a:path w="1043939" h="461644">
                  <a:moveTo>
                    <a:pt x="1043482" y="461467"/>
                  </a:moveTo>
                  <a:lnTo>
                    <a:pt x="0" y="4614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146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795235"/>
              <a:ext cx="1043940" cy="461645"/>
            </a:xfrm>
            <a:custGeom>
              <a:avLst/>
              <a:gdLst/>
              <a:ahLst/>
              <a:cxnLst/>
              <a:rect l="l" t="t" r="r" b="b"/>
              <a:pathLst>
                <a:path w="1043939" h="461644">
                  <a:moveTo>
                    <a:pt x="0" y="0"/>
                  </a:moveTo>
                  <a:lnTo>
                    <a:pt x="1043482" y="0"/>
                  </a:lnTo>
                  <a:lnTo>
                    <a:pt x="1043482" y="461467"/>
                  </a:lnTo>
                  <a:lnTo>
                    <a:pt x="0" y="4614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0442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051471"/>
            <a:ext cx="18415" cy="150495"/>
          </a:xfrm>
          <a:custGeom>
            <a:avLst/>
            <a:gdLst/>
            <a:ahLst/>
            <a:cxnLst/>
            <a:rect l="l" t="t" r="r" b="b"/>
            <a:pathLst>
              <a:path w="18414" h="150494">
                <a:moveTo>
                  <a:pt x="0" y="0"/>
                </a:moveTo>
                <a:lnTo>
                  <a:pt x="18067" y="0"/>
                </a:lnTo>
                <a:lnTo>
                  <a:pt x="18067" y="150113"/>
                </a:lnTo>
                <a:lnTo>
                  <a:pt x="0" y="15011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92551"/>
            <a:ext cx="1061720" cy="400685"/>
            <a:chOff x="1871455" y="1192551"/>
            <a:chExt cx="1061720" cy="400685"/>
          </a:xfrm>
        </p:grpSpPr>
        <p:sp>
          <p:nvSpPr>
            <p:cNvPr id="26" name="object 26"/>
            <p:cNvSpPr/>
            <p:nvPr/>
          </p:nvSpPr>
          <p:spPr>
            <a:xfrm>
              <a:off x="2402281" y="1539481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40">
                  <a:moveTo>
                    <a:pt x="0" y="0"/>
                  </a:moveTo>
                  <a:lnTo>
                    <a:pt x="0" y="5332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01585"/>
              <a:ext cx="1043940" cy="338455"/>
            </a:xfrm>
            <a:custGeom>
              <a:avLst/>
              <a:gdLst/>
              <a:ahLst/>
              <a:cxnLst/>
              <a:rect l="l" t="t" r="r" b="b"/>
              <a:pathLst>
                <a:path w="1043939" h="338455">
                  <a:moveTo>
                    <a:pt x="1043533" y="337883"/>
                  </a:moveTo>
                  <a:lnTo>
                    <a:pt x="0" y="33788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788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01585"/>
              <a:ext cx="1043940" cy="338455"/>
            </a:xfrm>
            <a:custGeom>
              <a:avLst/>
              <a:gdLst/>
              <a:ahLst/>
              <a:cxnLst/>
              <a:rect l="l" t="t" r="r" b="b"/>
              <a:pathLst>
                <a:path w="1043939" h="338455">
                  <a:moveTo>
                    <a:pt x="0" y="0"/>
                  </a:moveTo>
                  <a:lnTo>
                    <a:pt x="1043533" y="0"/>
                  </a:lnTo>
                  <a:lnTo>
                    <a:pt x="1043533" y="337883"/>
                  </a:lnTo>
                  <a:lnTo>
                    <a:pt x="0" y="3378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883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39392"/>
            <a:ext cx="18415" cy="226060"/>
          </a:xfrm>
          <a:custGeom>
            <a:avLst/>
            <a:gdLst/>
            <a:ahLst/>
            <a:cxnLst/>
            <a:rect l="l" t="t" r="r" b="b"/>
            <a:pathLst>
              <a:path w="18414" h="226059">
                <a:moveTo>
                  <a:pt x="0" y="0"/>
                </a:moveTo>
                <a:lnTo>
                  <a:pt x="18067" y="0"/>
                </a:lnTo>
                <a:lnTo>
                  <a:pt x="18067" y="226021"/>
                </a:lnTo>
                <a:lnTo>
                  <a:pt x="0" y="2260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56381"/>
            <a:ext cx="1061720" cy="375920"/>
            <a:chOff x="3030927" y="1456381"/>
            <a:chExt cx="1061720" cy="375920"/>
          </a:xfrm>
        </p:grpSpPr>
        <p:sp>
          <p:nvSpPr>
            <p:cNvPr id="32" name="object 32"/>
            <p:cNvSpPr/>
            <p:nvPr/>
          </p:nvSpPr>
          <p:spPr>
            <a:xfrm>
              <a:off x="3561702" y="1643811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4">
                  <a:moveTo>
                    <a:pt x="0" y="0"/>
                  </a:moveTo>
                  <a:lnTo>
                    <a:pt x="0" y="1880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65414"/>
              <a:ext cx="1043940" cy="178435"/>
            </a:xfrm>
            <a:custGeom>
              <a:avLst/>
              <a:gdLst/>
              <a:ahLst/>
              <a:cxnLst/>
              <a:rect l="l" t="t" r="r" b="b"/>
              <a:pathLst>
                <a:path w="1043939" h="178435">
                  <a:moveTo>
                    <a:pt x="1043482" y="178396"/>
                  </a:moveTo>
                  <a:lnTo>
                    <a:pt x="0" y="17839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7839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65414"/>
              <a:ext cx="1043940" cy="178435"/>
            </a:xfrm>
            <a:custGeom>
              <a:avLst/>
              <a:gdLst/>
              <a:ahLst/>
              <a:cxnLst/>
              <a:rect l="l" t="t" r="r" b="b"/>
              <a:pathLst>
                <a:path w="1043939" h="178435">
                  <a:moveTo>
                    <a:pt x="0" y="0"/>
                  </a:moveTo>
                  <a:lnTo>
                    <a:pt x="1043482" y="0"/>
                  </a:lnTo>
                  <a:lnTo>
                    <a:pt x="1043482" y="178396"/>
                  </a:lnTo>
                  <a:lnTo>
                    <a:pt x="0" y="1783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946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21123" y="68788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844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704693"/>
            <a:ext cx="1061720" cy="539115"/>
            <a:chOff x="4190348" y="704693"/>
            <a:chExt cx="1061720" cy="539115"/>
          </a:xfrm>
        </p:grpSpPr>
        <p:sp>
          <p:nvSpPr>
            <p:cNvPr id="38" name="object 38"/>
            <p:cNvSpPr/>
            <p:nvPr/>
          </p:nvSpPr>
          <p:spPr>
            <a:xfrm>
              <a:off x="4721123" y="1043533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7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713727"/>
              <a:ext cx="1043940" cy="330200"/>
            </a:xfrm>
            <a:custGeom>
              <a:avLst/>
              <a:gdLst/>
              <a:ahLst/>
              <a:cxnLst/>
              <a:rect l="l" t="t" r="r" b="b"/>
              <a:pathLst>
                <a:path w="1043939" h="330200">
                  <a:moveTo>
                    <a:pt x="1043533" y="329806"/>
                  </a:moveTo>
                  <a:lnTo>
                    <a:pt x="0" y="32980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2980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713727"/>
              <a:ext cx="1043940" cy="330200"/>
            </a:xfrm>
            <a:custGeom>
              <a:avLst/>
              <a:gdLst/>
              <a:ahLst/>
              <a:cxnLst/>
              <a:rect l="l" t="t" r="r" b="b"/>
              <a:pathLst>
                <a:path w="1043939" h="330200">
                  <a:moveTo>
                    <a:pt x="0" y="0"/>
                  </a:moveTo>
                  <a:lnTo>
                    <a:pt x="1043533" y="0"/>
                  </a:lnTo>
                  <a:lnTo>
                    <a:pt x="1043533" y="329806"/>
                  </a:lnTo>
                  <a:lnTo>
                    <a:pt x="0" y="3298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9204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652813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99372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3573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5172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95914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256703"/>
              <a:ext cx="34925" cy="2868295"/>
            </a:xfrm>
            <a:custGeom>
              <a:avLst/>
              <a:gdLst/>
              <a:ahLst/>
              <a:cxnLst/>
              <a:rect l="l" t="t" r="r" b="b"/>
              <a:pathLst>
                <a:path w="34925" h="2868295">
                  <a:moveTo>
                    <a:pt x="0" y="2868269"/>
                  </a:moveTo>
                  <a:lnTo>
                    <a:pt x="34772" y="2868269"/>
                  </a:lnTo>
                </a:path>
                <a:path w="34925" h="2868295">
                  <a:moveTo>
                    <a:pt x="0" y="1434160"/>
                  </a:moveTo>
                  <a:lnTo>
                    <a:pt x="34772" y="1434160"/>
                  </a:lnTo>
                </a:path>
                <a:path w="34925" h="28682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5823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5396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1481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268858" y="0"/>
            <a:ext cx="3424554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1-palmitoyl-2-oleoyl-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(16:0/18:1)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161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16164"/>
            <a:ext cx="18415" cy="441959"/>
          </a:xfrm>
          <a:custGeom>
            <a:avLst/>
            <a:gdLst/>
            <a:ahLst/>
            <a:cxnLst/>
            <a:rect l="l" t="t" r="r" b="b"/>
            <a:pathLst>
              <a:path w="18415" h="441960">
                <a:moveTo>
                  <a:pt x="0" y="441820"/>
                </a:moveTo>
                <a:lnTo>
                  <a:pt x="18067" y="441820"/>
                </a:lnTo>
                <a:lnTo>
                  <a:pt x="18067" y="0"/>
                </a:lnTo>
                <a:lnTo>
                  <a:pt x="0" y="0"/>
                </a:lnTo>
                <a:lnTo>
                  <a:pt x="0" y="4418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47429"/>
            <a:ext cx="0" cy="217170"/>
          </a:xfrm>
          <a:custGeom>
            <a:avLst/>
            <a:gdLst/>
            <a:ahLst/>
            <a:cxnLst/>
            <a:rect l="l" t="t" r="r" b="b"/>
            <a:pathLst>
              <a:path h="217169">
                <a:moveTo>
                  <a:pt x="0" y="0"/>
                </a:moveTo>
                <a:lnTo>
                  <a:pt x="0" y="21694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643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96757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5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829310"/>
          </a:xfrm>
          <a:custGeom>
            <a:avLst/>
            <a:gdLst/>
            <a:ahLst/>
            <a:cxnLst/>
            <a:rect l="l" t="t" r="r" b="b"/>
            <a:pathLst>
              <a:path w="18414" h="829310">
                <a:moveTo>
                  <a:pt x="0" y="829119"/>
                </a:moveTo>
                <a:lnTo>
                  <a:pt x="18067" y="829119"/>
                </a:lnTo>
                <a:lnTo>
                  <a:pt x="18067" y="0"/>
                </a:lnTo>
                <a:lnTo>
                  <a:pt x="0" y="0"/>
                </a:lnTo>
                <a:lnTo>
                  <a:pt x="0" y="829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593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914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45652"/>
            <a:ext cx="0" cy="678180"/>
          </a:xfrm>
          <a:custGeom>
            <a:avLst/>
            <a:gdLst/>
            <a:ahLst/>
            <a:cxnLst/>
            <a:rect l="l" t="t" r="r" b="b"/>
            <a:pathLst>
              <a:path h="678180">
                <a:moveTo>
                  <a:pt x="0" y="0"/>
                </a:moveTo>
                <a:lnTo>
                  <a:pt x="0" y="6776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91463"/>
            <a:ext cx="18415" cy="368300"/>
          </a:xfrm>
          <a:custGeom>
            <a:avLst/>
            <a:gdLst/>
            <a:ahLst/>
            <a:cxnLst/>
            <a:rect l="l" t="t" r="r" b="b"/>
            <a:pathLst>
              <a:path w="18414" h="368300">
                <a:moveTo>
                  <a:pt x="0" y="368211"/>
                </a:moveTo>
                <a:lnTo>
                  <a:pt x="18067" y="368211"/>
                </a:lnTo>
                <a:lnTo>
                  <a:pt x="18067" y="0"/>
                </a:lnTo>
                <a:lnTo>
                  <a:pt x="0" y="0"/>
                </a:lnTo>
                <a:lnTo>
                  <a:pt x="0" y="3682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232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165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62351"/>
            <a:ext cx="0" cy="505459"/>
          </a:xfrm>
          <a:custGeom>
            <a:avLst/>
            <a:gdLst/>
            <a:ahLst/>
            <a:cxnLst/>
            <a:rect l="l" t="t" r="r" b="b"/>
            <a:pathLst>
              <a:path h="505460">
                <a:moveTo>
                  <a:pt x="0" y="0"/>
                </a:moveTo>
                <a:lnTo>
                  <a:pt x="0" y="50501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716532"/>
            <a:ext cx="18415" cy="365760"/>
          </a:xfrm>
          <a:custGeom>
            <a:avLst/>
            <a:gdLst/>
            <a:ahLst/>
            <a:cxnLst/>
            <a:rect l="l" t="t" r="r" b="b"/>
            <a:pathLst>
              <a:path w="18414" h="365760">
                <a:moveTo>
                  <a:pt x="0" y="365226"/>
                </a:moveTo>
                <a:lnTo>
                  <a:pt x="18067" y="365226"/>
                </a:lnTo>
                <a:lnTo>
                  <a:pt x="18067" y="0"/>
                </a:lnTo>
                <a:lnTo>
                  <a:pt x="0" y="0"/>
                </a:lnTo>
                <a:lnTo>
                  <a:pt x="0" y="365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673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16164"/>
            <a:ext cx="18415" cy="441959"/>
          </a:xfrm>
          <a:custGeom>
            <a:avLst/>
            <a:gdLst/>
            <a:ahLst/>
            <a:cxnLst/>
            <a:rect l="l" t="t" r="r" b="b"/>
            <a:pathLst>
              <a:path w="18415" h="441960">
                <a:moveTo>
                  <a:pt x="0" y="0"/>
                </a:moveTo>
                <a:lnTo>
                  <a:pt x="18067" y="0"/>
                </a:lnTo>
                <a:lnTo>
                  <a:pt x="18067" y="441820"/>
                </a:lnTo>
                <a:lnTo>
                  <a:pt x="0" y="4418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48950"/>
            <a:ext cx="1061720" cy="715645"/>
            <a:chOff x="712034" y="1948950"/>
            <a:chExt cx="1061720" cy="715645"/>
          </a:xfrm>
        </p:grpSpPr>
        <p:sp>
          <p:nvSpPr>
            <p:cNvPr id="20" name="object 20"/>
            <p:cNvSpPr/>
            <p:nvPr/>
          </p:nvSpPr>
          <p:spPr>
            <a:xfrm>
              <a:off x="1242809" y="2447429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69">
                  <a:moveTo>
                    <a:pt x="0" y="0"/>
                  </a:moveTo>
                  <a:lnTo>
                    <a:pt x="0" y="2169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57984"/>
              <a:ext cx="1043940" cy="489584"/>
            </a:xfrm>
            <a:custGeom>
              <a:avLst/>
              <a:gdLst/>
              <a:ahLst/>
              <a:cxnLst/>
              <a:rect l="l" t="t" r="r" b="b"/>
              <a:pathLst>
                <a:path w="1043939" h="489585">
                  <a:moveTo>
                    <a:pt x="1043482" y="489445"/>
                  </a:moveTo>
                  <a:lnTo>
                    <a:pt x="0" y="48944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944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57984"/>
              <a:ext cx="1043940" cy="489584"/>
            </a:xfrm>
            <a:custGeom>
              <a:avLst/>
              <a:gdLst/>
              <a:ahLst/>
              <a:cxnLst/>
              <a:rect l="l" t="t" r="r" b="b"/>
              <a:pathLst>
                <a:path w="1043939" h="489585">
                  <a:moveTo>
                    <a:pt x="0" y="0"/>
                  </a:moveTo>
                  <a:lnTo>
                    <a:pt x="1043482" y="0"/>
                  </a:lnTo>
                  <a:lnTo>
                    <a:pt x="1043482" y="489445"/>
                  </a:lnTo>
                  <a:lnTo>
                    <a:pt x="0" y="4894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560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829310"/>
          </a:xfrm>
          <a:custGeom>
            <a:avLst/>
            <a:gdLst/>
            <a:ahLst/>
            <a:cxnLst/>
            <a:rect l="l" t="t" r="r" b="b"/>
            <a:pathLst>
              <a:path w="18414" h="829310">
                <a:moveTo>
                  <a:pt x="0" y="0"/>
                </a:moveTo>
                <a:lnTo>
                  <a:pt x="18067" y="0"/>
                </a:lnTo>
                <a:lnTo>
                  <a:pt x="18067" y="829119"/>
                </a:lnTo>
                <a:lnTo>
                  <a:pt x="0" y="8291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27221"/>
            <a:ext cx="1061720" cy="732155"/>
            <a:chOff x="1871455" y="1527221"/>
            <a:chExt cx="1061720" cy="732155"/>
          </a:xfrm>
        </p:grpSpPr>
        <p:sp>
          <p:nvSpPr>
            <p:cNvPr id="26" name="object 26"/>
            <p:cNvSpPr/>
            <p:nvPr/>
          </p:nvSpPr>
          <p:spPr>
            <a:xfrm>
              <a:off x="2402281" y="2196757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5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36255"/>
              <a:ext cx="1043940" cy="661035"/>
            </a:xfrm>
            <a:custGeom>
              <a:avLst/>
              <a:gdLst/>
              <a:ahLst/>
              <a:cxnLst/>
              <a:rect l="l" t="t" r="r" b="b"/>
              <a:pathLst>
                <a:path w="1043939" h="661035">
                  <a:moveTo>
                    <a:pt x="1043533" y="660501"/>
                  </a:moveTo>
                  <a:lnTo>
                    <a:pt x="0" y="66050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6050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36255"/>
              <a:ext cx="1043940" cy="661035"/>
            </a:xfrm>
            <a:custGeom>
              <a:avLst/>
              <a:gdLst/>
              <a:ahLst/>
              <a:cxnLst/>
              <a:rect l="l" t="t" r="r" b="b"/>
              <a:pathLst>
                <a:path w="1043939" h="661035">
                  <a:moveTo>
                    <a:pt x="0" y="0"/>
                  </a:moveTo>
                  <a:lnTo>
                    <a:pt x="1043533" y="0"/>
                  </a:lnTo>
                  <a:lnTo>
                    <a:pt x="1043533" y="660501"/>
                  </a:lnTo>
                  <a:lnTo>
                    <a:pt x="0" y="66050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571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91463"/>
            <a:ext cx="18415" cy="368300"/>
          </a:xfrm>
          <a:custGeom>
            <a:avLst/>
            <a:gdLst/>
            <a:ahLst/>
            <a:cxnLst/>
            <a:rect l="l" t="t" r="r" b="b"/>
            <a:pathLst>
              <a:path w="18414" h="368300">
                <a:moveTo>
                  <a:pt x="0" y="0"/>
                </a:moveTo>
                <a:lnTo>
                  <a:pt x="18067" y="0"/>
                </a:lnTo>
                <a:lnTo>
                  <a:pt x="18067" y="368211"/>
                </a:lnTo>
                <a:lnTo>
                  <a:pt x="0" y="3682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50640"/>
            <a:ext cx="1061720" cy="1172845"/>
            <a:chOff x="3030927" y="1550640"/>
            <a:chExt cx="1061720" cy="1172845"/>
          </a:xfrm>
        </p:grpSpPr>
        <p:sp>
          <p:nvSpPr>
            <p:cNvPr id="32" name="object 32"/>
            <p:cNvSpPr/>
            <p:nvPr/>
          </p:nvSpPr>
          <p:spPr>
            <a:xfrm>
              <a:off x="3561702" y="2045639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80">
                  <a:moveTo>
                    <a:pt x="0" y="0"/>
                  </a:moveTo>
                  <a:lnTo>
                    <a:pt x="0" y="6776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59674"/>
              <a:ext cx="1043940" cy="486409"/>
            </a:xfrm>
            <a:custGeom>
              <a:avLst/>
              <a:gdLst/>
              <a:ahLst/>
              <a:cxnLst/>
              <a:rect l="l" t="t" r="r" b="b"/>
              <a:pathLst>
                <a:path w="1043939" h="486410">
                  <a:moveTo>
                    <a:pt x="1043482" y="485978"/>
                  </a:moveTo>
                  <a:lnTo>
                    <a:pt x="0" y="4859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597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59674"/>
              <a:ext cx="1043940" cy="486409"/>
            </a:xfrm>
            <a:custGeom>
              <a:avLst/>
              <a:gdLst/>
              <a:ahLst/>
              <a:cxnLst/>
              <a:rect l="l" t="t" r="r" b="b"/>
              <a:pathLst>
                <a:path w="1043939" h="486410">
                  <a:moveTo>
                    <a:pt x="0" y="0"/>
                  </a:moveTo>
                  <a:lnTo>
                    <a:pt x="1043482" y="0"/>
                  </a:lnTo>
                  <a:lnTo>
                    <a:pt x="1043482" y="485978"/>
                  </a:lnTo>
                  <a:lnTo>
                    <a:pt x="0" y="4859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9680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716532"/>
            <a:ext cx="18415" cy="365760"/>
          </a:xfrm>
          <a:custGeom>
            <a:avLst/>
            <a:gdLst/>
            <a:ahLst/>
            <a:cxnLst/>
            <a:rect l="l" t="t" r="r" b="b"/>
            <a:pathLst>
              <a:path w="18414" h="365760">
                <a:moveTo>
                  <a:pt x="0" y="0"/>
                </a:moveTo>
                <a:lnTo>
                  <a:pt x="18067" y="0"/>
                </a:lnTo>
                <a:lnTo>
                  <a:pt x="18067" y="365226"/>
                </a:lnTo>
                <a:lnTo>
                  <a:pt x="0" y="36522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72724"/>
            <a:ext cx="1061720" cy="1195070"/>
            <a:chOff x="4190348" y="2072724"/>
            <a:chExt cx="1061720" cy="1195070"/>
          </a:xfrm>
        </p:grpSpPr>
        <p:sp>
          <p:nvSpPr>
            <p:cNvPr id="38" name="object 38"/>
            <p:cNvSpPr/>
            <p:nvPr/>
          </p:nvSpPr>
          <p:spPr>
            <a:xfrm>
              <a:off x="4721123" y="2762351"/>
              <a:ext cx="0" cy="505459"/>
            </a:xfrm>
            <a:custGeom>
              <a:avLst/>
              <a:gdLst/>
              <a:ahLst/>
              <a:cxnLst/>
              <a:rect l="l" t="t" r="r" b="b"/>
              <a:pathLst>
                <a:path h="505460">
                  <a:moveTo>
                    <a:pt x="0" y="0"/>
                  </a:moveTo>
                  <a:lnTo>
                    <a:pt x="0" y="5050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81758"/>
              <a:ext cx="1043940" cy="680720"/>
            </a:xfrm>
            <a:custGeom>
              <a:avLst/>
              <a:gdLst/>
              <a:ahLst/>
              <a:cxnLst/>
              <a:rect l="l" t="t" r="r" b="b"/>
              <a:pathLst>
                <a:path w="1043939" h="680719">
                  <a:moveTo>
                    <a:pt x="1043533" y="680593"/>
                  </a:moveTo>
                  <a:lnTo>
                    <a:pt x="0" y="68059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8059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81758"/>
              <a:ext cx="1043940" cy="680720"/>
            </a:xfrm>
            <a:custGeom>
              <a:avLst/>
              <a:gdLst/>
              <a:ahLst/>
              <a:cxnLst/>
              <a:rect l="l" t="t" r="r" b="b"/>
              <a:pathLst>
                <a:path w="1043939" h="680719">
                  <a:moveTo>
                    <a:pt x="0" y="0"/>
                  </a:moveTo>
                  <a:lnTo>
                    <a:pt x="1043533" y="0"/>
                  </a:lnTo>
                  <a:lnTo>
                    <a:pt x="1043533" y="680593"/>
                  </a:lnTo>
                  <a:lnTo>
                    <a:pt x="0" y="6805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478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1556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7877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8388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240014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055141"/>
              <a:ext cx="34925" cy="3080385"/>
            </a:xfrm>
            <a:custGeom>
              <a:avLst/>
              <a:gdLst/>
              <a:ahLst/>
              <a:cxnLst/>
              <a:rect l="l" t="t" r="r" b="b"/>
              <a:pathLst>
                <a:path w="34925" h="3080385">
                  <a:moveTo>
                    <a:pt x="0" y="3079800"/>
                  </a:moveTo>
                  <a:lnTo>
                    <a:pt x="34772" y="3079800"/>
                  </a:lnTo>
                </a:path>
                <a:path w="34925" h="3080385">
                  <a:moveTo>
                    <a:pt x="0" y="2053234"/>
                  </a:moveTo>
                  <a:lnTo>
                    <a:pt x="34772" y="2053234"/>
                  </a:lnTo>
                </a:path>
                <a:path w="34925" h="3080385">
                  <a:moveTo>
                    <a:pt x="0" y="1026617"/>
                  </a:moveTo>
                  <a:lnTo>
                    <a:pt x="34772" y="1026617"/>
                  </a:lnTo>
                </a:path>
                <a:path w="34925" h="30803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998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004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9732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9465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1480" marR="5080" indent="-76263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1-palmitoyl-2-linoleoyl-</a:t>
            </a:r>
            <a:r>
              <a:rPr spc="-25" dirty="0"/>
              <a:t>GPE </a:t>
            </a:r>
            <a:r>
              <a:rPr spc="-10" dirty="0"/>
              <a:t>(16:0/18:2)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456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45692"/>
            <a:ext cx="18415" cy="218440"/>
          </a:xfrm>
          <a:custGeom>
            <a:avLst/>
            <a:gdLst/>
            <a:ahLst/>
            <a:cxnLst/>
            <a:rect l="l" t="t" r="r" b="b"/>
            <a:pathLst>
              <a:path w="18415" h="218440">
                <a:moveTo>
                  <a:pt x="0" y="218427"/>
                </a:moveTo>
                <a:lnTo>
                  <a:pt x="18067" y="218427"/>
                </a:lnTo>
                <a:lnTo>
                  <a:pt x="18067" y="0"/>
                </a:lnTo>
                <a:lnTo>
                  <a:pt x="0" y="0"/>
                </a:lnTo>
                <a:lnTo>
                  <a:pt x="0" y="218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72628"/>
            <a:ext cx="0" cy="664845"/>
          </a:xfrm>
          <a:custGeom>
            <a:avLst/>
            <a:gdLst/>
            <a:ahLst/>
            <a:cxnLst/>
            <a:rect l="l" t="t" r="r" b="b"/>
            <a:pathLst>
              <a:path h="664844">
                <a:moveTo>
                  <a:pt x="0" y="0"/>
                </a:moveTo>
                <a:lnTo>
                  <a:pt x="0" y="6643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369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432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56066"/>
            <a:ext cx="0" cy="234315"/>
          </a:xfrm>
          <a:custGeom>
            <a:avLst/>
            <a:gdLst/>
            <a:ahLst/>
            <a:cxnLst/>
            <a:rect l="l" t="t" r="r" b="b"/>
            <a:pathLst>
              <a:path h="234314">
                <a:moveTo>
                  <a:pt x="0" y="0"/>
                </a:moveTo>
                <a:lnTo>
                  <a:pt x="0" y="2342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643214"/>
            <a:ext cx="18415" cy="294005"/>
          </a:xfrm>
          <a:custGeom>
            <a:avLst/>
            <a:gdLst/>
            <a:ahLst/>
            <a:cxnLst/>
            <a:rect l="l" t="t" r="r" b="b"/>
            <a:pathLst>
              <a:path w="18414" h="294005">
                <a:moveTo>
                  <a:pt x="0" y="293484"/>
                </a:moveTo>
                <a:lnTo>
                  <a:pt x="18067" y="293484"/>
                </a:lnTo>
                <a:lnTo>
                  <a:pt x="18067" y="0"/>
                </a:lnTo>
                <a:lnTo>
                  <a:pt x="0" y="0"/>
                </a:lnTo>
                <a:lnTo>
                  <a:pt x="0" y="293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903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251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8965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0"/>
                </a:moveTo>
                <a:lnTo>
                  <a:pt x="0" y="352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61702" y="2025154"/>
            <a:ext cx="0" cy="22225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22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248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54937"/>
            <a:ext cx="0" cy="430530"/>
          </a:xfrm>
          <a:custGeom>
            <a:avLst/>
            <a:gdLst/>
            <a:ahLst/>
            <a:cxnLst/>
            <a:rect l="l" t="t" r="r" b="b"/>
            <a:pathLst>
              <a:path h="430530">
                <a:moveTo>
                  <a:pt x="0" y="0"/>
                </a:moveTo>
                <a:lnTo>
                  <a:pt x="0" y="4305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310515"/>
          </a:xfrm>
          <a:custGeom>
            <a:avLst/>
            <a:gdLst/>
            <a:ahLst/>
            <a:cxnLst/>
            <a:rect l="l" t="t" r="r" b="b"/>
            <a:pathLst>
              <a:path w="18414" h="310515">
                <a:moveTo>
                  <a:pt x="0" y="310159"/>
                </a:moveTo>
                <a:lnTo>
                  <a:pt x="18067" y="310159"/>
                </a:lnTo>
                <a:lnTo>
                  <a:pt x="18067" y="0"/>
                </a:lnTo>
                <a:lnTo>
                  <a:pt x="0" y="0"/>
                </a:lnTo>
                <a:lnTo>
                  <a:pt x="0" y="310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7854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45692"/>
            <a:ext cx="18415" cy="218440"/>
          </a:xfrm>
          <a:custGeom>
            <a:avLst/>
            <a:gdLst/>
            <a:ahLst/>
            <a:cxnLst/>
            <a:rect l="l" t="t" r="r" b="b"/>
            <a:pathLst>
              <a:path w="18415" h="218440">
                <a:moveTo>
                  <a:pt x="0" y="0"/>
                </a:moveTo>
                <a:lnTo>
                  <a:pt x="18067" y="0"/>
                </a:lnTo>
                <a:lnTo>
                  <a:pt x="18067" y="218427"/>
                </a:lnTo>
                <a:lnTo>
                  <a:pt x="0" y="2184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55086"/>
            <a:ext cx="1061720" cy="1282065"/>
            <a:chOff x="712034" y="1055086"/>
            <a:chExt cx="1061720" cy="1282065"/>
          </a:xfrm>
        </p:grpSpPr>
        <p:sp>
          <p:nvSpPr>
            <p:cNvPr id="20" name="object 20"/>
            <p:cNvSpPr/>
            <p:nvPr/>
          </p:nvSpPr>
          <p:spPr>
            <a:xfrm>
              <a:off x="1242809" y="1672628"/>
              <a:ext cx="0" cy="664845"/>
            </a:xfrm>
            <a:custGeom>
              <a:avLst/>
              <a:gdLst/>
              <a:ahLst/>
              <a:cxnLst/>
              <a:rect l="l" t="t" r="r" b="b"/>
              <a:pathLst>
                <a:path h="664844">
                  <a:moveTo>
                    <a:pt x="0" y="0"/>
                  </a:moveTo>
                  <a:lnTo>
                    <a:pt x="0" y="6643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64120"/>
              <a:ext cx="1043940" cy="608965"/>
            </a:xfrm>
            <a:custGeom>
              <a:avLst/>
              <a:gdLst/>
              <a:ahLst/>
              <a:cxnLst/>
              <a:rect l="l" t="t" r="r" b="b"/>
              <a:pathLst>
                <a:path w="1043939" h="608964">
                  <a:moveTo>
                    <a:pt x="1043482" y="608507"/>
                  </a:moveTo>
                  <a:lnTo>
                    <a:pt x="0" y="6085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850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64120"/>
              <a:ext cx="1043940" cy="608965"/>
            </a:xfrm>
            <a:custGeom>
              <a:avLst/>
              <a:gdLst/>
              <a:ahLst/>
              <a:cxnLst/>
              <a:rect l="l" t="t" r="r" b="b"/>
              <a:pathLst>
                <a:path w="1043939" h="608964">
                  <a:moveTo>
                    <a:pt x="0" y="0"/>
                  </a:moveTo>
                  <a:lnTo>
                    <a:pt x="1043482" y="0"/>
                  </a:lnTo>
                  <a:lnTo>
                    <a:pt x="1043482" y="608507"/>
                  </a:lnTo>
                  <a:lnTo>
                    <a:pt x="0" y="6085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1428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643214"/>
            <a:ext cx="18415" cy="294005"/>
          </a:xfrm>
          <a:custGeom>
            <a:avLst/>
            <a:gdLst/>
            <a:ahLst/>
            <a:cxnLst/>
            <a:rect l="l" t="t" r="r" b="b"/>
            <a:pathLst>
              <a:path w="18414" h="294005">
                <a:moveTo>
                  <a:pt x="0" y="0"/>
                </a:moveTo>
                <a:lnTo>
                  <a:pt x="18067" y="0"/>
                </a:lnTo>
                <a:lnTo>
                  <a:pt x="18067" y="293484"/>
                </a:lnTo>
                <a:lnTo>
                  <a:pt x="0" y="29348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927665"/>
            <a:ext cx="1061720" cy="462915"/>
            <a:chOff x="1871455" y="1927665"/>
            <a:chExt cx="1061720" cy="462915"/>
          </a:xfrm>
        </p:grpSpPr>
        <p:sp>
          <p:nvSpPr>
            <p:cNvPr id="26" name="object 26"/>
            <p:cNvSpPr/>
            <p:nvPr/>
          </p:nvSpPr>
          <p:spPr>
            <a:xfrm>
              <a:off x="2402281" y="215607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0"/>
                  </a:moveTo>
                  <a:lnTo>
                    <a:pt x="0" y="23425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936699"/>
              <a:ext cx="1043940" cy="219710"/>
            </a:xfrm>
            <a:custGeom>
              <a:avLst/>
              <a:gdLst/>
              <a:ahLst/>
              <a:cxnLst/>
              <a:rect l="l" t="t" r="r" b="b"/>
              <a:pathLst>
                <a:path w="1043939" h="219710">
                  <a:moveTo>
                    <a:pt x="1043533" y="219367"/>
                  </a:moveTo>
                  <a:lnTo>
                    <a:pt x="0" y="2193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936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36699"/>
              <a:ext cx="1043940" cy="219710"/>
            </a:xfrm>
            <a:custGeom>
              <a:avLst/>
              <a:gdLst/>
              <a:ahLst/>
              <a:cxnLst/>
              <a:rect l="l" t="t" r="r" b="b"/>
              <a:pathLst>
                <a:path w="1043939" h="219710">
                  <a:moveTo>
                    <a:pt x="0" y="0"/>
                  </a:moveTo>
                  <a:lnTo>
                    <a:pt x="1043533" y="0"/>
                  </a:lnTo>
                  <a:lnTo>
                    <a:pt x="1043533" y="219367"/>
                  </a:lnTo>
                  <a:lnTo>
                    <a:pt x="0" y="2193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982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61702" y="2025154"/>
            <a:ext cx="0" cy="22225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2222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38345"/>
            <a:ext cx="1061720" cy="186690"/>
            <a:chOff x="3030927" y="2038345"/>
            <a:chExt cx="1061720" cy="186690"/>
          </a:xfrm>
        </p:grpSpPr>
        <p:sp>
          <p:nvSpPr>
            <p:cNvPr id="32" name="object 32"/>
            <p:cNvSpPr/>
            <p:nvPr/>
          </p:nvSpPr>
          <p:spPr>
            <a:xfrm>
              <a:off x="3561702" y="218965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2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47379"/>
              <a:ext cx="1043940" cy="142875"/>
            </a:xfrm>
            <a:custGeom>
              <a:avLst/>
              <a:gdLst/>
              <a:ahLst/>
              <a:cxnLst/>
              <a:rect l="l" t="t" r="r" b="b"/>
              <a:pathLst>
                <a:path w="1043939" h="142875">
                  <a:moveTo>
                    <a:pt x="1043482" y="142278"/>
                  </a:moveTo>
                  <a:lnTo>
                    <a:pt x="0" y="1422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227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47379"/>
              <a:ext cx="1043940" cy="142875"/>
            </a:xfrm>
            <a:custGeom>
              <a:avLst/>
              <a:gdLst/>
              <a:ahLst/>
              <a:cxnLst/>
              <a:rect l="l" t="t" r="r" b="b"/>
              <a:pathLst>
                <a:path w="1043939" h="142875">
                  <a:moveTo>
                    <a:pt x="0" y="0"/>
                  </a:moveTo>
                  <a:lnTo>
                    <a:pt x="1043482" y="0"/>
                  </a:lnTo>
                  <a:lnTo>
                    <a:pt x="1043482" y="142278"/>
                  </a:lnTo>
                  <a:lnTo>
                    <a:pt x="0" y="1422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253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310515"/>
          </a:xfrm>
          <a:custGeom>
            <a:avLst/>
            <a:gdLst/>
            <a:ahLst/>
            <a:cxnLst/>
            <a:rect l="l" t="t" r="r" b="b"/>
            <a:pathLst>
              <a:path w="18414" h="310515">
                <a:moveTo>
                  <a:pt x="0" y="0"/>
                </a:moveTo>
                <a:lnTo>
                  <a:pt x="18067" y="0"/>
                </a:lnTo>
                <a:lnTo>
                  <a:pt x="18067" y="310159"/>
                </a:lnTo>
                <a:lnTo>
                  <a:pt x="0" y="31015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008261"/>
            <a:ext cx="1061720" cy="777240"/>
            <a:chOff x="4190348" y="1008261"/>
            <a:chExt cx="1061720" cy="777240"/>
          </a:xfrm>
        </p:grpSpPr>
        <p:sp>
          <p:nvSpPr>
            <p:cNvPr id="38" name="object 38"/>
            <p:cNvSpPr/>
            <p:nvPr/>
          </p:nvSpPr>
          <p:spPr>
            <a:xfrm>
              <a:off x="4721123" y="1354937"/>
              <a:ext cx="0" cy="430530"/>
            </a:xfrm>
            <a:custGeom>
              <a:avLst/>
              <a:gdLst/>
              <a:ahLst/>
              <a:cxnLst/>
              <a:rect l="l" t="t" r="r" b="b"/>
              <a:pathLst>
                <a:path h="430530">
                  <a:moveTo>
                    <a:pt x="0" y="0"/>
                  </a:moveTo>
                  <a:lnTo>
                    <a:pt x="0" y="4305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17295"/>
              <a:ext cx="1043940" cy="337820"/>
            </a:xfrm>
            <a:custGeom>
              <a:avLst/>
              <a:gdLst/>
              <a:ahLst/>
              <a:cxnLst/>
              <a:rect l="l" t="t" r="r" b="b"/>
              <a:pathLst>
                <a:path w="1043939" h="337819">
                  <a:moveTo>
                    <a:pt x="1043533" y="337642"/>
                  </a:moveTo>
                  <a:lnTo>
                    <a:pt x="0" y="33764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764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17295"/>
              <a:ext cx="1043940" cy="337820"/>
            </a:xfrm>
            <a:custGeom>
              <a:avLst/>
              <a:gdLst/>
              <a:ahLst/>
              <a:cxnLst/>
              <a:rect l="l" t="t" r="r" b="b"/>
              <a:pathLst>
                <a:path w="1043939" h="337819">
                  <a:moveTo>
                    <a:pt x="0" y="0"/>
                  </a:moveTo>
                  <a:lnTo>
                    <a:pt x="1043533" y="0"/>
                  </a:lnTo>
                  <a:lnTo>
                    <a:pt x="1043533" y="337642"/>
                  </a:lnTo>
                  <a:lnTo>
                    <a:pt x="0" y="3376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1230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3691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9963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09242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15570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765568"/>
              <a:ext cx="34925" cy="3369945"/>
            </a:xfrm>
            <a:custGeom>
              <a:avLst/>
              <a:gdLst/>
              <a:ahLst/>
              <a:cxnLst/>
              <a:rect l="l" t="t" r="r" b="b"/>
              <a:pathLst>
                <a:path w="34925" h="3369945">
                  <a:moveTo>
                    <a:pt x="0" y="3369373"/>
                  </a:moveTo>
                  <a:lnTo>
                    <a:pt x="34772" y="3369373"/>
                  </a:lnTo>
                </a:path>
                <a:path w="34925" h="3369945">
                  <a:moveTo>
                    <a:pt x="0" y="2246261"/>
                  </a:moveTo>
                  <a:lnTo>
                    <a:pt x="34772" y="2246261"/>
                  </a:lnTo>
                </a:path>
                <a:path w="34925" h="3369945">
                  <a:moveTo>
                    <a:pt x="0" y="1123162"/>
                  </a:moveTo>
                  <a:lnTo>
                    <a:pt x="34772" y="1123162"/>
                  </a:lnTo>
                </a:path>
                <a:path w="34925" h="33699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033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78018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6570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937894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1-palmitoyl-2-arachidonoyl-</a:t>
            </a:r>
            <a:r>
              <a:rPr spc="-25" dirty="0"/>
              <a:t>GPE </a:t>
            </a:r>
            <a:r>
              <a:rPr spc="-10" dirty="0"/>
              <a:t>(16:0/20:4)*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837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83742"/>
            <a:ext cx="18415" cy="609600"/>
          </a:xfrm>
          <a:custGeom>
            <a:avLst/>
            <a:gdLst/>
            <a:ahLst/>
            <a:cxnLst/>
            <a:rect l="l" t="t" r="r" b="b"/>
            <a:pathLst>
              <a:path w="18415" h="609600">
                <a:moveTo>
                  <a:pt x="0" y="609155"/>
                </a:moveTo>
                <a:lnTo>
                  <a:pt x="18067" y="609155"/>
                </a:lnTo>
                <a:lnTo>
                  <a:pt x="18067" y="0"/>
                </a:lnTo>
                <a:lnTo>
                  <a:pt x="0" y="0"/>
                </a:lnTo>
                <a:lnTo>
                  <a:pt x="0" y="609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37954"/>
            <a:ext cx="0" cy="116839"/>
          </a:xfrm>
          <a:custGeom>
            <a:avLst/>
            <a:gdLst/>
            <a:ahLst/>
            <a:cxnLst/>
            <a:rect l="l" t="t" r="r" b="b"/>
            <a:pathLst>
              <a:path h="116839">
                <a:moveTo>
                  <a:pt x="0" y="0"/>
                </a:moveTo>
                <a:lnTo>
                  <a:pt x="0" y="1162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541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661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363421"/>
            <a:ext cx="0" cy="274320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2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66165"/>
            <a:ext cx="18415" cy="181610"/>
          </a:xfrm>
          <a:custGeom>
            <a:avLst/>
            <a:gdLst/>
            <a:ahLst/>
            <a:cxnLst/>
            <a:rect l="l" t="t" r="r" b="b"/>
            <a:pathLst>
              <a:path w="18414" h="181609">
                <a:moveTo>
                  <a:pt x="0" y="181229"/>
                </a:moveTo>
                <a:lnTo>
                  <a:pt x="18067" y="181229"/>
                </a:lnTo>
                <a:lnTo>
                  <a:pt x="18067" y="0"/>
                </a:lnTo>
                <a:lnTo>
                  <a:pt x="0" y="0"/>
                </a:lnTo>
                <a:lnTo>
                  <a:pt x="0" y="1812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376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18589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5">
                <a:moveTo>
                  <a:pt x="0" y="0"/>
                </a:moveTo>
                <a:lnTo>
                  <a:pt x="0" y="1032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292100"/>
          </a:xfrm>
          <a:custGeom>
            <a:avLst/>
            <a:gdLst/>
            <a:ahLst/>
            <a:cxnLst/>
            <a:rect l="l" t="t" r="r" b="b"/>
            <a:pathLst>
              <a:path w="18414" h="292100">
                <a:moveTo>
                  <a:pt x="0" y="291744"/>
                </a:moveTo>
                <a:lnTo>
                  <a:pt x="18067" y="291744"/>
                </a:lnTo>
                <a:lnTo>
                  <a:pt x="18067" y="0"/>
                </a:lnTo>
                <a:lnTo>
                  <a:pt x="0" y="0"/>
                </a:lnTo>
                <a:lnTo>
                  <a:pt x="0" y="2917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6218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069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78075"/>
            <a:ext cx="0" cy="320040"/>
          </a:xfrm>
          <a:custGeom>
            <a:avLst/>
            <a:gdLst/>
            <a:ahLst/>
            <a:cxnLst/>
            <a:rect l="l" t="t" r="r" b="b"/>
            <a:pathLst>
              <a:path h="320039">
                <a:moveTo>
                  <a:pt x="0" y="0"/>
                </a:moveTo>
                <a:lnTo>
                  <a:pt x="0" y="3199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006942"/>
            <a:ext cx="18415" cy="131445"/>
          </a:xfrm>
          <a:custGeom>
            <a:avLst/>
            <a:gdLst/>
            <a:ahLst/>
            <a:cxnLst/>
            <a:rect l="l" t="t" r="r" b="b"/>
            <a:pathLst>
              <a:path w="18414" h="131444">
                <a:moveTo>
                  <a:pt x="0" y="131025"/>
                </a:moveTo>
                <a:lnTo>
                  <a:pt x="18067" y="131025"/>
                </a:lnTo>
                <a:lnTo>
                  <a:pt x="18067" y="0"/>
                </a:lnTo>
                <a:lnTo>
                  <a:pt x="0" y="0"/>
                </a:lnTo>
                <a:lnTo>
                  <a:pt x="0" y="1310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980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83742"/>
            <a:ext cx="18415" cy="609600"/>
          </a:xfrm>
          <a:custGeom>
            <a:avLst/>
            <a:gdLst/>
            <a:ahLst/>
            <a:cxnLst/>
            <a:rect l="l" t="t" r="r" b="b"/>
            <a:pathLst>
              <a:path w="18415" h="609600">
                <a:moveTo>
                  <a:pt x="0" y="0"/>
                </a:moveTo>
                <a:lnTo>
                  <a:pt x="18067" y="0"/>
                </a:lnTo>
                <a:lnTo>
                  <a:pt x="18067" y="609155"/>
                </a:lnTo>
                <a:lnTo>
                  <a:pt x="0" y="60915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83863"/>
            <a:ext cx="1061720" cy="1470660"/>
            <a:chOff x="712034" y="1483863"/>
            <a:chExt cx="1061720" cy="1470660"/>
          </a:xfrm>
        </p:grpSpPr>
        <p:sp>
          <p:nvSpPr>
            <p:cNvPr id="20" name="object 20"/>
            <p:cNvSpPr/>
            <p:nvPr/>
          </p:nvSpPr>
          <p:spPr>
            <a:xfrm>
              <a:off x="1242809" y="2837954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2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92897"/>
              <a:ext cx="1043940" cy="1345565"/>
            </a:xfrm>
            <a:custGeom>
              <a:avLst/>
              <a:gdLst/>
              <a:ahLst/>
              <a:cxnLst/>
              <a:rect l="l" t="t" r="r" b="b"/>
              <a:pathLst>
                <a:path w="1043939" h="1345564">
                  <a:moveTo>
                    <a:pt x="1043482" y="1345057"/>
                  </a:moveTo>
                  <a:lnTo>
                    <a:pt x="0" y="13450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4505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92897"/>
              <a:ext cx="1043940" cy="1345565"/>
            </a:xfrm>
            <a:custGeom>
              <a:avLst/>
              <a:gdLst/>
              <a:ahLst/>
              <a:cxnLst/>
              <a:rect l="l" t="t" r="r" b="b"/>
              <a:pathLst>
                <a:path w="1043939" h="1345564">
                  <a:moveTo>
                    <a:pt x="0" y="0"/>
                  </a:moveTo>
                  <a:lnTo>
                    <a:pt x="1043482" y="0"/>
                  </a:lnTo>
                  <a:lnTo>
                    <a:pt x="1043482" y="1345057"/>
                  </a:lnTo>
                  <a:lnTo>
                    <a:pt x="0" y="13450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467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66165"/>
            <a:ext cx="18415" cy="181610"/>
          </a:xfrm>
          <a:custGeom>
            <a:avLst/>
            <a:gdLst/>
            <a:ahLst/>
            <a:cxnLst/>
            <a:rect l="l" t="t" r="r" b="b"/>
            <a:pathLst>
              <a:path w="18414" h="181609">
                <a:moveTo>
                  <a:pt x="0" y="0"/>
                </a:moveTo>
                <a:lnTo>
                  <a:pt x="18067" y="0"/>
                </a:lnTo>
                <a:lnTo>
                  <a:pt x="18067" y="181229"/>
                </a:lnTo>
                <a:lnTo>
                  <a:pt x="0" y="1812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38360"/>
            <a:ext cx="1061720" cy="699770"/>
            <a:chOff x="1871455" y="938360"/>
            <a:chExt cx="1061720" cy="699770"/>
          </a:xfrm>
        </p:grpSpPr>
        <p:sp>
          <p:nvSpPr>
            <p:cNvPr id="26" name="object 26"/>
            <p:cNvSpPr/>
            <p:nvPr/>
          </p:nvSpPr>
          <p:spPr>
            <a:xfrm>
              <a:off x="2402281" y="1363408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19">
                  <a:moveTo>
                    <a:pt x="0" y="0"/>
                  </a:moveTo>
                  <a:lnTo>
                    <a:pt x="0" y="2742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47394"/>
              <a:ext cx="1043940" cy="416559"/>
            </a:xfrm>
            <a:custGeom>
              <a:avLst/>
              <a:gdLst/>
              <a:ahLst/>
              <a:cxnLst/>
              <a:rect l="l" t="t" r="r" b="b"/>
              <a:pathLst>
                <a:path w="1043939" h="416559">
                  <a:moveTo>
                    <a:pt x="1043533" y="416026"/>
                  </a:moveTo>
                  <a:lnTo>
                    <a:pt x="0" y="41602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1602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47394"/>
              <a:ext cx="1043940" cy="416559"/>
            </a:xfrm>
            <a:custGeom>
              <a:avLst/>
              <a:gdLst/>
              <a:ahLst/>
              <a:cxnLst/>
              <a:rect l="l" t="t" r="r" b="b"/>
              <a:pathLst>
                <a:path w="1043939" h="416559">
                  <a:moveTo>
                    <a:pt x="0" y="0"/>
                  </a:moveTo>
                  <a:lnTo>
                    <a:pt x="1043533" y="0"/>
                  </a:lnTo>
                  <a:lnTo>
                    <a:pt x="1043533" y="416026"/>
                  </a:lnTo>
                  <a:lnTo>
                    <a:pt x="0" y="4160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0557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292100"/>
          </a:xfrm>
          <a:custGeom>
            <a:avLst/>
            <a:gdLst/>
            <a:ahLst/>
            <a:cxnLst/>
            <a:rect l="l" t="t" r="r" b="b"/>
            <a:pathLst>
              <a:path w="18414" h="292100">
                <a:moveTo>
                  <a:pt x="0" y="0"/>
                </a:moveTo>
                <a:lnTo>
                  <a:pt x="18067" y="0"/>
                </a:lnTo>
                <a:lnTo>
                  <a:pt x="18067" y="291744"/>
                </a:lnTo>
                <a:lnTo>
                  <a:pt x="0" y="2917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89846"/>
            <a:ext cx="1061720" cy="632460"/>
            <a:chOff x="3030927" y="989846"/>
            <a:chExt cx="1061720" cy="632460"/>
          </a:xfrm>
        </p:grpSpPr>
        <p:sp>
          <p:nvSpPr>
            <p:cNvPr id="32" name="object 32"/>
            <p:cNvSpPr/>
            <p:nvPr/>
          </p:nvSpPr>
          <p:spPr>
            <a:xfrm>
              <a:off x="3561702" y="1518589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32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98880"/>
              <a:ext cx="1043940" cy="520065"/>
            </a:xfrm>
            <a:custGeom>
              <a:avLst/>
              <a:gdLst/>
              <a:ahLst/>
              <a:cxnLst/>
              <a:rect l="l" t="t" r="r" b="b"/>
              <a:pathLst>
                <a:path w="1043939" h="520065">
                  <a:moveTo>
                    <a:pt x="1043482" y="519709"/>
                  </a:moveTo>
                  <a:lnTo>
                    <a:pt x="0" y="51970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970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98880"/>
              <a:ext cx="1043940" cy="520065"/>
            </a:xfrm>
            <a:custGeom>
              <a:avLst/>
              <a:gdLst/>
              <a:ahLst/>
              <a:cxnLst/>
              <a:rect l="l" t="t" r="r" b="b"/>
              <a:pathLst>
                <a:path w="1043939" h="520065">
                  <a:moveTo>
                    <a:pt x="0" y="0"/>
                  </a:moveTo>
                  <a:lnTo>
                    <a:pt x="1043482" y="0"/>
                  </a:lnTo>
                  <a:lnTo>
                    <a:pt x="1043482" y="519709"/>
                  </a:lnTo>
                  <a:lnTo>
                    <a:pt x="0" y="5197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2390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006942"/>
            <a:ext cx="18415" cy="131445"/>
          </a:xfrm>
          <a:custGeom>
            <a:avLst/>
            <a:gdLst/>
            <a:ahLst/>
            <a:cxnLst/>
            <a:rect l="l" t="t" r="r" b="b"/>
            <a:pathLst>
              <a:path w="18414" h="131444">
                <a:moveTo>
                  <a:pt x="0" y="0"/>
                </a:moveTo>
                <a:lnTo>
                  <a:pt x="18067" y="0"/>
                </a:lnTo>
                <a:lnTo>
                  <a:pt x="18067" y="131025"/>
                </a:lnTo>
                <a:lnTo>
                  <a:pt x="0" y="1310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28934"/>
            <a:ext cx="1061720" cy="569595"/>
            <a:chOff x="4190348" y="2128934"/>
            <a:chExt cx="1061720" cy="569595"/>
          </a:xfrm>
        </p:grpSpPr>
        <p:sp>
          <p:nvSpPr>
            <p:cNvPr id="38" name="object 38"/>
            <p:cNvSpPr/>
            <p:nvPr/>
          </p:nvSpPr>
          <p:spPr>
            <a:xfrm>
              <a:off x="4721123" y="2378074"/>
              <a:ext cx="0" cy="320040"/>
            </a:xfrm>
            <a:custGeom>
              <a:avLst/>
              <a:gdLst/>
              <a:ahLst/>
              <a:cxnLst/>
              <a:rect l="l" t="t" r="r" b="b"/>
              <a:pathLst>
                <a:path h="320039">
                  <a:moveTo>
                    <a:pt x="0" y="0"/>
                  </a:moveTo>
                  <a:lnTo>
                    <a:pt x="0" y="3199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37968"/>
              <a:ext cx="1043940" cy="240665"/>
            </a:xfrm>
            <a:custGeom>
              <a:avLst/>
              <a:gdLst/>
              <a:ahLst/>
              <a:cxnLst/>
              <a:rect l="l" t="t" r="r" b="b"/>
              <a:pathLst>
                <a:path w="1043939" h="240664">
                  <a:moveTo>
                    <a:pt x="1043533" y="240106"/>
                  </a:moveTo>
                  <a:lnTo>
                    <a:pt x="0" y="24010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4010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37968"/>
              <a:ext cx="1043940" cy="240665"/>
            </a:xfrm>
            <a:custGeom>
              <a:avLst/>
              <a:gdLst/>
              <a:ahLst/>
              <a:cxnLst/>
              <a:rect l="l" t="t" r="r" b="b"/>
              <a:pathLst>
                <a:path w="1043939" h="240664">
                  <a:moveTo>
                    <a:pt x="0" y="0"/>
                  </a:moveTo>
                  <a:lnTo>
                    <a:pt x="1043533" y="0"/>
                  </a:lnTo>
                  <a:lnTo>
                    <a:pt x="1043533" y="240106"/>
                  </a:lnTo>
                  <a:lnTo>
                    <a:pt x="0" y="2401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1681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08433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1115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18844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224433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558086"/>
              <a:ext cx="34925" cy="2577465"/>
            </a:xfrm>
            <a:custGeom>
              <a:avLst/>
              <a:gdLst/>
              <a:ahLst/>
              <a:cxnLst/>
              <a:rect l="l" t="t" r="r" b="b"/>
              <a:pathLst>
                <a:path w="34925" h="2577465">
                  <a:moveTo>
                    <a:pt x="0" y="2576855"/>
                  </a:moveTo>
                  <a:lnTo>
                    <a:pt x="34772" y="2576855"/>
                  </a:lnTo>
                </a:path>
                <a:path w="34925" h="2577465">
                  <a:moveTo>
                    <a:pt x="0" y="1288453"/>
                  </a:moveTo>
                  <a:lnTo>
                    <a:pt x="34772" y="1288453"/>
                  </a:lnTo>
                </a:path>
                <a:path w="34925" h="25774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3804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495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0839" marR="5080" indent="-115887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1-palmitoyl-2-docosahexaenoyl-</a:t>
            </a:r>
            <a:r>
              <a:rPr spc="-25" dirty="0"/>
              <a:t>GPE </a:t>
            </a:r>
            <a:r>
              <a:rPr spc="-10" dirty="0"/>
              <a:t>(16:0/22:6)*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928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92821"/>
            <a:ext cx="18415" cy="50165"/>
          </a:xfrm>
          <a:custGeom>
            <a:avLst/>
            <a:gdLst/>
            <a:ahLst/>
            <a:cxnLst/>
            <a:rect l="l" t="t" r="r" b="b"/>
            <a:pathLst>
              <a:path w="18415" h="50165">
                <a:moveTo>
                  <a:pt x="0" y="49999"/>
                </a:moveTo>
                <a:lnTo>
                  <a:pt x="18067" y="49999"/>
                </a:lnTo>
                <a:lnTo>
                  <a:pt x="18067" y="0"/>
                </a:lnTo>
                <a:lnTo>
                  <a:pt x="0" y="0"/>
                </a:lnTo>
                <a:lnTo>
                  <a:pt x="0" y="499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15579"/>
            <a:ext cx="0" cy="326390"/>
          </a:xfrm>
          <a:custGeom>
            <a:avLst/>
            <a:gdLst/>
            <a:ahLst/>
            <a:cxnLst/>
            <a:rect l="l" t="t" r="r" b="b"/>
            <a:pathLst>
              <a:path h="326389">
                <a:moveTo>
                  <a:pt x="0" y="0"/>
                </a:moveTo>
                <a:lnTo>
                  <a:pt x="0" y="3262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418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076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33092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0"/>
                </a:moveTo>
                <a:lnTo>
                  <a:pt x="0" y="1814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07642"/>
            <a:ext cx="18415" cy="450850"/>
          </a:xfrm>
          <a:custGeom>
            <a:avLst/>
            <a:gdLst/>
            <a:ahLst/>
            <a:cxnLst/>
            <a:rect l="l" t="t" r="r" b="b"/>
            <a:pathLst>
              <a:path w="18414" h="450850">
                <a:moveTo>
                  <a:pt x="0" y="450595"/>
                </a:moveTo>
                <a:lnTo>
                  <a:pt x="18067" y="450595"/>
                </a:lnTo>
                <a:lnTo>
                  <a:pt x="18067" y="0"/>
                </a:lnTo>
                <a:lnTo>
                  <a:pt x="0" y="0"/>
                </a:lnTo>
                <a:lnTo>
                  <a:pt x="0" y="450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145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269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63864"/>
            <a:ext cx="0" cy="147320"/>
          </a:xfrm>
          <a:custGeom>
            <a:avLst/>
            <a:gdLst/>
            <a:ahLst/>
            <a:cxnLst/>
            <a:rect l="l" t="t" r="r" b="b"/>
            <a:pathLst>
              <a:path h="147319">
                <a:moveTo>
                  <a:pt x="0" y="0"/>
                </a:moveTo>
                <a:lnTo>
                  <a:pt x="0" y="1467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26946"/>
            <a:ext cx="18415" cy="271780"/>
          </a:xfrm>
          <a:custGeom>
            <a:avLst/>
            <a:gdLst/>
            <a:ahLst/>
            <a:cxnLst/>
            <a:rect l="l" t="t" r="r" b="b"/>
            <a:pathLst>
              <a:path w="18414" h="271780">
                <a:moveTo>
                  <a:pt x="0" y="271373"/>
                </a:moveTo>
                <a:lnTo>
                  <a:pt x="18067" y="271373"/>
                </a:lnTo>
                <a:lnTo>
                  <a:pt x="18067" y="0"/>
                </a:lnTo>
                <a:lnTo>
                  <a:pt x="0" y="0"/>
                </a:lnTo>
                <a:lnTo>
                  <a:pt x="0" y="2713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3106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698102"/>
            <a:ext cx="579755" cy="288290"/>
            <a:chOff x="4431309" y="698102"/>
            <a:chExt cx="579755" cy="288290"/>
          </a:xfrm>
        </p:grpSpPr>
        <p:sp>
          <p:nvSpPr>
            <p:cNvPr id="15" name="object 15"/>
            <p:cNvSpPr/>
            <p:nvPr/>
          </p:nvSpPr>
          <p:spPr>
            <a:xfrm>
              <a:off x="4431309" y="70713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707136"/>
              <a:ext cx="18415" cy="279400"/>
            </a:xfrm>
            <a:custGeom>
              <a:avLst/>
              <a:gdLst/>
              <a:ahLst/>
              <a:cxnLst/>
              <a:rect l="l" t="t" r="r" b="b"/>
              <a:pathLst>
                <a:path w="18414" h="279400">
                  <a:moveTo>
                    <a:pt x="0" y="279196"/>
                  </a:moveTo>
                  <a:lnTo>
                    <a:pt x="18067" y="279196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79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12212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92821"/>
            <a:ext cx="18415" cy="50165"/>
          </a:xfrm>
          <a:custGeom>
            <a:avLst/>
            <a:gdLst/>
            <a:ahLst/>
            <a:cxnLst/>
            <a:rect l="l" t="t" r="r" b="b"/>
            <a:pathLst>
              <a:path w="18415" h="50165">
                <a:moveTo>
                  <a:pt x="0" y="0"/>
                </a:moveTo>
                <a:lnTo>
                  <a:pt x="18067" y="0"/>
                </a:lnTo>
                <a:lnTo>
                  <a:pt x="18067" y="49999"/>
                </a:lnTo>
                <a:lnTo>
                  <a:pt x="0" y="499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33788"/>
            <a:ext cx="1061720" cy="608330"/>
            <a:chOff x="712034" y="1333788"/>
            <a:chExt cx="1061720" cy="608330"/>
          </a:xfrm>
        </p:grpSpPr>
        <p:sp>
          <p:nvSpPr>
            <p:cNvPr id="20" name="object 20"/>
            <p:cNvSpPr/>
            <p:nvPr/>
          </p:nvSpPr>
          <p:spPr>
            <a:xfrm>
              <a:off x="1242809" y="1615579"/>
              <a:ext cx="0" cy="326390"/>
            </a:xfrm>
            <a:custGeom>
              <a:avLst/>
              <a:gdLst/>
              <a:ahLst/>
              <a:cxnLst/>
              <a:rect l="l" t="t" r="r" b="b"/>
              <a:pathLst>
                <a:path h="326389">
                  <a:moveTo>
                    <a:pt x="0" y="0"/>
                  </a:moveTo>
                  <a:lnTo>
                    <a:pt x="0" y="3262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42821"/>
              <a:ext cx="1043940" cy="273050"/>
            </a:xfrm>
            <a:custGeom>
              <a:avLst/>
              <a:gdLst/>
              <a:ahLst/>
              <a:cxnLst/>
              <a:rect l="l" t="t" r="r" b="b"/>
              <a:pathLst>
                <a:path w="1043939" h="273050">
                  <a:moveTo>
                    <a:pt x="1043482" y="272757"/>
                  </a:moveTo>
                  <a:lnTo>
                    <a:pt x="0" y="2727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275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42821"/>
              <a:ext cx="1043940" cy="273050"/>
            </a:xfrm>
            <a:custGeom>
              <a:avLst/>
              <a:gdLst/>
              <a:ahLst/>
              <a:cxnLst/>
              <a:rect l="l" t="t" r="r" b="b"/>
              <a:pathLst>
                <a:path w="1043939" h="273050">
                  <a:moveTo>
                    <a:pt x="0" y="0"/>
                  </a:moveTo>
                  <a:lnTo>
                    <a:pt x="1043482" y="0"/>
                  </a:lnTo>
                  <a:lnTo>
                    <a:pt x="1043482" y="272757"/>
                  </a:lnTo>
                  <a:lnTo>
                    <a:pt x="0" y="2727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371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07642"/>
            <a:ext cx="18415" cy="450850"/>
          </a:xfrm>
          <a:custGeom>
            <a:avLst/>
            <a:gdLst/>
            <a:ahLst/>
            <a:cxnLst/>
            <a:rect l="l" t="t" r="r" b="b"/>
            <a:pathLst>
              <a:path w="18414" h="450850">
                <a:moveTo>
                  <a:pt x="0" y="0"/>
                </a:moveTo>
                <a:lnTo>
                  <a:pt x="18067" y="0"/>
                </a:lnTo>
                <a:lnTo>
                  <a:pt x="18067" y="450595"/>
                </a:lnTo>
                <a:lnTo>
                  <a:pt x="0" y="4505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49205"/>
            <a:ext cx="1061720" cy="565785"/>
            <a:chOff x="1871455" y="1649205"/>
            <a:chExt cx="1061720" cy="565785"/>
          </a:xfrm>
        </p:grpSpPr>
        <p:sp>
          <p:nvSpPr>
            <p:cNvPr id="26" name="object 26"/>
            <p:cNvSpPr/>
            <p:nvPr/>
          </p:nvSpPr>
          <p:spPr>
            <a:xfrm>
              <a:off x="2402281" y="2033092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0"/>
                  </a:moveTo>
                  <a:lnTo>
                    <a:pt x="0" y="1814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58239"/>
              <a:ext cx="1043940" cy="375285"/>
            </a:xfrm>
            <a:custGeom>
              <a:avLst/>
              <a:gdLst/>
              <a:ahLst/>
              <a:cxnLst/>
              <a:rect l="l" t="t" r="r" b="b"/>
              <a:pathLst>
                <a:path w="1043939" h="375285">
                  <a:moveTo>
                    <a:pt x="1043533" y="374853"/>
                  </a:moveTo>
                  <a:lnTo>
                    <a:pt x="0" y="3748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7485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58239"/>
              <a:ext cx="1043940" cy="375285"/>
            </a:xfrm>
            <a:custGeom>
              <a:avLst/>
              <a:gdLst/>
              <a:ahLst/>
              <a:cxnLst/>
              <a:rect l="l" t="t" r="r" b="b"/>
              <a:pathLst>
                <a:path w="1043939" h="375285">
                  <a:moveTo>
                    <a:pt x="0" y="0"/>
                  </a:moveTo>
                  <a:lnTo>
                    <a:pt x="1043533" y="0"/>
                  </a:lnTo>
                  <a:lnTo>
                    <a:pt x="1043533" y="374853"/>
                  </a:lnTo>
                  <a:lnTo>
                    <a:pt x="0" y="3748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003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26946"/>
            <a:ext cx="18415" cy="271780"/>
          </a:xfrm>
          <a:custGeom>
            <a:avLst/>
            <a:gdLst/>
            <a:ahLst/>
            <a:cxnLst/>
            <a:rect l="l" t="t" r="r" b="b"/>
            <a:pathLst>
              <a:path w="18414" h="271780">
                <a:moveTo>
                  <a:pt x="0" y="0"/>
                </a:moveTo>
                <a:lnTo>
                  <a:pt x="18067" y="0"/>
                </a:lnTo>
                <a:lnTo>
                  <a:pt x="18067" y="271373"/>
                </a:lnTo>
                <a:lnTo>
                  <a:pt x="0" y="27137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89286"/>
            <a:ext cx="1061720" cy="721360"/>
            <a:chOff x="3030927" y="1589286"/>
            <a:chExt cx="1061720" cy="721360"/>
          </a:xfrm>
        </p:grpSpPr>
        <p:sp>
          <p:nvSpPr>
            <p:cNvPr id="32" name="object 32"/>
            <p:cNvSpPr/>
            <p:nvPr/>
          </p:nvSpPr>
          <p:spPr>
            <a:xfrm>
              <a:off x="3561702" y="2163864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19">
                  <a:moveTo>
                    <a:pt x="0" y="0"/>
                  </a:moveTo>
                  <a:lnTo>
                    <a:pt x="0" y="1467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98320"/>
              <a:ext cx="1043940" cy="565785"/>
            </a:xfrm>
            <a:custGeom>
              <a:avLst/>
              <a:gdLst/>
              <a:ahLst/>
              <a:cxnLst/>
              <a:rect l="l" t="t" r="r" b="b"/>
              <a:pathLst>
                <a:path w="1043939" h="565785">
                  <a:moveTo>
                    <a:pt x="1043482" y="565543"/>
                  </a:moveTo>
                  <a:lnTo>
                    <a:pt x="0" y="5655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554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98320"/>
              <a:ext cx="1043940" cy="565785"/>
            </a:xfrm>
            <a:custGeom>
              <a:avLst/>
              <a:gdLst/>
              <a:ahLst/>
              <a:cxnLst/>
              <a:rect l="l" t="t" r="r" b="b"/>
              <a:pathLst>
                <a:path w="1043939" h="565785">
                  <a:moveTo>
                    <a:pt x="0" y="0"/>
                  </a:moveTo>
                  <a:lnTo>
                    <a:pt x="1043482" y="0"/>
                  </a:lnTo>
                  <a:lnTo>
                    <a:pt x="1043482" y="565543"/>
                  </a:lnTo>
                  <a:lnTo>
                    <a:pt x="0" y="5655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0589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707136"/>
            <a:ext cx="1061720" cy="518795"/>
            <a:chOff x="4190348" y="707136"/>
            <a:chExt cx="1061720" cy="518795"/>
          </a:xfrm>
        </p:grpSpPr>
        <p:sp>
          <p:nvSpPr>
            <p:cNvPr id="37" name="object 37"/>
            <p:cNvSpPr/>
            <p:nvPr/>
          </p:nvSpPr>
          <p:spPr>
            <a:xfrm>
              <a:off x="4712089" y="707136"/>
              <a:ext cx="18415" cy="279400"/>
            </a:xfrm>
            <a:custGeom>
              <a:avLst/>
              <a:gdLst/>
              <a:ahLst/>
              <a:cxnLst/>
              <a:rect l="l" t="t" r="r" b="b"/>
              <a:pathLst>
                <a:path w="18414" h="279400">
                  <a:moveTo>
                    <a:pt x="0" y="0"/>
                  </a:moveTo>
                  <a:lnTo>
                    <a:pt x="18067" y="0"/>
                  </a:lnTo>
                  <a:lnTo>
                    <a:pt x="18067" y="279196"/>
                  </a:lnTo>
                  <a:lnTo>
                    <a:pt x="0" y="2791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986332"/>
              <a:ext cx="1043940" cy="230504"/>
            </a:xfrm>
            <a:custGeom>
              <a:avLst/>
              <a:gdLst/>
              <a:ahLst/>
              <a:cxnLst/>
              <a:rect l="l" t="t" r="r" b="b"/>
              <a:pathLst>
                <a:path w="1043939" h="230505">
                  <a:moveTo>
                    <a:pt x="1043533" y="230441"/>
                  </a:moveTo>
                  <a:lnTo>
                    <a:pt x="0" y="23044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044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86332"/>
              <a:ext cx="1043940" cy="230504"/>
            </a:xfrm>
            <a:custGeom>
              <a:avLst/>
              <a:gdLst/>
              <a:ahLst/>
              <a:cxnLst/>
              <a:rect l="l" t="t" r="r" b="b"/>
              <a:pathLst>
                <a:path w="1043939" h="230505">
                  <a:moveTo>
                    <a:pt x="0" y="0"/>
                  </a:moveTo>
                  <a:lnTo>
                    <a:pt x="1043533" y="0"/>
                  </a:lnTo>
                  <a:lnTo>
                    <a:pt x="1043533" y="230441"/>
                  </a:lnTo>
                  <a:lnTo>
                    <a:pt x="0" y="2304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930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722195"/>
            <a:ext cx="74357" cy="7435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07717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749651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40850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79511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8892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18560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615579"/>
              <a:ext cx="34925" cy="2519680"/>
            </a:xfrm>
            <a:custGeom>
              <a:avLst/>
              <a:gdLst/>
              <a:ahLst/>
              <a:cxnLst/>
              <a:rect l="l" t="t" r="r" b="b"/>
              <a:pathLst>
                <a:path w="34925" h="2519679">
                  <a:moveTo>
                    <a:pt x="0" y="2519362"/>
                  </a:moveTo>
                  <a:lnTo>
                    <a:pt x="34772" y="2519362"/>
                  </a:lnTo>
                </a:path>
                <a:path w="34925" h="2519679">
                  <a:moveTo>
                    <a:pt x="0" y="1259674"/>
                  </a:moveTo>
                  <a:lnTo>
                    <a:pt x="34772" y="1259674"/>
                  </a:lnTo>
                </a:path>
                <a:path w="34925" h="25196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667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01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070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0839" marR="5080" indent="-75692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1-palmitoleoyl-2-oleoyl-</a:t>
            </a:r>
            <a:r>
              <a:rPr spc="-25" dirty="0"/>
              <a:t>GPE </a:t>
            </a:r>
            <a:r>
              <a:rPr spc="-10" dirty="0"/>
              <a:t>(16:1/18:1)*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231140"/>
          </a:xfrm>
          <a:custGeom>
            <a:avLst/>
            <a:gdLst/>
            <a:ahLst/>
            <a:cxnLst/>
            <a:rect l="l" t="t" r="r" b="b"/>
            <a:pathLst>
              <a:path w="18415" h="231140">
                <a:moveTo>
                  <a:pt x="0" y="230530"/>
                </a:moveTo>
                <a:lnTo>
                  <a:pt x="18067" y="230530"/>
                </a:lnTo>
                <a:lnTo>
                  <a:pt x="18067" y="0"/>
                </a:lnTo>
                <a:lnTo>
                  <a:pt x="0" y="0"/>
                </a:lnTo>
                <a:lnTo>
                  <a:pt x="0" y="2305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197419"/>
            <a:ext cx="0" cy="151765"/>
          </a:xfrm>
          <a:custGeom>
            <a:avLst/>
            <a:gdLst/>
            <a:ahLst/>
            <a:cxnLst/>
            <a:rect l="l" t="t" r="r" b="b"/>
            <a:pathLst>
              <a:path h="151765">
                <a:moveTo>
                  <a:pt x="0" y="0"/>
                </a:moveTo>
                <a:lnTo>
                  <a:pt x="0" y="1514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3488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1418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357312"/>
            <a:ext cx="0" cy="42545"/>
          </a:xfrm>
          <a:custGeom>
            <a:avLst/>
            <a:gdLst/>
            <a:ahLst/>
            <a:cxnLst/>
            <a:rect l="l" t="t" r="r" b="b"/>
            <a:pathLst>
              <a:path h="42544">
                <a:moveTo>
                  <a:pt x="0" y="0"/>
                </a:moveTo>
                <a:lnTo>
                  <a:pt x="0" y="423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02281" y="1141857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9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3996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512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84032"/>
            <a:ext cx="0" cy="147320"/>
          </a:xfrm>
          <a:custGeom>
            <a:avLst/>
            <a:gdLst/>
            <a:ahLst/>
            <a:cxnLst/>
            <a:rect l="l" t="t" r="r" b="b"/>
            <a:pathLst>
              <a:path h="147319">
                <a:moveTo>
                  <a:pt x="0" y="0"/>
                </a:moveTo>
                <a:lnTo>
                  <a:pt x="0" y="14683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51255"/>
            <a:ext cx="18415" cy="311150"/>
          </a:xfrm>
          <a:custGeom>
            <a:avLst/>
            <a:gdLst/>
            <a:ahLst/>
            <a:cxnLst/>
            <a:rect l="l" t="t" r="r" b="b"/>
            <a:pathLst>
              <a:path w="18414" h="311150">
                <a:moveTo>
                  <a:pt x="0" y="310807"/>
                </a:moveTo>
                <a:lnTo>
                  <a:pt x="18067" y="310807"/>
                </a:lnTo>
                <a:lnTo>
                  <a:pt x="18067" y="0"/>
                </a:lnTo>
                <a:lnTo>
                  <a:pt x="0" y="0"/>
                </a:lnTo>
                <a:lnTo>
                  <a:pt x="0" y="3108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7308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5999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925918"/>
            <a:ext cx="0" cy="97155"/>
          </a:xfrm>
          <a:custGeom>
            <a:avLst/>
            <a:gdLst/>
            <a:ahLst/>
            <a:cxnLst/>
            <a:rect l="l" t="t" r="r" b="b"/>
            <a:pathLst>
              <a:path h="97155">
                <a:moveTo>
                  <a:pt x="0" y="0"/>
                </a:moveTo>
                <a:lnTo>
                  <a:pt x="0" y="9672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599973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4" h="140334">
                <a:moveTo>
                  <a:pt x="0" y="139953"/>
                </a:moveTo>
                <a:lnTo>
                  <a:pt x="18067" y="139953"/>
                </a:lnTo>
                <a:lnTo>
                  <a:pt x="18067" y="0"/>
                </a:lnTo>
                <a:lnTo>
                  <a:pt x="0" y="0"/>
                </a:lnTo>
                <a:lnTo>
                  <a:pt x="0" y="139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0226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231140"/>
          </a:xfrm>
          <a:custGeom>
            <a:avLst/>
            <a:gdLst/>
            <a:ahLst/>
            <a:cxnLst/>
            <a:rect l="l" t="t" r="r" b="b"/>
            <a:pathLst>
              <a:path w="18415" h="231140">
                <a:moveTo>
                  <a:pt x="0" y="0"/>
                </a:moveTo>
                <a:lnTo>
                  <a:pt x="18067" y="0"/>
                </a:lnTo>
                <a:lnTo>
                  <a:pt x="18067" y="230530"/>
                </a:lnTo>
                <a:lnTo>
                  <a:pt x="0" y="23053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719133"/>
            <a:ext cx="1061720" cy="629920"/>
            <a:chOff x="712034" y="719133"/>
            <a:chExt cx="1061720" cy="629920"/>
          </a:xfrm>
        </p:grpSpPr>
        <p:sp>
          <p:nvSpPr>
            <p:cNvPr id="20" name="object 20"/>
            <p:cNvSpPr/>
            <p:nvPr/>
          </p:nvSpPr>
          <p:spPr>
            <a:xfrm>
              <a:off x="1242809" y="1197419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5">
                  <a:moveTo>
                    <a:pt x="0" y="0"/>
                  </a:moveTo>
                  <a:lnTo>
                    <a:pt x="0" y="1514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728167"/>
              <a:ext cx="1043940" cy="469265"/>
            </a:xfrm>
            <a:custGeom>
              <a:avLst/>
              <a:gdLst/>
              <a:ahLst/>
              <a:cxnLst/>
              <a:rect l="l" t="t" r="r" b="b"/>
              <a:pathLst>
                <a:path w="1043939" h="469265">
                  <a:moveTo>
                    <a:pt x="1043482" y="469252"/>
                  </a:moveTo>
                  <a:lnTo>
                    <a:pt x="0" y="46925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925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728167"/>
              <a:ext cx="1043940" cy="469265"/>
            </a:xfrm>
            <a:custGeom>
              <a:avLst/>
              <a:gdLst/>
              <a:ahLst/>
              <a:cxnLst/>
              <a:rect l="l" t="t" r="r" b="b"/>
              <a:pathLst>
                <a:path w="1043939" h="469265">
                  <a:moveTo>
                    <a:pt x="0" y="0"/>
                  </a:moveTo>
                  <a:lnTo>
                    <a:pt x="1043482" y="0"/>
                  </a:lnTo>
                  <a:lnTo>
                    <a:pt x="1043482" y="469252"/>
                  </a:lnTo>
                  <a:lnTo>
                    <a:pt x="0" y="4692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0048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1141857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99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58820"/>
            <a:ext cx="1061720" cy="241300"/>
            <a:chOff x="1871455" y="1158820"/>
            <a:chExt cx="1061720" cy="241300"/>
          </a:xfrm>
        </p:grpSpPr>
        <p:sp>
          <p:nvSpPr>
            <p:cNvPr id="26" name="object 26"/>
            <p:cNvSpPr/>
            <p:nvPr/>
          </p:nvSpPr>
          <p:spPr>
            <a:xfrm>
              <a:off x="2402281" y="1357312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0"/>
                  </a:moveTo>
                  <a:lnTo>
                    <a:pt x="0" y="423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67853"/>
              <a:ext cx="1043940" cy="189865"/>
            </a:xfrm>
            <a:custGeom>
              <a:avLst/>
              <a:gdLst/>
              <a:ahLst/>
              <a:cxnLst/>
              <a:rect l="l" t="t" r="r" b="b"/>
              <a:pathLst>
                <a:path w="1043939" h="189865">
                  <a:moveTo>
                    <a:pt x="1043533" y="189458"/>
                  </a:moveTo>
                  <a:lnTo>
                    <a:pt x="0" y="18945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945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67853"/>
              <a:ext cx="1043940" cy="189865"/>
            </a:xfrm>
            <a:custGeom>
              <a:avLst/>
              <a:gdLst/>
              <a:ahLst/>
              <a:cxnLst/>
              <a:rect l="l" t="t" r="r" b="b"/>
              <a:pathLst>
                <a:path w="1043939" h="189865">
                  <a:moveTo>
                    <a:pt x="0" y="0"/>
                  </a:moveTo>
                  <a:lnTo>
                    <a:pt x="1043533" y="0"/>
                  </a:lnTo>
                  <a:lnTo>
                    <a:pt x="1043533" y="189458"/>
                  </a:lnTo>
                  <a:lnTo>
                    <a:pt x="0" y="1894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260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51255"/>
            <a:ext cx="18415" cy="311150"/>
          </a:xfrm>
          <a:custGeom>
            <a:avLst/>
            <a:gdLst/>
            <a:ahLst/>
            <a:cxnLst/>
            <a:rect l="l" t="t" r="r" b="b"/>
            <a:pathLst>
              <a:path w="18414" h="311150">
                <a:moveTo>
                  <a:pt x="0" y="0"/>
                </a:moveTo>
                <a:lnTo>
                  <a:pt x="18067" y="0"/>
                </a:lnTo>
                <a:lnTo>
                  <a:pt x="18067" y="310807"/>
                </a:lnTo>
                <a:lnTo>
                  <a:pt x="0" y="3108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53028"/>
            <a:ext cx="1061720" cy="478155"/>
            <a:chOff x="3030927" y="1253028"/>
            <a:chExt cx="1061720" cy="478155"/>
          </a:xfrm>
        </p:grpSpPr>
        <p:sp>
          <p:nvSpPr>
            <p:cNvPr id="32" name="object 32"/>
            <p:cNvSpPr/>
            <p:nvPr/>
          </p:nvSpPr>
          <p:spPr>
            <a:xfrm>
              <a:off x="3561702" y="1584032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19">
                  <a:moveTo>
                    <a:pt x="0" y="0"/>
                  </a:moveTo>
                  <a:lnTo>
                    <a:pt x="0" y="1468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62062"/>
              <a:ext cx="1043940" cy="322580"/>
            </a:xfrm>
            <a:custGeom>
              <a:avLst/>
              <a:gdLst/>
              <a:ahLst/>
              <a:cxnLst/>
              <a:rect l="l" t="t" r="r" b="b"/>
              <a:pathLst>
                <a:path w="1043939" h="322580">
                  <a:moveTo>
                    <a:pt x="1043482" y="321970"/>
                  </a:moveTo>
                  <a:lnTo>
                    <a:pt x="0" y="3219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197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62062"/>
              <a:ext cx="1043940" cy="322580"/>
            </a:xfrm>
            <a:custGeom>
              <a:avLst/>
              <a:gdLst/>
              <a:ahLst/>
              <a:cxnLst/>
              <a:rect l="l" t="t" r="r" b="b"/>
              <a:pathLst>
                <a:path w="1043939" h="322580">
                  <a:moveTo>
                    <a:pt x="0" y="0"/>
                  </a:moveTo>
                  <a:lnTo>
                    <a:pt x="1043482" y="0"/>
                  </a:lnTo>
                  <a:lnTo>
                    <a:pt x="1043482" y="321970"/>
                  </a:lnTo>
                  <a:lnTo>
                    <a:pt x="0" y="3219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741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599973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4" h="140334">
                <a:moveTo>
                  <a:pt x="0" y="0"/>
                </a:moveTo>
                <a:lnTo>
                  <a:pt x="18067" y="0"/>
                </a:lnTo>
                <a:lnTo>
                  <a:pt x="18067" y="139953"/>
                </a:lnTo>
                <a:lnTo>
                  <a:pt x="0" y="1399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730893"/>
            <a:ext cx="1061720" cy="292100"/>
            <a:chOff x="4190348" y="730893"/>
            <a:chExt cx="1061720" cy="292100"/>
          </a:xfrm>
        </p:grpSpPr>
        <p:sp>
          <p:nvSpPr>
            <p:cNvPr id="38" name="object 38"/>
            <p:cNvSpPr/>
            <p:nvPr/>
          </p:nvSpPr>
          <p:spPr>
            <a:xfrm>
              <a:off x="4721123" y="92590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67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739927"/>
              <a:ext cx="1043940" cy="186055"/>
            </a:xfrm>
            <a:custGeom>
              <a:avLst/>
              <a:gdLst/>
              <a:ahLst/>
              <a:cxnLst/>
              <a:rect l="l" t="t" r="r" b="b"/>
              <a:pathLst>
                <a:path w="1043939" h="186055">
                  <a:moveTo>
                    <a:pt x="1043533" y="185991"/>
                  </a:moveTo>
                  <a:lnTo>
                    <a:pt x="0" y="18599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599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739927"/>
              <a:ext cx="1043940" cy="186055"/>
            </a:xfrm>
            <a:custGeom>
              <a:avLst/>
              <a:gdLst/>
              <a:ahLst/>
              <a:cxnLst/>
              <a:rect l="l" t="t" r="r" b="b"/>
              <a:pathLst>
                <a:path w="1043939" h="186055">
                  <a:moveTo>
                    <a:pt x="0" y="0"/>
                  </a:moveTo>
                  <a:lnTo>
                    <a:pt x="1043533" y="0"/>
                  </a:lnTo>
                  <a:lnTo>
                    <a:pt x="1043533" y="185991"/>
                  </a:lnTo>
                  <a:lnTo>
                    <a:pt x="0" y="18599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8123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667498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827961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700710"/>
            <a:ext cx="74306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446835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9400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12284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13272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84062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431546"/>
              <a:ext cx="34925" cy="3693795"/>
            </a:xfrm>
            <a:custGeom>
              <a:avLst/>
              <a:gdLst/>
              <a:ahLst/>
              <a:cxnLst/>
              <a:rect l="l" t="t" r="r" b="b"/>
              <a:pathLst>
                <a:path w="34925" h="3693795">
                  <a:moveTo>
                    <a:pt x="0" y="3693426"/>
                  </a:moveTo>
                  <a:lnTo>
                    <a:pt x="34772" y="3693426"/>
                  </a:lnTo>
                </a:path>
                <a:path w="34925" h="3693795">
                  <a:moveTo>
                    <a:pt x="0" y="2954743"/>
                  </a:moveTo>
                  <a:lnTo>
                    <a:pt x="34772" y="2954743"/>
                  </a:lnTo>
                </a:path>
                <a:path w="34925" h="3693795">
                  <a:moveTo>
                    <a:pt x="0" y="2216061"/>
                  </a:moveTo>
                  <a:lnTo>
                    <a:pt x="34772" y="2216061"/>
                  </a:lnTo>
                </a:path>
                <a:path w="34925" h="3693795">
                  <a:moveTo>
                    <a:pt x="0" y="1477378"/>
                  </a:moveTo>
                  <a:lnTo>
                    <a:pt x="34772" y="1477378"/>
                  </a:lnTo>
                </a:path>
                <a:path w="34925" h="3693795">
                  <a:moveTo>
                    <a:pt x="0" y="738695"/>
                  </a:moveTo>
                  <a:lnTo>
                    <a:pt x="34772" y="738695"/>
                  </a:lnTo>
                </a:path>
                <a:path w="34925" h="36937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27779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5391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8004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10617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68783" y="0"/>
            <a:ext cx="4378325" cy="647700"/>
          </a:xfrm>
          <a:prstGeom prst="rect">
            <a:avLst/>
          </a:prstGeom>
        </p:spPr>
        <p:txBody>
          <a:bodyPr vert="horz" wrap="square" lIns="0" tIns="127635" rIns="0" bIns="0" rtlCol="0">
            <a:spAutoFit/>
          </a:bodyPr>
          <a:lstStyle/>
          <a:p>
            <a:pPr marL="1059180">
              <a:lnSpc>
                <a:spcPct val="100000"/>
              </a:lnSpc>
              <a:spcBef>
                <a:spcPts val="1005"/>
              </a:spcBef>
            </a:pPr>
            <a:r>
              <a:rPr sz="1650" spc="-10" dirty="0">
                <a:latin typeface="Arial"/>
                <a:cs typeface="Arial"/>
              </a:rPr>
              <a:t>1-stearoyl-2-oleoyl-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(18:0/18:1)</a:t>
            </a:r>
            <a:endParaRPr sz="1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3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615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61592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5" h="289559">
                <a:moveTo>
                  <a:pt x="0" y="289217"/>
                </a:moveTo>
                <a:lnTo>
                  <a:pt x="18067" y="289217"/>
                </a:lnTo>
                <a:lnTo>
                  <a:pt x="18067" y="0"/>
                </a:lnTo>
                <a:lnTo>
                  <a:pt x="0" y="0"/>
                </a:lnTo>
                <a:lnTo>
                  <a:pt x="0" y="2892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18754"/>
            <a:ext cx="0" cy="260350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5990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786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997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857667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4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99768"/>
            <a:ext cx="18415" cy="241300"/>
          </a:xfrm>
          <a:custGeom>
            <a:avLst/>
            <a:gdLst/>
            <a:ahLst/>
            <a:cxnLst/>
            <a:rect l="l" t="t" r="r" b="b"/>
            <a:pathLst>
              <a:path w="18414" h="241300">
                <a:moveTo>
                  <a:pt x="0" y="240893"/>
                </a:moveTo>
                <a:lnTo>
                  <a:pt x="18067" y="240893"/>
                </a:lnTo>
                <a:lnTo>
                  <a:pt x="18067" y="0"/>
                </a:lnTo>
                <a:lnTo>
                  <a:pt x="0" y="0"/>
                </a:lnTo>
                <a:lnTo>
                  <a:pt x="0" y="2408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500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655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83968"/>
            <a:ext cx="0" cy="80645"/>
          </a:xfrm>
          <a:custGeom>
            <a:avLst/>
            <a:gdLst/>
            <a:ahLst/>
            <a:cxnLst/>
            <a:rect l="l" t="t" r="r" b="b"/>
            <a:pathLst>
              <a:path h="80644">
                <a:moveTo>
                  <a:pt x="0" y="0"/>
                </a:moveTo>
                <a:lnTo>
                  <a:pt x="0" y="803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61702" y="1565567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0" y="0"/>
                </a:moveTo>
                <a:lnTo>
                  <a:pt x="0" y="322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642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2883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1432178"/>
            <a:ext cx="579755" cy="200660"/>
            <a:chOff x="4431309" y="1432178"/>
            <a:chExt cx="579755" cy="200660"/>
          </a:xfrm>
        </p:grpSpPr>
        <p:sp>
          <p:nvSpPr>
            <p:cNvPr id="16" name="object 16"/>
            <p:cNvSpPr/>
            <p:nvPr/>
          </p:nvSpPr>
          <p:spPr>
            <a:xfrm>
              <a:off x="4721123" y="1432178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69">
                  <a:moveTo>
                    <a:pt x="0" y="0"/>
                  </a:moveTo>
                  <a:lnTo>
                    <a:pt x="0" y="19163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162380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1061592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5" h="289559">
                <a:moveTo>
                  <a:pt x="0" y="0"/>
                </a:moveTo>
                <a:lnTo>
                  <a:pt x="18067" y="0"/>
                </a:lnTo>
                <a:lnTo>
                  <a:pt x="18067" y="289217"/>
                </a:lnTo>
                <a:lnTo>
                  <a:pt x="0" y="2892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41776"/>
            <a:ext cx="1061720" cy="537210"/>
            <a:chOff x="712034" y="1341776"/>
            <a:chExt cx="1061720" cy="537210"/>
          </a:xfrm>
        </p:grpSpPr>
        <p:sp>
          <p:nvSpPr>
            <p:cNvPr id="20" name="object 20"/>
            <p:cNvSpPr/>
            <p:nvPr/>
          </p:nvSpPr>
          <p:spPr>
            <a:xfrm>
              <a:off x="1242809" y="1618754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5990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50810"/>
              <a:ext cx="1043940" cy="267970"/>
            </a:xfrm>
            <a:custGeom>
              <a:avLst/>
              <a:gdLst/>
              <a:ahLst/>
              <a:cxnLst/>
              <a:rect l="l" t="t" r="r" b="b"/>
              <a:pathLst>
                <a:path w="1043939" h="267969">
                  <a:moveTo>
                    <a:pt x="1043482" y="267944"/>
                  </a:moveTo>
                  <a:lnTo>
                    <a:pt x="0" y="2679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6794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50810"/>
              <a:ext cx="1043940" cy="267970"/>
            </a:xfrm>
            <a:custGeom>
              <a:avLst/>
              <a:gdLst/>
              <a:ahLst/>
              <a:cxnLst/>
              <a:rect l="l" t="t" r="r" b="b"/>
              <a:pathLst>
                <a:path w="1043939" h="267969">
                  <a:moveTo>
                    <a:pt x="0" y="0"/>
                  </a:moveTo>
                  <a:lnTo>
                    <a:pt x="1043482" y="0"/>
                  </a:lnTo>
                  <a:lnTo>
                    <a:pt x="1043482" y="267944"/>
                  </a:lnTo>
                  <a:lnTo>
                    <a:pt x="0" y="2679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714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99768"/>
            <a:ext cx="18415" cy="241300"/>
          </a:xfrm>
          <a:custGeom>
            <a:avLst/>
            <a:gdLst/>
            <a:ahLst/>
            <a:cxnLst/>
            <a:rect l="l" t="t" r="r" b="b"/>
            <a:pathLst>
              <a:path w="18414" h="241300">
                <a:moveTo>
                  <a:pt x="0" y="0"/>
                </a:moveTo>
                <a:lnTo>
                  <a:pt x="18067" y="0"/>
                </a:lnTo>
                <a:lnTo>
                  <a:pt x="18067" y="240893"/>
                </a:lnTo>
                <a:lnTo>
                  <a:pt x="0" y="2408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31628"/>
            <a:ext cx="1061720" cy="418465"/>
            <a:chOff x="1871455" y="1531628"/>
            <a:chExt cx="1061720" cy="418465"/>
          </a:xfrm>
        </p:grpSpPr>
        <p:sp>
          <p:nvSpPr>
            <p:cNvPr id="26" name="object 26"/>
            <p:cNvSpPr/>
            <p:nvPr/>
          </p:nvSpPr>
          <p:spPr>
            <a:xfrm>
              <a:off x="2402281" y="1857667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4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40662"/>
              <a:ext cx="1043940" cy="317500"/>
            </a:xfrm>
            <a:custGeom>
              <a:avLst/>
              <a:gdLst/>
              <a:ahLst/>
              <a:cxnLst/>
              <a:rect l="l" t="t" r="r" b="b"/>
              <a:pathLst>
                <a:path w="1043939" h="317500">
                  <a:moveTo>
                    <a:pt x="1043533" y="317004"/>
                  </a:moveTo>
                  <a:lnTo>
                    <a:pt x="0" y="31700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700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40662"/>
              <a:ext cx="1043940" cy="317500"/>
            </a:xfrm>
            <a:custGeom>
              <a:avLst/>
              <a:gdLst/>
              <a:ahLst/>
              <a:cxnLst/>
              <a:rect l="l" t="t" r="r" b="b"/>
              <a:pathLst>
                <a:path w="1043939" h="317500">
                  <a:moveTo>
                    <a:pt x="0" y="0"/>
                  </a:moveTo>
                  <a:lnTo>
                    <a:pt x="1043533" y="0"/>
                  </a:lnTo>
                  <a:lnTo>
                    <a:pt x="1043533" y="317004"/>
                  </a:lnTo>
                  <a:lnTo>
                    <a:pt x="0" y="3170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599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61702" y="1565567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0" y="32207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88740"/>
            <a:ext cx="1061720" cy="375920"/>
            <a:chOff x="3030927" y="1588740"/>
            <a:chExt cx="1061720" cy="375920"/>
          </a:xfrm>
        </p:grpSpPr>
        <p:sp>
          <p:nvSpPr>
            <p:cNvPr id="32" name="object 32"/>
            <p:cNvSpPr/>
            <p:nvPr/>
          </p:nvSpPr>
          <p:spPr>
            <a:xfrm>
              <a:off x="3561702" y="1883968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h="80644">
                  <a:moveTo>
                    <a:pt x="0" y="0"/>
                  </a:moveTo>
                  <a:lnTo>
                    <a:pt x="0" y="803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97774"/>
              <a:ext cx="1043940" cy="286385"/>
            </a:xfrm>
            <a:custGeom>
              <a:avLst/>
              <a:gdLst/>
              <a:ahLst/>
              <a:cxnLst/>
              <a:rect l="l" t="t" r="r" b="b"/>
              <a:pathLst>
                <a:path w="1043939" h="286385">
                  <a:moveTo>
                    <a:pt x="1043482" y="286194"/>
                  </a:moveTo>
                  <a:lnTo>
                    <a:pt x="0" y="28619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8619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97774"/>
              <a:ext cx="1043940" cy="286385"/>
            </a:xfrm>
            <a:custGeom>
              <a:avLst/>
              <a:gdLst/>
              <a:ahLst/>
              <a:cxnLst/>
              <a:rect l="l" t="t" r="r" b="b"/>
              <a:pathLst>
                <a:path w="1043939" h="286385">
                  <a:moveTo>
                    <a:pt x="0" y="0"/>
                  </a:moveTo>
                  <a:lnTo>
                    <a:pt x="1043482" y="0"/>
                  </a:lnTo>
                  <a:lnTo>
                    <a:pt x="1043482" y="286194"/>
                  </a:lnTo>
                  <a:lnTo>
                    <a:pt x="0" y="28619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652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1283788"/>
            <a:ext cx="1061720" cy="340360"/>
            <a:chOff x="4190348" y="1283788"/>
            <a:chExt cx="1061720" cy="340360"/>
          </a:xfrm>
        </p:grpSpPr>
        <p:sp>
          <p:nvSpPr>
            <p:cNvPr id="37" name="object 37"/>
            <p:cNvSpPr/>
            <p:nvPr/>
          </p:nvSpPr>
          <p:spPr>
            <a:xfrm>
              <a:off x="4721123" y="1432178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69">
                  <a:moveTo>
                    <a:pt x="0" y="0"/>
                  </a:moveTo>
                  <a:lnTo>
                    <a:pt x="0" y="1916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292821"/>
              <a:ext cx="1043940" cy="139700"/>
            </a:xfrm>
            <a:custGeom>
              <a:avLst/>
              <a:gdLst/>
              <a:ahLst/>
              <a:cxnLst/>
              <a:rect l="l" t="t" r="r" b="b"/>
              <a:pathLst>
                <a:path w="1043939" h="139700">
                  <a:moveTo>
                    <a:pt x="1043533" y="139357"/>
                  </a:moveTo>
                  <a:lnTo>
                    <a:pt x="0" y="13935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935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92821"/>
              <a:ext cx="1043940" cy="139700"/>
            </a:xfrm>
            <a:custGeom>
              <a:avLst/>
              <a:gdLst/>
              <a:ahLst/>
              <a:cxnLst/>
              <a:rect l="l" t="t" r="r" b="b"/>
              <a:pathLst>
                <a:path w="1043939" h="139700">
                  <a:moveTo>
                    <a:pt x="0" y="0"/>
                  </a:moveTo>
                  <a:lnTo>
                    <a:pt x="1043533" y="0"/>
                  </a:lnTo>
                  <a:lnTo>
                    <a:pt x="1043533" y="139357"/>
                  </a:lnTo>
                  <a:lnTo>
                    <a:pt x="0" y="1393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5873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669951"/>
            <a:ext cx="74357" cy="148769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14461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401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71663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25219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597774"/>
              <a:ext cx="34925" cy="2537460"/>
            </a:xfrm>
            <a:custGeom>
              <a:avLst/>
              <a:gdLst/>
              <a:ahLst/>
              <a:cxnLst/>
              <a:rect l="l" t="t" r="r" b="b"/>
              <a:pathLst>
                <a:path w="34925" h="2537460">
                  <a:moveTo>
                    <a:pt x="0" y="2537167"/>
                  </a:moveTo>
                  <a:lnTo>
                    <a:pt x="34772" y="2537167"/>
                  </a:lnTo>
                </a:path>
                <a:path w="34925" h="2537460">
                  <a:moveTo>
                    <a:pt x="0" y="1268603"/>
                  </a:moveTo>
                  <a:lnTo>
                    <a:pt x="34772" y="1268603"/>
                  </a:lnTo>
                </a:path>
                <a:path w="34925" h="25374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578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2004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892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2114" marR="5080" indent="-93218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1-stearoyl-2-arachidonoyl-</a:t>
            </a:r>
            <a:r>
              <a:rPr spc="-25" dirty="0"/>
              <a:t>GPE </a:t>
            </a:r>
            <a:r>
              <a:rPr spc="-10" dirty="0"/>
              <a:t>(18:0/20:4)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352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35239"/>
            <a:ext cx="18415" cy="790575"/>
          </a:xfrm>
          <a:custGeom>
            <a:avLst/>
            <a:gdLst/>
            <a:ahLst/>
            <a:cxnLst/>
            <a:rect l="l" t="t" r="r" b="b"/>
            <a:pathLst>
              <a:path w="18415" h="790575">
                <a:moveTo>
                  <a:pt x="0" y="790524"/>
                </a:moveTo>
                <a:lnTo>
                  <a:pt x="18067" y="790524"/>
                </a:lnTo>
                <a:lnTo>
                  <a:pt x="18067" y="0"/>
                </a:lnTo>
                <a:lnTo>
                  <a:pt x="0" y="0"/>
                </a:lnTo>
                <a:lnTo>
                  <a:pt x="0" y="7905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177387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7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28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627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09839"/>
            <a:ext cx="0" cy="264795"/>
          </a:xfrm>
          <a:custGeom>
            <a:avLst/>
            <a:gdLst/>
            <a:ahLst/>
            <a:cxnLst/>
            <a:rect l="l" t="t" r="r" b="b"/>
            <a:pathLst>
              <a:path h="264794">
                <a:moveTo>
                  <a:pt x="0" y="0"/>
                </a:moveTo>
                <a:lnTo>
                  <a:pt x="0" y="2647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62736"/>
            <a:ext cx="18415" cy="120014"/>
          </a:xfrm>
          <a:custGeom>
            <a:avLst/>
            <a:gdLst/>
            <a:ahLst/>
            <a:cxnLst/>
            <a:rect l="l" t="t" r="r" b="b"/>
            <a:pathLst>
              <a:path w="18414" h="120015">
                <a:moveTo>
                  <a:pt x="0" y="119951"/>
                </a:moveTo>
                <a:lnTo>
                  <a:pt x="18067" y="119951"/>
                </a:lnTo>
                <a:lnTo>
                  <a:pt x="18067" y="0"/>
                </a:lnTo>
                <a:lnTo>
                  <a:pt x="0" y="0"/>
                </a:lnTo>
                <a:lnTo>
                  <a:pt x="0" y="1199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745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48269"/>
            <a:ext cx="0" cy="178435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38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417830"/>
          </a:xfrm>
          <a:custGeom>
            <a:avLst/>
            <a:gdLst/>
            <a:ahLst/>
            <a:cxnLst/>
            <a:rect l="l" t="t" r="r" b="b"/>
            <a:pathLst>
              <a:path w="18414" h="417830">
                <a:moveTo>
                  <a:pt x="0" y="417563"/>
                </a:moveTo>
                <a:lnTo>
                  <a:pt x="18067" y="417563"/>
                </a:lnTo>
                <a:lnTo>
                  <a:pt x="18067" y="0"/>
                </a:lnTo>
                <a:lnTo>
                  <a:pt x="0" y="0"/>
                </a:lnTo>
                <a:lnTo>
                  <a:pt x="0" y="4175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7266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790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00883"/>
            <a:ext cx="0" cy="173355"/>
          </a:xfrm>
          <a:custGeom>
            <a:avLst/>
            <a:gdLst/>
            <a:ahLst/>
            <a:cxnLst/>
            <a:rect l="l" t="t" r="r" b="b"/>
            <a:pathLst>
              <a:path h="173355">
                <a:moveTo>
                  <a:pt x="0" y="0"/>
                </a:moveTo>
                <a:lnTo>
                  <a:pt x="0" y="1729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479078"/>
            <a:ext cx="18415" cy="106680"/>
          </a:xfrm>
          <a:custGeom>
            <a:avLst/>
            <a:gdLst/>
            <a:ahLst/>
            <a:cxnLst/>
            <a:rect l="l" t="t" r="r" b="b"/>
            <a:pathLst>
              <a:path w="18414" h="106680">
                <a:moveTo>
                  <a:pt x="0" y="106210"/>
                </a:moveTo>
                <a:lnTo>
                  <a:pt x="18067" y="106210"/>
                </a:lnTo>
                <a:lnTo>
                  <a:pt x="18067" y="0"/>
                </a:lnTo>
                <a:lnTo>
                  <a:pt x="0" y="0"/>
                </a:lnTo>
                <a:lnTo>
                  <a:pt x="0" y="1062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738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35239"/>
            <a:ext cx="18415" cy="790575"/>
          </a:xfrm>
          <a:custGeom>
            <a:avLst/>
            <a:gdLst/>
            <a:ahLst/>
            <a:cxnLst/>
            <a:rect l="l" t="t" r="r" b="b"/>
            <a:pathLst>
              <a:path w="18415" h="790575">
                <a:moveTo>
                  <a:pt x="0" y="0"/>
                </a:moveTo>
                <a:lnTo>
                  <a:pt x="18067" y="0"/>
                </a:lnTo>
                <a:lnTo>
                  <a:pt x="18067" y="790524"/>
                </a:lnTo>
                <a:lnTo>
                  <a:pt x="0" y="7905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16730"/>
            <a:ext cx="1061720" cy="1111885"/>
            <a:chOff x="712034" y="2116730"/>
            <a:chExt cx="1061720" cy="1111885"/>
          </a:xfrm>
        </p:grpSpPr>
        <p:sp>
          <p:nvSpPr>
            <p:cNvPr id="20" name="object 20"/>
            <p:cNvSpPr/>
            <p:nvPr/>
          </p:nvSpPr>
          <p:spPr>
            <a:xfrm>
              <a:off x="1242809" y="317738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7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25764"/>
              <a:ext cx="1043940" cy="1052195"/>
            </a:xfrm>
            <a:custGeom>
              <a:avLst/>
              <a:gdLst/>
              <a:ahLst/>
              <a:cxnLst/>
              <a:rect l="l" t="t" r="r" b="b"/>
              <a:pathLst>
                <a:path w="1043939" h="1052195">
                  <a:moveTo>
                    <a:pt x="1043482" y="1051623"/>
                  </a:moveTo>
                  <a:lnTo>
                    <a:pt x="0" y="10516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5162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25764"/>
              <a:ext cx="1043940" cy="1052195"/>
            </a:xfrm>
            <a:custGeom>
              <a:avLst/>
              <a:gdLst/>
              <a:ahLst/>
              <a:cxnLst/>
              <a:rect l="l" t="t" r="r" b="b"/>
              <a:pathLst>
                <a:path w="1043939" h="1052195">
                  <a:moveTo>
                    <a:pt x="0" y="0"/>
                  </a:moveTo>
                  <a:lnTo>
                    <a:pt x="1043482" y="0"/>
                  </a:lnTo>
                  <a:lnTo>
                    <a:pt x="1043482" y="1051623"/>
                  </a:lnTo>
                  <a:lnTo>
                    <a:pt x="0" y="10516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9432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062736"/>
            <a:ext cx="18415" cy="120014"/>
          </a:xfrm>
          <a:custGeom>
            <a:avLst/>
            <a:gdLst/>
            <a:ahLst/>
            <a:cxnLst/>
            <a:rect l="l" t="t" r="r" b="b"/>
            <a:pathLst>
              <a:path w="18414" h="120015">
                <a:moveTo>
                  <a:pt x="0" y="0"/>
                </a:moveTo>
                <a:lnTo>
                  <a:pt x="18067" y="0"/>
                </a:lnTo>
                <a:lnTo>
                  <a:pt x="18067" y="119951"/>
                </a:lnTo>
                <a:lnTo>
                  <a:pt x="0" y="11995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73653"/>
            <a:ext cx="1061720" cy="801370"/>
            <a:chOff x="1871455" y="1173653"/>
            <a:chExt cx="1061720" cy="801370"/>
          </a:xfrm>
        </p:grpSpPr>
        <p:sp>
          <p:nvSpPr>
            <p:cNvPr id="26" name="object 26"/>
            <p:cNvSpPr/>
            <p:nvPr/>
          </p:nvSpPr>
          <p:spPr>
            <a:xfrm>
              <a:off x="2402281" y="1709839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4">
                  <a:moveTo>
                    <a:pt x="0" y="0"/>
                  </a:moveTo>
                  <a:lnTo>
                    <a:pt x="0" y="2647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82687"/>
              <a:ext cx="1043940" cy="527685"/>
            </a:xfrm>
            <a:custGeom>
              <a:avLst/>
              <a:gdLst/>
              <a:ahLst/>
              <a:cxnLst/>
              <a:rect l="l" t="t" r="r" b="b"/>
              <a:pathLst>
                <a:path w="1043939" h="527685">
                  <a:moveTo>
                    <a:pt x="1043533" y="527151"/>
                  </a:moveTo>
                  <a:lnTo>
                    <a:pt x="0" y="52715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2715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82687"/>
              <a:ext cx="1043940" cy="527685"/>
            </a:xfrm>
            <a:custGeom>
              <a:avLst/>
              <a:gdLst/>
              <a:ahLst/>
              <a:cxnLst/>
              <a:rect l="l" t="t" r="r" b="b"/>
              <a:pathLst>
                <a:path w="1043939" h="527685">
                  <a:moveTo>
                    <a:pt x="0" y="0"/>
                  </a:moveTo>
                  <a:lnTo>
                    <a:pt x="1043533" y="0"/>
                  </a:lnTo>
                  <a:lnTo>
                    <a:pt x="1043533" y="527151"/>
                  </a:lnTo>
                  <a:lnTo>
                    <a:pt x="0" y="5271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265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417830"/>
          </a:xfrm>
          <a:custGeom>
            <a:avLst/>
            <a:gdLst/>
            <a:ahLst/>
            <a:cxnLst/>
            <a:rect l="l" t="t" r="r" b="b"/>
            <a:pathLst>
              <a:path w="18414" h="417830">
                <a:moveTo>
                  <a:pt x="0" y="0"/>
                </a:moveTo>
                <a:lnTo>
                  <a:pt x="18067" y="0"/>
                </a:lnTo>
                <a:lnTo>
                  <a:pt x="18067" y="417563"/>
                </a:lnTo>
                <a:lnTo>
                  <a:pt x="0" y="4175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15665"/>
            <a:ext cx="1061720" cy="611505"/>
            <a:chOff x="3030927" y="1115665"/>
            <a:chExt cx="1061720" cy="611505"/>
          </a:xfrm>
        </p:grpSpPr>
        <p:sp>
          <p:nvSpPr>
            <p:cNvPr id="32" name="object 32"/>
            <p:cNvSpPr/>
            <p:nvPr/>
          </p:nvSpPr>
          <p:spPr>
            <a:xfrm>
              <a:off x="3561702" y="1548256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0"/>
                  </a:moveTo>
                  <a:lnTo>
                    <a:pt x="0" y="1783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24699"/>
              <a:ext cx="1043940" cy="424180"/>
            </a:xfrm>
            <a:custGeom>
              <a:avLst/>
              <a:gdLst/>
              <a:ahLst/>
              <a:cxnLst/>
              <a:rect l="l" t="t" r="r" b="b"/>
              <a:pathLst>
                <a:path w="1043939" h="424180">
                  <a:moveTo>
                    <a:pt x="1043482" y="423570"/>
                  </a:moveTo>
                  <a:lnTo>
                    <a:pt x="0" y="4235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357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24699"/>
              <a:ext cx="1043940" cy="424180"/>
            </a:xfrm>
            <a:custGeom>
              <a:avLst/>
              <a:gdLst/>
              <a:ahLst/>
              <a:cxnLst/>
              <a:rect l="l" t="t" r="r" b="b"/>
              <a:pathLst>
                <a:path w="1043939" h="424180">
                  <a:moveTo>
                    <a:pt x="0" y="0"/>
                  </a:moveTo>
                  <a:lnTo>
                    <a:pt x="1043482" y="0"/>
                  </a:lnTo>
                  <a:lnTo>
                    <a:pt x="1043482" y="423570"/>
                  </a:lnTo>
                  <a:lnTo>
                    <a:pt x="0" y="4235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972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479078"/>
            <a:ext cx="18415" cy="106680"/>
          </a:xfrm>
          <a:custGeom>
            <a:avLst/>
            <a:gdLst/>
            <a:ahLst/>
            <a:cxnLst/>
            <a:rect l="l" t="t" r="r" b="b"/>
            <a:pathLst>
              <a:path w="18414" h="106680">
                <a:moveTo>
                  <a:pt x="0" y="0"/>
                </a:moveTo>
                <a:lnTo>
                  <a:pt x="18067" y="0"/>
                </a:lnTo>
                <a:lnTo>
                  <a:pt x="18067" y="106210"/>
                </a:lnTo>
                <a:lnTo>
                  <a:pt x="0" y="1062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576254"/>
            <a:ext cx="1061720" cy="297815"/>
            <a:chOff x="4190348" y="2576254"/>
            <a:chExt cx="1061720" cy="297815"/>
          </a:xfrm>
        </p:grpSpPr>
        <p:sp>
          <p:nvSpPr>
            <p:cNvPr id="38" name="object 38"/>
            <p:cNvSpPr/>
            <p:nvPr/>
          </p:nvSpPr>
          <p:spPr>
            <a:xfrm>
              <a:off x="4721123" y="2700883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5">
                  <a:moveTo>
                    <a:pt x="0" y="0"/>
                  </a:moveTo>
                  <a:lnTo>
                    <a:pt x="0" y="1729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85288"/>
              <a:ext cx="1043940" cy="116205"/>
            </a:xfrm>
            <a:custGeom>
              <a:avLst/>
              <a:gdLst/>
              <a:ahLst/>
              <a:cxnLst/>
              <a:rect l="l" t="t" r="r" b="b"/>
              <a:pathLst>
                <a:path w="1043939" h="116205">
                  <a:moveTo>
                    <a:pt x="1043533" y="115595"/>
                  </a:moveTo>
                  <a:lnTo>
                    <a:pt x="0" y="11559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559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85288"/>
              <a:ext cx="1043940" cy="116205"/>
            </a:xfrm>
            <a:custGeom>
              <a:avLst/>
              <a:gdLst/>
              <a:ahLst/>
              <a:cxnLst/>
              <a:rect l="l" t="t" r="r" b="b"/>
              <a:pathLst>
                <a:path w="1043939" h="116205">
                  <a:moveTo>
                    <a:pt x="0" y="0"/>
                  </a:moveTo>
                  <a:lnTo>
                    <a:pt x="1043533" y="0"/>
                  </a:lnTo>
                  <a:lnTo>
                    <a:pt x="1043533" y="115595"/>
                  </a:lnTo>
                  <a:lnTo>
                    <a:pt x="0" y="1155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131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959275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200653"/>
            <a:ext cx="74357" cy="7435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4860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4038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31900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260860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726653"/>
              <a:ext cx="34925" cy="2408555"/>
            </a:xfrm>
            <a:custGeom>
              <a:avLst/>
              <a:gdLst/>
              <a:ahLst/>
              <a:cxnLst/>
              <a:rect l="l" t="t" r="r" b="b"/>
              <a:pathLst>
                <a:path w="34925" h="2408554">
                  <a:moveTo>
                    <a:pt x="0" y="2408288"/>
                  </a:moveTo>
                  <a:lnTo>
                    <a:pt x="34772" y="2408288"/>
                  </a:lnTo>
                </a:path>
                <a:path w="34925" h="2408554">
                  <a:moveTo>
                    <a:pt x="0" y="1204163"/>
                  </a:moveTo>
                  <a:lnTo>
                    <a:pt x="34772" y="1204163"/>
                  </a:lnTo>
                </a:path>
                <a:path w="34925" h="24085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223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8835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63099" y="4324542"/>
            <a:ext cx="6374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181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111252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1-stearoyl-2-docosahexaenoyl-</a:t>
            </a:r>
            <a:r>
              <a:rPr spc="-25" dirty="0"/>
              <a:t>GPE </a:t>
            </a:r>
            <a:r>
              <a:rPr spc="-10" dirty="0"/>
              <a:t>(18:0/22:6)*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497636"/>
            <a:ext cx="18415" cy="857250"/>
          </a:xfrm>
          <a:custGeom>
            <a:avLst/>
            <a:gdLst/>
            <a:ahLst/>
            <a:cxnLst/>
            <a:rect l="l" t="t" r="r" b="b"/>
            <a:pathLst>
              <a:path w="18415" h="857250">
                <a:moveTo>
                  <a:pt x="0" y="857199"/>
                </a:moveTo>
                <a:lnTo>
                  <a:pt x="18072" y="857199"/>
                </a:lnTo>
                <a:lnTo>
                  <a:pt x="18072" y="0"/>
                </a:lnTo>
                <a:lnTo>
                  <a:pt x="0" y="0"/>
                </a:lnTo>
                <a:lnTo>
                  <a:pt x="0" y="8571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64892"/>
            <a:ext cx="0" cy="729615"/>
          </a:xfrm>
          <a:custGeom>
            <a:avLst/>
            <a:gdLst/>
            <a:ahLst/>
            <a:cxnLst/>
            <a:rect l="l" t="t" r="r" b="b"/>
            <a:pathLst>
              <a:path h="729614">
                <a:moveTo>
                  <a:pt x="0" y="0"/>
                </a:moveTo>
                <a:lnTo>
                  <a:pt x="0" y="729602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944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747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98014"/>
            <a:ext cx="0" cy="189230"/>
          </a:xfrm>
          <a:custGeom>
            <a:avLst/>
            <a:gdLst/>
            <a:ahLst/>
            <a:cxnLst/>
            <a:rect l="l" t="t" r="r" b="b"/>
            <a:pathLst>
              <a:path h="189230">
                <a:moveTo>
                  <a:pt x="0" y="0"/>
                </a:moveTo>
                <a:lnTo>
                  <a:pt x="0" y="189204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974725"/>
            <a:ext cx="18415" cy="511809"/>
          </a:xfrm>
          <a:custGeom>
            <a:avLst/>
            <a:gdLst/>
            <a:ahLst/>
            <a:cxnLst/>
            <a:rect l="l" t="t" r="r" b="b"/>
            <a:pathLst>
              <a:path w="18414" h="511809">
                <a:moveTo>
                  <a:pt x="0" y="511378"/>
                </a:moveTo>
                <a:lnTo>
                  <a:pt x="18072" y="511378"/>
                </a:lnTo>
                <a:lnTo>
                  <a:pt x="18072" y="0"/>
                </a:lnTo>
                <a:lnTo>
                  <a:pt x="0" y="0"/>
                </a:lnTo>
                <a:lnTo>
                  <a:pt x="0" y="5113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872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121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30285"/>
            <a:ext cx="0" cy="954405"/>
          </a:xfrm>
          <a:custGeom>
            <a:avLst/>
            <a:gdLst/>
            <a:ahLst/>
            <a:cxnLst/>
            <a:rect l="l" t="t" r="r" b="b"/>
            <a:pathLst>
              <a:path h="954405">
                <a:moveTo>
                  <a:pt x="0" y="0"/>
                </a:moveTo>
                <a:lnTo>
                  <a:pt x="0" y="954227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1212100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4" h="172719">
                <a:moveTo>
                  <a:pt x="0" y="172351"/>
                </a:moveTo>
                <a:lnTo>
                  <a:pt x="18072" y="172351"/>
                </a:lnTo>
                <a:lnTo>
                  <a:pt x="18072" y="0"/>
                </a:lnTo>
                <a:lnTo>
                  <a:pt x="0" y="0"/>
                </a:lnTo>
                <a:lnTo>
                  <a:pt x="0" y="172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845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85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536583"/>
            <a:ext cx="0" cy="852169"/>
          </a:xfrm>
          <a:custGeom>
            <a:avLst/>
            <a:gdLst/>
            <a:ahLst/>
            <a:cxnLst/>
            <a:rect l="l" t="t" r="r" b="b"/>
            <a:pathLst>
              <a:path h="852170">
                <a:moveTo>
                  <a:pt x="0" y="0"/>
                </a:moveTo>
                <a:lnTo>
                  <a:pt x="0" y="851687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708520"/>
            <a:ext cx="18415" cy="867410"/>
          </a:xfrm>
          <a:custGeom>
            <a:avLst/>
            <a:gdLst/>
            <a:ahLst/>
            <a:cxnLst/>
            <a:rect l="l" t="t" r="r" b="b"/>
            <a:pathLst>
              <a:path w="18414" h="867410">
                <a:moveTo>
                  <a:pt x="0" y="867029"/>
                </a:moveTo>
                <a:lnTo>
                  <a:pt x="18072" y="867029"/>
                </a:lnTo>
                <a:lnTo>
                  <a:pt x="18072" y="0"/>
                </a:lnTo>
                <a:lnTo>
                  <a:pt x="0" y="0"/>
                </a:lnTo>
                <a:lnTo>
                  <a:pt x="0" y="8670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882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3" y="497636"/>
            <a:ext cx="18415" cy="857250"/>
          </a:xfrm>
          <a:custGeom>
            <a:avLst/>
            <a:gdLst/>
            <a:ahLst/>
            <a:cxnLst/>
            <a:rect l="l" t="t" r="r" b="b"/>
            <a:pathLst>
              <a:path w="18415" h="857250">
                <a:moveTo>
                  <a:pt x="0" y="0"/>
                </a:moveTo>
                <a:lnTo>
                  <a:pt x="18072" y="0"/>
                </a:lnTo>
                <a:lnTo>
                  <a:pt x="18072" y="857199"/>
                </a:lnTo>
                <a:lnTo>
                  <a:pt x="0" y="8571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1345799"/>
            <a:ext cx="1061720" cy="1449070"/>
            <a:chOff x="712031" y="1345799"/>
            <a:chExt cx="1061720" cy="1449070"/>
          </a:xfrm>
        </p:grpSpPr>
        <p:sp>
          <p:nvSpPr>
            <p:cNvPr id="20" name="object 20"/>
            <p:cNvSpPr/>
            <p:nvPr/>
          </p:nvSpPr>
          <p:spPr>
            <a:xfrm>
              <a:off x="1242809" y="2064892"/>
              <a:ext cx="0" cy="729615"/>
            </a:xfrm>
            <a:custGeom>
              <a:avLst/>
              <a:gdLst/>
              <a:ahLst/>
              <a:cxnLst/>
              <a:rect l="l" t="t" r="r" b="b"/>
              <a:pathLst>
                <a:path h="729614">
                  <a:moveTo>
                    <a:pt x="0" y="0"/>
                  </a:moveTo>
                  <a:lnTo>
                    <a:pt x="0" y="72960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54835"/>
              <a:ext cx="1043940" cy="710565"/>
            </a:xfrm>
            <a:custGeom>
              <a:avLst/>
              <a:gdLst/>
              <a:ahLst/>
              <a:cxnLst/>
              <a:rect l="l" t="t" r="r" b="b"/>
              <a:pathLst>
                <a:path w="1043939" h="710564">
                  <a:moveTo>
                    <a:pt x="1043482" y="710057"/>
                  </a:moveTo>
                  <a:lnTo>
                    <a:pt x="0" y="7100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1005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54835"/>
              <a:ext cx="1043940" cy="710565"/>
            </a:xfrm>
            <a:custGeom>
              <a:avLst/>
              <a:gdLst/>
              <a:ahLst/>
              <a:cxnLst/>
              <a:rect l="l" t="t" r="r" b="b"/>
              <a:pathLst>
                <a:path w="1043939" h="710564">
                  <a:moveTo>
                    <a:pt x="0" y="0"/>
                  </a:moveTo>
                  <a:lnTo>
                    <a:pt x="1043482" y="0"/>
                  </a:lnTo>
                  <a:lnTo>
                    <a:pt x="1043482" y="710057"/>
                  </a:lnTo>
                  <a:lnTo>
                    <a:pt x="0" y="71005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751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974725"/>
            <a:ext cx="18415" cy="511809"/>
          </a:xfrm>
          <a:custGeom>
            <a:avLst/>
            <a:gdLst/>
            <a:ahLst/>
            <a:cxnLst/>
            <a:rect l="l" t="t" r="r" b="b"/>
            <a:pathLst>
              <a:path w="18414" h="511809">
                <a:moveTo>
                  <a:pt x="0" y="0"/>
                </a:moveTo>
                <a:lnTo>
                  <a:pt x="18072" y="0"/>
                </a:lnTo>
                <a:lnTo>
                  <a:pt x="18072" y="511378"/>
                </a:lnTo>
                <a:lnTo>
                  <a:pt x="0" y="5113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1477067"/>
            <a:ext cx="1061720" cy="1010285"/>
            <a:chOff x="1871453" y="1477067"/>
            <a:chExt cx="1061720" cy="1010285"/>
          </a:xfrm>
        </p:grpSpPr>
        <p:sp>
          <p:nvSpPr>
            <p:cNvPr id="26" name="object 26"/>
            <p:cNvSpPr/>
            <p:nvPr/>
          </p:nvSpPr>
          <p:spPr>
            <a:xfrm>
              <a:off x="2402281" y="2298001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30">
                  <a:moveTo>
                    <a:pt x="0" y="0"/>
                  </a:moveTo>
                  <a:lnTo>
                    <a:pt x="0" y="18921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86103"/>
              <a:ext cx="1043940" cy="812165"/>
            </a:xfrm>
            <a:custGeom>
              <a:avLst/>
              <a:gdLst/>
              <a:ahLst/>
              <a:cxnLst/>
              <a:rect l="l" t="t" r="r" b="b"/>
              <a:pathLst>
                <a:path w="1043939" h="812164">
                  <a:moveTo>
                    <a:pt x="1043533" y="811910"/>
                  </a:moveTo>
                  <a:lnTo>
                    <a:pt x="0" y="81191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1191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86103"/>
              <a:ext cx="1043940" cy="812165"/>
            </a:xfrm>
            <a:custGeom>
              <a:avLst/>
              <a:gdLst/>
              <a:ahLst/>
              <a:cxnLst/>
              <a:rect l="l" t="t" r="r" b="b"/>
              <a:pathLst>
                <a:path w="1043939" h="812164">
                  <a:moveTo>
                    <a:pt x="0" y="0"/>
                  </a:moveTo>
                  <a:lnTo>
                    <a:pt x="1043533" y="0"/>
                  </a:lnTo>
                  <a:lnTo>
                    <a:pt x="1043533" y="811910"/>
                  </a:lnTo>
                  <a:lnTo>
                    <a:pt x="0" y="811910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727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1212100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4" h="172719">
                <a:moveTo>
                  <a:pt x="0" y="0"/>
                </a:moveTo>
                <a:lnTo>
                  <a:pt x="18072" y="0"/>
                </a:lnTo>
                <a:lnTo>
                  <a:pt x="18072" y="172351"/>
                </a:lnTo>
                <a:lnTo>
                  <a:pt x="0" y="17235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1375416"/>
            <a:ext cx="1061720" cy="1709420"/>
            <a:chOff x="3030924" y="1375416"/>
            <a:chExt cx="1061720" cy="1709420"/>
          </a:xfrm>
        </p:grpSpPr>
        <p:sp>
          <p:nvSpPr>
            <p:cNvPr id="32" name="object 32"/>
            <p:cNvSpPr/>
            <p:nvPr/>
          </p:nvSpPr>
          <p:spPr>
            <a:xfrm>
              <a:off x="3561702" y="2130272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5">
                  <a:moveTo>
                    <a:pt x="0" y="0"/>
                  </a:moveTo>
                  <a:lnTo>
                    <a:pt x="0" y="954239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84452"/>
              <a:ext cx="1043940" cy="746125"/>
            </a:xfrm>
            <a:custGeom>
              <a:avLst/>
              <a:gdLst/>
              <a:ahLst/>
              <a:cxnLst/>
              <a:rect l="l" t="t" r="r" b="b"/>
              <a:pathLst>
                <a:path w="1043939" h="746125">
                  <a:moveTo>
                    <a:pt x="1043482" y="745832"/>
                  </a:moveTo>
                  <a:lnTo>
                    <a:pt x="0" y="74583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583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84452"/>
              <a:ext cx="1043940" cy="746125"/>
            </a:xfrm>
            <a:custGeom>
              <a:avLst/>
              <a:gdLst/>
              <a:ahLst/>
              <a:cxnLst/>
              <a:rect l="l" t="t" r="r" b="b"/>
              <a:pathLst>
                <a:path w="1043939" h="746125">
                  <a:moveTo>
                    <a:pt x="0" y="0"/>
                  </a:moveTo>
                  <a:lnTo>
                    <a:pt x="1043482" y="0"/>
                  </a:lnTo>
                  <a:lnTo>
                    <a:pt x="1043482" y="745832"/>
                  </a:lnTo>
                  <a:lnTo>
                    <a:pt x="0" y="74583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048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7" y="708520"/>
            <a:ext cx="18415" cy="867410"/>
          </a:xfrm>
          <a:custGeom>
            <a:avLst/>
            <a:gdLst/>
            <a:ahLst/>
            <a:cxnLst/>
            <a:rect l="l" t="t" r="r" b="b"/>
            <a:pathLst>
              <a:path w="18414" h="867410">
                <a:moveTo>
                  <a:pt x="0" y="0"/>
                </a:moveTo>
                <a:lnTo>
                  <a:pt x="18072" y="0"/>
                </a:lnTo>
                <a:lnTo>
                  <a:pt x="18072" y="867029"/>
                </a:lnTo>
                <a:lnTo>
                  <a:pt x="0" y="8670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5" y="1566513"/>
            <a:ext cx="1061720" cy="1821814"/>
            <a:chOff x="4190345" y="1566513"/>
            <a:chExt cx="1061720" cy="1821814"/>
          </a:xfrm>
        </p:grpSpPr>
        <p:sp>
          <p:nvSpPr>
            <p:cNvPr id="38" name="object 38"/>
            <p:cNvSpPr/>
            <p:nvPr/>
          </p:nvSpPr>
          <p:spPr>
            <a:xfrm>
              <a:off x="4721123" y="2536571"/>
              <a:ext cx="0" cy="852169"/>
            </a:xfrm>
            <a:custGeom>
              <a:avLst/>
              <a:gdLst/>
              <a:ahLst/>
              <a:cxnLst/>
              <a:rect l="l" t="t" r="r" b="b"/>
              <a:pathLst>
                <a:path h="852170">
                  <a:moveTo>
                    <a:pt x="0" y="0"/>
                  </a:moveTo>
                  <a:lnTo>
                    <a:pt x="0" y="85170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75549"/>
              <a:ext cx="1043940" cy="961390"/>
            </a:xfrm>
            <a:custGeom>
              <a:avLst/>
              <a:gdLst/>
              <a:ahLst/>
              <a:cxnLst/>
              <a:rect l="l" t="t" r="r" b="b"/>
              <a:pathLst>
                <a:path w="1043939" h="961389">
                  <a:moveTo>
                    <a:pt x="1043533" y="961034"/>
                  </a:moveTo>
                  <a:lnTo>
                    <a:pt x="0" y="96103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61034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75549"/>
              <a:ext cx="1043940" cy="961390"/>
            </a:xfrm>
            <a:custGeom>
              <a:avLst/>
              <a:gdLst/>
              <a:ahLst/>
              <a:cxnLst/>
              <a:rect l="l" t="t" r="r" b="b"/>
              <a:pathLst>
                <a:path w="1043939" h="961389">
                  <a:moveTo>
                    <a:pt x="0" y="0"/>
                  </a:moveTo>
                  <a:lnTo>
                    <a:pt x="1043533" y="0"/>
                  </a:lnTo>
                  <a:lnTo>
                    <a:pt x="1043533" y="961034"/>
                  </a:lnTo>
                  <a:lnTo>
                    <a:pt x="0" y="961034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913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1207693" y="1644599"/>
            <a:ext cx="70485" cy="70485"/>
            <a:chOff x="1207693" y="1644599"/>
            <a:chExt cx="70485" cy="70485"/>
          </a:xfrm>
        </p:grpSpPr>
        <p:sp>
          <p:nvSpPr>
            <p:cNvPr id="43" name="object 43"/>
            <p:cNvSpPr/>
            <p:nvPr/>
          </p:nvSpPr>
          <p:spPr>
            <a:xfrm>
              <a:off x="1207693" y="167972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242809" y="164459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2367165" y="1791347"/>
            <a:ext cx="70485" cy="70485"/>
            <a:chOff x="2367165" y="1791347"/>
            <a:chExt cx="70485" cy="70485"/>
          </a:xfrm>
        </p:grpSpPr>
        <p:sp>
          <p:nvSpPr>
            <p:cNvPr id="46" name="object 46"/>
            <p:cNvSpPr/>
            <p:nvPr/>
          </p:nvSpPr>
          <p:spPr>
            <a:xfrm>
              <a:off x="2367165" y="182646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402281" y="179134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3526586" y="1836242"/>
            <a:ext cx="70485" cy="70485"/>
            <a:chOff x="3526586" y="1836242"/>
            <a:chExt cx="70485" cy="70485"/>
          </a:xfrm>
        </p:grpSpPr>
        <p:sp>
          <p:nvSpPr>
            <p:cNvPr id="49" name="object 49"/>
            <p:cNvSpPr/>
            <p:nvPr/>
          </p:nvSpPr>
          <p:spPr>
            <a:xfrm>
              <a:off x="3526586" y="187137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561702" y="1836242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2" name="object 52"/>
            <p:cNvSpPr/>
            <p:nvPr/>
          </p:nvSpPr>
          <p:spPr>
            <a:xfrm>
              <a:off x="4686045" y="197732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21123" y="1942261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368" y="293276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174054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54833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268784" y="28242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3" name="object 73"/>
          <p:cNvSpPr txBox="1"/>
          <p:nvPr/>
        </p:nvSpPr>
        <p:spPr>
          <a:xfrm>
            <a:off x="3271838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431309" y="4324542"/>
            <a:ext cx="5797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68784" y="16320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4398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538263" y="0"/>
            <a:ext cx="8877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malonate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7427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094227"/>
            <a:ext cx="579755" cy="128270"/>
            <a:chOff x="952944" y="3094227"/>
            <a:chExt cx="579755" cy="128270"/>
          </a:xfrm>
        </p:grpSpPr>
        <p:sp>
          <p:nvSpPr>
            <p:cNvPr id="4" name="object 4"/>
            <p:cNvSpPr/>
            <p:nvPr/>
          </p:nvSpPr>
          <p:spPr>
            <a:xfrm>
              <a:off x="1242809" y="3094227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80">
                  <a:moveTo>
                    <a:pt x="0" y="0"/>
                  </a:moveTo>
                  <a:lnTo>
                    <a:pt x="0" y="119214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21344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1339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00133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5">
                <a:moveTo>
                  <a:pt x="0" y="0"/>
                </a:moveTo>
                <a:lnTo>
                  <a:pt x="0" y="127038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2133993"/>
            <a:ext cx="18415" cy="458470"/>
          </a:xfrm>
          <a:custGeom>
            <a:avLst/>
            <a:gdLst/>
            <a:ahLst/>
            <a:cxnLst/>
            <a:rect l="l" t="t" r="r" b="b"/>
            <a:pathLst>
              <a:path w="18414" h="458469">
                <a:moveTo>
                  <a:pt x="0" y="458101"/>
                </a:moveTo>
                <a:lnTo>
                  <a:pt x="18072" y="458101"/>
                </a:lnTo>
                <a:lnTo>
                  <a:pt x="18072" y="0"/>
                </a:lnTo>
                <a:lnTo>
                  <a:pt x="0" y="0"/>
                </a:lnTo>
                <a:lnTo>
                  <a:pt x="0" y="458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271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5081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032975"/>
            <a:ext cx="0" cy="224790"/>
          </a:xfrm>
          <a:custGeom>
            <a:avLst/>
            <a:gdLst/>
            <a:ahLst/>
            <a:cxnLst/>
            <a:rect l="l" t="t" r="r" b="b"/>
            <a:pathLst>
              <a:path h="224789">
                <a:moveTo>
                  <a:pt x="0" y="0"/>
                </a:moveTo>
                <a:lnTo>
                  <a:pt x="0" y="22437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250819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4" h="189230">
                <a:moveTo>
                  <a:pt x="0" y="188620"/>
                </a:moveTo>
                <a:lnTo>
                  <a:pt x="18072" y="188620"/>
                </a:lnTo>
                <a:lnTo>
                  <a:pt x="18072" y="0"/>
                </a:lnTo>
                <a:lnTo>
                  <a:pt x="0" y="0"/>
                </a:lnTo>
                <a:lnTo>
                  <a:pt x="0" y="188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573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2370524"/>
            <a:ext cx="579755" cy="109855"/>
            <a:chOff x="4431309" y="2370524"/>
            <a:chExt cx="579755" cy="109855"/>
          </a:xfrm>
        </p:grpSpPr>
        <p:sp>
          <p:nvSpPr>
            <p:cNvPr id="15" name="object 15"/>
            <p:cNvSpPr/>
            <p:nvPr/>
          </p:nvSpPr>
          <p:spPr>
            <a:xfrm>
              <a:off x="4431309" y="237956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7" y="2379560"/>
              <a:ext cx="18415" cy="100965"/>
            </a:xfrm>
            <a:custGeom>
              <a:avLst/>
              <a:gdLst/>
              <a:ahLst/>
              <a:cxnLst/>
              <a:rect l="l" t="t" r="r" b="b"/>
              <a:pathLst>
                <a:path w="18414" h="100964">
                  <a:moveTo>
                    <a:pt x="0" y="100812"/>
                  </a:moveTo>
                  <a:lnTo>
                    <a:pt x="18072" y="100812"/>
                  </a:lnTo>
                  <a:lnTo>
                    <a:pt x="18072" y="0"/>
                  </a:lnTo>
                  <a:lnTo>
                    <a:pt x="0" y="0"/>
                  </a:lnTo>
                  <a:lnTo>
                    <a:pt x="0" y="1008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26649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1" y="2738228"/>
            <a:ext cx="1061720" cy="475615"/>
            <a:chOff x="712031" y="2738228"/>
            <a:chExt cx="1061720" cy="475615"/>
          </a:xfrm>
        </p:grpSpPr>
        <p:sp>
          <p:nvSpPr>
            <p:cNvPr id="19" name="object 19"/>
            <p:cNvSpPr/>
            <p:nvPr/>
          </p:nvSpPr>
          <p:spPr>
            <a:xfrm>
              <a:off x="1242809" y="3094240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80">
                  <a:moveTo>
                    <a:pt x="0" y="0"/>
                  </a:moveTo>
                  <a:lnTo>
                    <a:pt x="0" y="11920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747264"/>
              <a:ext cx="1043940" cy="347345"/>
            </a:xfrm>
            <a:custGeom>
              <a:avLst/>
              <a:gdLst/>
              <a:ahLst/>
              <a:cxnLst/>
              <a:rect l="l" t="t" r="r" b="b"/>
              <a:pathLst>
                <a:path w="1043939" h="347344">
                  <a:moveTo>
                    <a:pt x="1043482" y="346963"/>
                  </a:moveTo>
                  <a:lnTo>
                    <a:pt x="0" y="34696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4696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47264"/>
              <a:ext cx="1043940" cy="347345"/>
            </a:xfrm>
            <a:custGeom>
              <a:avLst/>
              <a:gdLst/>
              <a:ahLst/>
              <a:cxnLst/>
              <a:rect l="l" t="t" r="r" b="b"/>
              <a:pathLst>
                <a:path w="1043939" h="347344">
                  <a:moveTo>
                    <a:pt x="0" y="0"/>
                  </a:moveTo>
                  <a:lnTo>
                    <a:pt x="1043482" y="0"/>
                  </a:lnTo>
                  <a:lnTo>
                    <a:pt x="1043482" y="346963"/>
                  </a:lnTo>
                  <a:lnTo>
                    <a:pt x="0" y="34696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2268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5" y="2133993"/>
            <a:ext cx="18415" cy="458470"/>
          </a:xfrm>
          <a:custGeom>
            <a:avLst/>
            <a:gdLst/>
            <a:ahLst/>
            <a:cxnLst/>
            <a:rect l="l" t="t" r="r" b="b"/>
            <a:pathLst>
              <a:path w="18414" h="458469">
                <a:moveTo>
                  <a:pt x="0" y="0"/>
                </a:moveTo>
                <a:lnTo>
                  <a:pt x="18072" y="0"/>
                </a:lnTo>
                <a:lnTo>
                  <a:pt x="18072" y="458101"/>
                </a:lnTo>
                <a:lnTo>
                  <a:pt x="0" y="4581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3" y="2583059"/>
            <a:ext cx="1061720" cy="544195"/>
            <a:chOff x="1871453" y="2583059"/>
            <a:chExt cx="1061720" cy="544195"/>
          </a:xfrm>
        </p:grpSpPr>
        <p:sp>
          <p:nvSpPr>
            <p:cNvPr id="25" name="object 25"/>
            <p:cNvSpPr/>
            <p:nvPr/>
          </p:nvSpPr>
          <p:spPr>
            <a:xfrm>
              <a:off x="2402281" y="3000121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0"/>
                  </a:moveTo>
                  <a:lnTo>
                    <a:pt x="0" y="12705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592095"/>
              <a:ext cx="1043940" cy="408305"/>
            </a:xfrm>
            <a:custGeom>
              <a:avLst/>
              <a:gdLst/>
              <a:ahLst/>
              <a:cxnLst/>
              <a:rect l="l" t="t" r="r" b="b"/>
              <a:pathLst>
                <a:path w="1043939" h="408305">
                  <a:moveTo>
                    <a:pt x="1043533" y="408038"/>
                  </a:moveTo>
                  <a:lnTo>
                    <a:pt x="0" y="40803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0803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592095"/>
              <a:ext cx="1043940" cy="408305"/>
            </a:xfrm>
            <a:custGeom>
              <a:avLst/>
              <a:gdLst/>
              <a:ahLst/>
              <a:cxnLst/>
              <a:rect l="l" t="t" r="r" b="b"/>
              <a:pathLst>
                <a:path w="1043939" h="408305">
                  <a:moveTo>
                    <a:pt x="0" y="0"/>
                  </a:moveTo>
                  <a:lnTo>
                    <a:pt x="1043533" y="0"/>
                  </a:lnTo>
                  <a:lnTo>
                    <a:pt x="1043533" y="408038"/>
                  </a:lnTo>
                  <a:lnTo>
                    <a:pt x="0" y="40803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068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6" y="250819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4" h="189230">
                <a:moveTo>
                  <a:pt x="0" y="0"/>
                </a:moveTo>
                <a:lnTo>
                  <a:pt x="18072" y="0"/>
                </a:lnTo>
                <a:lnTo>
                  <a:pt x="18072" y="188620"/>
                </a:lnTo>
                <a:lnTo>
                  <a:pt x="0" y="1886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4" y="2687783"/>
            <a:ext cx="1061720" cy="569595"/>
            <a:chOff x="3030924" y="2687783"/>
            <a:chExt cx="1061720" cy="569595"/>
          </a:xfrm>
        </p:grpSpPr>
        <p:sp>
          <p:nvSpPr>
            <p:cNvPr id="31" name="object 31"/>
            <p:cNvSpPr/>
            <p:nvPr/>
          </p:nvSpPr>
          <p:spPr>
            <a:xfrm>
              <a:off x="3561702" y="3032963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89">
                  <a:moveTo>
                    <a:pt x="0" y="0"/>
                  </a:moveTo>
                  <a:lnTo>
                    <a:pt x="0" y="224383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696819"/>
              <a:ext cx="1043940" cy="336550"/>
            </a:xfrm>
            <a:custGeom>
              <a:avLst/>
              <a:gdLst/>
              <a:ahLst/>
              <a:cxnLst/>
              <a:rect l="l" t="t" r="r" b="b"/>
              <a:pathLst>
                <a:path w="1043939" h="336550">
                  <a:moveTo>
                    <a:pt x="1043482" y="336156"/>
                  </a:moveTo>
                  <a:lnTo>
                    <a:pt x="0" y="33615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615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696819"/>
              <a:ext cx="1043940" cy="336550"/>
            </a:xfrm>
            <a:custGeom>
              <a:avLst/>
              <a:gdLst/>
              <a:ahLst/>
              <a:cxnLst/>
              <a:rect l="l" t="t" r="r" b="b"/>
              <a:pathLst>
                <a:path w="1043939" h="336550">
                  <a:moveTo>
                    <a:pt x="0" y="0"/>
                  </a:moveTo>
                  <a:lnTo>
                    <a:pt x="1043482" y="0"/>
                  </a:lnTo>
                  <a:lnTo>
                    <a:pt x="1043482" y="336156"/>
                  </a:lnTo>
                  <a:lnTo>
                    <a:pt x="0" y="33615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8605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5" y="2379560"/>
            <a:ext cx="1061720" cy="290195"/>
            <a:chOff x="4190345" y="2379560"/>
            <a:chExt cx="1061720" cy="290195"/>
          </a:xfrm>
        </p:grpSpPr>
        <p:sp>
          <p:nvSpPr>
            <p:cNvPr id="36" name="object 36"/>
            <p:cNvSpPr/>
            <p:nvPr/>
          </p:nvSpPr>
          <p:spPr>
            <a:xfrm>
              <a:off x="4712087" y="2379560"/>
              <a:ext cx="18415" cy="100965"/>
            </a:xfrm>
            <a:custGeom>
              <a:avLst/>
              <a:gdLst/>
              <a:ahLst/>
              <a:cxnLst/>
              <a:rect l="l" t="t" r="r" b="b"/>
              <a:pathLst>
                <a:path w="18414" h="100964">
                  <a:moveTo>
                    <a:pt x="0" y="0"/>
                  </a:moveTo>
                  <a:lnTo>
                    <a:pt x="18072" y="0"/>
                  </a:lnTo>
                  <a:lnTo>
                    <a:pt x="18072" y="100812"/>
                  </a:lnTo>
                  <a:lnTo>
                    <a:pt x="0" y="1008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480373"/>
              <a:ext cx="1043940" cy="180340"/>
            </a:xfrm>
            <a:custGeom>
              <a:avLst/>
              <a:gdLst/>
              <a:ahLst/>
              <a:cxnLst/>
              <a:rect l="l" t="t" r="r" b="b"/>
              <a:pathLst>
                <a:path w="1043939" h="180339">
                  <a:moveTo>
                    <a:pt x="1043533" y="180086"/>
                  </a:moveTo>
                  <a:lnTo>
                    <a:pt x="0" y="18008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0086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80373"/>
              <a:ext cx="1043940" cy="180340"/>
            </a:xfrm>
            <a:custGeom>
              <a:avLst/>
              <a:gdLst/>
              <a:ahLst/>
              <a:cxnLst/>
              <a:rect l="l" t="t" r="r" b="b"/>
              <a:pathLst>
                <a:path w="1043939" h="180339">
                  <a:moveTo>
                    <a:pt x="0" y="0"/>
                  </a:moveTo>
                  <a:lnTo>
                    <a:pt x="1043533" y="0"/>
                  </a:lnTo>
                  <a:lnTo>
                    <a:pt x="1043533" y="180086"/>
                  </a:lnTo>
                  <a:lnTo>
                    <a:pt x="0" y="18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524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5" y="1903739"/>
            <a:ext cx="74358" cy="74323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69" y="3068266"/>
            <a:ext cx="74358" cy="7436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69" y="2900245"/>
            <a:ext cx="74358" cy="74352"/>
          </a:xfrm>
          <a:prstGeom prst="rect">
            <a:avLst/>
          </a:prstGeom>
        </p:spPr>
      </p:pic>
      <p:grpSp>
        <p:nvGrpSpPr>
          <p:cNvPr id="44" name="object 44"/>
          <p:cNvGrpSpPr/>
          <p:nvPr/>
        </p:nvGrpSpPr>
        <p:grpSpPr>
          <a:xfrm>
            <a:off x="1207693" y="2567787"/>
            <a:ext cx="70485" cy="70485"/>
            <a:chOff x="1207693" y="2567787"/>
            <a:chExt cx="70485" cy="70485"/>
          </a:xfrm>
        </p:grpSpPr>
        <p:sp>
          <p:nvSpPr>
            <p:cNvPr id="45" name="object 45"/>
            <p:cNvSpPr/>
            <p:nvPr/>
          </p:nvSpPr>
          <p:spPr>
            <a:xfrm>
              <a:off x="1207693" y="260290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42809" y="256778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2367165" y="2726829"/>
            <a:ext cx="70485" cy="70485"/>
            <a:chOff x="2367165" y="2726829"/>
            <a:chExt cx="70485" cy="70485"/>
          </a:xfrm>
        </p:grpSpPr>
        <p:sp>
          <p:nvSpPr>
            <p:cNvPr id="48" name="object 48"/>
            <p:cNvSpPr/>
            <p:nvPr/>
          </p:nvSpPr>
          <p:spPr>
            <a:xfrm>
              <a:off x="2367165" y="276190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02281" y="272682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3526586" y="2830512"/>
            <a:ext cx="70485" cy="70485"/>
            <a:chOff x="3526586" y="2830512"/>
            <a:chExt cx="70485" cy="70485"/>
          </a:xfrm>
        </p:grpSpPr>
        <p:sp>
          <p:nvSpPr>
            <p:cNvPr id="51" name="object 51"/>
            <p:cNvSpPr/>
            <p:nvPr/>
          </p:nvSpPr>
          <p:spPr>
            <a:xfrm>
              <a:off x="3526586" y="2865589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561702" y="2830512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4" name="object 54"/>
            <p:cNvSpPr/>
            <p:nvPr/>
          </p:nvSpPr>
          <p:spPr>
            <a:xfrm>
              <a:off x="4686045" y="263678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721123" y="260165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280332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148163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268784" y="26948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3" name="object 73"/>
          <p:cNvSpPr txBox="1"/>
          <p:nvPr/>
        </p:nvSpPr>
        <p:spPr>
          <a:xfrm>
            <a:off x="3148972" y="4324542"/>
            <a:ext cx="93492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431309" y="4324542"/>
            <a:ext cx="5797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137311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188666" y="0"/>
            <a:ext cx="15862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behenate</a:t>
            </a:r>
            <a:r>
              <a:rPr sz="1650" spc="-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(22:0)*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699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69988"/>
            <a:ext cx="18415" cy="68580"/>
          </a:xfrm>
          <a:custGeom>
            <a:avLst/>
            <a:gdLst/>
            <a:ahLst/>
            <a:cxnLst/>
            <a:rect l="l" t="t" r="r" b="b"/>
            <a:pathLst>
              <a:path w="18415" h="68580">
                <a:moveTo>
                  <a:pt x="0" y="68414"/>
                </a:moveTo>
                <a:lnTo>
                  <a:pt x="18067" y="68414"/>
                </a:lnTo>
                <a:lnTo>
                  <a:pt x="18067" y="0"/>
                </a:lnTo>
                <a:lnTo>
                  <a:pt x="0" y="0"/>
                </a:lnTo>
                <a:lnTo>
                  <a:pt x="0" y="684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154658"/>
            <a:ext cx="0" cy="26670"/>
          </a:xfrm>
          <a:custGeom>
            <a:avLst/>
            <a:gdLst/>
            <a:ahLst/>
            <a:cxnLst/>
            <a:rect l="l" t="t" r="r" b="b"/>
            <a:pathLst>
              <a:path h="26669">
                <a:moveTo>
                  <a:pt x="0" y="0"/>
                </a:moveTo>
                <a:lnTo>
                  <a:pt x="0" y="262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1809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745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215224"/>
            <a:ext cx="0" cy="151765"/>
          </a:xfrm>
          <a:custGeom>
            <a:avLst/>
            <a:gdLst/>
            <a:ahLst/>
            <a:cxnLst/>
            <a:rect l="l" t="t" r="r" b="b"/>
            <a:pathLst>
              <a:path h="151765">
                <a:moveTo>
                  <a:pt x="0" y="0"/>
                </a:moveTo>
                <a:lnTo>
                  <a:pt x="0" y="1512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74572"/>
            <a:ext cx="18415" cy="60325"/>
          </a:xfrm>
          <a:custGeom>
            <a:avLst/>
            <a:gdLst/>
            <a:ahLst/>
            <a:cxnLst/>
            <a:rect l="l" t="t" r="r" b="b"/>
            <a:pathLst>
              <a:path w="18414" h="60325">
                <a:moveTo>
                  <a:pt x="0" y="59728"/>
                </a:moveTo>
                <a:lnTo>
                  <a:pt x="18067" y="59728"/>
                </a:lnTo>
                <a:lnTo>
                  <a:pt x="18067" y="0"/>
                </a:lnTo>
                <a:lnTo>
                  <a:pt x="0" y="0"/>
                </a:lnTo>
                <a:lnTo>
                  <a:pt x="0" y="597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3664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603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315542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87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69066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3694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861263"/>
            <a:ext cx="0" cy="67310"/>
          </a:xfrm>
          <a:custGeom>
            <a:avLst/>
            <a:gdLst/>
            <a:ahLst/>
            <a:cxnLst/>
            <a:rect l="l" t="t" r="r" b="b"/>
            <a:pathLst>
              <a:path h="67309">
                <a:moveTo>
                  <a:pt x="0" y="0"/>
                </a:moveTo>
                <a:lnTo>
                  <a:pt x="0" y="670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4" h="172720">
                <a:moveTo>
                  <a:pt x="0" y="172288"/>
                </a:moveTo>
                <a:lnTo>
                  <a:pt x="18067" y="172288"/>
                </a:lnTo>
                <a:lnTo>
                  <a:pt x="18067" y="0"/>
                </a:lnTo>
                <a:lnTo>
                  <a:pt x="0" y="0"/>
                </a:lnTo>
                <a:lnTo>
                  <a:pt x="0" y="172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9283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69988"/>
            <a:ext cx="18415" cy="68580"/>
          </a:xfrm>
          <a:custGeom>
            <a:avLst/>
            <a:gdLst/>
            <a:ahLst/>
            <a:cxnLst/>
            <a:rect l="l" t="t" r="r" b="b"/>
            <a:pathLst>
              <a:path w="18415" h="68580">
                <a:moveTo>
                  <a:pt x="0" y="0"/>
                </a:moveTo>
                <a:lnTo>
                  <a:pt x="18067" y="0"/>
                </a:lnTo>
                <a:lnTo>
                  <a:pt x="18067" y="68414"/>
                </a:lnTo>
                <a:lnTo>
                  <a:pt x="0" y="684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29369"/>
            <a:ext cx="1061720" cy="351790"/>
            <a:chOff x="712034" y="829369"/>
            <a:chExt cx="1061720" cy="351790"/>
          </a:xfrm>
        </p:grpSpPr>
        <p:sp>
          <p:nvSpPr>
            <p:cNvPr id="20" name="object 20"/>
            <p:cNvSpPr/>
            <p:nvPr/>
          </p:nvSpPr>
          <p:spPr>
            <a:xfrm>
              <a:off x="1242809" y="115465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2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38403"/>
              <a:ext cx="1043940" cy="316865"/>
            </a:xfrm>
            <a:custGeom>
              <a:avLst/>
              <a:gdLst/>
              <a:ahLst/>
              <a:cxnLst/>
              <a:rect l="l" t="t" r="r" b="b"/>
              <a:pathLst>
                <a:path w="1043939" h="316865">
                  <a:moveTo>
                    <a:pt x="1043482" y="316255"/>
                  </a:moveTo>
                  <a:lnTo>
                    <a:pt x="0" y="31625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1625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38403"/>
              <a:ext cx="1043940" cy="316865"/>
            </a:xfrm>
            <a:custGeom>
              <a:avLst/>
              <a:gdLst/>
              <a:ahLst/>
              <a:cxnLst/>
              <a:rect l="l" t="t" r="r" b="b"/>
              <a:pathLst>
                <a:path w="1043939" h="316865">
                  <a:moveTo>
                    <a:pt x="0" y="0"/>
                  </a:moveTo>
                  <a:lnTo>
                    <a:pt x="1043482" y="0"/>
                  </a:lnTo>
                  <a:lnTo>
                    <a:pt x="1043482" y="316255"/>
                  </a:lnTo>
                  <a:lnTo>
                    <a:pt x="0" y="3162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9348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74572"/>
            <a:ext cx="18415" cy="60325"/>
          </a:xfrm>
          <a:custGeom>
            <a:avLst/>
            <a:gdLst/>
            <a:ahLst/>
            <a:cxnLst/>
            <a:rect l="l" t="t" r="r" b="b"/>
            <a:pathLst>
              <a:path w="18414" h="60325">
                <a:moveTo>
                  <a:pt x="0" y="0"/>
                </a:moveTo>
                <a:lnTo>
                  <a:pt x="18067" y="0"/>
                </a:lnTo>
                <a:lnTo>
                  <a:pt x="18067" y="59728"/>
                </a:lnTo>
                <a:lnTo>
                  <a:pt x="0" y="597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25266"/>
            <a:ext cx="1061720" cy="341630"/>
            <a:chOff x="1871455" y="1025266"/>
            <a:chExt cx="1061720" cy="341630"/>
          </a:xfrm>
        </p:grpSpPr>
        <p:sp>
          <p:nvSpPr>
            <p:cNvPr id="26" name="object 26"/>
            <p:cNvSpPr/>
            <p:nvPr/>
          </p:nvSpPr>
          <p:spPr>
            <a:xfrm>
              <a:off x="2402281" y="1215237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5">
                  <a:moveTo>
                    <a:pt x="0" y="0"/>
                  </a:moveTo>
                  <a:lnTo>
                    <a:pt x="0" y="1512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34300"/>
              <a:ext cx="1043940" cy="180975"/>
            </a:xfrm>
            <a:custGeom>
              <a:avLst/>
              <a:gdLst/>
              <a:ahLst/>
              <a:cxnLst/>
              <a:rect l="l" t="t" r="r" b="b"/>
              <a:pathLst>
                <a:path w="1043939" h="180975">
                  <a:moveTo>
                    <a:pt x="1043533" y="180924"/>
                  </a:moveTo>
                  <a:lnTo>
                    <a:pt x="0" y="18092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092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34300"/>
              <a:ext cx="1043940" cy="180975"/>
            </a:xfrm>
            <a:custGeom>
              <a:avLst/>
              <a:gdLst/>
              <a:ahLst/>
              <a:cxnLst/>
              <a:rect l="l" t="t" r="r" b="b"/>
              <a:pathLst>
                <a:path w="1043939" h="180975">
                  <a:moveTo>
                    <a:pt x="0" y="0"/>
                  </a:moveTo>
                  <a:lnTo>
                    <a:pt x="1043533" y="0"/>
                  </a:lnTo>
                  <a:lnTo>
                    <a:pt x="1043533" y="180924"/>
                  </a:lnTo>
                  <a:lnTo>
                    <a:pt x="0" y="1809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1196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61702" y="1160360"/>
            <a:ext cx="0" cy="17780"/>
          </a:xfrm>
          <a:custGeom>
            <a:avLst/>
            <a:gdLst/>
            <a:ahLst/>
            <a:cxnLst/>
            <a:rect l="l" t="t" r="r" b="b"/>
            <a:pathLst>
              <a:path h="17780">
                <a:moveTo>
                  <a:pt x="0" y="17411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68738"/>
            <a:ext cx="1061720" cy="201295"/>
            <a:chOff x="3030927" y="1168738"/>
            <a:chExt cx="1061720" cy="201295"/>
          </a:xfrm>
        </p:grpSpPr>
        <p:sp>
          <p:nvSpPr>
            <p:cNvPr id="32" name="object 32"/>
            <p:cNvSpPr/>
            <p:nvPr/>
          </p:nvSpPr>
          <p:spPr>
            <a:xfrm>
              <a:off x="3561702" y="131554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77772"/>
              <a:ext cx="1043940" cy="137795"/>
            </a:xfrm>
            <a:custGeom>
              <a:avLst/>
              <a:gdLst/>
              <a:ahLst/>
              <a:cxnLst/>
              <a:rect l="l" t="t" r="r" b="b"/>
              <a:pathLst>
                <a:path w="1043939" h="137794">
                  <a:moveTo>
                    <a:pt x="1043482" y="137769"/>
                  </a:moveTo>
                  <a:lnTo>
                    <a:pt x="0" y="13776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776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77772"/>
              <a:ext cx="1043940" cy="137795"/>
            </a:xfrm>
            <a:custGeom>
              <a:avLst/>
              <a:gdLst/>
              <a:ahLst/>
              <a:cxnLst/>
              <a:rect l="l" t="t" r="r" b="b"/>
              <a:pathLst>
                <a:path w="1043939" h="137794">
                  <a:moveTo>
                    <a:pt x="0" y="0"/>
                  </a:moveTo>
                  <a:lnTo>
                    <a:pt x="1043482" y="0"/>
                  </a:lnTo>
                  <a:lnTo>
                    <a:pt x="1043482" y="137769"/>
                  </a:lnTo>
                  <a:lnTo>
                    <a:pt x="0" y="1377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174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4" h="172720">
                <a:moveTo>
                  <a:pt x="0" y="0"/>
                </a:moveTo>
                <a:lnTo>
                  <a:pt x="18067" y="0"/>
                </a:lnTo>
                <a:lnTo>
                  <a:pt x="18067" y="172288"/>
                </a:lnTo>
                <a:lnTo>
                  <a:pt x="0" y="1722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660891"/>
            <a:ext cx="1061720" cy="267970"/>
            <a:chOff x="4190348" y="660891"/>
            <a:chExt cx="1061720" cy="267970"/>
          </a:xfrm>
        </p:grpSpPr>
        <p:sp>
          <p:nvSpPr>
            <p:cNvPr id="38" name="object 38"/>
            <p:cNvSpPr/>
            <p:nvPr/>
          </p:nvSpPr>
          <p:spPr>
            <a:xfrm>
              <a:off x="4721123" y="861263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09">
                  <a:moveTo>
                    <a:pt x="0" y="0"/>
                  </a:moveTo>
                  <a:lnTo>
                    <a:pt x="0" y="670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669925"/>
              <a:ext cx="1043940" cy="191770"/>
            </a:xfrm>
            <a:custGeom>
              <a:avLst/>
              <a:gdLst/>
              <a:ahLst/>
              <a:cxnLst/>
              <a:rect l="l" t="t" r="r" b="b"/>
              <a:pathLst>
                <a:path w="1043939" h="191769">
                  <a:moveTo>
                    <a:pt x="1043533" y="191338"/>
                  </a:moveTo>
                  <a:lnTo>
                    <a:pt x="0" y="19133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9133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669925"/>
              <a:ext cx="1043940" cy="191770"/>
            </a:xfrm>
            <a:custGeom>
              <a:avLst/>
              <a:gdLst/>
              <a:ahLst/>
              <a:cxnLst/>
              <a:rect l="l" t="t" r="r" b="b"/>
              <a:pathLst>
                <a:path w="1043939" h="191769">
                  <a:moveTo>
                    <a:pt x="0" y="0"/>
                  </a:moveTo>
                  <a:lnTo>
                    <a:pt x="1043533" y="0"/>
                  </a:lnTo>
                  <a:lnTo>
                    <a:pt x="1043533" y="191338"/>
                  </a:lnTo>
                  <a:lnTo>
                    <a:pt x="0" y="1913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7340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573289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881288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740710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94888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1043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2168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81840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351129"/>
              <a:ext cx="34925" cy="3774440"/>
            </a:xfrm>
            <a:custGeom>
              <a:avLst/>
              <a:gdLst/>
              <a:ahLst/>
              <a:cxnLst/>
              <a:rect l="l" t="t" r="r" b="b"/>
              <a:pathLst>
                <a:path w="34925" h="3774440">
                  <a:moveTo>
                    <a:pt x="0" y="3773843"/>
                  </a:moveTo>
                  <a:lnTo>
                    <a:pt x="34772" y="3773843"/>
                  </a:lnTo>
                </a:path>
                <a:path w="34925" h="3774440">
                  <a:moveTo>
                    <a:pt x="0" y="3019082"/>
                  </a:moveTo>
                  <a:lnTo>
                    <a:pt x="34772" y="3019082"/>
                  </a:lnTo>
                </a:path>
                <a:path w="34925" h="3774440">
                  <a:moveTo>
                    <a:pt x="0" y="2264321"/>
                  </a:moveTo>
                  <a:lnTo>
                    <a:pt x="34772" y="2264321"/>
                  </a:lnTo>
                </a:path>
                <a:path w="34925" h="3774440">
                  <a:moveTo>
                    <a:pt x="0" y="1509572"/>
                  </a:moveTo>
                  <a:lnTo>
                    <a:pt x="34772" y="1509572"/>
                  </a:lnTo>
                </a:path>
                <a:path w="34925" h="3774440">
                  <a:moveTo>
                    <a:pt x="0" y="754811"/>
                  </a:moveTo>
                  <a:lnTo>
                    <a:pt x="34772" y="754811"/>
                  </a:lnTo>
                </a:path>
                <a:path w="34925" h="37744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2617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8189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124200" y="4324542"/>
            <a:ext cx="8189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321760" y="4324542"/>
            <a:ext cx="57751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5069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7522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9973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2426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641425" y="0"/>
            <a:ext cx="26803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1,2-dioleoyl-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(18:1/18:1)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214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21421"/>
            <a:ext cx="18415" cy="283210"/>
          </a:xfrm>
          <a:custGeom>
            <a:avLst/>
            <a:gdLst/>
            <a:ahLst/>
            <a:cxnLst/>
            <a:rect l="l" t="t" r="r" b="b"/>
            <a:pathLst>
              <a:path w="18415" h="283210">
                <a:moveTo>
                  <a:pt x="0" y="282765"/>
                </a:moveTo>
                <a:lnTo>
                  <a:pt x="18067" y="282765"/>
                </a:lnTo>
                <a:lnTo>
                  <a:pt x="18067" y="0"/>
                </a:lnTo>
                <a:lnTo>
                  <a:pt x="0" y="0"/>
                </a:lnTo>
                <a:lnTo>
                  <a:pt x="0" y="282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33193"/>
            <a:ext cx="0" cy="281940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4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146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254874"/>
            <a:ext cx="0" cy="362585"/>
          </a:xfrm>
          <a:custGeom>
            <a:avLst/>
            <a:gdLst/>
            <a:ahLst/>
            <a:cxnLst/>
            <a:rect l="l" t="t" r="r" b="b"/>
            <a:pathLst>
              <a:path h="362584">
                <a:moveTo>
                  <a:pt x="0" y="0"/>
                </a:moveTo>
                <a:lnTo>
                  <a:pt x="0" y="3623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143510"/>
          </a:xfrm>
          <a:custGeom>
            <a:avLst/>
            <a:gdLst/>
            <a:ahLst/>
            <a:cxnLst/>
            <a:rect l="l" t="t" r="r" b="b"/>
            <a:pathLst>
              <a:path w="18414" h="143509">
                <a:moveTo>
                  <a:pt x="0" y="143421"/>
                </a:moveTo>
                <a:lnTo>
                  <a:pt x="18067" y="143421"/>
                </a:lnTo>
                <a:lnTo>
                  <a:pt x="18067" y="0"/>
                </a:lnTo>
                <a:lnTo>
                  <a:pt x="0" y="0"/>
                </a:lnTo>
                <a:lnTo>
                  <a:pt x="0" y="1434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172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6716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223162"/>
            <a:ext cx="0" cy="179705"/>
          </a:xfrm>
          <a:custGeom>
            <a:avLst/>
            <a:gdLst/>
            <a:ahLst/>
            <a:cxnLst/>
            <a:rect l="l" t="t" r="r" b="b"/>
            <a:pathLst>
              <a:path h="179705">
                <a:moveTo>
                  <a:pt x="0" y="0"/>
                </a:moveTo>
                <a:lnTo>
                  <a:pt x="0" y="1793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671614"/>
            <a:ext cx="18415" cy="156845"/>
          </a:xfrm>
          <a:custGeom>
            <a:avLst/>
            <a:gdLst/>
            <a:ahLst/>
            <a:cxnLst/>
            <a:rect l="l" t="t" r="r" b="b"/>
            <a:pathLst>
              <a:path w="18414" h="156844">
                <a:moveTo>
                  <a:pt x="0" y="156806"/>
                </a:moveTo>
                <a:lnTo>
                  <a:pt x="18067" y="156806"/>
                </a:lnTo>
                <a:lnTo>
                  <a:pt x="18067" y="0"/>
                </a:lnTo>
                <a:lnTo>
                  <a:pt x="0" y="0"/>
                </a:lnTo>
                <a:lnTo>
                  <a:pt x="0" y="1568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4025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955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81250"/>
            <a:ext cx="0" cy="501015"/>
          </a:xfrm>
          <a:custGeom>
            <a:avLst/>
            <a:gdLst/>
            <a:ahLst/>
            <a:cxnLst/>
            <a:rect l="l" t="t" r="r" b="b"/>
            <a:pathLst>
              <a:path h="501014">
                <a:moveTo>
                  <a:pt x="0" y="0"/>
                </a:moveTo>
                <a:lnTo>
                  <a:pt x="0" y="50040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95577"/>
            <a:ext cx="18415" cy="118110"/>
          </a:xfrm>
          <a:custGeom>
            <a:avLst/>
            <a:gdLst/>
            <a:ahLst/>
            <a:cxnLst/>
            <a:rect l="l" t="t" r="r" b="b"/>
            <a:pathLst>
              <a:path w="18414" h="118109">
                <a:moveTo>
                  <a:pt x="0" y="117970"/>
                </a:moveTo>
                <a:lnTo>
                  <a:pt x="18067" y="117970"/>
                </a:lnTo>
                <a:lnTo>
                  <a:pt x="18067" y="0"/>
                </a:lnTo>
                <a:lnTo>
                  <a:pt x="0" y="0"/>
                </a:lnTo>
                <a:lnTo>
                  <a:pt x="0" y="1179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816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21421"/>
            <a:ext cx="18415" cy="283210"/>
          </a:xfrm>
          <a:custGeom>
            <a:avLst/>
            <a:gdLst/>
            <a:ahLst/>
            <a:cxnLst/>
            <a:rect l="l" t="t" r="r" b="b"/>
            <a:pathLst>
              <a:path w="18415" h="283210">
                <a:moveTo>
                  <a:pt x="0" y="0"/>
                </a:moveTo>
                <a:lnTo>
                  <a:pt x="18067" y="0"/>
                </a:lnTo>
                <a:lnTo>
                  <a:pt x="18067" y="282765"/>
                </a:lnTo>
                <a:lnTo>
                  <a:pt x="0" y="2827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95153"/>
            <a:ext cx="1061720" cy="619760"/>
            <a:chOff x="712034" y="1795153"/>
            <a:chExt cx="1061720" cy="619760"/>
          </a:xfrm>
        </p:grpSpPr>
        <p:sp>
          <p:nvSpPr>
            <p:cNvPr id="20" name="object 20"/>
            <p:cNvSpPr/>
            <p:nvPr/>
          </p:nvSpPr>
          <p:spPr>
            <a:xfrm>
              <a:off x="1242809" y="2133206"/>
              <a:ext cx="0" cy="281940"/>
            </a:xfrm>
            <a:custGeom>
              <a:avLst/>
              <a:gdLst/>
              <a:ahLst/>
              <a:cxnLst/>
              <a:rect l="l" t="t" r="r" b="b"/>
              <a:pathLst>
                <a:path h="281939">
                  <a:moveTo>
                    <a:pt x="0" y="0"/>
                  </a:moveTo>
                  <a:lnTo>
                    <a:pt x="0" y="2814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04187"/>
              <a:ext cx="1043940" cy="329565"/>
            </a:xfrm>
            <a:custGeom>
              <a:avLst/>
              <a:gdLst/>
              <a:ahLst/>
              <a:cxnLst/>
              <a:rect l="l" t="t" r="r" b="b"/>
              <a:pathLst>
                <a:path w="1043939" h="329564">
                  <a:moveTo>
                    <a:pt x="1043482" y="329006"/>
                  </a:moveTo>
                  <a:lnTo>
                    <a:pt x="0" y="32900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900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04187"/>
              <a:ext cx="1043940" cy="329565"/>
            </a:xfrm>
            <a:custGeom>
              <a:avLst/>
              <a:gdLst/>
              <a:ahLst/>
              <a:cxnLst/>
              <a:rect l="l" t="t" r="r" b="b"/>
              <a:pathLst>
                <a:path w="1043939" h="329564">
                  <a:moveTo>
                    <a:pt x="0" y="0"/>
                  </a:moveTo>
                  <a:lnTo>
                    <a:pt x="1043482" y="0"/>
                  </a:lnTo>
                  <a:lnTo>
                    <a:pt x="1043482" y="329006"/>
                  </a:lnTo>
                  <a:lnTo>
                    <a:pt x="0" y="3290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798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143510"/>
          </a:xfrm>
          <a:custGeom>
            <a:avLst/>
            <a:gdLst/>
            <a:ahLst/>
            <a:cxnLst/>
            <a:rect l="l" t="t" r="r" b="b"/>
            <a:pathLst>
              <a:path w="18414" h="143509">
                <a:moveTo>
                  <a:pt x="0" y="0"/>
                </a:moveTo>
                <a:lnTo>
                  <a:pt x="18067" y="0"/>
                </a:lnTo>
                <a:lnTo>
                  <a:pt x="18067" y="143421"/>
                </a:lnTo>
                <a:lnTo>
                  <a:pt x="0" y="1434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632024"/>
            <a:ext cx="1061720" cy="985519"/>
            <a:chOff x="1871455" y="632024"/>
            <a:chExt cx="1061720" cy="985519"/>
          </a:xfrm>
        </p:grpSpPr>
        <p:sp>
          <p:nvSpPr>
            <p:cNvPr id="26" name="object 26"/>
            <p:cNvSpPr/>
            <p:nvPr/>
          </p:nvSpPr>
          <p:spPr>
            <a:xfrm>
              <a:off x="2402281" y="1254874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4">
                  <a:moveTo>
                    <a:pt x="0" y="0"/>
                  </a:moveTo>
                  <a:lnTo>
                    <a:pt x="0" y="3623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641057"/>
              <a:ext cx="1043940" cy="614045"/>
            </a:xfrm>
            <a:custGeom>
              <a:avLst/>
              <a:gdLst/>
              <a:ahLst/>
              <a:cxnLst/>
              <a:rect l="l" t="t" r="r" b="b"/>
              <a:pathLst>
                <a:path w="1043939" h="614044">
                  <a:moveTo>
                    <a:pt x="1043533" y="613816"/>
                  </a:moveTo>
                  <a:lnTo>
                    <a:pt x="0" y="61381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1381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641057"/>
              <a:ext cx="1043940" cy="614045"/>
            </a:xfrm>
            <a:custGeom>
              <a:avLst/>
              <a:gdLst/>
              <a:ahLst/>
              <a:cxnLst/>
              <a:rect l="l" t="t" r="r" b="b"/>
              <a:pathLst>
                <a:path w="1043939" h="614044">
                  <a:moveTo>
                    <a:pt x="0" y="0"/>
                  </a:moveTo>
                  <a:lnTo>
                    <a:pt x="1043533" y="0"/>
                  </a:lnTo>
                  <a:lnTo>
                    <a:pt x="1043533" y="613816"/>
                  </a:lnTo>
                  <a:lnTo>
                    <a:pt x="0" y="6138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8105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671614"/>
            <a:ext cx="18415" cy="156845"/>
          </a:xfrm>
          <a:custGeom>
            <a:avLst/>
            <a:gdLst/>
            <a:ahLst/>
            <a:cxnLst/>
            <a:rect l="l" t="t" r="r" b="b"/>
            <a:pathLst>
              <a:path w="18414" h="156844">
                <a:moveTo>
                  <a:pt x="0" y="0"/>
                </a:moveTo>
                <a:lnTo>
                  <a:pt x="18067" y="0"/>
                </a:lnTo>
                <a:lnTo>
                  <a:pt x="18067" y="156806"/>
                </a:lnTo>
                <a:lnTo>
                  <a:pt x="0" y="1568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819387"/>
            <a:ext cx="1061720" cy="583565"/>
            <a:chOff x="3030927" y="819387"/>
            <a:chExt cx="1061720" cy="583565"/>
          </a:xfrm>
        </p:grpSpPr>
        <p:sp>
          <p:nvSpPr>
            <p:cNvPr id="32" name="object 32"/>
            <p:cNvSpPr/>
            <p:nvPr/>
          </p:nvSpPr>
          <p:spPr>
            <a:xfrm>
              <a:off x="3561702" y="1223162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5">
                  <a:moveTo>
                    <a:pt x="0" y="0"/>
                  </a:moveTo>
                  <a:lnTo>
                    <a:pt x="0" y="1793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828421"/>
              <a:ext cx="1043940" cy="394970"/>
            </a:xfrm>
            <a:custGeom>
              <a:avLst/>
              <a:gdLst/>
              <a:ahLst/>
              <a:cxnLst/>
              <a:rect l="l" t="t" r="r" b="b"/>
              <a:pathLst>
                <a:path w="1043939" h="394969">
                  <a:moveTo>
                    <a:pt x="1043482" y="394741"/>
                  </a:moveTo>
                  <a:lnTo>
                    <a:pt x="0" y="39474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9474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828421"/>
              <a:ext cx="1043940" cy="394970"/>
            </a:xfrm>
            <a:custGeom>
              <a:avLst/>
              <a:gdLst/>
              <a:ahLst/>
              <a:cxnLst/>
              <a:rect l="l" t="t" r="r" b="b"/>
              <a:pathLst>
                <a:path w="1043939" h="394969">
                  <a:moveTo>
                    <a:pt x="0" y="0"/>
                  </a:moveTo>
                  <a:lnTo>
                    <a:pt x="1043482" y="0"/>
                  </a:lnTo>
                  <a:lnTo>
                    <a:pt x="1043482" y="394741"/>
                  </a:lnTo>
                  <a:lnTo>
                    <a:pt x="0" y="3947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8439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95577"/>
            <a:ext cx="18415" cy="118110"/>
          </a:xfrm>
          <a:custGeom>
            <a:avLst/>
            <a:gdLst/>
            <a:ahLst/>
            <a:cxnLst/>
            <a:rect l="l" t="t" r="r" b="b"/>
            <a:pathLst>
              <a:path w="18414" h="118109">
                <a:moveTo>
                  <a:pt x="0" y="0"/>
                </a:moveTo>
                <a:lnTo>
                  <a:pt x="18067" y="0"/>
                </a:lnTo>
                <a:lnTo>
                  <a:pt x="18067" y="117970"/>
                </a:lnTo>
                <a:lnTo>
                  <a:pt x="0" y="1179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04513"/>
            <a:ext cx="1061720" cy="877569"/>
            <a:chOff x="4190348" y="1604513"/>
            <a:chExt cx="1061720" cy="877569"/>
          </a:xfrm>
        </p:grpSpPr>
        <p:sp>
          <p:nvSpPr>
            <p:cNvPr id="38" name="object 38"/>
            <p:cNvSpPr/>
            <p:nvPr/>
          </p:nvSpPr>
          <p:spPr>
            <a:xfrm>
              <a:off x="4721123" y="1981250"/>
              <a:ext cx="0" cy="501015"/>
            </a:xfrm>
            <a:custGeom>
              <a:avLst/>
              <a:gdLst/>
              <a:ahLst/>
              <a:cxnLst/>
              <a:rect l="l" t="t" r="r" b="b"/>
              <a:pathLst>
                <a:path h="501014">
                  <a:moveTo>
                    <a:pt x="0" y="0"/>
                  </a:moveTo>
                  <a:lnTo>
                    <a:pt x="0" y="50040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13547"/>
              <a:ext cx="1043940" cy="368300"/>
            </a:xfrm>
            <a:custGeom>
              <a:avLst/>
              <a:gdLst/>
              <a:ahLst/>
              <a:cxnLst/>
              <a:rect l="l" t="t" r="r" b="b"/>
              <a:pathLst>
                <a:path w="1043939" h="368300">
                  <a:moveTo>
                    <a:pt x="1043533" y="367703"/>
                  </a:moveTo>
                  <a:lnTo>
                    <a:pt x="0" y="36770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770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13547"/>
              <a:ext cx="1043940" cy="368300"/>
            </a:xfrm>
            <a:custGeom>
              <a:avLst/>
              <a:gdLst/>
              <a:ahLst/>
              <a:cxnLst/>
              <a:rect l="l" t="t" r="r" b="b"/>
              <a:pathLst>
                <a:path w="1043939" h="368300">
                  <a:moveTo>
                    <a:pt x="0" y="0"/>
                  </a:moveTo>
                  <a:lnTo>
                    <a:pt x="1043533" y="0"/>
                  </a:lnTo>
                  <a:lnTo>
                    <a:pt x="1043533" y="367703"/>
                  </a:lnTo>
                  <a:lnTo>
                    <a:pt x="0" y="3677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108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718229"/>
            <a:ext cx="74357" cy="7435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9166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9103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95463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87558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521421"/>
              <a:ext cx="34925" cy="2604135"/>
            </a:xfrm>
            <a:custGeom>
              <a:avLst/>
              <a:gdLst/>
              <a:ahLst/>
              <a:cxnLst/>
              <a:rect l="l" t="t" r="r" b="b"/>
              <a:pathLst>
                <a:path w="34925" h="2604135">
                  <a:moveTo>
                    <a:pt x="0" y="2603550"/>
                  </a:moveTo>
                  <a:lnTo>
                    <a:pt x="34772" y="2603550"/>
                  </a:lnTo>
                </a:path>
                <a:path w="34925" h="2604135">
                  <a:moveTo>
                    <a:pt x="0" y="1301800"/>
                  </a:moveTo>
                  <a:lnTo>
                    <a:pt x="34772" y="1301800"/>
                  </a:lnTo>
                </a:path>
                <a:path w="34925" h="26041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1472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004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6692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41292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262955" y="0"/>
            <a:ext cx="34366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1-oleoyl-2-linoleoyl-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(18:1/18:2)*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195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75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24102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48168"/>
            <a:ext cx="0" cy="312420"/>
          </a:xfrm>
          <a:custGeom>
            <a:avLst/>
            <a:gdLst/>
            <a:ahLst/>
            <a:cxnLst/>
            <a:rect l="l" t="t" r="r" b="b"/>
            <a:pathLst>
              <a:path h="312419">
                <a:moveTo>
                  <a:pt x="0" y="0"/>
                </a:moveTo>
                <a:lnTo>
                  <a:pt x="0" y="3119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601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1392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67179"/>
            <a:ext cx="0" cy="374015"/>
          </a:xfrm>
          <a:custGeom>
            <a:avLst/>
            <a:gdLst/>
            <a:ahLst/>
            <a:cxnLst/>
            <a:rect l="l" t="t" r="r" b="b"/>
            <a:pathLst>
              <a:path h="374014">
                <a:moveTo>
                  <a:pt x="0" y="0"/>
                </a:moveTo>
                <a:lnTo>
                  <a:pt x="0" y="3736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139278"/>
            <a:ext cx="18415" cy="56515"/>
          </a:xfrm>
          <a:custGeom>
            <a:avLst/>
            <a:gdLst/>
            <a:ahLst/>
            <a:cxnLst/>
            <a:rect l="l" t="t" r="r" b="b"/>
            <a:pathLst>
              <a:path w="18414" h="56515">
                <a:moveTo>
                  <a:pt x="0" y="56400"/>
                </a:moveTo>
                <a:lnTo>
                  <a:pt x="18067" y="56400"/>
                </a:lnTo>
                <a:lnTo>
                  <a:pt x="18067" y="0"/>
                </a:lnTo>
                <a:lnTo>
                  <a:pt x="0" y="0"/>
                </a:lnTo>
                <a:lnTo>
                  <a:pt x="0" y="5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407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805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39379"/>
            <a:ext cx="0" cy="267970"/>
          </a:xfrm>
          <a:custGeom>
            <a:avLst/>
            <a:gdLst/>
            <a:ahLst/>
            <a:cxnLst/>
            <a:rect l="l" t="t" r="r" b="b"/>
            <a:pathLst>
              <a:path h="267969">
                <a:moveTo>
                  <a:pt x="0" y="0"/>
                </a:moveTo>
                <a:lnTo>
                  <a:pt x="0" y="26774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80566"/>
            <a:ext cx="18415" cy="58419"/>
          </a:xfrm>
          <a:custGeom>
            <a:avLst/>
            <a:gdLst/>
            <a:ahLst/>
            <a:cxnLst/>
            <a:rect l="l" t="t" r="r" b="b"/>
            <a:pathLst>
              <a:path w="18414" h="58419">
                <a:moveTo>
                  <a:pt x="0" y="58394"/>
                </a:moveTo>
                <a:lnTo>
                  <a:pt x="18067" y="58394"/>
                </a:lnTo>
                <a:lnTo>
                  <a:pt x="18067" y="0"/>
                </a:lnTo>
                <a:lnTo>
                  <a:pt x="0" y="0"/>
                </a:lnTo>
                <a:lnTo>
                  <a:pt x="0" y="583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8071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560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35824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0" y="0"/>
                </a:moveTo>
                <a:lnTo>
                  <a:pt x="0" y="226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56081"/>
            <a:ext cx="18415" cy="118110"/>
          </a:xfrm>
          <a:custGeom>
            <a:avLst/>
            <a:gdLst/>
            <a:ahLst/>
            <a:cxnLst/>
            <a:rect l="l" t="t" r="r" b="b"/>
            <a:pathLst>
              <a:path w="18414" h="118109">
                <a:moveTo>
                  <a:pt x="0" y="118021"/>
                </a:moveTo>
                <a:lnTo>
                  <a:pt x="18067" y="118021"/>
                </a:lnTo>
                <a:lnTo>
                  <a:pt x="18067" y="0"/>
                </a:lnTo>
                <a:lnTo>
                  <a:pt x="0" y="0"/>
                </a:lnTo>
                <a:lnTo>
                  <a:pt x="0" y="1180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3584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1319860"/>
            <a:ext cx="0" cy="8890"/>
          </a:xfrm>
          <a:custGeom>
            <a:avLst/>
            <a:gdLst/>
            <a:ahLst/>
            <a:cxnLst/>
            <a:rect l="l" t="t" r="r" b="b"/>
            <a:pathLst>
              <a:path h="8890">
                <a:moveTo>
                  <a:pt x="0" y="8483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19310"/>
            <a:ext cx="1061720" cy="541020"/>
            <a:chOff x="712034" y="1319310"/>
            <a:chExt cx="1061720" cy="541020"/>
          </a:xfrm>
        </p:grpSpPr>
        <p:sp>
          <p:nvSpPr>
            <p:cNvPr id="20" name="object 20"/>
            <p:cNvSpPr/>
            <p:nvPr/>
          </p:nvSpPr>
          <p:spPr>
            <a:xfrm>
              <a:off x="1242809" y="1548155"/>
              <a:ext cx="0" cy="312420"/>
            </a:xfrm>
            <a:custGeom>
              <a:avLst/>
              <a:gdLst/>
              <a:ahLst/>
              <a:cxnLst/>
              <a:rect l="l" t="t" r="r" b="b"/>
              <a:pathLst>
                <a:path h="312419">
                  <a:moveTo>
                    <a:pt x="0" y="0"/>
                  </a:moveTo>
                  <a:lnTo>
                    <a:pt x="0" y="3120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28343"/>
              <a:ext cx="1043940" cy="220345"/>
            </a:xfrm>
            <a:custGeom>
              <a:avLst/>
              <a:gdLst/>
              <a:ahLst/>
              <a:cxnLst/>
              <a:rect l="l" t="t" r="r" b="b"/>
              <a:pathLst>
                <a:path w="1043939" h="220344">
                  <a:moveTo>
                    <a:pt x="1043482" y="219824"/>
                  </a:moveTo>
                  <a:lnTo>
                    <a:pt x="0" y="21982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982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28343"/>
              <a:ext cx="1043940" cy="220345"/>
            </a:xfrm>
            <a:custGeom>
              <a:avLst/>
              <a:gdLst/>
              <a:ahLst/>
              <a:cxnLst/>
              <a:rect l="l" t="t" r="r" b="b"/>
              <a:pathLst>
                <a:path w="1043939" h="220344">
                  <a:moveTo>
                    <a:pt x="0" y="0"/>
                  </a:moveTo>
                  <a:lnTo>
                    <a:pt x="1043482" y="0"/>
                  </a:lnTo>
                  <a:lnTo>
                    <a:pt x="1043482" y="219824"/>
                  </a:lnTo>
                  <a:lnTo>
                    <a:pt x="0" y="2198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908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139278"/>
            <a:ext cx="18415" cy="56515"/>
          </a:xfrm>
          <a:custGeom>
            <a:avLst/>
            <a:gdLst/>
            <a:ahLst/>
            <a:cxnLst/>
            <a:rect l="l" t="t" r="r" b="b"/>
            <a:pathLst>
              <a:path w="18414" h="56515">
                <a:moveTo>
                  <a:pt x="0" y="0"/>
                </a:moveTo>
                <a:lnTo>
                  <a:pt x="18067" y="0"/>
                </a:lnTo>
                <a:lnTo>
                  <a:pt x="18067" y="56400"/>
                </a:lnTo>
                <a:lnTo>
                  <a:pt x="0" y="564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86645"/>
            <a:ext cx="1061720" cy="954405"/>
            <a:chOff x="1871455" y="1186645"/>
            <a:chExt cx="1061720" cy="954405"/>
          </a:xfrm>
        </p:grpSpPr>
        <p:sp>
          <p:nvSpPr>
            <p:cNvPr id="26" name="object 26"/>
            <p:cNvSpPr/>
            <p:nvPr/>
          </p:nvSpPr>
          <p:spPr>
            <a:xfrm>
              <a:off x="2402281" y="1767179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h="374014">
                  <a:moveTo>
                    <a:pt x="0" y="0"/>
                  </a:moveTo>
                  <a:lnTo>
                    <a:pt x="0" y="37360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95679"/>
              <a:ext cx="1043940" cy="571500"/>
            </a:xfrm>
            <a:custGeom>
              <a:avLst/>
              <a:gdLst/>
              <a:ahLst/>
              <a:cxnLst/>
              <a:rect l="l" t="t" r="r" b="b"/>
              <a:pathLst>
                <a:path w="1043939" h="571500">
                  <a:moveTo>
                    <a:pt x="1043533" y="571499"/>
                  </a:moveTo>
                  <a:lnTo>
                    <a:pt x="0" y="57149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7149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95679"/>
              <a:ext cx="1043940" cy="571500"/>
            </a:xfrm>
            <a:custGeom>
              <a:avLst/>
              <a:gdLst/>
              <a:ahLst/>
              <a:cxnLst/>
              <a:rect l="l" t="t" r="r" b="b"/>
              <a:pathLst>
                <a:path w="1043939" h="571500">
                  <a:moveTo>
                    <a:pt x="0" y="0"/>
                  </a:moveTo>
                  <a:lnTo>
                    <a:pt x="1043533" y="0"/>
                  </a:lnTo>
                  <a:lnTo>
                    <a:pt x="1043533" y="571499"/>
                  </a:lnTo>
                  <a:lnTo>
                    <a:pt x="0" y="5714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831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80566"/>
            <a:ext cx="18415" cy="58419"/>
          </a:xfrm>
          <a:custGeom>
            <a:avLst/>
            <a:gdLst/>
            <a:ahLst/>
            <a:cxnLst/>
            <a:rect l="l" t="t" r="r" b="b"/>
            <a:pathLst>
              <a:path w="18414" h="58419">
                <a:moveTo>
                  <a:pt x="0" y="0"/>
                </a:moveTo>
                <a:lnTo>
                  <a:pt x="18067" y="0"/>
                </a:lnTo>
                <a:lnTo>
                  <a:pt x="18067" y="58394"/>
                </a:lnTo>
                <a:lnTo>
                  <a:pt x="0" y="5839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29927"/>
            <a:ext cx="1061720" cy="477520"/>
            <a:chOff x="3030927" y="1329927"/>
            <a:chExt cx="1061720" cy="477520"/>
          </a:xfrm>
        </p:grpSpPr>
        <p:sp>
          <p:nvSpPr>
            <p:cNvPr id="32" name="object 32"/>
            <p:cNvSpPr/>
            <p:nvPr/>
          </p:nvSpPr>
          <p:spPr>
            <a:xfrm>
              <a:off x="3561702" y="1539379"/>
              <a:ext cx="0" cy="267970"/>
            </a:xfrm>
            <a:custGeom>
              <a:avLst/>
              <a:gdLst/>
              <a:ahLst/>
              <a:cxnLst/>
              <a:rect l="l" t="t" r="r" b="b"/>
              <a:pathLst>
                <a:path h="267969">
                  <a:moveTo>
                    <a:pt x="0" y="0"/>
                  </a:moveTo>
                  <a:lnTo>
                    <a:pt x="0" y="2677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38961"/>
              <a:ext cx="1043940" cy="200660"/>
            </a:xfrm>
            <a:custGeom>
              <a:avLst/>
              <a:gdLst/>
              <a:ahLst/>
              <a:cxnLst/>
              <a:rect l="l" t="t" r="r" b="b"/>
              <a:pathLst>
                <a:path w="1043939" h="200659">
                  <a:moveTo>
                    <a:pt x="1043482" y="200418"/>
                  </a:moveTo>
                  <a:lnTo>
                    <a:pt x="0" y="20041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0041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38961"/>
              <a:ext cx="1043940" cy="200660"/>
            </a:xfrm>
            <a:custGeom>
              <a:avLst/>
              <a:gdLst/>
              <a:ahLst/>
              <a:cxnLst/>
              <a:rect l="l" t="t" r="r" b="b"/>
              <a:pathLst>
                <a:path w="1043939" h="200659">
                  <a:moveTo>
                    <a:pt x="0" y="0"/>
                  </a:moveTo>
                  <a:lnTo>
                    <a:pt x="1043482" y="0"/>
                  </a:lnTo>
                  <a:lnTo>
                    <a:pt x="1043482" y="200418"/>
                  </a:lnTo>
                  <a:lnTo>
                    <a:pt x="0" y="2004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671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56081"/>
            <a:ext cx="18415" cy="118110"/>
          </a:xfrm>
          <a:custGeom>
            <a:avLst/>
            <a:gdLst/>
            <a:ahLst/>
            <a:cxnLst/>
            <a:rect l="l" t="t" r="r" b="b"/>
            <a:pathLst>
              <a:path w="18414" h="118109">
                <a:moveTo>
                  <a:pt x="0" y="0"/>
                </a:moveTo>
                <a:lnTo>
                  <a:pt x="18067" y="0"/>
                </a:lnTo>
                <a:lnTo>
                  <a:pt x="18067" y="118021"/>
                </a:lnTo>
                <a:lnTo>
                  <a:pt x="0" y="1180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65068"/>
            <a:ext cx="1061720" cy="193675"/>
            <a:chOff x="4190348" y="1165068"/>
            <a:chExt cx="1061720" cy="193675"/>
          </a:xfrm>
        </p:grpSpPr>
        <p:sp>
          <p:nvSpPr>
            <p:cNvPr id="38" name="object 38"/>
            <p:cNvSpPr/>
            <p:nvPr/>
          </p:nvSpPr>
          <p:spPr>
            <a:xfrm>
              <a:off x="4721123" y="133583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0"/>
                  </a:moveTo>
                  <a:lnTo>
                    <a:pt x="0" y="226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74102"/>
              <a:ext cx="1043940" cy="161925"/>
            </a:xfrm>
            <a:custGeom>
              <a:avLst/>
              <a:gdLst/>
              <a:ahLst/>
              <a:cxnLst/>
              <a:rect l="l" t="t" r="r" b="b"/>
              <a:pathLst>
                <a:path w="1043939" h="161925">
                  <a:moveTo>
                    <a:pt x="1043533" y="161721"/>
                  </a:moveTo>
                  <a:lnTo>
                    <a:pt x="0" y="1617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17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74102"/>
              <a:ext cx="1043940" cy="161925"/>
            </a:xfrm>
            <a:custGeom>
              <a:avLst/>
              <a:gdLst/>
              <a:ahLst/>
              <a:cxnLst/>
              <a:rect l="l" t="t" r="r" b="b"/>
              <a:pathLst>
                <a:path w="1043939" h="161925">
                  <a:moveTo>
                    <a:pt x="0" y="0"/>
                  </a:moveTo>
                  <a:lnTo>
                    <a:pt x="1043533" y="0"/>
                  </a:lnTo>
                  <a:lnTo>
                    <a:pt x="1043533" y="161721"/>
                  </a:lnTo>
                  <a:lnTo>
                    <a:pt x="0" y="1617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878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93323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818805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610792"/>
            <a:ext cx="74357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669951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13936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14409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14722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50" name="object 50"/>
            <p:cNvSpPr/>
            <p:nvPr/>
          </p:nvSpPr>
          <p:spPr>
            <a:xfrm>
              <a:off x="4686045" y="120376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639965"/>
              <a:ext cx="34925" cy="3495040"/>
            </a:xfrm>
            <a:custGeom>
              <a:avLst/>
              <a:gdLst/>
              <a:ahLst/>
              <a:cxnLst/>
              <a:rect l="l" t="t" r="r" b="b"/>
              <a:pathLst>
                <a:path w="34925" h="3495040">
                  <a:moveTo>
                    <a:pt x="0" y="3494976"/>
                  </a:moveTo>
                  <a:lnTo>
                    <a:pt x="34772" y="3494976"/>
                  </a:lnTo>
                </a:path>
                <a:path w="34925" h="3495040">
                  <a:moveTo>
                    <a:pt x="0" y="2795981"/>
                  </a:moveTo>
                  <a:lnTo>
                    <a:pt x="34772" y="2795981"/>
                  </a:lnTo>
                </a:path>
                <a:path w="34925" h="3495040">
                  <a:moveTo>
                    <a:pt x="0" y="2096985"/>
                  </a:moveTo>
                  <a:lnTo>
                    <a:pt x="34772" y="2096985"/>
                  </a:lnTo>
                </a:path>
                <a:path w="34925" h="3495040">
                  <a:moveTo>
                    <a:pt x="0" y="1397990"/>
                  </a:moveTo>
                  <a:lnTo>
                    <a:pt x="34772" y="1397990"/>
                  </a:lnTo>
                </a:path>
                <a:path w="34925" h="3495040">
                  <a:moveTo>
                    <a:pt x="0" y="698995"/>
                  </a:moveTo>
                  <a:lnTo>
                    <a:pt x="34772" y="698995"/>
                  </a:lnTo>
                </a:path>
                <a:path w="34925" h="34950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32744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3" name="object 6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4" name="object 64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5" name="object 65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227498" y="4324542"/>
            <a:ext cx="8111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6284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9294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12304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68783" y="5314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79819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1-oleoyl-2-arachidonoyl-</a:t>
            </a:r>
            <a:r>
              <a:rPr spc="-25" dirty="0"/>
              <a:t>GPE </a:t>
            </a:r>
            <a:r>
              <a:rPr spc="-10" dirty="0"/>
              <a:t>(18:1/20:4)*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246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24686"/>
            <a:ext cx="18415" cy="835660"/>
          </a:xfrm>
          <a:custGeom>
            <a:avLst/>
            <a:gdLst/>
            <a:ahLst/>
            <a:cxnLst/>
            <a:rect l="l" t="t" r="r" b="b"/>
            <a:pathLst>
              <a:path w="18415" h="835660">
                <a:moveTo>
                  <a:pt x="0" y="835215"/>
                </a:moveTo>
                <a:lnTo>
                  <a:pt x="18067" y="835215"/>
                </a:lnTo>
                <a:lnTo>
                  <a:pt x="18067" y="0"/>
                </a:lnTo>
                <a:lnTo>
                  <a:pt x="0" y="0"/>
                </a:lnTo>
                <a:lnTo>
                  <a:pt x="0" y="8352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52992"/>
            <a:ext cx="0" cy="188595"/>
          </a:xfrm>
          <a:custGeom>
            <a:avLst/>
            <a:gdLst/>
            <a:ahLst/>
            <a:cxnLst/>
            <a:rect l="l" t="t" r="r" b="b"/>
            <a:pathLst>
              <a:path h="188594">
                <a:moveTo>
                  <a:pt x="0" y="0"/>
                </a:moveTo>
                <a:lnTo>
                  <a:pt x="0" y="1882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412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802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2741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59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80236"/>
            <a:ext cx="18415" cy="193675"/>
          </a:xfrm>
          <a:custGeom>
            <a:avLst/>
            <a:gdLst/>
            <a:ahLst/>
            <a:cxnLst/>
            <a:rect l="l" t="t" r="r" b="b"/>
            <a:pathLst>
              <a:path w="18414" h="193675">
                <a:moveTo>
                  <a:pt x="0" y="193319"/>
                </a:moveTo>
                <a:lnTo>
                  <a:pt x="18067" y="193319"/>
                </a:lnTo>
                <a:lnTo>
                  <a:pt x="18067" y="0"/>
                </a:lnTo>
                <a:lnTo>
                  <a:pt x="0" y="0"/>
                </a:lnTo>
                <a:lnTo>
                  <a:pt x="0" y="19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5610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57096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07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287020"/>
          </a:xfrm>
          <a:custGeom>
            <a:avLst/>
            <a:gdLst/>
            <a:ahLst/>
            <a:cxnLst/>
            <a:rect l="l" t="t" r="r" b="b"/>
            <a:pathLst>
              <a:path w="18414" h="287019">
                <a:moveTo>
                  <a:pt x="0" y="286740"/>
                </a:moveTo>
                <a:lnTo>
                  <a:pt x="18067" y="286740"/>
                </a:lnTo>
                <a:lnTo>
                  <a:pt x="18067" y="0"/>
                </a:lnTo>
                <a:lnTo>
                  <a:pt x="0" y="0"/>
                </a:lnTo>
                <a:lnTo>
                  <a:pt x="0" y="2867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378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533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82202"/>
            <a:ext cx="0" cy="149860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53361"/>
            <a:ext cx="18415" cy="250825"/>
          </a:xfrm>
          <a:custGeom>
            <a:avLst/>
            <a:gdLst/>
            <a:ahLst/>
            <a:cxnLst/>
            <a:rect l="l" t="t" r="r" b="b"/>
            <a:pathLst>
              <a:path w="18414" h="250825">
                <a:moveTo>
                  <a:pt x="0" y="250774"/>
                </a:moveTo>
                <a:lnTo>
                  <a:pt x="18067" y="250774"/>
                </a:lnTo>
                <a:lnTo>
                  <a:pt x="18067" y="0"/>
                </a:lnTo>
                <a:lnTo>
                  <a:pt x="0" y="0"/>
                </a:lnTo>
                <a:lnTo>
                  <a:pt x="0" y="2507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5315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24686"/>
            <a:ext cx="18415" cy="835660"/>
          </a:xfrm>
          <a:custGeom>
            <a:avLst/>
            <a:gdLst/>
            <a:ahLst/>
            <a:cxnLst/>
            <a:rect l="l" t="t" r="r" b="b"/>
            <a:pathLst>
              <a:path w="18415" h="835660">
                <a:moveTo>
                  <a:pt x="0" y="0"/>
                </a:moveTo>
                <a:lnTo>
                  <a:pt x="18067" y="0"/>
                </a:lnTo>
                <a:lnTo>
                  <a:pt x="18067" y="835215"/>
                </a:lnTo>
                <a:lnTo>
                  <a:pt x="0" y="8352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50868"/>
            <a:ext cx="1061720" cy="890905"/>
            <a:chOff x="712034" y="1850868"/>
            <a:chExt cx="1061720" cy="890905"/>
          </a:xfrm>
        </p:grpSpPr>
        <p:sp>
          <p:nvSpPr>
            <p:cNvPr id="20" name="object 20"/>
            <p:cNvSpPr/>
            <p:nvPr/>
          </p:nvSpPr>
          <p:spPr>
            <a:xfrm>
              <a:off x="1242809" y="2552992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4">
                  <a:moveTo>
                    <a:pt x="0" y="0"/>
                  </a:moveTo>
                  <a:lnTo>
                    <a:pt x="0" y="1882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59902"/>
              <a:ext cx="1043940" cy="693420"/>
            </a:xfrm>
            <a:custGeom>
              <a:avLst/>
              <a:gdLst/>
              <a:ahLst/>
              <a:cxnLst/>
              <a:rect l="l" t="t" r="r" b="b"/>
              <a:pathLst>
                <a:path w="1043939" h="693419">
                  <a:moveTo>
                    <a:pt x="1043482" y="693089"/>
                  </a:moveTo>
                  <a:lnTo>
                    <a:pt x="0" y="6930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9308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59902"/>
              <a:ext cx="1043940" cy="693420"/>
            </a:xfrm>
            <a:custGeom>
              <a:avLst/>
              <a:gdLst/>
              <a:ahLst/>
              <a:cxnLst/>
              <a:rect l="l" t="t" r="r" b="b"/>
              <a:pathLst>
                <a:path w="1043939" h="693419">
                  <a:moveTo>
                    <a:pt x="0" y="0"/>
                  </a:moveTo>
                  <a:lnTo>
                    <a:pt x="1043482" y="0"/>
                  </a:lnTo>
                  <a:lnTo>
                    <a:pt x="1043482" y="693089"/>
                  </a:lnTo>
                  <a:lnTo>
                    <a:pt x="0" y="6930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267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80236"/>
            <a:ext cx="18415" cy="193675"/>
          </a:xfrm>
          <a:custGeom>
            <a:avLst/>
            <a:gdLst/>
            <a:ahLst/>
            <a:cxnLst/>
            <a:rect l="l" t="t" r="r" b="b"/>
            <a:pathLst>
              <a:path w="18414" h="193675">
                <a:moveTo>
                  <a:pt x="0" y="0"/>
                </a:moveTo>
                <a:lnTo>
                  <a:pt x="18067" y="0"/>
                </a:lnTo>
                <a:lnTo>
                  <a:pt x="18067" y="193319"/>
                </a:lnTo>
                <a:lnTo>
                  <a:pt x="0" y="1933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64522"/>
            <a:ext cx="1061720" cy="396875"/>
            <a:chOff x="1871455" y="1164522"/>
            <a:chExt cx="1061720" cy="396875"/>
          </a:xfrm>
        </p:grpSpPr>
        <p:sp>
          <p:nvSpPr>
            <p:cNvPr id="26" name="object 26"/>
            <p:cNvSpPr/>
            <p:nvPr/>
          </p:nvSpPr>
          <p:spPr>
            <a:xfrm>
              <a:off x="2402281" y="1527428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5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73556"/>
              <a:ext cx="1043940" cy="354330"/>
            </a:xfrm>
            <a:custGeom>
              <a:avLst/>
              <a:gdLst/>
              <a:ahLst/>
              <a:cxnLst/>
              <a:rect l="l" t="t" r="r" b="b"/>
              <a:pathLst>
                <a:path w="1043939" h="354330">
                  <a:moveTo>
                    <a:pt x="1043533" y="353860"/>
                  </a:moveTo>
                  <a:lnTo>
                    <a:pt x="0" y="3538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386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73556"/>
              <a:ext cx="1043940" cy="354330"/>
            </a:xfrm>
            <a:custGeom>
              <a:avLst/>
              <a:gdLst/>
              <a:ahLst/>
              <a:cxnLst/>
              <a:rect l="l" t="t" r="r" b="b"/>
              <a:pathLst>
                <a:path w="1043939" h="354330">
                  <a:moveTo>
                    <a:pt x="0" y="0"/>
                  </a:moveTo>
                  <a:lnTo>
                    <a:pt x="1043533" y="0"/>
                  </a:lnTo>
                  <a:lnTo>
                    <a:pt x="1043533" y="353860"/>
                  </a:lnTo>
                  <a:lnTo>
                    <a:pt x="0" y="3538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050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287020"/>
          </a:xfrm>
          <a:custGeom>
            <a:avLst/>
            <a:gdLst/>
            <a:ahLst/>
            <a:cxnLst/>
            <a:rect l="l" t="t" r="r" b="b"/>
            <a:pathLst>
              <a:path w="18414" h="287019">
                <a:moveTo>
                  <a:pt x="0" y="0"/>
                </a:moveTo>
                <a:lnTo>
                  <a:pt x="18067" y="0"/>
                </a:lnTo>
                <a:lnTo>
                  <a:pt x="18067" y="286740"/>
                </a:lnTo>
                <a:lnTo>
                  <a:pt x="0" y="2867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84842"/>
            <a:ext cx="1061720" cy="953135"/>
            <a:chOff x="3030927" y="984842"/>
            <a:chExt cx="1061720" cy="953135"/>
          </a:xfrm>
        </p:grpSpPr>
        <p:sp>
          <p:nvSpPr>
            <p:cNvPr id="32" name="object 32"/>
            <p:cNvSpPr/>
            <p:nvPr/>
          </p:nvSpPr>
          <p:spPr>
            <a:xfrm>
              <a:off x="3561702" y="1557083"/>
              <a:ext cx="0" cy="381000"/>
            </a:xfrm>
            <a:custGeom>
              <a:avLst/>
              <a:gdLst/>
              <a:ahLst/>
              <a:cxnLst/>
              <a:rect l="l" t="t" r="r" b="b"/>
              <a:pathLst>
                <a:path h="381000">
                  <a:moveTo>
                    <a:pt x="0" y="0"/>
                  </a:moveTo>
                  <a:lnTo>
                    <a:pt x="0" y="3808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93876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1043482" y="563219"/>
                  </a:moveTo>
                  <a:lnTo>
                    <a:pt x="0" y="56321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321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93876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0" y="0"/>
                  </a:moveTo>
                  <a:lnTo>
                    <a:pt x="1043482" y="0"/>
                  </a:lnTo>
                  <a:lnTo>
                    <a:pt x="1043482" y="563219"/>
                  </a:lnTo>
                  <a:lnTo>
                    <a:pt x="0" y="56321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209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53361"/>
            <a:ext cx="18415" cy="250825"/>
          </a:xfrm>
          <a:custGeom>
            <a:avLst/>
            <a:gdLst/>
            <a:ahLst/>
            <a:cxnLst/>
            <a:rect l="l" t="t" r="r" b="b"/>
            <a:pathLst>
              <a:path w="18414" h="250825">
                <a:moveTo>
                  <a:pt x="0" y="0"/>
                </a:moveTo>
                <a:lnTo>
                  <a:pt x="18067" y="0"/>
                </a:lnTo>
                <a:lnTo>
                  <a:pt x="18067" y="250774"/>
                </a:lnTo>
                <a:lnTo>
                  <a:pt x="0" y="2507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95102"/>
            <a:ext cx="1061720" cy="436880"/>
            <a:chOff x="4190348" y="2095102"/>
            <a:chExt cx="1061720" cy="436880"/>
          </a:xfrm>
        </p:grpSpPr>
        <p:sp>
          <p:nvSpPr>
            <p:cNvPr id="38" name="object 38"/>
            <p:cNvSpPr/>
            <p:nvPr/>
          </p:nvSpPr>
          <p:spPr>
            <a:xfrm>
              <a:off x="4721123" y="2382189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h="149860">
                  <a:moveTo>
                    <a:pt x="0" y="0"/>
                  </a:moveTo>
                  <a:lnTo>
                    <a:pt x="0" y="1493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04135"/>
              <a:ext cx="1043940" cy="278130"/>
            </a:xfrm>
            <a:custGeom>
              <a:avLst/>
              <a:gdLst/>
              <a:ahLst/>
              <a:cxnLst/>
              <a:rect l="l" t="t" r="r" b="b"/>
              <a:pathLst>
                <a:path w="1043939" h="278130">
                  <a:moveTo>
                    <a:pt x="1043533" y="278066"/>
                  </a:moveTo>
                  <a:lnTo>
                    <a:pt x="0" y="27806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806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04135"/>
              <a:ext cx="1043940" cy="278130"/>
            </a:xfrm>
            <a:custGeom>
              <a:avLst/>
              <a:gdLst/>
              <a:ahLst/>
              <a:cxnLst/>
              <a:rect l="l" t="t" r="r" b="b"/>
              <a:pathLst>
                <a:path w="1043939" h="278130">
                  <a:moveTo>
                    <a:pt x="0" y="0"/>
                  </a:moveTo>
                  <a:lnTo>
                    <a:pt x="1043533" y="0"/>
                  </a:lnTo>
                  <a:lnTo>
                    <a:pt x="1043533" y="278066"/>
                  </a:lnTo>
                  <a:lnTo>
                    <a:pt x="0" y="2780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234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0273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2885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2657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218986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622452"/>
              <a:ext cx="34925" cy="3512820"/>
            </a:xfrm>
            <a:custGeom>
              <a:avLst/>
              <a:gdLst/>
              <a:ahLst/>
              <a:cxnLst/>
              <a:rect l="l" t="t" r="r" b="b"/>
              <a:pathLst>
                <a:path w="34925" h="3512820">
                  <a:moveTo>
                    <a:pt x="0" y="3512489"/>
                  </a:moveTo>
                  <a:lnTo>
                    <a:pt x="34772" y="3512489"/>
                  </a:lnTo>
                </a:path>
                <a:path w="34925" h="3512820">
                  <a:moveTo>
                    <a:pt x="0" y="2341664"/>
                  </a:moveTo>
                  <a:lnTo>
                    <a:pt x="34772" y="2341664"/>
                  </a:lnTo>
                </a:path>
                <a:path w="34925" h="3512820">
                  <a:moveTo>
                    <a:pt x="0" y="1170825"/>
                  </a:moveTo>
                  <a:lnTo>
                    <a:pt x="34772" y="1170825"/>
                  </a:lnTo>
                </a:path>
                <a:path w="34925" h="35128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556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952945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11066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6847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5139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0839" marR="5080" indent="-101917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1-oleoyl-2-docosahexaenoyl-</a:t>
            </a:r>
            <a:r>
              <a:rPr spc="-25" dirty="0"/>
              <a:t>GPE </a:t>
            </a:r>
            <a:r>
              <a:rPr spc="-10" dirty="0"/>
              <a:t>(18:1/22:6)*</a:t>
            </a: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0632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063203"/>
            <a:ext cx="18415" cy="176530"/>
          </a:xfrm>
          <a:custGeom>
            <a:avLst/>
            <a:gdLst/>
            <a:ahLst/>
            <a:cxnLst/>
            <a:rect l="l" t="t" r="r" b="b"/>
            <a:pathLst>
              <a:path w="18415" h="176530">
                <a:moveTo>
                  <a:pt x="0" y="175920"/>
                </a:moveTo>
                <a:lnTo>
                  <a:pt x="18067" y="175920"/>
                </a:lnTo>
                <a:lnTo>
                  <a:pt x="18067" y="0"/>
                </a:lnTo>
                <a:lnTo>
                  <a:pt x="0" y="0"/>
                </a:lnTo>
                <a:lnTo>
                  <a:pt x="0" y="175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09086"/>
            <a:ext cx="0" cy="367665"/>
          </a:xfrm>
          <a:custGeom>
            <a:avLst/>
            <a:gdLst/>
            <a:ahLst/>
            <a:cxnLst/>
            <a:rect l="l" t="t" r="r" b="b"/>
            <a:pathLst>
              <a:path h="367664">
                <a:moveTo>
                  <a:pt x="0" y="0"/>
                </a:moveTo>
                <a:lnTo>
                  <a:pt x="0" y="3672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763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4961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71862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4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496197"/>
            <a:ext cx="18415" cy="333375"/>
          </a:xfrm>
          <a:custGeom>
            <a:avLst/>
            <a:gdLst/>
            <a:ahLst/>
            <a:cxnLst/>
            <a:rect l="l" t="t" r="r" b="b"/>
            <a:pathLst>
              <a:path w="18414" h="333375">
                <a:moveTo>
                  <a:pt x="0" y="333375"/>
                </a:moveTo>
                <a:lnTo>
                  <a:pt x="18067" y="333375"/>
                </a:lnTo>
                <a:lnTo>
                  <a:pt x="18067" y="0"/>
                </a:lnTo>
                <a:lnTo>
                  <a:pt x="0" y="0"/>
                </a:lnTo>
                <a:lnTo>
                  <a:pt x="0" y="3333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763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777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299714"/>
            <a:ext cx="0" cy="276860"/>
          </a:xfrm>
          <a:custGeom>
            <a:avLst/>
            <a:gdLst/>
            <a:ahLst/>
            <a:cxnLst/>
            <a:rect l="l" t="t" r="r" b="b"/>
            <a:pathLst>
              <a:path h="276860">
                <a:moveTo>
                  <a:pt x="0" y="0"/>
                </a:moveTo>
                <a:lnTo>
                  <a:pt x="0" y="2766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77770"/>
            <a:ext cx="18415" cy="730885"/>
          </a:xfrm>
          <a:custGeom>
            <a:avLst/>
            <a:gdLst/>
            <a:ahLst/>
            <a:cxnLst/>
            <a:rect l="l" t="t" r="r" b="b"/>
            <a:pathLst>
              <a:path w="18414" h="730885">
                <a:moveTo>
                  <a:pt x="0" y="730554"/>
                </a:moveTo>
                <a:lnTo>
                  <a:pt x="18067" y="730554"/>
                </a:lnTo>
                <a:lnTo>
                  <a:pt x="18067" y="0"/>
                </a:lnTo>
                <a:lnTo>
                  <a:pt x="0" y="0"/>
                </a:lnTo>
                <a:lnTo>
                  <a:pt x="0" y="7305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763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8665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315842"/>
            <a:ext cx="579755" cy="269875"/>
            <a:chOff x="4431309" y="3315842"/>
            <a:chExt cx="579755" cy="269875"/>
          </a:xfrm>
        </p:grpSpPr>
        <p:sp>
          <p:nvSpPr>
            <p:cNvPr id="16" name="object 16"/>
            <p:cNvSpPr/>
            <p:nvPr/>
          </p:nvSpPr>
          <p:spPr>
            <a:xfrm>
              <a:off x="4721123" y="3315842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502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57634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063203"/>
            <a:ext cx="18415" cy="176530"/>
          </a:xfrm>
          <a:custGeom>
            <a:avLst/>
            <a:gdLst/>
            <a:ahLst/>
            <a:cxnLst/>
            <a:rect l="l" t="t" r="r" b="b"/>
            <a:pathLst>
              <a:path w="18415" h="176530">
                <a:moveTo>
                  <a:pt x="0" y="0"/>
                </a:moveTo>
                <a:lnTo>
                  <a:pt x="18067" y="0"/>
                </a:lnTo>
                <a:lnTo>
                  <a:pt x="18067" y="175920"/>
                </a:lnTo>
                <a:lnTo>
                  <a:pt x="0" y="1759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30090"/>
            <a:ext cx="1061720" cy="1346835"/>
            <a:chOff x="712034" y="2230090"/>
            <a:chExt cx="1061720" cy="1346835"/>
          </a:xfrm>
        </p:grpSpPr>
        <p:sp>
          <p:nvSpPr>
            <p:cNvPr id="20" name="object 20"/>
            <p:cNvSpPr/>
            <p:nvPr/>
          </p:nvSpPr>
          <p:spPr>
            <a:xfrm>
              <a:off x="1242809" y="3209086"/>
              <a:ext cx="0" cy="367665"/>
            </a:xfrm>
            <a:custGeom>
              <a:avLst/>
              <a:gdLst/>
              <a:ahLst/>
              <a:cxnLst/>
              <a:rect l="l" t="t" r="r" b="b"/>
              <a:pathLst>
                <a:path h="367664">
                  <a:moveTo>
                    <a:pt x="0" y="0"/>
                  </a:moveTo>
                  <a:lnTo>
                    <a:pt x="0" y="3672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39124"/>
              <a:ext cx="1043940" cy="970280"/>
            </a:xfrm>
            <a:custGeom>
              <a:avLst/>
              <a:gdLst/>
              <a:ahLst/>
              <a:cxnLst/>
              <a:rect l="l" t="t" r="r" b="b"/>
              <a:pathLst>
                <a:path w="1043939" h="970280">
                  <a:moveTo>
                    <a:pt x="1043482" y="969962"/>
                  </a:moveTo>
                  <a:lnTo>
                    <a:pt x="0" y="9699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6996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39124"/>
              <a:ext cx="1043940" cy="970280"/>
            </a:xfrm>
            <a:custGeom>
              <a:avLst/>
              <a:gdLst/>
              <a:ahLst/>
              <a:cxnLst/>
              <a:rect l="l" t="t" r="r" b="b"/>
              <a:pathLst>
                <a:path w="1043939" h="970280">
                  <a:moveTo>
                    <a:pt x="0" y="0"/>
                  </a:moveTo>
                  <a:lnTo>
                    <a:pt x="1043482" y="0"/>
                  </a:lnTo>
                  <a:lnTo>
                    <a:pt x="1043482" y="969962"/>
                  </a:lnTo>
                  <a:lnTo>
                    <a:pt x="0" y="9699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532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496197"/>
            <a:ext cx="18415" cy="333375"/>
          </a:xfrm>
          <a:custGeom>
            <a:avLst/>
            <a:gdLst/>
            <a:ahLst/>
            <a:cxnLst/>
            <a:rect l="l" t="t" r="r" b="b"/>
            <a:pathLst>
              <a:path w="18414" h="333375">
                <a:moveTo>
                  <a:pt x="0" y="0"/>
                </a:moveTo>
                <a:lnTo>
                  <a:pt x="18067" y="0"/>
                </a:lnTo>
                <a:lnTo>
                  <a:pt x="18067" y="333375"/>
                </a:lnTo>
                <a:lnTo>
                  <a:pt x="0" y="3333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820538"/>
            <a:ext cx="1061720" cy="756285"/>
            <a:chOff x="1871455" y="2820538"/>
            <a:chExt cx="1061720" cy="756285"/>
          </a:xfrm>
        </p:grpSpPr>
        <p:sp>
          <p:nvSpPr>
            <p:cNvPr id="26" name="object 26"/>
            <p:cNvSpPr/>
            <p:nvPr/>
          </p:nvSpPr>
          <p:spPr>
            <a:xfrm>
              <a:off x="2402281" y="3471862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4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829572"/>
              <a:ext cx="1043940" cy="642620"/>
            </a:xfrm>
            <a:custGeom>
              <a:avLst/>
              <a:gdLst/>
              <a:ahLst/>
              <a:cxnLst/>
              <a:rect l="l" t="t" r="r" b="b"/>
              <a:pathLst>
                <a:path w="1043939" h="642620">
                  <a:moveTo>
                    <a:pt x="1043533" y="642289"/>
                  </a:moveTo>
                  <a:lnTo>
                    <a:pt x="0" y="64228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4228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29572"/>
              <a:ext cx="1043940" cy="642620"/>
            </a:xfrm>
            <a:custGeom>
              <a:avLst/>
              <a:gdLst/>
              <a:ahLst/>
              <a:cxnLst/>
              <a:rect l="l" t="t" r="r" b="b"/>
              <a:pathLst>
                <a:path w="1043939" h="642620">
                  <a:moveTo>
                    <a:pt x="0" y="0"/>
                  </a:moveTo>
                  <a:lnTo>
                    <a:pt x="1043533" y="0"/>
                  </a:lnTo>
                  <a:lnTo>
                    <a:pt x="1043533" y="642289"/>
                  </a:lnTo>
                  <a:lnTo>
                    <a:pt x="0" y="6422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1117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977770"/>
            <a:ext cx="18415" cy="730885"/>
          </a:xfrm>
          <a:custGeom>
            <a:avLst/>
            <a:gdLst/>
            <a:ahLst/>
            <a:cxnLst/>
            <a:rect l="l" t="t" r="r" b="b"/>
            <a:pathLst>
              <a:path w="18414" h="730885">
                <a:moveTo>
                  <a:pt x="0" y="0"/>
                </a:moveTo>
                <a:lnTo>
                  <a:pt x="18067" y="0"/>
                </a:lnTo>
                <a:lnTo>
                  <a:pt x="18067" y="730554"/>
                </a:lnTo>
                <a:lnTo>
                  <a:pt x="0" y="7305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699292"/>
            <a:ext cx="1061720" cy="877569"/>
            <a:chOff x="3030927" y="2699292"/>
            <a:chExt cx="1061720" cy="877569"/>
          </a:xfrm>
        </p:grpSpPr>
        <p:sp>
          <p:nvSpPr>
            <p:cNvPr id="32" name="object 32"/>
            <p:cNvSpPr/>
            <p:nvPr/>
          </p:nvSpPr>
          <p:spPr>
            <a:xfrm>
              <a:off x="3561702" y="3299713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6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708325"/>
              <a:ext cx="1043940" cy="591820"/>
            </a:xfrm>
            <a:custGeom>
              <a:avLst/>
              <a:gdLst/>
              <a:ahLst/>
              <a:cxnLst/>
              <a:rect l="l" t="t" r="r" b="b"/>
              <a:pathLst>
                <a:path w="1043939" h="591820">
                  <a:moveTo>
                    <a:pt x="1043482" y="591388"/>
                  </a:moveTo>
                  <a:lnTo>
                    <a:pt x="0" y="59138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138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08325"/>
              <a:ext cx="1043940" cy="591820"/>
            </a:xfrm>
            <a:custGeom>
              <a:avLst/>
              <a:gdLst/>
              <a:ahLst/>
              <a:cxnLst/>
              <a:rect l="l" t="t" r="r" b="b"/>
              <a:pathLst>
                <a:path w="1043939" h="591820">
                  <a:moveTo>
                    <a:pt x="0" y="0"/>
                  </a:moveTo>
                  <a:lnTo>
                    <a:pt x="1043482" y="0"/>
                  </a:lnTo>
                  <a:lnTo>
                    <a:pt x="1043482" y="591388"/>
                  </a:lnTo>
                  <a:lnTo>
                    <a:pt x="0" y="5913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950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862055"/>
            <a:ext cx="1061720" cy="714375"/>
            <a:chOff x="4190348" y="2862055"/>
            <a:chExt cx="1061720" cy="714375"/>
          </a:xfrm>
        </p:grpSpPr>
        <p:sp>
          <p:nvSpPr>
            <p:cNvPr id="37" name="object 37"/>
            <p:cNvSpPr/>
            <p:nvPr/>
          </p:nvSpPr>
          <p:spPr>
            <a:xfrm>
              <a:off x="4721123" y="3315843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5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871089"/>
              <a:ext cx="1043940" cy="445134"/>
            </a:xfrm>
            <a:custGeom>
              <a:avLst/>
              <a:gdLst/>
              <a:ahLst/>
              <a:cxnLst/>
              <a:rect l="l" t="t" r="r" b="b"/>
              <a:pathLst>
                <a:path w="1043939" h="445135">
                  <a:moveTo>
                    <a:pt x="1043533" y="444753"/>
                  </a:moveTo>
                  <a:lnTo>
                    <a:pt x="0" y="4447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475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871089"/>
              <a:ext cx="1043940" cy="445134"/>
            </a:xfrm>
            <a:custGeom>
              <a:avLst/>
              <a:gdLst/>
              <a:ahLst/>
              <a:cxnLst/>
              <a:rect l="l" t="t" r="r" b="b"/>
              <a:pathLst>
                <a:path w="1043939" h="445135">
                  <a:moveTo>
                    <a:pt x="0" y="0"/>
                  </a:moveTo>
                  <a:lnTo>
                    <a:pt x="1043533" y="0"/>
                  </a:lnTo>
                  <a:lnTo>
                    <a:pt x="1043533" y="444753"/>
                  </a:lnTo>
                  <a:lnTo>
                    <a:pt x="0" y="4447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0454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69951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592288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166048"/>
            <a:ext cx="74357" cy="153785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54991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0817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8254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274980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626298"/>
              <a:ext cx="34925" cy="2508885"/>
            </a:xfrm>
            <a:custGeom>
              <a:avLst/>
              <a:gdLst/>
              <a:ahLst/>
              <a:cxnLst/>
              <a:rect l="l" t="t" r="r" b="b"/>
              <a:pathLst>
                <a:path w="34925" h="2508885">
                  <a:moveTo>
                    <a:pt x="0" y="2508643"/>
                  </a:moveTo>
                  <a:lnTo>
                    <a:pt x="34772" y="2508643"/>
                  </a:lnTo>
                </a:path>
                <a:path w="34925" h="2508885">
                  <a:moveTo>
                    <a:pt x="0" y="1254315"/>
                  </a:moveTo>
                  <a:lnTo>
                    <a:pt x="34772" y="1254315"/>
                  </a:lnTo>
                </a:path>
                <a:path w="34925" h="25088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721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71838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534538" y="4324542"/>
            <a:ext cx="5708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1774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xfrm>
            <a:off x="1123354" y="0"/>
            <a:ext cx="3716020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270000" marR="5080" indent="-125793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1-stearoyl-2-arachidonoyl-glycosyl-</a:t>
            </a:r>
            <a:r>
              <a:rPr spc="-25" dirty="0"/>
              <a:t>GPE </a:t>
            </a:r>
            <a:r>
              <a:rPr spc="-10" dirty="0"/>
              <a:t>(18:0/20:4)**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55880"/>
          </a:xfrm>
          <a:custGeom>
            <a:avLst/>
            <a:gdLst/>
            <a:ahLst/>
            <a:cxnLst/>
            <a:rect l="l" t="t" r="r" b="b"/>
            <a:pathLst>
              <a:path w="18415" h="55879">
                <a:moveTo>
                  <a:pt x="0" y="55359"/>
                </a:moveTo>
                <a:lnTo>
                  <a:pt x="18067" y="55359"/>
                </a:lnTo>
                <a:lnTo>
                  <a:pt x="18067" y="0"/>
                </a:lnTo>
                <a:lnTo>
                  <a:pt x="0" y="0"/>
                </a:lnTo>
                <a:lnTo>
                  <a:pt x="0" y="553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297381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8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672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471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98917"/>
            <a:ext cx="0" cy="109220"/>
          </a:xfrm>
          <a:custGeom>
            <a:avLst/>
            <a:gdLst/>
            <a:ahLst/>
            <a:cxnLst/>
            <a:rect l="l" t="t" r="r" b="b"/>
            <a:pathLst>
              <a:path h="109219">
                <a:moveTo>
                  <a:pt x="0" y="0"/>
                </a:moveTo>
                <a:lnTo>
                  <a:pt x="0" y="1087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47127"/>
            <a:ext cx="18415" cy="252095"/>
          </a:xfrm>
          <a:custGeom>
            <a:avLst/>
            <a:gdLst/>
            <a:ahLst/>
            <a:cxnLst/>
            <a:rect l="l" t="t" r="r" b="b"/>
            <a:pathLst>
              <a:path w="18414" h="252094">
                <a:moveTo>
                  <a:pt x="0" y="251917"/>
                </a:moveTo>
                <a:lnTo>
                  <a:pt x="18067" y="251917"/>
                </a:lnTo>
                <a:lnTo>
                  <a:pt x="18067" y="0"/>
                </a:lnTo>
                <a:lnTo>
                  <a:pt x="0" y="0"/>
                </a:lnTo>
                <a:lnTo>
                  <a:pt x="0" y="2519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8076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080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48992"/>
            <a:ext cx="0" cy="209550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0"/>
                </a:moveTo>
                <a:lnTo>
                  <a:pt x="0" y="2093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08036"/>
            <a:ext cx="18415" cy="351155"/>
          </a:xfrm>
          <a:custGeom>
            <a:avLst/>
            <a:gdLst/>
            <a:ahLst/>
            <a:cxnLst/>
            <a:rect l="l" t="t" r="r" b="b"/>
            <a:pathLst>
              <a:path w="18414" h="351155">
                <a:moveTo>
                  <a:pt x="0" y="350545"/>
                </a:moveTo>
                <a:lnTo>
                  <a:pt x="18067" y="350545"/>
                </a:lnTo>
                <a:lnTo>
                  <a:pt x="18067" y="0"/>
                </a:lnTo>
                <a:lnTo>
                  <a:pt x="0" y="0"/>
                </a:lnTo>
                <a:lnTo>
                  <a:pt x="0" y="3505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583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722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264234"/>
            <a:ext cx="0" cy="338455"/>
          </a:xfrm>
          <a:custGeom>
            <a:avLst/>
            <a:gdLst/>
            <a:ahLst/>
            <a:cxnLst/>
            <a:rect l="l" t="t" r="r" b="b"/>
            <a:pathLst>
              <a:path h="338455">
                <a:moveTo>
                  <a:pt x="0" y="0"/>
                </a:moveTo>
                <a:lnTo>
                  <a:pt x="0" y="3382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72211"/>
            <a:ext cx="18415" cy="312420"/>
          </a:xfrm>
          <a:custGeom>
            <a:avLst/>
            <a:gdLst/>
            <a:ahLst/>
            <a:cxnLst/>
            <a:rect l="l" t="t" r="r" b="b"/>
            <a:pathLst>
              <a:path w="18414" h="312419">
                <a:moveTo>
                  <a:pt x="0" y="311835"/>
                </a:moveTo>
                <a:lnTo>
                  <a:pt x="18067" y="311835"/>
                </a:lnTo>
                <a:lnTo>
                  <a:pt x="18067" y="0"/>
                </a:lnTo>
                <a:lnTo>
                  <a:pt x="0" y="0"/>
                </a:lnTo>
                <a:lnTo>
                  <a:pt x="0" y="3118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6024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55880"/>
          </a:xfrm>
          <a:custGeom>
            <a:avLst/>
            <a:gdLst/>
            <a:ahLst/>
            <a:cxnLst/>
            <a:rect l="l" t="t" r="r" b="b"/>
            <a:pathLst>
              <a:path w="18415" h="55879">
                <a:moveTo>
                  <a:pt x="0" y="0"/>
                </a:moveTo>
                <a:lnTo>
                  <a:pt x="18067" y="0"/>
                </a:lnTo>
                <a:lnTo>
                  <a:pt x="18067" y="55359"/>
                </a:lnTo>
                <a:lnTo>
                  <a:pt x="0" y="5535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543962"/>
            <a:ext cx="1061720" cy="1223645"/>
            <a:chOff x="712034" y="543962"/>
            <a:chExt cx="1061720" cy="1223645"/>
          </a:xfrm>
        </p:grpSpPr>
        <p:sp>
          <p:nvSpPr>
            <p:cNvPr id="20" name="object 20"/>
            <p:cNvSpPr/>
            <p:nvPr/>
          </p:nvSpPr>
          <p:spPr>
            <a:xfrm>
              <a:off x="1242809" y="1297381"/>
              <a:ext cx="0" cy="469900"/>
            </a:xfrm>
            <a:custGeom>
              <a:avLst/>
              <a:gdLst/>
              <a:ahLst/>
              <a:cxnLst/>
              <a:rect l="l" t="t" r="r" b="b"/>
              <a:pathLst>
                <a:path h="469900">
                  <a:moveTo>
                    <a:pt x="0" y="0"/>
                  </a:moveTo>
                  <a:lnTo>
                    <a:pt x="0" y="4698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552996"/>
              <a:ext cx="1043940" cy="744855"/>
            </a:xfrm>
            <a:custGeom>
              <a:avLst/>
              <a:gdLst/>
              <a:ahLst/>
              <a:cxnLst/>
              <a:rect l="l" t="t" r="r" b="b"/>
              <a:pathLst>
                <a:path w="1043939" h="744855">
                  <a:moveTo>
                    <a:pt x="1043482" y="744385"/>
                  </a:moveTo>
                  <a:lnTo>
                    <a:pt x="0" y="74438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438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552996"/>
              <a:ext cx="1043940" cy="744855"/>
            </a:xfrm>
            <a:custGeom>
              <a:avLst/>
              <a:gdLst/>
              <a:ahLst/>
              <a:cxnLst/>
              <a:rect l="l" t="t" r="r" b="b"/>
              <a:pathLst>
                <a:path w="1043939" h="744855">
                  <a:moveTo>
                    <a:pt x="0" y="0"/>
                  </a:moveTo>
                  <a:lnTo>
                    <a:pt x="1043482" y="0"/>
                  </a:lnTo>
                  <a:lnTo>
                    <a:pt x="1043482" y="744385"/>
                  </a:lnTo>
                  <a:lnTo>
                    <a:pt x="0" y="7443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8310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47127"/>
            <a:ext cx="18415" cy="252095"/>
          </a:xfrm>
          <a:custGeom>
            <a:avLst/>
            <a:gdLst/>
            <a:ahLst/>
            <a:cxnLst/>
            <a:rect l="l" t="t" r="r" b="b"/>
            <a:pathLst>
              <a:path w="18414" h="252094">
                <a:moveTo>
                  <a:pt x="0" y="0"/>
                </a:moveTo>
                <a:lnTo>
                  <a:pt x="18067" y="0"/>
                </a:lnTo>
                <a:lnTo>
                  <a:pt x="18067" y="251917"/>
                </a:lnTo>
                <a:lnTo>
                  <a:pt x="0" y="2519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90010"/>
            <a:ext cx="1061720" cy="318135"/>
            <a:chOff x="1871455" y="1490010"/>
            <a:chExt cx="1061720" cy="318135"/>
          </a:xfrm>
        </p:grpSpPr>
        <p:sp>
          <p:nvSpPr>
            <p:cNvPr id="26" name="object 26"/>
            <p:cNvSpPr/>
            <p:nvPr/>
          </p:nvSpPr>
          <p:spPr>
            <a:xfrm>
              <a:off x="2402281" y="1698917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19">
                  <a:moveTo>
                    <a:pt x="0" y="0"/>
                  </a:moveTo>
                  <a:lnTo>
                    <a:pt x="0" y="1087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99044"/>
              <a:ext cx="1043940" cy="200025"/>
            </a:xfrm>
            <a:custGeom>
              <a:avLst/>
              <a:gdLst/>
              <a:ahLst/>
              <a:cxnLst/>
              <a:rect l="l" t="t" r="r" b="b"/>
              <a:pathLst>
                <a:path w="1043939" h="200025">
                  <a:moveTo>
                    <a:pt x="1043533" y="199872"/>
                  </a:moveTo>
                  <a:lnTo>
                    <a:pt x="0" y="19987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9987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99044"/>
              <a:ext cx="1043940" cy="200025"/>
            </a:xfrm>
            <a:custGeom>
              <a:avLst/>
              <a:gdLst/>
              <a:ahLst/>
              <a:cxnLst/>
              <a:rect l="l" t="t" r="r" b="b"/>
              <a:pathLst>
                <a:path w="1043939" h="200025">
                  <a:moveTo>
                    <a:pt x="0" y="0"/>
                  </a:moveTo>
                  <a:lnTo>
                    <a:pt x="1043533" y="0"/>
                  </a:lnTo>
                  <a:lnTo>
                    <a:pt x="1043533" y="199872"/>
                  </a:lnTo>
                  <a:lnTo>
                    <a:pt x="0" y="1998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884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08036"/>
            <a:ext cx="18415" cy="351155"/>
          </a:xfrm>
          <a:custGeom>
            <a:avLst/>
            <a:gdLst/>
            <a:ahLst/>
            <a:cxnLst/>
            <a:rect l="l" t="t" r="r" b="b"/>
            <a:pathLst>
              <a:path w="18414" h="351155">
                <a:moveTo>
                  <a:pt x="0" y="0"/>
                </a:moveTo>
                <a:lnTo>
                  <a:pt x="18067" y="0"/>
                </a:lnTo>
                <a:lnTo>
                  <a:pt x="18067" y="350545"/>
                </a:lnTo>
                <a:lnTo>
                  <a:pt x="0" y="3505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49548"/>
            <a:ext cx="1061720" cy="509270"/>
            <a:chOff x="3030927" y="1549548"/>
            <a:chExt cx="1061720" cy="509270"/>
          </a:xfrm>
        </p:grpSpPr>
        <p:sp>
          <p:nvSpPr>
            <p:cNvPr id="32" name="object 32"/>
            <p:cNvSpPr/>
            <p:nvPr/>
          </p:nvSpPr>
          <p:spPr>
            <a:xfrm>
              <a:off x="3561702" y="1848993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3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58582"/>
              <a:ext cx="1043940" cy="290830"/>
            </a:xfrm>
            <a:custGeom>
              <a:avLst/>
              <a:gdLst/>
              <a:ahLst/>
              <a:cxnLst/>
              <a:rect l="l" t="t" r="r" b="b"/>
              <a:pathLst>
                <a:path w="1043939" h="290830">
                  <a:moveTo>
                    <a:pt x="1043482" y="290410"/>
                  </a:moveTo>
                  <a:lnTo>
                    <a:pt x="0" y="2904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9041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58582"/>
              <a:ext cx="1043940" cy="290830"/>
            </a:xfrm>
            <a:custGeom>
              <a:avLst/>
              <a:gdLst/>
              <a:ahLst/>
              <a:cxnLst/>
              <a:rect l="l" t="t" r="r" b="b"/>
              <a:pathLst>
                <a:path w="1043939" h="290830">
                  <a:moveTo>
                    <a:pt x="0" y="0"/>
                  </a:moveTo>
                  <a:lnTo>
                    <a:pt x="1043482" y="0"/>
                  </a:lnTo>
                  <a:lnTo>
                    <a:pt x="1043482" y="290410"/>
                  </a:lnTo>
                  <a:lnTo>
                    <a:pt x="0" y="2904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7729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672211"/>
            <a:ext cx="18415" cy="312420"/>
          </a:xfrm>
          <a:custGeom>
            <a:avLst/>
            <a:gdLst/>
            <a:ahLst/>
            <a:cxnLst/>
            <a:rect l="l" t="t" r="r" b="b"/>
            <a:pathLst>
              <a:path w="18414" h="312419">
                <a:moveTo>
                  <a:pt x="0" y="0"/>
                </a:moveTo>
                <a:lnTo>
                  <a:pt x="18067" y="0"/>
                </a:lnTo>
                <a:lnTo>
                  <a:pt x="18067" y="311835"/>
                </a:lnTo>
                <a:lnTo>
                  <a:pt x="0" y="3118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75013"/>
            <a:ext cx="1061720" cy="628015"/>
            <a:chOff x="4190348" y="975013"/>
            <a:chExt cx="1061720" cy="628015"/>
          </a:xfrm>
        </p:grpSpPr>
        <p:sp>
          <p:nvSpPr>
            <p:cNvPr id="38" name="object 38"/>
            <p:cNvSpPr/>
            <p:nvPr/>
          </p:nvSpPr>
          <p:spPr>
            <a:xfrm>
              <a:off x="4721123" y="1264246"/>
              <a:ext cx="0" cy="338455"/>
            </a:xfrm>
            <a:custGeom>
              <a:avLst/>
              <a:gdLst/>
              <a:ahLst/>
              <a:cxnLst/>
              <a:rect l="l" t="t" r="r" b="b"/>
              <a:pathLst>
                <a:path h="338455">
                  <a:moveTo>
                    <a:pt x="0" y="0"/>
                  </a:moveTo>
                  <a:lnTo>
                    <a:pt x="0" y="3381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84046"/>
              <a:ext cx="1043940" cy="280670"/>
            </a:xfrm>
            <a:custGeom>
              <a:avLst/>
              <a:gdLst/>
              <a:ahLst/>
              <a:cxnLst/>
              <a:rect l="l" t="t" r="r" b="b"/>
              <a:pathLst>
                <a:path w="1043939" h="280669">
                  <a:moveTo>
                    <a:pt x="1043533" y="280187"/>
                  </a:moveTo>
                  <a:lnTo>
                    <a:pt x="0" y="2801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8018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84046"/>
              <a:ext cx="1043940" cy="280670"/>
            </a:xfrm>
            <a:custGeom>
              <a:avLst/>
              <a:gdLst/>
              <a:ahLst/>
              <a:cxnLst/>
              <a:rect l="l" t="t" r="r" b="b"/>
              <a:pathLst>
                <a:path w="1043939" h="280669">
                  <a:moveTo>
                    <a:pt x="0" y="0"/>
                  </a:moveTo>
                  <a:lnTo>
                    <a:pt x="1043533" y="0"/>
                  </a:lnTo>
                  <a:lnTo>
                    <a:pt x="1043533" y="280187"/>
                  </a:lnTo>
                  <a:lnTo>
                    <a:pt x="0" y="2801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0887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9380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5478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67709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08559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22349"/>
              <a:ext cx="34925" cy="2703195"/>
            </a:xfrm>
            <a:custGeom>
              <a:avLst/>
              <a:gdLst/>
              <a:ahLst/>
              <a:cxnLst/>
              <a:rect l="l" t="t" r="r" b="b"/>
              <a:pathLst>
                <a:path w="34925" h="2703195">
                  <a:moveTo>
                    <a:pt x="0" y="2702623"/>
                  </a:moveTo>
                  <a:lnTo>
                    <a:pt x="34772" y="2702623"/>
                  </a:lnTo>
                </a:path>
                <a:path w="34925" h="2703195">
                  <a:moveTo>
                    <a:pt x="0" y="1351305"/>
                  </a:moveTo>
                  <a:lnTo>
                    <a:pt x="34772" y="1351305"/>
                  </a:lnTo>
                </a:path>
                <a:path w="34925" h="27031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651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3138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268858" y="0"/>
            <a:ext cx="3424554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1-palmitoyl-2-oleoyl-</a:t>
            </a:r>
            <a:r>
              <a:rPr sz="1650" dirty="0">
                <a:latin typeface="Arial"/>
                <a:cs typeface="Arial"/>
              </a:rPr>
              <a:t>GPS</a:t>
            </a:r>
            <a:r>
              <a:rPr sz="1650" spc="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(16:0/18:1)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730885"/>
          </a:xfrm>
          <a:custGeom>
            <a:avLst/>
            <a:gdLst/>
            <a:ahLst/>
            <a:cxnLst/>
            <a:rect l="l" t="t" r="r" b="b"/>
            <a:pathLst>
              <a:path w="18415" h="730885">
                <a:moveTo>
                  <a:pt x="0" y="730643"/>
                </a:moveTo>
                <a:lnTo>
                  <a:pt x="18067" y="730643"/>
                </a:lnTo>
                <a:lnTo>
                  <a:pt x="18067" y="0"/>
                </a:lnTo>
                <a:lnTo>
                  <a:pt x="0" y="0"/>
                </a:lnTo>
                <a:lnTo>
                  <a:pt x="0" y="7306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94941"/>
            <a:ext cx="0" cy="402590"/>
          </a:xfrm>
          <a:custGeom>
            <a:avLst/>
            <a:gdLst/>
            <a:ahLst/>
            <a:cxnLst/>
            <a:rect l="l" t="t" r="r" b="b"/>
            <a:pathLst>
              <a:path h="402589">
                <a:moveTo>
                  <a:pt x="0" y="0"/>
                </a:moveTo>
                <a:lnTo>
                  <a:pt x="0" y="4025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975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282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06624"/>
            <a:ext cx="0" cy="474345"/>
          </a:xfrm>
          <a:custGeom>
            <a:avLst/>
            <a:gdLst/>
            <a:ahLst/>
            <a:cxnLst/>
            <a:rect l="l" t="t" r="r" b="b"/>
            <a:pathLst>
              <a:path h="474344">
                <a:moveTo>
                  <a:pt x="0" y="0"/>
                </a:moveTo>
                <a:lnTo>
                  <a:pt x="0" y="4742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28266"/>
            <a:ext cx="18415" cy="323850"/>
          </a:xfrm>
          <a:custGeom>
            <a:avLst/>
            <a:gdLst/>
            <a:ahLst/>
            <a:cxnLst/>
            <a:rect l="l" t="t" r="r" b="b"/>
            <a:pathLst>
              <a:path w="18414" h="323850">
                <a:moveTo>
                  <a:pt x="0" y="323850"/>
                </a:moveTo>
                <a:lnTo>
                  <a:pt x="18067" y="323850"/>
                </a:lnTo>
                <a:lnTo>
                  <a:pt x="18067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808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073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52852"/>
            <a:ext cx="0" cy="282575"/>
          </a:xfrm>
          <a:custGeom>
            <a:avLst/>
            <a:gdLst/>
            <a:ahLst/>
            <a:cxnLst/>
            <a:rect l="l" t="t" r="r" b="b"/>
            <a:pathLst>
              <a:path h="282575">
                <a:moveTo>
                  <a:pt x="0" y="0"/>
                </a:moveTo>
                <a:lnTo>
                  <a:pt x="0" y="2820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207323"/>
            <a:ext cx="18415" cy="99060"/>
          </a:xfrm>
          <a:custGeom>
            <a:avLst/>
            <a:gdLst/>
            <a:ahLst/>
            <a:cxnLst/>
            <a:rect l="l" t="t" r="r" b="b"/>
            <a:pathLst>
              <a:path w="18414" h="99060">
                <a:moveTo>
                  <a:pt x="0" y="98971"/>
                </a:moveTo>
                <a:lnTo>
                  <a:pt x="18067" y="98971"/>
                </a:lnTo>
                <a:lnTo>
                  <a:pt x="18067" y="0"/>
                </a:lnTo>
                <a:lnTo>
                  <a:pt x="0" y="0"/>
                </a:lnTo>
                <a:lnTo>
                  <a:pt x="0" y="98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349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396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10664"/>
            <a:ext cx="0" cy="411480"/>
          </a:xfrm>
          <a:custGeom>
            <a:avLst/>
            <a:gdLst/>
            <a:ahLst/>
            <a:cxnLst/>
            <a:rect l="l" t="t" r="r" b="b"/>
            <a:pathLst>
              <a:path h="411480">
                <a:moveTo>
                  <a:pt x="0" y="0"/>
                </a:moveTo>
                <a:lnTo>
                  <a:pt x="0" y="4108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39673"/>
            <a:ext cx="18415" cy="629285"/>
          </a:xfrm>
          <a:custGeom>
            <a:avLst/>
            <a:gdLst/>
            <a:ahLst/>
            <a:cxnLst/>
            <a:rect l="l" t="t" r="r" b="b"/>
            <a:pathLst>
              <a:path w="18414" h="629285">
                <a:moveTo>
                  <a:pt x="0" y="628751"/>
                </a:moveTo>
                <a:lnTo>
                  <a:pt x="18067" y="628751"/>
                </a:lnTo>
                <a:lnTo>
                  <a:pt x="18067" y="0"/>
                </a:lnTo>
                <a:lnTo>
                  <a:pt x="0" y="0"/>
                </a:lnTo>
                <a:lnTo>
                  <a:pt x="0" y="6287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215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730885"/>
          </a:xfrm>
          <a:custGeom>
            <a:avLst/>
            <a:gdLst/>
            <a:ahLst/>
            <a:cxnLst/>
            <a:rect l="l" t="t" r="r" b="b"/>
            <a:pathLst>
              <a:path w="18415" h="730885">
                <a:moveTo>
                  <a:pt x="0" y="0"/>
                </a:moveTo>
                <a:lnTo>
                  <a:pt x="18067" y="0"/>
                </a:lnTo>
                <a:lnTo>
                  <a:pt x="18067" y="730643"/>
                </a:lnTo>
                <a:lnTo>
                  <a:pt x="0" y="73064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28745"/>
            <a:ext cx="1061720" cy="969010"/>
            <a:chOff x="712034" y="1428745"/>
            <a:chExt cx="1061720" cy="969010"/>
          </a:xfrm>
        </p:grpSpPr>
        <p:sp>
          <p:nvSpPr>
            <p:cNvPr id="20" name="object 20"/>
            <p:cNvSpPr/>
            <p:nvPr/>
          </p:nvSpPr>
          <p:spPr>
            <a:xfrm>
              <a:off x="1242809" y="1994941"/>
              <a:ext cx="0" cy="402590"/>
            </a:xfrm>
            <a:custGeom>
              <a:avLst/>
              <a:gdLst/>
              <a:ahLst/>
              <a:cxnLst/>
              <a:rect l="l" t="t" r="r" b="b"/>
              <a:pathLst>
                <a:path h="402589">
                  <a:moveTo>
                    <a:pt x="0" y="0"/>
                  </a:moveTo>
                  <a:lnTo>
                    <a:pt x="0" y="4025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37779"/>
              <a:ext cx="1043940" cy="557530"/>
            </a:xfrm>
            <a:custGeom>
              <a:avLst/>
              <a:gdLst/>
              <a:ahLst/>
              <a:cxnLst/>
              <a:rect l="l" t="t" r="r" b="b"/>
              <a:pathLst>
                <a:path w="1043939" h="557530">
                  <a:moveTo>
                    <a:pt x="1043482" y="557161"/>
                  </a:moveTo>
                  <a:lnTo>
                    <a:pt x="0" y="55716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716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37779"/>
              <a:ext cx="1043940" cy="557530"/>
            </a:xfrm>
            <a:custGeom>
              <a:avLst/>
              <a:gdLst/>
              <a:ahLst/>
              <a:cxnLst/>
              <a:rect l="l" t="t" r="r" b="b"/>
              <a:pathLst>
                <a:path w="1043939" h="557530">
                  <a:moveTo>
                    <a:pt x="0" y="0"/>
                  </a:moveTo>
                  <a:lnTo>
                    <a:pt x="1043482" y="0"/>
                  </a:lnTo>
                  <a:lnTo>
                    <a:pt x="1043482" y="557161"/>
                  </a:lnTo>
                  <a:lnTo>
                    <a:pt x="0" y="5571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980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928266"/>
            <a:ext cx="18415" cy="323850"/>
          </a:xfrm>
          <a:custGeom>
            <a:avLst/>
            <a:gdLst/>
            <a:ahLst/>
            <a:cxnLst/>
            <a:rect l="l" t="t" r="r" b="b"/>
            <a:pathLst>
              <a:path w="18414" h="323850">
                <a:moveTo>
                  <a:pt x="0" y="0"/>
                </a:moveTo>
                <a:lnTo>
                  <a:pt x="18067" y="0"/>
                </a:lnTo>
                <a:lnTo>
                  <a:pt x="18067" y="323850"/>
                </a:lnTo>
                <a:lnTo>
                  <a:pt x="0" y="3238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243082"/>
            <a:ext cx="1061720" cy="838200"/>
            <a:chOff x="1871455" y="2243082"/>
            <a:chExt cx="1061720" cy="838200"/>
          </a:xfrm>
        </p:grpSpPr>
        <p:sp>
          <p:nvSpPr>
            <p:cNvPr id="26" name="object 26"/>
            <p:cNvSpPr/>
            <p:nvPr/>
          </p:nvSpPr>
          <p:spPr>
            <a:xfrm>
              <a:off x="2402281" y="2606624"/>
              <a:ext cx="0" cy="474345"/>
            </a:xfrm>
            <a:custGeom>
              <a:avLst/>
              <a:gdLst/>
              <a:ahLst/>
              <a:cxnLst/>
              <a:rect l="l" t="t" r="r" b="b"/>
              <a:pathLst>
                <a:path h="474344">
                  <a:moveTo>
                    <a:pt x="0" y="0"/>
                  </a:moveTo>
                  <a:lnTo>
                    <a:pt x="0" y="4742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52116"/>
              <a:ext cx="1043940" cy="354965"/>
            </a:xfrm>
            <a:custGeom>
              <a:avLst/>
              <a:gdLst/>
              <a:ahLst/>
              <a:cxnLst/>
              <a:rect l="l" t="t" r="r" b="b"/>
              <a:pathLst>
                <a:path w="1043939" h="354964">
                  <a:moveTo>
                    <a:pt x="1043533" y="354507"/>
                  </a:moveTo>
                  <a:lnTo>
                    <a:pt x="0" y="3545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45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252116"/>
              <a:ext cx="1043940" cy="354965"/>
            </a:xfrm>
            <a:custGeom>
              <a:avLst/>
              <a:gdLst/>
              <a:ahLst/>
              <a:cxnLst/>
              <a:rect l="l" t="t" r="r" b="b"/>
              <a:pathLst>
                <a:path w="1043939" h="354964">
                  <a:moveTo>
                    <a:pt x="0" y="0"/>
                  </a:moveTo>
                  <a:lnTo>
                    <a:pt x="1043533" y="0"/>
                  </a:lnTo>
                  <a:lnTo>
                    <a:pt x="1043533" y="354507"/>
                  </a:lnTo>
                  <a:lnTo>
                    <a:pt x="0" y="3545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4507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207323"/>
            <a:ext cx="18415" cy="99060"/>
          </a:xfrm>
          <a:custGeom>
            <a:avLst/>
            <a:gdLst/>
            <a:ahLst/>
            <a:cxnLst/>
            <a:rect l="l" t="t" r="r" b="b"/>
            <a:pathLst>
              <a:path w="18414" h="99060">
                <a:moveTo>
                  <a:pt x="0" y="0"/>
                </a:moveTo>
                <a:lnTo>
                  <a:pt x="18067" y="0"/>
                </a:lnTo>
                <a:lnTo>
                  <a:pt x="18067" y="98971"/>
                </a:lnTo>
                <a:lnTo>
                  <a:pt x="0" y="989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297260"/>
            <a:ext cx="1061720" cy="537845"/>
            <a:chOff x="3030927" y="2297260"/>
            <a:chExt cx="1061720" cy="537845"/>
          </a:xfrm>
        </p:grpSpPr>
        <p:sp>
          <p:nvSpPr>
            <p:cNvPr id="32" name="object 32"/>
            <p:cNvSpPr/>
            <p:nvPr/>
          </p:nvSpPr>
          <p:spPr>
            <a:xfrm>
              <a:off x="3561702" y="2552852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0"/>
                  </a:moveTo>
                  <a:lnTo>
                    <a:pt x="0" y="2820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06294"/>
              <a:ext cx="1043940" cy="247015"/>
            </a:xfrm>
            <a:custGeom>
              <a:avLst/>
              <a:gdLst/>
              <a:ahLst/>
              <a:cxnLst/>
              <a:rect l="l" t="t" r="r" b="b"/>
              <a:pathLst>
                <a:path w="1043939" h="247014">
                  <a:moveTo>
                    <a:pt x="1043482" y="246557"/>
                  </a:moveTo>
                  <a:lnTo>
                    <a:pt x="0" y="2465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655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06294"/>
              <a:ext cx="1043940" cy="247015"/>
            </a:xfrm>
            <a:custGeom>
              <a:avLst/>
              <a:gdLst/>
              <a:ahLst/>
              <a:cxnLst/>
              <a:rect l="l" t="t" r="r" b="b"/>
              <a:pathLst>
                <a:path w="1043939" h="247014">
                  <a:moveTo>
                    <a:pt x="0" y="0"/>
                  </a:moveTo>
                  <a:lnTo>
                    <a:pt x="1043482" y="0"/>
                  </a:lnTo>
                  <a:lnTo>
                    <a:pt x="1043482" y="246557"/>
                  </a:lnTo>
                  <a:lnTo>
                    <a:pt x="0" y="2465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791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39673"/>
            <a:ext cx="18415" cy="629285"/>
          </a:xfrm>
          <a:custGeom>
            <a:avLst/>
            <a:gdLst/>
            <a:ahLst/>
            <a:cxnLst/>
            <a:rect l="l" t="t" r="r" b="b"/>
            <a:pathLst>
              <a:path w="18414" h="629285">
                <a:moveTo>
                  <a:pt x="0" y="0"/>
                </a:moveTo>
                <a:lnTo>
                  <a:pt x="18067" y="0"/>
                </a:lnTo>
                <a:lnTo>
                  <a:pt x="18067" y="628751"/>
                </a:lnTo>
                <a:lnTo>
                  <a:pt x="0" y="62875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59391"/>
            <a:ext cx="1061720" cy="1062355"/>
            <a:chOff x="4190348" y="1359391"/>
            <a:chExt cx="1061720" cy="1062355"/>
          </a:xfrm>
        </p:grpSpPr>
        <p:sp>
          <p:nvSpPr>
            <p:cNvPr id="38" name="object 38"/>
            <p:cNvSpPr/>
            <p:nvPr/>
          </p:nvSpPr>
          <p:spPr>
            <a:xfrm>
              <a:off x="4721123" y="2010663"/>
              <a:ext cx="0" cy="411480"/>
            </a:xfrm>
            <a:custGeom>
              <a:avLst/>
              <a:gdLst/>
              <a:ahLst/>
              <a:cxnLst/>
              <a:rect l="l" t="t" r="r" b="b"/>
              <a:pathLst>
                <a:path h="411480">
                  <a:moveTo>
                    <a:pt x="0" y="0"/>
                  </a:moveTo>
                  <a:lnTo>
                    <a:pt x="0" y="4108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68425"/>
              <a:ext cx="1043940" cy="642620"/>
            </a:xfrm>
            <a:custGeom>
              <a:avLst/>
              <a:gdLst/>
              <a:ahLst/>
              <a:cxnLst/>
              <a:rect l="l" t="t" r="r" b="b"/>
              <a:pathLst>
                <a:path w="1043939" h="642619">
                  <a:moveTo>
                    <a:pt x="1043533" y="642238"/>
                  </a:moveTo>
                  <a:lnTo>
                    <a:pt x="0" y="64223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4223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68425"/>
              <a:ext cx="1043940" cy="642620"/>
            </a:xfrm>
            <a:custGeom>
              <a:avLst/>
              <a:gdLst/>
              <a:ahLst/>
              <a:cxnLst/>
              <a:rect l="l" t="t" r="r" b="b"/>
              <a:pathLst>
                <a:path w="1043939" h="642619">
                  <a:moveTo>
                    <a:pt x="0" y="0"/>
                  </a:moveTo>
                  <a:lnTo>
                    <a:pt x="1043533" y="0"/>
                  </a:lnTo>
                  <a:lnTo>
                    <a:pt x="1043533" y="642238"/>
                  </a:lnTo>
                  <a:lnTo>
                    <a:pt x="0" y="6422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935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5799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42291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40704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5375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204112"/>
              <a:ext cx="34925" cy="2931160"/>
            </a:xfrm>
            <a:custGeom>
              <a:avLst/>
              <a:gdLst/>
              <a:ahLst/>
              <a:cxnLst/>
              <a:rect l="l" t="t" r="r" b="b"/>
              <a:pathLst>
                <a:path w="34925" h="2931160">
                  <a:moveTo>
                    <a:pt x="0" y="2930829"/>
                  </a:moveTo>
                  <a:lnTo>
                    <a:pt x="34772" y="2930829"/>
                  </a:lnTo>
                </a:path>
                <a:path w="34925" h="2931160">
                  <a:moveTo>
                    <a:pt x="0" y="1953920"/>
                  </a:moveTo>
                  <a:lnTo>
                    <a:pt x="34772" y="1953920"/>
                  </a:lnTo>
                </a:path>
                <a:path w="34925" h="2931160">
                  <a:moveTo>
                    <a:pt x="0" y="976960"/>
                  </a:moveTo>
                  <a:lnTo>
                    <a:pt x="34772" y="976960"/>
                  </a:lnTo>
                </a:path>
                <a:path w="34925" h="29311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494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725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0955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2114" marR="5080" indent="-97853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1-palmitoyl-2-arachidonoyl-</a:t>
            </a:r>
            <a:r>
              <a:rPr spc="-25" dirty="0"/>
              <a:t>GPS </a:t>
            </a:r>
            <a:r>
              <a:rPr spc="-10" dirty="0"/>
              <a:t>(16:0/20:4)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410209"/>
          </a:xfrm>
          <a:custGeom>
            <a:avLst/>
            <a:gdLst/>
            <a:ahLst/>
            <a:cxnLst/>
            <a:rect l="l" t="t" r="r" b="b"/>
            <a:pathLst>
              <a:path w="18415" h="410209">
                <a:moveTo>
                  <a:pt x="0" y="410121"/>
                </a:moveTo>
                <a:lnTo>
                  <a:pt x="18067" y="410121"/>
                </a:lnTo>
                <a:lnTo>
                  <a:pt x="18067" y="0"/>
                </a:lnTo>
                <a:lnTo>
                  <a:pt x="0" y="0"/>
                </a:lnTo>
                <a:lnTo>
                  <a:pt x="0" y="4101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314450"/>
            <a:ext cx="0" cy="201295"/>
          </a:xfrm>
          <a:custGeom>
            <a:avLst/>
            <a:gdLst/>
            <a:ahLst/>
            <a:cxnLst/>
            <a:rect l="l" t="t" r="r" b="b"/>
            <a:pathLst>
              <a:path h="201294">
                <a:moveTo>
                  <a:pt x="0" y="0"/>
                </a:moveTo>
                <a:lnTo>
                  <a:pt x="0" y="2006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5151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1597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159713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5">
                <a:moveTo>
                  <a:pt x="0" y="0"/>
                </a:moveTo>
                <a:lnTo>
                  <a:pt x="0" y="128346"/>
                </a:lnTo>
              </a:path>
            </a:pathLst>
          </a:custGeom>
          <a:ln w="37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14252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28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12299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1599107"/>
            <a:ext cx="0" cy="176530"/>
          </a:xfrm>
          <a:custGeom>
            <a:avLst/>
            <a:gdLst/>
            <a:ahLst/>
            <a:cxnLst/>
            <a:rect l="l" t="t" r="r" b="b"/>
            <a:pathLst>
              <a:path h="176530">
                <a:moveTo>
                  <a:pt x="0" y="0"/>
                </a:moveTo>
                <a:lnTo>
                  <a:pt x="0" y="17621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1229969"/>
            <a:ext cx="18415" cy="113030"/>
          </a:xfrm>
          <a:custGeom>
            <a:avLst/>
            <a:gdLst/>
            <a:ahLst/>
            <a:cxnLst/>
            <a:rect l="l" t="t" r="r" b="b"/>
            <a:pathLst>
              <a:path w="18414" h="113030">
                <a:moveTo>
                  <a:pt x="0" y="112801"/>
                </a:moveTo>
                <a:lnTo>
                  <a:pt x="18067" y="112801"/>
                </a:lnTo>
                <a:lnTo>
                  <a:pt x="18067" y="0"/>
                </a:lnTo>
                <a:lnTo>
                  <a:pt x="0" y="0"/>
                </a:lnTo>
                <a:lnTo>
                  <a:pt x="0" y="1128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17753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5554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1075728"/>
            <a:ext cx="0" cy="413384"/>
          </a:xfrm>
          <a:custGeom>
            <a:avLst/>
            <a:gdLst/>
            <a:ahLst/>
            <a:cxnLst/>
            <a:rect l="l" t="t" r="r" b="b"/>
            <a:pathLst>
              <a:path h="413384">
                <a:moveTo>
                  <a:pt x="0" y="0"/>
                </a:moveTo>
                <a:lnTo>
                  <a:pt x="0" y="4132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555472"/>
            <a:ext cx="18415" cy="162560"/>
          </a:xfrm>
          <a:custGeom>
            <a:avLst/>
            <a:gdLst/>
            <a:ahLst/>
            <a:cxnLst/>
            <a:rect l="l" t="t" r="r" b="b"/>
            <a:pathLst>
              <a:path w="18414" h="162559">
                <a:moveTo>
                  <a:pt x="0" y="162077"/>
                </a:moveTo>
                <a:lnTo>
                  <a:pt x="18067" y="162077"/>
                </a:lnTo>
                <a:lnTo>
                  <a:pt x="18067" y="0"/>
                </a:lnTo>
                <a:lnTo>
                  <a:pt x="0" y="0"/>
                </a:lnTo>
                <a:lnTo>
                  <a:pt x="0" y="1620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14889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497636"/>
            <a:ext cx="18415" cy="410209"/>
          </a:xfrm>
          <a:custGeom>
            <a:avLst/>
            <a:gdLst/>
            <a:ahLst/>
            <a:cxnLst/>
            <a:rect l="l" t="t" r="r" b="b"/>
            <a:pathLst>
              <a:path w="18415" h="410209">
                <a:moveTo>
                  <a:pt x="0" y="0"/>
                </a:moveTo>
                <a:lnTo>
                  <a:pt x="18067" y="0"/>
                </a:lnTo>
                <a:lnTo>
                  <a:pt x="18067" y="410121"/>
                </a:lnTo>
                <a:lnTo>
                  <a:pt x="0" y="4101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898724"/>
            <a:ext cx="1061720" cy="616585"/>
            <a:chOff x="712034" y="898724"/>
            <a:chExt cx="1061720" cy="616585"/>
          </a:xfrm>
        </p:grpSpPr>
        <p:sp>
          <p:nvSpPr>
            <p:cNvPr id="19" name="object 19"/>
            <p:cNvSpPr/>
            <p:nvPr/>
          </p:nvSpPr>
          <p:spPr>
            <a:xfrm>
              <a:off x="1242809" y="1314449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4">
                  <a:moveTo>
                    <a:pt x="0" y="0"/>
                  </a:moveTo>
                  <a:lnTo>
                    <a:pt x="0" y="2006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907757"/>
              <a:ext cx="1043940" cy="407034"/>
            </a:xfrm>
            <a:custGeom>
              <a:avLst/>
              <a:gdLst/>
              <a:ahLst/>
              <a:cxnLst/>
              <a:rect l="l" t="t" r="r" b="b"/>
              <a:pathLst>
                <a:path w="1043939" h="407034">
                  <a:moveTo>
                    <a:pt x="1043482" y="406692"/>
                  </a:moveTo>
                  <a:lnTo>
                    <a:pt x="0" y="40669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669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907757"/>
              <a:ext cx="1043940" cy="407034"/>
            </a:xfrm>
            <a:custGeom>
              <a:avLst/>
              <a:gdLst/>
              <a:ahLst/>
              <a:cxnLst/>
              <a:rect l="l" t="t" r="r" b="b"/>
              <a:pathLst>
                <a:path w="1043939" h="407034">
                  <a:moveTo>
                    <a:pt x="0" y="0"/>
                  </a:moveTo>
                  <a:lnTo>
                    <a:pt x="1043482" y="0"/>
                  </a:lnTo>
                  <a:lnTo>
                    <a:pt x="1043482" y="406692"/>
                  </a:lnTo>
                  <a:lnTo>
                    <a:pt x="0" y="4066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780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1159713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5">
                <a:moveTo>
                  <a:pt x="0" y="12834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279025"/>
            <a:ext cx="1061720" cy="149225"/>
            <a:chOff x="1871455" y="1279025"/>
            <a:chExt cx="1061720" cy="149225"/>
          </a:xfrm>
        </p:grpSpPr>
        <p:sp>
          <p:nvSpPr>
            <p:cNvPr id="25" name="object 25"/>
            <p:cNvSpPr/>
            <p:nvPr/>
          </p:nvSpPr>
          <p:spPr>
            <a:xfrm>
              <a:off x="2402281" y="14188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288059"/>
              <a:ext cx="1043940" cy="130810"/>
            </a:xfrm>
            <a:custGeom>
              <a:avLst/>
              <a:gdLst/>
              <a:ahLst/>
              <a:cxnLst/>
              <a:rect l="l" t="t" r="r" b="b"/>
              <a:pathLst>
                <a:path w="1043939" h="130809">
                  <a:moveTo>
                    <a:pt x="1043533" y="130771"/>
                  </a:moveTo>
                  <a:lnTo>
                    <a:pt x="0" y="13077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077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88059"/>
              <a:ext cx="1043940" cy="130810"/>
            </a:xfrm>
            <a:custGeom>
              <a:avLst/>
              <a:gdLst/>
              <a:ahLst/>
              <a:cxnLst/>
              <a:rect l="l" t="t" r="r" b="b"/>
              <a:pathLst>
                <a:path w="1043939" h="130809">
                  <a:moveTo>
                    <a:pt x="0" y="0"/>
                  </a:moveTo>
                  <a:lnTo>
                    <a:pt x="1043533" y="0"/>
                  </a:lnTo>
                  <a:lnTo>
                    <a:pt x="1043533" y="130771"/>
                  </a:lnTo>
                  <a:lnTo>
                    <a:pt x="0" y="1307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321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229969"/>
            <a:ext cx="18415" cy="113030"/>
          </a:xfrm>
          <a:custGeom>
            <a:avLst/>
            <a:gdLst/>
            <a:ahLst/>
            <a:cxnLst/>
            <a:rect l="l" t="t" r="r" b="b"/>
            <a:pathLst>
              <a:path w="18414" h="113030">
                <a:moveTo>
                  <a:pt x="0" y="0"/>
                </a:moveTo>
                <a:lnTo>
                  <a:pt x="18067" y="0"/>
                </a:lnTo>
                <a:lnTo>
                  <a:pt x="18067" y="112801"/>
                </a:lnTo>
                <a:lnTo>
                  <a:pt x="0" y="1128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333737"/>
            <a:ext cx="1061720" cy="441959"/>
            <a:chOff x="3030927" y="1333737"/>
            <a:chExt cx="1061720" cy="441959"/>
          </a:xfrm>
        </p:grpSpPr>
        <p:sp>
          <p:nvSpPr>
            <p:cNvPr id="31" name="object 31"/>
            <p:cNvSpPr/>
            <p:nvPr/>
          </p:nvSpPr>
          <p:spPr>
            <a:xfrm>
              <a:off x="3561702" y="1599107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2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342771"/>
              <a:ext cx="1043940" cy="256540"/>
            </a:xfrm>
            <a:custGeom>
              <a:avLst/>
              <a:gdLst/>
              <a:ahLst/>
              <a:cxnLst/>
              <a:rect l="l" t="t" r="r" b="b"/>
              <a:pathLst>
                <a:path w="1043939" h="256540">
                  <a:moveTo>
                    <a:pt x="1043482" y="256336"/>
                  </a:moveTo>
                  <a:lnTo>
                    <a:pt x="0" y="25633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633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42771"/>
              <a:ext cx="1043940" cy="256540"/>
            </a:xfrm>
            <a:custGeom>
              <a:avLst/>
              <a:gdLst/>
              <a:ahLst/>
              <a:cxnLst/>
              <a:rect l="l" t="t" r="r" b="b"/>
              <a:pathLst>
                <a:path w="1043939" h="256540">
                  <a:moveTo>
                    <a:pt x="0" y="0"/>
                  </a:moveTo>
                  <a:lnTo>
                    <a:pt x="1043482" y="0"/>
                  </a:lnTo>
                  <a:lnTo>
                    <a:pt x="1043482" y="256336"/>
                  </a:lnTo>
                  <a:lnTo>
                    <a:pt x="0" y="2563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816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555472"/>
            <a:ext cx="18415" cy="162560"/>
          </a:xfrm>
          <a:custGeom>
            <a:avLst/>
            <a:gdLst/>
            <a:ahLst/>
            <a:cxnLst/>
            <a:rect l="l" t="t" r="r" b="b"/>
            <a:pathLst>
              <a:path w="18414" h="162559">
                <a:moveTo>
                  <a:pt x="0" y="0"/>
                </a:moveTo>
                <a:lnTo>
                  <a:pt x="18067" y="0"/>
                </a:lnTo>
                <a:lnTo>
                  <a:pt x="18067" y="162077"/>
                </a:lnTo>
                <a:lnTo>
                  <a:pt x="0" y="1620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708516"/>
            <a:ext cx="1061720" cy="781050"/>
            <a:chOff x="4190348" y="708516"/>
            <a:chExt cx="1061720" cy="781050"/>
          </a:xfrm>
        </p:grpSpPr>
        <p:sp>
          <p:nvSpPr>
            <p:cNvPr id="37" name="object 37"/>
            <p:cNvSpPr/>
            <p:nvPr/>
          </p:nvSpPr>
          <p:spPr>
            <a:xfrm>
              <a:off x="4721123" y="1075728"/>
              <a:ext cx="0" cy="413384"/>
            </a:xfrm>
            <a:custGeom>
              <a:avLst/>
              <a:gdLst/>
              <a:ahLst/>
              <a:cxnLst/>
              <a:rect l="l" t="t" r="r" b="b"/>
              <a:pathLst>
                <a:path h="413384">
                  <a:moveTo>
                    <a:pt x="0" y="0"/>
                  </a:moveTo>
                  <a:lnTo>
                    <a:pt x="0" y="4132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717550"/>
              <a:ext cx="1043940" cy="358775"/>
            </a:xfrm>
            <a:custGeom>
              <a:avLst/>
              <a:gdLst/>
              <a:ahLst/>
              <a:cxnLst/>
              <a:rect l="l" t="t" r="r" b="b"/>
              <a:pathLst>
                <a:path w="1043939" h="358775">
                  <a:moveTo>
                    <a:pt x="1043533" y="358178"/>
                  </a:moveTo>
                  <a:lnTo>
                    <a:pt x="0" y="3581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817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717550"/>
              <a:ext cx="1043940" cy="358775"/>
            </a:xfrm>
            <a:custGeom>
              <a:avLst/>
              <a:gdLst/>
              <a:ahLst/>
              <a:cxnLst/>
              <a:rect l="l" t="t" r="r" b="b"/>
              <a:pathLst>
                <a:path w="1043939" h="358775">
                  <a:moveTo>
                    <a:pt x="0" y="0"/>
                  </a:moveTo>
                  <a:lnTo>
                    <a:pt x="1043533" y="0"/>
                  </a:lnTo>
                  <a:lnTo>
                    <a:pt x="1043533" y="358178"/>
                  </a:lnTo>
                  <a:lnTo>
                    <a:pt x="0" y="3581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8878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585236"/>
            <a:ext cx="74357" cy="74322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100563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3269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4532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88696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305369"/>
              <a:ext cx="34925" cy="2820035"/>
            </a:xfrm>
            <a:custGeom>
              <a:avLst/>
              <a:gdLst/>
              <a:ahLst/>
              <a:cxnLst/>
              <a:rect l="l" t="t" r="r" b="b"/>
              <a:pathLst>
                <a:path w="34925" h="2820035">
                  <a:moveTo>
                    <a:pt x="0" y="2819603"/>
                  </a:moveTo>
                  <a:lnTo>
                    <a:pt x="34772" y="2819603"/>
                  </a:lnTo>
                </a:path>
                <a:path w="34925" h="2820035">
                  <a:moveTo>
                    <a:pt x="0" y="1409801"/>
                  </a:moveTo>
                  <a:lnTo>
                    <a:pt x="34772" y="1409801"/>
                  </a:lnTo>
                </a:path>
                <a:path w="34925" h="28200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066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1968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15442" y="0"/>
            <a:ext cx="333184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1-stearoyl-2-oleoyl-</a:t>
            </a:r>
            <a:r>
              <a:rPr sz="1650" dirty="0">
                <a:latin typeface="Arial"/>
                <a:cs typeface="Arial"/>
              </a:rPr>
              <a:t>GPS</a:t>
            </a:r>
            <a:r>
              <a:rPr sz="1650" spc="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(18:0/18:1)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762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1976234"/>
            <a:ext cx="0" cy="27305"/>
          </a:xfrm>
          <a:custGeom>
            <a:avLst/>
            <a:gdLst/>
            <a:ahLst/>
            <a:cxnLst/>
            <a:rect l="l" t="t" r="r" b="b"/>
            <a:pathLst>
              <a:path h="27305">
                <a:moveTo>
                  <a:pt x="0" y="0"/>
                </a:moveTo>
                <a:lnTo>
                  <a:pt x="0" y="2689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03996"/>
            <a:ext cx="0" cy="288290"/>
          </a:xfrm>
          <a:custGeom>
            <a:avLst/>
            <a:gdLst/>
            <a:ahLst/>
            <a:cxnLst/>
            <a:rect l="l" t="t" r="r" b="b"/>
            <a:pathLst>
              <a:path h="288289">
                <a:moveTo>
                  <a:pt x="0" y="0"/>
                </a:moveTo>
                <a:lnTo>
                  <a:pt x="0" y="2882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922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446364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45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60960"/>
          </a:xfrm>
          <a:custGeom>
            <a:avLst/>
            <a:gdLst/>
            <a:ahLst/>
            <a:cxnLst/>
            <a:rect l="l" t="t" r="r" b="b"/>
            <a:pathLst>
              <a:path w="18414" h="60959">
                <a:moveTo>
                  <a:pt x="0" y="60617"/>
                </a:moveTo>
                <a:lnTo>
                  <a:pt x="18067" y="60617"/>
                </a:lnTo>
                <a:lnTo>
                  <a:pt x="18067" y="0"/>
                </a:lnTo>
                <a:lnTo>
                  <a:pt x="0" y="0"/>
                </a:lnTo>
                <a:lnTo>
                  <a:pt x="0" y="606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809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202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40166"/>
            <a:ext cx="0" cy="147955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5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20292"/>
            <a:ext cx="18415" cy="344805"/>
          </a:xfrm>
          <a:custGeom>
            <a:avLst/>
            <a:gdLst/>
            <a:ahLst/>
            <a:cxnLst/>
            <a:rect l="l" t="t" r="r" b="b"/>
            <a:pathLst>
              <a:path w="18414" h="344805">
                <a:moveTo>
                  <a:pt x="0" y="344538"/>
                </a:moveTo>
                <a:lnTo>
                  <a:pt x="18067" y="344538"/>
                </a:lnTo>
                <a:lnTo>
                  <a:pt x="18067" y="0"/>
                </a:lnTo>
                <a:lnTo>
                  <a:pt x="0" y="0"/>
                </a:lnTo>
                <a:lnTo>
                  <a:pt x="0" y="344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877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227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19680"/>
            <a:ext cx="0" cy="486409"/>
          </a:xfrm>
          <a:custGeom>
            <a:avLst/>
            <a:gdLst/>
            <a:ahLst/>
            <a:cxnLst/>
            <a:rect l="l" t="t" r="r" b="b"/>
            <a:pathLst>
              <a:path h="486410">
                <a:moveTo>
                  <a:pt x="0" y="0"/>
                </a:moveTo>
                <a:lnTo>
                  <a:pt x="0" y="4861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22730"/>
            <a:ext cx="18415" cy="532765"/>
          </a:xfrm>
          <a:custGeom>
            <a:avLst/>
            <a:gdLst/>
            <a:ahLst/>
            <a:cxnLst/>
            <a:rect l="l" t="t" r="r" b="b"/>
            <a:pathLst>
              <a:path w="18414" h="532764">
                <a:moveTo>
                  <a:pt x="0" y="532612"/>
                </a:moveTo>
                <a:lnTo>
                  <a:pt x="18067" y="532612"/>
                </a:lnTo>
                <a:lnTo>
                  <a:pt x="18067" y="0"/>
                </a:lnTo>
                <a:lnTo>
                  <a:pt x="0" y="0"/>
                </a:lnTo>
                <a:lnTo>
                  <a:pt x="0" y="5326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7057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1976234"/>
            <a:ext cx="0" cy="27305"/>
          </a:xfrm>
          <a:custGeom>
            <a:avLst/>
            <a:gdLst/>
            <a:ahLst/>
            <a:cxnLst/>
            <a:rect l="l" t="t" r="r" b="b"/>
            <a:pathLst>
              <a:path h="27305">
                <a:moveTo>
                  <a:pt x="0" y="26898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94099"/>
            <a:ext cx="1061720" cy="498475"/>
            <a:chOff x="712034" y="1994099"/>
            <a:chExt cx="1061720" cy="498475"/>
          </a:xfrm>
        </p:grpSpPr>
        <p:sp>
          <p:nvSpPr>
            <p:cNvPr id="20" name="object 20"/>
            <p:cNvSpPr/>
            <p:nvPr/>
          </p:nvSpPr>
          <p:spPr>
            <a:xfrm>
              <a:off x="1242809" y="2203996"/>
              <a:ext cx="0" cy="288290"/>
            </a:xfrm>
            <a:custGeom>
              <a:avLst/>
              <a:gdLst/>
              <a:ahLst/>
              <a:cxnLst/>
              <a:rect l="l" t="t" r="r" b="b"/>
              <a:pathLst>
                <a:path h="288289">
                  <a:moveTo>
                    <a:pt x="0" y="0"/>
                  </a:moveTo>
                  <a:lnTo>
                    <a:pt x="0" y="2882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03132"/>
              <a:ext cx="1043940" cy="201295"/>
            </a:xfrm>
            <a:custGeom>
              <a:avLst/>
              <a:gdLst/>
              <a:ahLst/>
              <a:cxnLst/>
              <a:rect l="l" t="t" r="r" b="b"/>
              <a:pathLst>
                <a:path w="1043939" h="201294">
                  <a:moveTo>
                    <a:pt x="1043482" y="200863"/>
                  </a:moveTo>
                  <a:lnTo>
                    <a:pt x="0" y="20086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0086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03132"/>
              <a:ext cx="1043940" cy="201295"/>
            </a:xfrm>
            <a:custGeom>
              <a:avLst/>
              <a:gdLst/>
              <a:ahLst/>
              <a:cxnLst/>
              <a:rect l="l" t="t" r="r" b="b"/>
              <a:pathLst>
                <a:path w="1043939" h="201294">
                  <a:moveTo>
                    <a:pt x="0" y="0"/>
                  </a:moveTo>
                  <a:lnTo>
                    <a:pt x="1043482" y="0"/>
                  </a:lnTo>
                  <a:lnTo>
                    <a:pt x="1043482" y="200863"/>
                  </a:lnTo>
                  <a:lnTo>
                    <a:pt x="0" y="2008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0980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60960"/>
          </a:xfrm>
          <a:custGeom>
            <a:avLst/>
            <a:gdLst/>
            <a:ahLst/>
            <a:cxnLst/>
            <a:rect l="l" t="t" r="r" b="b"/>
            <a:pathLst>
              <a:path w="18414" h="60959">
                <a:moveTo>
                  <a:pt x="0" y="0"/>
                </a:moveTo>
                <a:lnTo>
                  <a:pt x="18067" y="0"/>
                </a:lnTo>
                <a:lnTo>
                  <a:pt x="18067" y="60617"/>
                </a:lnTo>
                <a:lnTo>
                  <a:pt x="0" y="606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758719"/>
            <a:ext cx="1061720" cy="1322705"/>
            <a:chOff x="1871455" y="758719"/>
            <a:chExt cx="1061720" cy="1322705"/>
          </a:xfrm>
        </p:grpSpPr>
        <p:sp>
          <p:nvSpPr>
            <p:cNvPr id="26" name="object 26"/>
            <p:cNvSpPr/>
            <p:nvPr/>
          </p:nvSpPr>
          <p:spPr>
            <a:xfrm>
              <a:off x="2402281" y="1446364"/>
              <a:ext cx="0" cy="635000"/>
            </a:xfrm>
            <a:custGeom>
              <a:avLst/>
              <a:gdLst/>
              <a:ahLst/>
              <a:cxnLst/>
              <a:rect l="l" t="t" r="r" b="b"/>
              <a:pathLst>
                <a:path h="635000">
                  <a:moveTo>
                    <a:pt x="0" y="0"/>
                  </a:moveTo>
                  <a:lnTo>
                    <a:pt x="0" y="6345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767753"/>
              <a:ext cx="1043940" cy="678815"/>
            </a:xfrm>
            <a:custGeom>
              <a:avLst/>
              <a:gdLst/>
              <a:ahLst/>
              <a:cxnLst/>
              <a:rect l="l" t="t" r="r" b="b"/>
              <a:pathLst>
                <a:path w="1043939" h="678815">
                  <a:moveTo>
                    <a:pt x="1043533" y="678611"/>
                  </a:moveTo>
                  <a:lnTo>
                    <a:pt x="0" y="6786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7861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767753"/>
              <a:ext cx="1043940" cy="678815"/>
            </a:xfrm>
            <a:custGeom>
              <a:avLst/>
              <a:gdLst/>
              <a:ahLst/>
              <a:cxnLst/>
              <a:rect l="l" t="t" r="r" b="b"/>
              <a:pathLst>
                <a:path w="1043939" h="678815">
                  <a:moveTo>
                    <a:pt x="0" y="0"/>
                  </a:moveTo>
                  <a:lnTo>
                    <a:pt x="1043533" y="0"/>
                  </a:lnTo>
                  <a:lnTo>
                    <a:pt x="1043533" y="678611"/>
                  </a:lnTo>
                  <a:lnTo>
                    <a:pt x="0" y="6786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0779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20292"/>
            <a:ext cx="18415" cy="344805"/>
          </a:xfrm>
          <a:custGeom>
            <a:avLst/>
            <a:gdLst/>
            <a:ahLst/>
            <a:cxnLst/>
            <a:rect l="l" t="t" r="r" b="b"/>
            <a:pathLst>
              <a:path w="18414" h="344805">
                <a:moveTo>
                  <a:pt x="0" y="0"/>
                </a:moveTo>
                <a:lnTo>
                  <a:pt x="18067" y="0"/>
                </a:lnTo>
                <a:lnTo>
                  <a:pt x="18067" y="344538"/>
                </a:lnTo>
                <a:lnTo>
                  <a:pt x="0" y="3445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55797"/>
            <a:ext cx="1061720" cy="832485"/>
            <a:chOff x="3030927" y="1155797"/>
            <a:chExt cx="1061720" cy="832485"/>
          </a:xfrm>
        </p:grpSpPr>
        <p:sp>
          <p:nvSpPr>
            <p:cNvPr id="32" name="object 32"/>
            <p:cNvSpPr/>
            <p:nvPr/>
          </p:nvSpPr>
          <p:spPr>
            <a:xfrm>
              <a:off x="3561702" y="1840166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5">
                  <a:moveTo>
                    <a:pt x="0" y="0"/>
                  </a:moveTo>
                  <a:lnTo>
                    <a:pt x="0" y="1475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64831"/>
              <a:ext cx="1043940" cy="675640"/>
            </a:xfrm>
            <a:custGeom>
              <a:avLst/>
              <a:gdLst/>
              <a:ahLst/>
              <a:cxnLst/>
              <a:rect l="l" t="t" r="r" b="b"/>
              <a:pathLst>
                <a:path w="1043939" h="675639">
                  <a:moveTo>
                    <a:pt x="1043482" y="675335"/>
                  </a:moveTo>
                  <a:lnTo>
                    <a:pt x="0" y="67533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7533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64831"/>
              <a:ext cx="1043940" cy="675640"/>
            </a:xfrm>
            <a:custGeom>
              <a:avLst/>
              <a:gdLst/>
              <a:ahLst/>
              <a:cxnLst/>
              <a:rect l="l" t="t" r="r" b="b"/>
              <a:pathLst>
                <a:path w="1043939" h="675639">
                  <a:moveTo>
                    <a:pt x="0" y="0"/>
                  </a:moveTo>
                  <a:lnTo>
                    <a:pt x="1043482" y="0"/>
                  </a:lnTo>
                  <a:lnTo>
                    <a:pt x="1043482" y="675335"/>
                  </a:lnTo>
                  <a:lnTo>
                    <a:pt x="0" y="6753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432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22730"/>
            <a:ext cx="18415" cy="532765"/>
          </a:xfrm>
          <a:custGeom>
            <a:avLst/>
            <a:gdLst/>
            <a:ahLst/>
            <a:cxnLst/>
            <a:rect l="l" t="t" r="r" b="b"/>
            <a:pathLst>
              <a:path w="18414" h="532764">
                <a:moveTo>
                  <a:pt x="0" y="0"/>
                </a:moveTo>
                <a:lnTo>
                  <a:pt x="18067" y="0"/>
                </a:lnTo>
                <a:lnTo>
                  <a:pt x="18067" y="532612"/>
                </a:lnTo>
                <a:lnTo>
                  <a:pt x="0" y="5326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46309"/>
            <a:ext cx="1061720" cy="859790"/>
            <a:chOff x="4190348" y="1846309"/>
            <a:chExt cx="1061720" cy="859790"/>
          </a:xfrm>
        </p:grpSpPr>
        <p:sp>
          <p:nvSpPr>
            <p:cNvPr id="38" name="object 38"/>
            <p:cNvSpPr/>
            <p:nvPr/>
          </p:nvSpPr>
          <p:spPr>
            <a:xfrm>
              <a:off x="4721123" y="2219667"/>
              <a:ext cx="0" cy="486409"/>
            </a:xfrm>
            <a:custGeom>
              <a:avLst/>
              <a:gdLst/>
              <a:ahLst/>
              <a:cxnLst/>
              <a:rect l="l" t="t" r="r" b="b"/>
              <a:pathLst>
                <a:path h="486410">
                  <a:moveTo>
                    <a:pt x="0" y="0"/>
                  </a:moveTo>
                  <a:lnTo>
                    <a:pt x="0" y="4861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55342"/>
              <a:ext cx="1043940" cy="364490"/>
            </a:xfrm>
            <a:custGeom>
              <a:avLst/>
              <a:gdLst/>
              <a:ahLst/>
              <a:cxnLst/>
              <a:rect l="l" t="t" r="r" b="b"/>
              <a:pathLst>
                <a:path w="1043939" h="364489">
                  <a:moveTo>
                    <a:pt x="1043533" y="364337"/>
                  </a:moveTo>
                  <a:lnTo>
                    <a:pt x="0" y="36433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433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55342"/>
              <a:ext cx="1043940" cy="364490"/>
            </a:xfrm>
            <a:custGeom>
              <a:avLst/>
              <a:gdLst/>
              <a:ahLst/>
              <a:cxnLst/>
              <a:rect l="l" t="t" r="r" b="b"/>
              <a:pathLst>
                <a:path w="1043939" h="364489">
                  <a:moveTo>
                    <a:pt x="0" y="0"/>
                  </a:moveTo>
                  <a:lnTo>
                    <a:pt x="1043533" y="0"/>
                  </a:lnTo>
                  <a:lnTo>
                    <a:pt x="1043533" y="364337"/>
                  </a:lnTo>
                  <a:lnTo>
                    <a:pt x="0" y="3643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756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561108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577353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0966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14091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3869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97102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715568"/>
              <a:ext cx="34925" cy="3419475"/>
            </a:xfrm>
            <a:custGeom>
              <a:avLst/>
              <a:gdLst/>
              <a:ahLst/>
              <a:cxnLst/>
              <a:rect l="l" t="t" r="r" b="b"/>
              <a:pathLst>
                <a:path w="34925" h="3419475">
                  <a:moveTo>
                    <a:pt x="0" y="3419373"/>
                  </a:moveTo>
                  <a:lnTo>
                    <a:pt x="34772" y="3419373"/>
                  </a:lnTo>
                </a:path>
                <a:path w="34925" h="3419475">
                  <a:moveTo>
                    <a:pt x="0" y="2279599"/>
                  </a:moveTo>
                  <a:lnTo>
                    <a:pt x="34772" y="2279599"/>
                  </a:lnTo>
                </a:path>
                <a:path w="34925" h="3419475">
                  <a:moveTo>
                    <a:pt x="0" y="1139774"/>
                  </a:moveTo>
                  <a:lnTo>
                    <a:pt x="34772" y="1139774"/>
                  </a:lnTo>
                </a:path>
                <a:path w="34925" h="34194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866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01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468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0706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2114" marR="5080" indent="-71628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1-stearoyl-2-linoleoyl-</a:t>
            </a:r>
            <a:r>
              <a:rPr spc="-25" dirty="0"/>
              <a:t>GPS </a:t>
            </a:r>
            <a:r>
              <a:rPr spc="-10" dirty="0"/>
              <a:t>(18:0/18:2)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570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57007"/>
            <a:ext cx="18415" cy="38100"/>
          </a:xfrm>
          <a:custGeom>
            <a:avLst/>
            <a:gdLst/>
            <a:ahLst/>
            <a:cxnLst/>
            <a:rect l="l" t="t" r="r" b="b"/>
            <a:pathLst>
              <a:path w="18415" h="38100">
                <a:moveTo>
                  <a:pt x="0" y="37503"/>
                </a:moveTo>
                <a:lnTo>
                  <a:pt x="18067" y="37503"/>
                </a:lnTo>
                <a:lnTo>
                  <a:pt x="18067" y="0"/>
                </a:lnTo>
                <a:lnTo>
                  <a:pt x="0" y="0"/>
                </a:lnTo>
                <a:lnTo>
                  <a:pt x="0" y="375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34071"/>
            <a:ext cx="0" cy="352425"/>
          </a:xfrm>
          <a:custGeom>
            <a:avLst/>
            <a:gdLst/>
            <a:ahLst/>
            <a:cxnLst/>
            <a:rect l="l" t="t" r="r" b="b"/>
            <a:pathLst>
              <a:path h="352425">
                <a:moveTo>
                  <a:pt x="0" y="0"/>
                </a:moveTo>
                <a:lnTo>
                  <a:pt x="0" y="3523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864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7610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40571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4">
                <a:moveTo>
                  <a:pt x="0" y="0"/>
                </a:moveTo>
                <a:lnTo>
                  <a:pt x="0" y="1118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761032"/>
            <a:ext cx="18415" cy="132715"/>
          </a:xfrm>
          <a:custGeom>
            <a:avLst/>
            <a:gdLst/>
            <a:ahLst/>
            <a:cxnLst/>
            <a:rect l="l" t="t" r="r" b="b"/>
            <a:pathLst>
              <a:path w="18414" h="132714">
                <a:moveTo>
                  <a:pt x="0" y="132651"/>
                </a:moveTo>
                <a:lnTo>
                  <a:pt x="18067" y="132651"/>
                </a:lnTo>
                <a:lnTo>
                  <a:pt x="18067" y="0"/>
                </a:lnTo>
                <a:lnTo>
                  <a:pt x="0" y="0"/>
                </a:lnTo>
                <a:lnTo>
                  <a:pt x="0" y="132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524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587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348903"/>
            <a:ext cx="0" cy="251460"/>
          </a:xfrm>
          <a:custGeom>
            <a:avLst/>
            <a:gdLst/>
            <a:ahLst/>
            <a:cxnLst/>
            <a:rect l="l" t="t" r="r" b="b"/>
            <a:pathLst>
              <a:path h="251460">
                <a:moveTo>
                  <a:pt x="0" y="0"/>
                </a:moveTo>
                <a:lnTo>
                  <a:pt x="0" y="25126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58771"/>
            <a:ext cx="18415" cy="41275"/>
          </a:xfrm>
          <a:custGeom>
            <a:avLst/>
            <a:gdLst/>
            <a:ahLst/>
            <a:cxnLst/>
            <a:rect l="l" t="t" r="r" b="b"/>
            <a:pathLst>
              <a:path w="18414" h="41275">
                <a:moveTo>
                  <a:pt x="0" y="41275"/>
                </a:moveTo>
                <a:lnTo>
                  <a:pt x="18067" y="41275"/>
                </a:lnTo>
                <a:lnTo>
                  <a:pt x="18067" y="0"/>
                </a:lnTo>
                <a:lnTo>
                  <a:pt x="0" y="0"/>
                </a:lnTo>
                <a:lnTo>
                  <a:pt x="0" y="41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001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715135"/>
            <a:ext cx="0" cy="202565"/>
          </a:xfrm>
          <a:custGeom>
            <a:avLst/>
            <a:gdLst/>
            <a:ahLst/>
            <a:cxnLst/>
            <a:rect l="l" t="t" r="r" b="b"/>
            <a:pathLst>
              <a:path h="202564">
                <a:moveTo>
                  <a:pt x="0" y="0"/>
                </a:moveTo>
                <a:lnTo>
                  <a:pt x="0" y="2025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440055"/>
          </a:xfrm>
          <a:custGeom>
            <a:avLst/>
            <a:gdLst/>
            <a:ahLst/>
            <a:cxnLst/>
            <a:rect l="l" t="t" r="r" b="b"/>
            <a:pathLst>
              <a:path w="18414" h="440055">
                <a:moveTo>
                  <a:pt x="0" y="439877"/>
                </a:moveTo>
                <a:lnTo>
                  <a:pt x="18067" y="439877"/>
                </a:lnTo>
                <a:lnTo>
                  <a:pt x="18067" y="0"/>
                </a:lnTo>
                <a:lnTo>
                  <a:pt x="0" y="0"/>
                </a:lnTo>
                <a:lnTo>
                  <a:pt x="0" y="4398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177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57007"/>
            <a:ext cx="18415" cy="38100"/>
          </a:xfrm>
          <a:custGeom>
            <a:avLst/>
            <a:gdLst/>
            <a:ahLst/>
            <a:cxnLst/>
            <a:rect l="l" t="t" r="r" b="b"/>
            <a:pathLst>
              <a:path w="18415" h="38100">
                <a:moveTo>
                  <a:pt x="0" y="0"/>
                </a:moveTo>
                <a:lnTo>
                  <a:pt x="18067" y="0"/>
                </a:lnTo>
                <a:lnTo>
                  <a:pt x="18067" y="37503"/>
                </a:lnTo>
                <a:lnTo>
                  <a:pt x="0" y="375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85477"/>
            <a:ext cx="1061720" cy="601345"/>
            <a:chOff x="712034" y="1285477"/>
            <a:chExt cx="1061720" cy="601345"/>
          </a:xfrm>
        </p:grpSpPr>
        <p:sp>
          <p:nvSpPr>
            <p:cNvPr id="20" name="object 20"/>
            <p:cNvSpPr/>
            <p:nvPr/>
          </p:nvSpPr>
          <p:spPr>
            <a:xfrm>
              <a:off x="1242809" y="1534071"/>
              <a:ext cx="0" cy="352425"/>
            </a:xfrm>
            <a:custGeom>
              <a:avLst/>
              <a:gdLst/>
              <a:ahLst/>
              <a:cxnLst/>
              <a:rect l="l" t="t" r="r" b="b"/>
              <a:pathLst>
                <a:path h="352425">
                  <a:moveTo>
                    <a:pt x="0" y="0"/>
                  </a:moveTo>
                  <a:lnTo>
                    <a:pt x="0" y="3523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94511"/>
              <a:ext cx="1043940" cy="240029"/>
            </a:xfrm>
            <a:custGeom>
              <a:avLst/>
              <a:gdLst/>
              <a:ahLst/>
              <a:cxnLst/>
              <a:rect l="l" t="t" r="r" b="b"/>
              <a:pathLst>
                <a:path w="1043939" h="240030">
                  <a:moveTo>
                    <a:pt x="1043482" y="239560"/>
                  </a:moveTo>
                  <a:lnTo>
                    <a:pt x="0" y="23956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956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94511"/>
              <a:ext cx="1043940" cy="240029"/>
            </a:xfrm>
            <a:custGeom>
              <a:avLst/>
              <a:gdLst/>
              <a:ahLst/>
              <a:cxnLst/>
              <a:rect l="l" t="t" r="r" b="b"/>
              <a:pathLst>
                <a:path w="1043939" h="240030">
                  <a:moveTo>
                    <a:pt x="0" y="0"/>
                  </a:moveTo>
                  <a:lnTo>
                    <a:pt x="1043482" y="0"/>
                  </a:lnTo>
                  <a:lnTo>
                    <a:pt x="1043482" y="239560"/>
                  </a:lnTo>
                  <a:lnTo>
                    <a:pt x="0" y="2395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084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761032"/>
            <a:ext cx="18415" cy="132715"/>
          </a:xfrm>
          <a:custGeom>
            <a:avLst/>
            <a:gdLst/>
            <a:ahLst/>
            <a:cxnLst/>
            <a:rect l="l" t="t" r="r" b="b"/>
            <a:pathLst>
              <a:path w="18414" h="132714">
                <a:moveTo>
                  <a:pt x="0" y="0"/>
                </a:moveTo>
                <a:lnTo>
                  <a:pt x="18067" y="0"/>
                </a:lnTo>
                <a:lnTo>
                  <a:pt x="18067" y="132651"/>
                </a:lnTo>
                <a:lnTo>
                  <a:pt x="0" y="13265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884650"/>
            <a:ext cx="1061720" cy="568325"/>
            <a:chOff x="1871455" y="1884650"/>
            <a:chExt cx="1061720" cy="568325"/>
          </a:xfrm>
        </p:grpSpPr>
        <p:sp>
          <p:nvSpPr>
            <p:cNvPr id="26" name="object 26"/>
            <p:cNvSpPr/>
            <p:nvPr/>
          </p:nvSpPr>
          <p:spPr>
            <a:xfrm>
              <a:off x="2402281" y="2340571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4">
                  <a:moveTo>
                    <a:pt x="0" y="0"/>
                  </a:moveTo>
                  <a:lnTo>
                    <a:pt x="0" y="1118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93684"/>
              <a:ext cx="1043940" cy="447040"/>
            </a:xfrm>
            <a:custGeom>
              <a:avLst/>
              <a:gdLst/>
              <a:ahLst/>
              <a:cxnLst/>
              <a:rect l="l" t="t" r="r" b="b"/>
              <a:pathLst>
                <a:path w="1043939" h="447039">
                  <a:moveTo>
                    <a:pt x="1043533" y="446887"/>
                  </a:moveTo>
                  <a:lnTo>
                    <a:pt x="0" y="4468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688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893684"/>
              <a:ext cx="1043940" cy="447040"/>
            </a:xfrm>
            <a:custGeom>
              <a:avLst/>
              <a:gdLst/>
              <a:ahLst/>
              <a:cxnLst/>
              <a:rect l="l" t="t" r="r" b="b"/>
              <a:pathLst>
                <a:path w="1043939" h="447039">
                  <a:moveTo>
                    <a:pt x="0" y="0"/>
                  </a:moveTo>
                  <a:lnTo>
                    <a:pt x="1043533" y="0"/>
                  </a:lnTo>
                  <a:lnTo>
                    <a:pt x="1043533" y="446887"/>
                  </a:lnTo>
                  <a:lnTo>
                    <a:pt x="0" y="4468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408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958771"/>
            <a:ext cx="18415" cy="41275"/>
          </a:xfrm>
          <a:custGeom>
            <a:avLst/>
            <a:gdLst/>
            <a:ahLst/>
            <a:cxnLst/>
            <a:rect l="l" t="t" r="r" b="b"/>
            <a:pathLst>
              <a:path w="18414" h="41275">
                <a:moveTo>
                  <a:pt x="0" y="0"/>
                </a:moveTo>
                <a:lnTo>
                  <a:pt x="18067" y="0"/>
                </a:lnTo>
                <a:lnTo>
                  <a:pt x="18067" y="41275"/>
                </a:lnTo>
                <a:lnTo>
                  <a:pt x="0" y="412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91012"/>
            <a:ext cx="1061720" cy="609600"/>
            <a:chOff x="3030927" y="1991012"/>
            <a:chExt cx="1061720" cy="609600"/>
          </a:xfrm>
        </p:grpSpPr>
        <p:sp>
          <p:nvSpPr>
            <p:cNvPr id="32" name="object 32"/>
            <p:cNvSpPr/>
            <p:nvPr/>
          </p:nvSpPr>
          <p:spPr>
            <a:xfrm>
              <a:off x="3561702" y="2348903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2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00046"/>
              <a:ext cx="1043940" cy="349250"/>
            </a:xfrm>
            <a:custGeom>
              <a:avLst/>
              <a:gdLst/>
              <a:ahLst/>
              <a:cxnLst/>
              <a:rect l="l" t="t" r="r" b="b"/>
              <a:pathLst>
                <a:path w="1043939" h="349250">
                  <a:moveTo>
                    <a:pt x="1043482" y="348856"/>
                  </a:moveTo>
                  <a:lnTo>
                    <a:pt x="0" y="34885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4885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00046"/>
              <a:ext cx="1043940" cy="349250"/>
            </a:xfrm>
            <a:custGeom>
              <a:avLst/>
              <a:gdLst/>
              <a:ahLst/>
              <a:cxnLst/>
              <a:rect l="l" t="t" r="r" b="b"/>
              <a:pathLst>
                <a:path w="1043939" h="349250">
                  <a:moveTo>
                    <a:pt x="0" y="0"/>
                  </a:moveTo>
                  <a:lnTo>
                    <a:pt x="1043482" y="0"/>
                  </a:lnTo>
                  <a:lnTo>
                    <a:pt x="1043482" y="348856"/>
                  </a:lnTo>
                  <a:lnTo>
                    <a:pt x="0" y="3488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0889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440055"/>
          </a:xfrm>
          <a:custGeom>
            <a:avLst/>
            <a:gdLst/>
            <a:ahLst/>
            <a:cxnLst/>
            <a:rect l="l" t="t" r="r" b="b"/>
            <a:pathLst>
              <a:path w="18414" h="440055">
                <a:moveTo>
                  <a:pt x="0" y="0"/>
                </a:moveTo>
                <a:lnTo>
                  <a:pt x="18067" y="0"/>
                </a:lnTo>
                <a:lnTo>
                  <a:pt x="18067" y="439877"/>
                </a:lnTo>
                <a:lnTo>
                  <a:pt x="0" y="4398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37979"/>
            <a:ext cx="1061720" cy="779780"/>
            <a:chOff x="4190348" y="1137979"/>
            <a:chExt cx="1061720" cy="779780"/>
          </a:xfrm>
        </p:grpSpPr>
        <p:sp>
          <p:nvSpPr>
            <p:cNvPr id="38" name="object 38"/>
            <p:cNvSpPr/>
            <p:nvPr/>
          </p:nvSpPr>
          <p:spPr>
            <a:xfrm>
              <a:off x="4721123" y="1715147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5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47013"/>
              <a:ext cx="1043940" cy="568325"/>
            </a:xfrm>
            <a:custGeom>
              <a:avLst/>
              <a:gdLst/>
              <a:ahLst/>
              <a:cxnLst/>
              <a:rect l="l" t="t" r="r" b="b"/>
              <a:pathLst>
                <a:path w="1043939" h="568325">
                  <a:moveTo>
                    <a:pt x="1043533" y="568121"/>
                  </a:moveTo>
                  <a:lnTo>
                    <a:pt x="0" y="5681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81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47013"/>
              <a:ext cx="1043940" cy="568325"/>
            </a:xfrm>
            <a:custGeom>
              <a:avLst/>
              <a:gdLst/>
              <a:ahLst/>
              <a:cxnLst/>
              <a:rect l="l" t="t" r="r" b="b"/>
              <a:pathLst>
                <a:path w="1043939" h="568325">
                  <a:moveTo>
                    <a:pt x="0" y="0"/>
                  </a:moveTo>
                  <a:lnTo>
                    <a:pt x="1043533" y="0"/>
                  </a:lnTo>
                  <a:lnTo>
                    <a:pt x="1043533" y="568121"/>
                  </a:lnTo>
                  <a:lnTo>
                    <a:pt x="0" y="5681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353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275558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50216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0898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1614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36763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762203"/>
              <a:ext cx="34925" cy="3373120"/>
            </a:xfrm>
            <a:custGeom>
              <a:avLst/>
              <a:gdLst/>
              <a:ahLst/>
              <a:cxnLst/>
              <a:rect l="l" t="t" r="r" b="b"/>
              <a:pathLst>
                <a:path w="34925" h="3373120">
                  <a:moveTo>
                    <a:pt x="0" y="3372739"/>
                  </a:moveTo>
                  <a:lnTo>
                    <a:pt x="34772" y="3372739"/>
                  </a:lnTo>
                </a:path>
                <a:path w="34925" h="3373120">
                  <a:moveTo>
                    <a:pt x="0" y="2248484"/>
                  </a:moveTo>
                  <a:lnTo>
                    <a:pt x="34772" y="2248484"/>
                  </a:lnTo>
                </a:path>
                <a:path w="34925" h="3373120">
                  <a:moveTo>
                    <a:pt x="0" y="1124242"/>
                  </a:moveTo>
                  <a:lnTo>
                    <a:pt x="34772" y="1124242"/>
                  </a:lnTo>
                </a:path>
                <a:path w="34925" h="33731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021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88550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7779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6537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2114" marR="5080" indent="-93218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1-stearoyl-2-arachidonoyl-</a:t>
            </a:r>
            <a:r>
              <a:rPr spc="-25" dirty="0"/>
              <a:t>GPS </a:t>
            </a:r>
            <a:r>
              <a:rPr spc="-10" dirty="0"/>
              <a:t>(18:0/20:4)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7594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166922"/>
            <a:ext cx="579755" cy="602615"/>
            <a:chOff x="952944" y="3166922"/>
            <a:chExt cx="579755" cy="602615"/>
          </a:xfrm>
        </p:grpSpPr>
        <p:sp>
          <p:nvSpPr>
            <p:cNvPr id="4" name="object 4"/>
            <p:cNvSpPr/>
            <p:nvPr/>
          </p:nvSpPr>
          <p:spPr>
            <a:xfrm>
              <a:off x="1242809" y="3166922"/>
              <a:ext cx="0" cy="593725"/>
            </a:xfrm>
            <a:custGeom>
              <a:avLst/>
              <a:gdLst/>
              <a:ahLst/>
              <a:cxnLst/>
              <a:rect l="l" t="t" r="r" b="b"/>
              <a:pathLst>
                <a:path h="593725">
                  <a:moveTo>
                    <a:pt x="0" y="0"/>
                  </a:moveTo>
                  <a:lnTo>
                    <a:pt x="0" y="593369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76029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9244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3245" y="2924467"/>
            <a:ext cx="18415" cy="100330"/>
          </a:xfrm>
          <a:custGeom>
            <a:avLst/>
            <a:gdLst/>
            <a:ahLst/>
            <a:cxnLst/>
            <a:rect l="l" t="t" r="r" b="b"/>
            <a:pathLst>
              <a:path w="18414" h="100330">
                <a:moveTo>
                  <a:pt x="0" y="100317"/>
                </a:moveTo>
                <a:lnTo>
                  <a:pt x="18072" y="100317"/>
                </a:lnTo>
                <a:lnTo>
                  <a:pt x="18072" y="0"/>
                </a:lnTo>
                <a:lnTo>
                  <a:pt x="0" y="0"/>
                </a:lnTo>
                <a:lnTo>
                  <a:pt x="0" y="100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32823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22659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3414572"/>
            <a:ext cx="0" cy="132715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295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6" y="2265908"/>
            <a:ext cx="18415" cy="668020"/>
          </a:xfrm>
          <a:custGeom>
            <a:avLst/>
            <a:gdLst/>
            <a:ahLst/>
            <a:cxnLst/>
            <a:rect l="l" t="t" r="r" b="b"/>
            <a:pathLst>
              <a:path w="18414" h="668019">
                <a:moveTo>
                  <a:pt x="0" y="667499"/>
                </a:moveTo>
                <a:lnTo>
                  <a:pt x="18072" y="667499"/>
                </a:lnTo>
                <a:lnTo>
                  <a:pt x="18072" y="0"/>
                </a:lnTo>
                <a:lnTo>
                  <a:pt x="0" y="0"/>
                </a:lnTo>
                <a:lnTo>
                  <a:pt x="0" y="667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35468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28407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3253028"/>
            <a:ext cx="579755" cy="231775"/>
            <a:chOff x="4431309" y="3253028"/>
            <a:chExt cx="579755" cy="231775"/>
          </a:xfrm>
        </p:grpSpPr>
        <p:sp>
          <p:nvSpPr>
            <p:cNvPr id="15" name="object 15"/>
            <p:cNvSpPr/>
            <p:nvPr/>
          </p:nvSpPr>
          <p:spPr>
            <a:xfrm>
              <a:off x="4721123" y="3253028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30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31309" y="347532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712031" y="2754953"/>
            <a:ext cx="1061720" cy="1005840"/>
            <a:chOff x="712031" y="2754953"/>
            <a:chExt cx="1061720" cy="1005840"/>
          </a:xfrm>
        </p:grpSpPr>
        <p:sp>
          <p:nvSpPr>
            <p:cNvPr id="18" name="object 18"/>
            <p:cNvSpPr/>
            <p:nvPr/>
          </p:nvSpPr>
          <p:spPr>
            <a:xfrm>
              <a:off x="1242809" y="3166910"/>
              <a:ext cx="0" cy="593725"/>
            </a:xfrm>
            <a:custGeom>
              <a:avLst/>
              <a:gdLst/>
              <a:ahLst/>
              <a:cxnLst/>
              <a:rect l="l" t="t" r="r" b="b"/>
              <a:pathLst>
                <a:path h="593725">
                  <a:moveTo>
                    <a:pt x="0" y="0"/>
                  </a:moveTo>
                  <a:lnTo>
                    <a:pt x="0" y="593382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2763989"/>
              <a:ext cx="1043940" cy="403225"/>
            </a:xfrm>
            <a:custGeom>
              <a:avLst/>
              <a:gdLst/>
              <a:ahLst/>
              <a:cxnLst/>
              <a:rect l="l" t="t" r="r" b="b"/>
              <a:pathLst>
                <a:path w="1043939" h="403225">
                  <a:moveTo>
                    <a:pt x="1043482" y="402932"/>
                  </a:moveTo>
                  <a:lnTo>
                    <a:pt x="0" y="40293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293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763989"/>
              <a:ext cx="1043940" cy="403225"/>
            </a:xfrm>
            <a:custGeom>
              <a:avLst/>
              <a:gdLst/>
              <a:ahLst/>
              <a:cxnLst/>
              <a:rect l="l" t="t" r="r" b="b"/>
              <a:pathLst>
                <a:path w="1043939" h="403225">
                  <a:moveTo>
                    <a:pt x="0" y="0"/>
                  </a:moveTo>
                  <a:lnTo>
                    <a:pt x="1043482" y="0"/>
                  </a:lnTo>
                  <a:lnTo>
                    <a:pt x="1043482" y="402932"/>
                  </a:lnTo>
                  <a:lnTo>
                    <a:pt x="0" y="40293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999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393245" y="2924467"/>
            <a:ext cx="18415" cy="100330"/>
          </a:xfrm>
          <a:custGeom>
            <a:avLst/>
            <a:gdLst/>
            <a:ahLst/>
            <a:cxnLst/>
            <a:rect l="l" t="t" r="r" b="b"/>
            <a:pathLst>
              <a:path w="18414" h="100330">
                <a:moveTo>
                  <a:pt x="0" y="0"/>
                </a:moveTo>
                <a:lnTo>
                  <a:pt x="18072" y="0"/>
                </a:lnTo>
                <a:lnTo>
                  <a:pt x="18072" y="100317"/>
                </a:lnTo>
                <a:lnTo>
                  <a:pt x="0" y="1003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1871453" y="3015748"/>
            <a:ext cx="1061720" cy="266700"/>
            <a:chOff x="1871453" y="3015748"/>
            <a:chExt cx="1061720" cy="266700"/>
          </a:xfrm>
        </p:grpSpPr>
        <p:sp>
          <p:nvSpPr>
            <p:cNvPr id="24" name="object 24"/>
            <p:cNvSpPr/>
            <p:nvPr/>
          </p:nvSpPr>
          <p:spPr>
            <a:xfrm>
              <a:off x="2402281" y="326340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89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3024784"/>
              <a:ext cx="1043940" cy="238760"/>
            </a:xfrm>
            <a:custGeom>
              <a:avLst/>
              <a:gdLst/>
              <a:ahLst/>
              <a:cxnLst/>
              <a:rect l="l" t="t" r="r" b="b"/>
              <a:pathLst>
                <a:path w="1043939" h="238760">
                  <a:moveTo>
                    <a:pt x="1043533" y="238620"/>
                  </a:moveTo>
                  <a:lnTo>
                    <a:pt x="0" y="23862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862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024784"/>
              <a:ext cx="1043940" cy="238760"/>
            </a:xfrm>
            <a:custGeom>
              <a:avLst/>
              <a:gdLst/>
              <a:ahLst/>
              <a:cxnLst/>
              <a:rect l="l" t="t" r="r" b="b"/>
              <a:pathLst>
                <a:path w="1043939" h="238760">
                  <a:moveTo>
                    <a:pt x="0" y="0"/>
                  </a:moveTo>
                  <a:lnTo>
                    <a:pt x="1043533" y="0"/>
                  </a:lnTo>
                  <a:lnTo>
                    <a:pt x="1043533" y="238620"/>
                  </a:lnTo>
                  <a:lnTo>
                    <a:pt x="0" y="238620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042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/>
          <p:nvPr/>
        </p:nvSpPr>
        <p:spPr>
          <a:xfrm>
            <a:off x="3552666" y="2265908"/>
            <a:ext cx="18415" cy="668020"/>
          </a:xfrm>
          <a:custGeom>
            <a:avLst/>
            <a:gdLst/>
            <a:ahLst/>
            <a:cxnLst/>
            <a:rect l="l" t="t" r="r" b="b"/>
            <a:pathLst>
              <a:path w="18414" h="668019">
                <a:moveTo>
                  <a:pt x="0" y="0"/>
                </a:moveTo>
                <a:lnTo>
                  <a:pt x="18072" y="0"/>
                </a:lnTo>
                <a:lnTo>
                  <a:pt x="18072" y="667499"/>
                </a:lnTo>
                <a:lnTo>
                  <a:pt x="0" y="6674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" name="object 29"/>
          <p:cNvGrpSpPr/>
          <p:nvPr/>
        </p:nvGrpSpPr>
        <p:grpSpPr>
          <a:xfrm>
            <a:off x="3030924" y="2924371"/>
            <a:ext cx="1061720" cy="622935"/>
            <a:chOff x="3030924" y="2924371"/>
            <a:chExt cx="1061720" cy="622935"/>
          </a:xfrm>
        </p:grpSpPr>
        <p:sp>
          <p:nvSpPr>
            <p:cNvPr id="30" name="object 30"/>
            <p:cNvSpPr/>
            <p:nvPr/>
          </p:nvSpPr>
          <p:spPr>
            <a:xfrm>
              <a:off x="3561702" y="3414560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0"/>
                  </a:moveTo>
                  <a:lnTo>
                    <a:pt x="0" y="132308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933407"/>
              <a:ext cx="1043940" cy="481330"/>
            </a:xfrm>
            <a:custGeom>
              <a:avLst/>
              <a:gdLst/>
              <a:ahLst/>
              <a:cxnLst/>
              <a:rect l="l" t="t" r="r" b="b"/>
              <a:pathLst>
                <a:path w="1043939" h="481329">
                  <a:moveTo>
                    <a:pt x="1043482" y="481164"/>
                  </a:moveTo>
                  <a:lnTo>
                    <a:pt x="0" y="48116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116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933407"/>
              <a:ext cx="1043940" cy="481330"/>
            </a:xfrm>
            <a:custGeom>
              <a:avLst/>
              <a:gdLst/>
              <a:ahLst/>
              <a:cxnLst/>
              <a:rect l="l" t="t" r="r" b="b"/>
              <a:pathLst>
                <a:path w="1043939" h="481329">
                  <a:moveTo>
                    <a:pt x="0" y="0"/>
                  </a:moveTo>
                  <a:lnTo>
                    <a:pt x="1043482" y="0"/>
                  </a:lnTo>
                  <a:lnTo>
                    <a:pt x="1043482" y="481164"/>
                  </a:lnTo>
                  <a:lnTo>
                    <a:pt x="0" y="481164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388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4190345" y="2836259"/>
            <a:ext cx="1061720" cy="639445"/>
            <a:chOff x="4190345" y="2836259"/>
            <a:chExt cx="1061720" cy="639445"/>
          </a:xfrm>
        </p:grpSpPr>
        <p:sp>
          <p:nvSpPr>
            <p:cNvPr id="35" name="object 35"/>
            <p:cNvSpPr/>
            <p:nvPr/>
          </p:nvSpPr>
          <p:spPr>
            <a:xfrm>
              <a:off x="4721123" y="3253041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288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2845295"/>
              <a:ext cx="1043940" cy="408305"/>
            </a:xfrm>
            <a:custGeom>
              <a:avLst/>
              <a:gdLst/>
              <a:ahLst/>
              <a:cxnLst/>
              <a:rect l="l" t="t" r="r" b="b"/>
              <a:pathLst>
                <a:path w="1043939" h="408304">
                  <a:moveTo>
                    <a:pt x="1043533" y="407733"/>
                  </a:moveTo>
                  <a:lnTo>
                    <a:pt x="0" y="4077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07733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845295"/>
              <a:ext cx="1043940" cy="408305"/>
            </a:xfrm>
            <a:custGeom>
              <a:avLst/>
              <a:gdLst/>
              <a:ahLst/>
              <a:cxnLst/>
              <a:rect l="l" t="t" r="r" b="b"/>
              <a:pathLst>
                <a:path w="1043939" h="408304">
                  <a:moveTo>
                    <a:pt x="0" y="0"/>
                  </a:moveTo>
                  <a:lnTo>
                    <a:pt x="1043533" y="0"/>
                  </a:lnTo>
                  <a:lnTo>
                    <a:pt x="1043533" y="407733"/>
                  </a:lnTo>
                  <a:lnTo>
                    <a:pt x="0" y="40773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04973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9" name="object 3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5" y="1981031"/>
            <a:ext cx="74358" cy="74361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65076" y="3759771"/>
            <a:ext cx="74358" cy="74323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8" y="2060851"/>
            <a:ext cx="74307" cy="7436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83969" y="1533055"/>
            <a:ext cx="74358" cy="74361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683969" y="1899119"/>
            <a:ext cx="74358" cy="74361"/>
          </a:xfrm>
          <a:prstGeom prst="rect">
            <a:avLst/>
          </a:prstGeom>
        </p:spPr>
      </p:pic>
      <p:grpSp>
        <p:nvGrpSpPr>
          <p:cNvPr id="45" name="object 45"/>
          <p:cNvGrpSpPr/>
          <p:nvPr/>
        </p:nvGrpSpPr>
        <p:grpSpPr>
          <a:xfrm>
            <a:off x="1207693" y="2683078"/>
            <a:ext cx="70485" cy="70485"/>
            <a:chOff x="1207693" y="2683078"/>
            <a:chExt cx="70485" cy="70485"/>
          </a:xfrm>
        </p:grpSpPr>
        <p:sp>
          <p:nvSpPr>
            <p:cNvPr id="46" name="object 46"/>
            <p:cNvSpPr/>
            <p:nvPr/>
          </p:nvSpPr>
          <p:spPr>
            <a:xfrm>
              <a:off x="1207693" y="271819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42809" y="268307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2367165" y="3182683"/>
            <a:ext cx="70485" cy="70485"/>
            <a:chOff x="2367165" y="3182683"/>
            <a:chExt cx="70485" cy="70485"/>
          </a:xfrm>
        </p:grpSpPr>
        <p:sp>
          <p:nvSpPr>
            <p:cNvPr id="49" name="object 49"/>
            <p:cNvSpPr/>
            <p:nvPr/>
          </p:nvSpPr>
          <p:spPr>
            <a:xfrm>
              <a:off x="2367165" y="321781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02281" y="318268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3526586" y="2980334"/>
            <a:ext cx="70485" cy="70485"/>
            <a:chOff x="3526586" y="2980334"/>
            <a:chExt cx="70485" cy="70485"/>
          </a:xfrm>
        </p:grpSpPr>
        <p:sp>
          <p:nvSpPr>
            <p:cNvPr id="52" name="object 52"/>
            <p:cNvSpPr/>
            <p:nvPr/>
          </p:nvSpPr>
          <p:spPr>
            <a:xfrm>
              <a:off x="3526586" y="301546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561702" y="298033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" name="object 54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5" name="object 55"/>
            <p:cNvSpPr/>
            <p:nvPr/>
          </p:nvSpPr>
          <p:spPr>
            <a:xfrm>
              <a:off x="4686045" y="285447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721123" y="281934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309279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206062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102844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" name="object 68"/>
          <p:cNvSpPr txBox="1"/>
          <p:nvPr/>
        </p:nvSpPr>
        <p:spPr>
          <a:xfrm>
            <a:off x="268784" y="298433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4" name="object 74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5" name="object 75"/>
          <p:cNvSpPr txBox="1">
            <a:spLocks noGrp="1"/>
          </p:cNvSpPr>
          <p:nvPr>
            <p:ph type="dt" sz="half" idx="6"/>
          </p:nvPr>
        </p:nvSpPr>
        <p:spPr>
          <a:xfrm>
            <a:off x="838200" y="4324542"/>
            <a:ext cx="81382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6" name="object 76"/>
          <p:cNvSpPr txBox="1"/>
          <p:nvPr/>
        </p:nvSpPr>
        <p:spPr>
          <a:xfrm>
            <a:off x="3020136" y="4324542"/>
            <a:ext cx="8397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422917" y="4324542"/>
            <a:ext cx="59641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68784" y="19522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8784" y="9200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985119" y="0"/>
            <a:ext cx="19939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myristoleate</a:t>
            </a:r>
            <a:r>
              <a:rPr sz="1650" spc="-1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(14:1n5)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205104"/>
          </a:xfrm>
          <a:custGeom>
            <a:avLst/>
            <a:gdLst/>
            <a:ahLst/>
            <a:cxnLst/>
            <a:rect l="l" t="t" r="r" b="b"/>
            <a:pathLst>
              <a:path w="18415" h="205104">
                <a:moveTo>
                  <a:pt x="0" y="204927"/>
                </a:moveTo>
                <a:lnTo>
                  <a:pt x="18067" y="204927"/>
                </a:lnTo>
                <a:lnTo>
                  <a:pt x="18067" y="0"/>
                </a:lnTo>
                <a:lnTo>
                  <a:pt x="0" y="0"/>
                </a:lnTo>
                <a:lnTo>
                  <a:pt x="0" y="204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279321"/>
            <a:ext cx="0" cy="339090"/>
          </a:xfrm>
          <a:custGeom>
            <a:avLst/>
            <a:gdLst/>
            <a:ahLst/>
            <a:cxnLst/>
            <a:rect l="l" t="t" r="r" b="b"/>
            <a:pathLst>
              <a:path h="339090">
                <a:moveTo>
                  <a:pt x="0" y="0"/>
                </a:moveTo>
                <a:lnTo>
                  <a:pt x="0" y="3388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6181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037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42743"/>
            <a:ext cx="0" cy="151765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0"/>
                </a:moveTo>
                <a:lnTo>
                  <a:pt x="0" y="1515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03705"/>
            <a:ext cx="18415" cy="384175"/>
          </a:xfrm>
          <a:custGeom>
            <a:avLst/>
            <a:gdLst/>
            <a:ahLst/>
            <a:cxnLst/>
            <a:rect l="l" t="t" r="r" b="b"/>
            <a:pathLst>
              <a:path w="18414" h="384175">
                <a:moveTo>
                  <a:pt x="0" y="383984"/>
                </a:moveTo>
                <a:lnTo>
                  <a:pt x="18067" y="383984"/>
                </a:lnTo>
                <a:lnTo>
                  <a:pt x="18067" y="0"/>
                </a:lnTo>
                <a:lnTo>
                  <a:pt x="0" y="0"/>
                </a:lnTo>
                <a:lnTo>
                  <a:pt x="0" y="3839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942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344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10981"/>
            <a:ext cx="0" cy="391160"/>
          </a:xfrm>
          <a:custGeom>
            <a:avLst/>
            <a:gdLst/>
            <a:ahLst/>
            <a:cxnLst/>
            <a:rect l="l" t="t" r="r" b="b"/>
            <a:pathLst>
              <a:path h="391160">
                <a:moveTo>
                  <a:pt x="0" y="0"/>
                </a:moveTo>
                <a:lnTo>
                  <a:pt x="0" y="3909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34427"/>
            <a:ext cx="18415" cy="464184"/>
          </a:xfrm>
          <a:custGeom>
            <a:avLst/>
            <a:gdLst/>
            <a:ahLst/>
            <a:cxnLst/>
            <a:rect l="l" t="t" r="r" b="b"/>
            <a:pathLst>
              <a:path w="18414" h="464185">
                <a:moveTo>
                  <a:pt x="0" y="463994"/>
                </a:moveTo>
                <a:lnTo>
                  <a:pt x="18067" y="463994"/>
                </a:lnTo>
                <a:lnTo>
                  <a:pt x="18067" y="0"/>
                </a:lnTo>
                <a:lnTo>
                  <a:pt x="0" y="0"/>
                </a:lnTo>
                <a:lnTo>
                  <a:pt x="0" y="463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019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084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062329"/>
            <a:ext cx="0" cy="457834"/>
          </a:xfrm>
          <a:custGeom>
            <a:avLst/>
            <a:gdLst/>
            <a:ahLst/>
            <a:cxnLst/>
            <a:rect l="l" t="t" r="r" b="b"/>
            <a:pathLst>
              <a:path h="457834">
                <a:moveTo>
                  <a:pt x="0" y="0"/>
                </a:moveTo>
                <a:lnTo>
                  <a:pt x="0" y="4575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08456"/>
            <a:ext cx="18415" cy="105410"/>
          </a:xfrm>
          <a:custGeom>
            <a:avLst/>
            <a:gdLst/>
            <a:ahLst/>
            <a:cxnLst/>
            <a:rect l="l" t="t" r="r" b="b"/>
            <a:pathLst>
              <a:path w="18414" h="105409">
                <a:moveTo>
                  <a:pt x="0" y="105270"/>
                </a:moveTo>
                <a:lnTo>
                  <a:pt x="18067" y="105270"/>
                </a:lnTo>
                <a:lnTo>
                  <a:pt x="18067" y="0"/>
                </a:lnTo>
                <a:lnTo>
                  <a:pt x="0" y="0"/>
                </a:lnTo>
                <a:lnTo>
                  <a:pt x="0" y="105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5198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205104"/>
          </a:xfrm>
          <a:custGeom>
            <a:avLst/>
            <a:gdLst/>
            <a:ahLst/>
            <a:cxnLst/>
            <a:rect l="l" t="t" r="r" b="b"/>
            <a:pathLst>
              <a:path w="18415" h="205104">
                <a:moveTo>
                  <a:pt x="0" y="0"/>
                </a:moveTo>
                <a:lnTo>
                  <a:pt x="18067" y="0"/>
                </a:lnTo>
                <a:lnTo>
                  <a:pt x="18067" y="204927"/>
                </a:lnTo>
                <a:lnTo>
                  <a:pt x="0" y="2049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693530"/>
            <a:ext cx="1061720" cy="925194"/>
            <a:chOff x="712034" y="693530"/>
            <a:chExt cx="1061720" cy="925194"/>
          </a:xfrm>
        </p:grpSpPr>
        <p:sp>
          <p:nvSpPr>
            <p:cNvPr id="20" name="object 20"/>
            <p:cNvSpPr/>
            <p:nvPr/>
          </p:nvSpPr>
          <p:spPr>
            <a:xfrm>
              <a:off x="1242809" y="1279321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88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702563"/>
              <a:ext cx="1043940" cy="577215"/>
            </a:xfrm>
            <a:custGeom>
              <a:avLst/>
              <a:gdLst/>
              <a:ahLst/>
              <a:cxnLst/>
              <a:rect l="l" t="t" r="r" b="b"/>
              <a:pathLst>
                <a:path w="1043939" h="577215">
                  <a:moveTo>
                    <a:pt x="1043482" y="576757"/>
                  </a:moveTo>
                  <a:lnTo>
                    <a:pt x="0" y="5767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675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702563"/>
              <a:ext cx="1043940" cy="577215"/>
            </a:xfrm>
            <a:custGeom>
              <a:avLst/>
              <a:gdLst/>
              <a:ahLst/>
              <a:cxnLst/>
              <a:rect l="l" t="t" r="r" b="b"/>
              <a:pathLst>
                <a:path w="1043939" h="577215">
                  <a:moveTo>
                    <a:pt x="0" y="0"/>
                  </a:moveTo>
                  <a:lnTo>
                    <a:pt x="1043482" y="0"/>
                  </a:lnTo>
                  <a:lnTo>
                    <a:pt x="1043482" y="576757"/>
                  </a:lnTo>
                  <a:lnTo>
                    <a:pt x="0" y="5767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9640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03705"/>
            <a:ext cx="18415" cy="384175"/>
          </a:xfrm>
          <a:custGeom>
            <a:avLst/>
            <a:gdLst/>
            <a:ahLst/>
            <a:cxnLst/>
            <a:rect l="l" t="t" r="r" b="b"/>
            <a:pathLst>
              <a:path w="18414" h="384175">
                <a:moveTo>
                  <a:pt x="0" y="0"/>
                </a:moveTo>
                <a:lnTo>
                  <a:pt x="18067" y="0"/>
                </a:lnTo>
                <a:lnTo>
                  <a:pt x="18067" y="383984"/>
                </a:lnTo>
                <a:lnTo>
                  <a:pt x="0" y="38398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878656"/>
            <a:ext cx="1061720" cy="516255"/>
            <a:chOff x="1871455" y="1878656"/>
            <a:chExt cx="1061720" cy="516255"/>
          </a:xfrm>
        </p:grpSpPr>
        <p:sp>
          <p:nvSpPr>
            <p:cNvPr id="26" name="object 26"/>
            <p:cNvSpPr/>
            <p:nvPr/>
          </p:nvSpPr>
          <p:spPr>
            <a:xfrm>
              <a:off x="2402281" y="2242743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5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87689"/>
              <a:ext cx="1043940" cy="355600"/>
            </a:xfrm>
            <a:custGeom>
              <a:avLst/>
              <a:gdLst/>
              <a:ahLst/>
              <a:cxnLst/>
              <a:rect l="l" t="t" r="r" b="b"/>
              <a:pathLst>
                <a:path w="1043939" h="355600">
                  <a:moveTo>
                    <a:pt x="1043533" y="355053"/>
                  </a:moveTo>
                  <a:lnTo>
                    <a:pt x="0" y="3550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505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887689"/>
              <a:ext cx="1043940" cy="355600"/>
            </a:xfrm>
            <a:custGeom>
              <a:avLst/>
              <a:gdLst/>
              <a:ahLst/>
              <a:cxnLst/>
              <a:rect l="l" t="t" r="r" b="b"/>
              <a:pathLst>
                <a:path w="1043939" h="355600">
                  <a:moveTo>
                    <a:pt x="0" y="0"/>
                  </a:moveTo>
                  <a:lnTo>
                    <a:pt x="1043533" y="0"/>
                  </a:lnTo>
                  <a:lnTo>
                    <a:pt x="1043533" y="355053"/>
                  </a:lnTo>
                  <a:lnTo>
                    <a:pt x="0" y="3550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015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34427"/>
            <a:ext cx="18415" cy="464184"/>
          </a:xfrm>
          <a:custGeom>
            <a:avLst/>
            <a:gdLst/>
            <a:ahLst/>
            <a:cxnLst/>
            <a:rect l="l" t="t" r="r" b="b"/>
            <a:pathLst>
              <a:path w="18414" h="464185">
                <a:moveTo>
                  <a:pt x="0" y="0"/>
                </a:moveTo>
                <a:lnTo>
                  <a:pt x="18067" y="0"/>
                </a:lnTo>
                <a:lnTo>
                  <a:pt x="18067" y="463994"/>
                </a:lnTo>
                <a:lnTo>
                  <a:pt x="0" y="46399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89387"/>
            <a:ext cx="1061720" cy="913130"/>
            <a:chOff x="3030927" y="1689387"/>
            <a:chExt cx="1061720" cy="913130"/>
          </a:xfrm>
        </p:grpSpPr>
        <p:sp>
          <p:nvSpPr>
            <p:cNvPr id="32" name="object 32"/>
            <p:cNvSpPr/>
            <p:nvPr/>
          </p:nvSpPr>
          <p:spPr>
            <a:xfrm>
              <a:off x="3561702" y="2210993"/>
              <a:ext cx="0" cy="391160"/>
            </a:xfrm>
            <a:custGeom>
              <a:avLst/>
              <a:gdLst/>
              <a:ahLst/>
              <a:cxnLst/>
              <a:rect l="l" t="t" r="r" b="b"/>
              <a:pathLst>
                <a:path h="391160">
                  <a:moveTo>
                    <a:pt x="0" y="0"/>
                  </a:moveTo>
                  <a:lnTo>
                    <a:pt x="0" y="3909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98421"/>
              <a:ext cx="1043940" cy="513080"/>
            </a:xfrm>
            <a:custGeom>
              <a:avLst/>
              <a:gdLst/>
              <a:ahLst/>
              <a:cxnLst/>
              <a:rect l="l" t="t" r="r" b="b"/>
              <a:pathLst>
                <a:path w="1043939" h="513080">
                  <a:moveTo>
                    <a:pt x="1043482" y="512559"/>
                  </a:moveTo>
                  <a:lnTo>
                    <a:pt x="0" y="51255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255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98421"/>
              <a:ext cx="1043940" cy="513080"/>
            </a:xfrm>
            <a:custGeom>
              <a:avLst/>
              <a:gdLst/>
              <a:ahLst/>
              <a:cxnLst/>
              <a:rect l="l" t="t" r="r" b="b"/>
              <a:pathLst>
                <a:path w="1043939" h="513080">
                  <a:moveTo>
                    <a:pt x="0" y="0"/>
                  </a:moveTo>
                  <a:lnTo>
                    <a:pt x="1043482" y="0"/>
                  </a:lnTo>
                  <a:lnTo>
                    <a:pt x="1043482" y="512559"/>
                  </a:lnTo>
                  <a:lnTo>
                    <a:pt x="0" y="5125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751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608456"/>
            <a:ext cx="18415" cy="105410"/>
          </a:xfrm>
          <a:custGeom>
            <a:avLst/>
            <a:gdLst/>
            <a:ahLst/>
            <a:cxnLst/>
            <a:rect l="l" t="t" r="r" b="b"/>
            <a:pathLst>
              <a:path w="18414" h="105409">
                <a:moveTo>
                  <a:pt x="0" y="0"/>
                </a:moveTo>
                <a:lnTo>
                  <a:pt x="18067" y="0"/>
                </a:lnTo>
                <a:lnTo>
                  <a:pt x="18067" y="105270"/>
                </a:lnTo>
                <a:lnTo>
                  <a:pt x="0" y="1052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704693"/>
            <a:ext cx="1061720" cy="815340"/>
            <a:chOff x="4190348" y="704693"/>
            <a:chExt cx="1061720" cy="815340"/>
          </a:xfrm>
        </p:grpSpPr>
        <p:sp>
          <p:nvSpPr>
            <p:cNvPr id="38" name="object 38"/>
            <p:cNvSpPr/>
            <p:nvPr/>
          </p:nvSpPr>
          <p:spPr>
            <a:xfrm>
              <a:off x="4721123" y="1062329"/>
              <a:ext cx="0" cy="457834"/>
            </a:xfrm>
            <a:custGeom>
              <a:avLst/>
              <a:gdLst/>
              <a:ahLst/>
              <a:cxnLst/>
              <a:rect l="l" t="t" r="r" b="b"/>
              <a:pathLst>
                <a:path h="457834">
                  <a:moveTo>
                    <a:pt x="0" y="0"/>
                  </a:moveTo>
                  <a:lnTo>
                    <a:pt x="0" y="4575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713727"/>
              <a:ext cx="1043940" cy="348615"/>
            </a:xfrm>
            <a:custGeom>
              <a:avLst/>
              <a:gdLst/>
              <a:ahLst/>
              <a:cxnLst/>
              <a:rect l="l" t="t" r="r" b="b"/>
              <a:pathLst>
                <a:path w="1043939" h="348615">
                  <a:moveTo>
                    <a:pt x="1043533" y="348602"/>
                  </a:moveTo>
                  <a:lnTo>
                    <a:pt x="0" y="3486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860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713727"/>
              <a:ext cx="1043940" cy="348615"/>
            </a:xfrm>
            <a:custGeom>
              <a:avLst/>
              <a:gdLst/>
              <a:ahLst/>
              <a:cxnLst/>
              <a:rect l="l" t="t" r="r" b="b"/>
              <a:pathLst>
                <a:path w="1043939" h="348615">
                  <a:moveTo>
                    <a:pt x="0" y="0"/>
                  </a:moveTo>
                  <a:lnTo>
                    <a:pt x="1043533" y="0"/>
                  </a:lnTo>
                  <a:lnTo>
                    <a:pt x="1043533" y="348602"/>
                  </a:lnTo>
                  <a:lnTo>
                    <a:pt x="0" y="3486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7832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606017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0051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0146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8790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92848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503705"/>
              <a:ext cx="34925" cy="2621280"/>
            </a:xfrm>
            <a:custGeom>
              <a:avLst/>
              <a:gdLst/>
              <a:ahLst/>
              <a:cxnLst/>
              <a:rect l="l" t="t" r="r" b="b"/>
              <a:pathLst>
                <a:path w="34925" h="2621279">
                  <a:moveTo>
                    <a:pt x="0" y="2621267"/>
                  </a:moveTo>
                  <a:lnTo>
                    <a:pt x="34772" y="2621267"/>
                  </a:lnTo>
                </a:path>
                <a:path w="34925" h="2621279">
                  <a:moveTo>
                    <a:pt x="0" y="1310640"/>
                  </a:moveTo>
                  <a:lnTo>
                    <a:pt x="34772" y="1310640"/>
                  </a:lnTo>
                </a:path>
                <a:path w="34925" h="26212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058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8189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039960" y="4324542"/>
            <a:ext cx="83032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21760" y="4324542"/>
            <a:ext cx="57751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952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41425" y="0"/>
            <a:ext cx="26803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1,2-dioleoyl-</a:t>
            </a:r>
            <a:r>
              <a:rPr sz="1650" dirty="0">
                <a:latin typeface="Arial"/>
                <a:cs typeface="Arial"/>
              </a:rPr>
              <a:t>GPS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(18:1/18:1)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532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53262"/>
            <a:ext cx="18415" cy="199390"/>
          </a:xfrm>
          <a:custGeom>
            <a:avLst/>
            <a:gdLst/>
            <a:ahLst/>
            <a:cxnLst/>
            <a:rect l="l" t="t" r="r" b="b"/>
            <a:pathLst>
              <a:path w="18415" h="199390">
                <a:moveTo>
                  <a:pt x="0" y="199072"/>
                </a:moveTo>
                <a:lnTo>
                  <a:pt x="18067" y="199072"/>
                </a:lnTo>
                <a:lnTo>
                  <a:pt x="18067" y="0"/>
                </a:lnTo>
                <a:lnTo>
                  <a:pt x="0" y="0"/>
                </a:lnTo>
                <a:lnTo>
                  <a:pt x="0" y="199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008456"/>
            <a:ext cx="0" cy="94615"/>
          </a:xfrm>
          <a:custGeom>
            <a:avLst/>
            <a:gdLst/>
            <a:ahLst/>
            <a:cxnLst/>
            <a:rect l="l" t="t" r="r" b="b"/>
            <a:pathLst>
              <a:path h="94615">
                <a:moveTo>
                  <a:pt x="0" y="0"/>
                </a:moveTo>
                <a:lnTo>
                  <a:pt x="0" y="942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1026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059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4667" y="805903"/>
            <a:ext cx="15240" cy="122555"/>
          </a:xfrm>
          <a:custGeom>
            <a:avLst/>
            <a:gdLst/>
            <a:ahLst/>
            <a:cxnLst/>
            <a:rect l="l" t="t" r="r" b="b"/>
            <a:pathLst>
              <a:path w="15239" h="122555">
                <a:moveTo>
                  <a:pt x="0" y="122288"/>
                </a:moveTo>
                <a:lnTo>
                  <a:pt x="15227" y="122288"/>
                </a:lnTo>
                <a:lnTo>
                  <a:pt x="15227" y="0"/>
                </a:lnTo>
                <a:lnTo>
                  <a:pt x="0" y="0"/>
                </a:lnTo>
                <a:lnTo>
                  <a:pt x="0" y="122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12386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3271837" y="1007258"/>
            <a:ext cx="579755" cy="101600"/>
            <a:chOff x="3271837" y="1007258"/>
            <a:chExt cx="579755" cy="101600"/>
          </a:xfrm>
        </p:grpSpPr>
        <p:sp>
          <p:nvSpPr>
            <p:cNvPr id="10" name="object 10"/>
            <p:cNvSpPr/>
            <p:nvPr/>
          </p:nvSpPr>
          <p:spPr>
            <a:xfrm>
              <a:off x="3271837" y="101629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552668" y="1016292"/>
              <a:ext cx="18415" cy="92710"/>
            </a:xfrm>
            <a:custGeom>
              <a:avLst/>
              <a:gdLst/>
              <a:ahLst/>
              <a:cxnLst/>
              <a:rect l="l" t="t" r="r" b="b"/>
              <a:pathLst>
                <a:path w="18414" h="92709">
                  <a:moveTo>
                    <a:pt x="0" y="92125"/>
                  </a:moveTo>
                  <a:lnTo>
                    <a:pt x="18067" y="9212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921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/>
          <p:nvPr/>
        </p:nvSpPr>
        <p:spPr>
          <a:xfrm>
            <a:off x="3271837" y="11773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120376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497636"/>
            <a:ext cx="18415" cy="257175"/>
          </a:xfrm>
          <a:custGeom>
            <a:avLst/>
            <a:gdLst/>
            <a:ahLst/>
            <a:cxnLst/>
            <a:rect l="l" t="t" r="r" b="b"/>
            <a:pathLst>
              <a:path w="18414" h="257175">
                <a:moveTo>
                  <a:pt x="0" y="257124"/>
                </a:moveTo>
                <a:lnTo>
                  <a:pt x="18067" y="257124"/>
                </a:lnTo>
                <a:lnTo>
                  <a:pt x="18067" y="0"/>
                </a:lnTo>
                <a:lnTo>
                  <a:pt x="0" y="0"/>
                </a:lnTo>
                <a:lnTo>
                  <a:pt x="0" y="257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12920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653262"/>
            <a:ext cx="18415" cy="199390"/>
          </a:xfrm>
          <a:custGeom>
            <a:avLst/>
            <a:gdLst/>
            <a:ahLst/>
            <a:cxnLst/>
            <a:rect l="l" t="t" r="r" b="b"/>
            <a:pathLst>
              <a:path w="18415" h="199390">
                <a:moveTo>
                  <a:pt x="0" y="0"/>
                </a:moveTo>
                <a:lnTo>
                  <a:pt x="18067" y="0"/>
                </a:lnTo>
                <a:lnTo>
                  <a:pt x="18067" y="199072"/>
                </a:lnTo>
                <a:lnTo>
                  <a:pt x="0" y="19907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843301"/>
            <a:ext cx="1061720" cy="259715"/>
            <a:chOff x="712034" y="843301"/>
            <a:chExt cx="1061720" cy="259715"/>
          </a:xfrm>
        </p:grpSpPr>
        <p:sp>
          <p:nvSpPr>
            <p:cNvPr id="19" name="object 19"/>
            <p:cNvSpPr/>
            <p:nvPr/>
          </p:nvSpPr>
          <p:spPr>
            <a:xfrm>
              <a:off x="1242809" y="1008456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20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852335"/>
              <a:ext cx="1043940" cy="156210"/>
            </a:xfrm>
            <a:custGeom>
              <a:avLst/>
              <a:gdLst/>
              <a:ahLst/>
              <a:cxnLst/>
              <a:rect l="l" t="t" r="r" b="b"/>
              <a:pathLst>
                <a:path w="1043939" h="156209">
                  <a:moveTo>
                    <a:pt x="1043482" y="156121"/>
                  </a:moveTo>
                  <a:lnTo>
                    <a:pt x="0" y="1561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5612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52335"/>
              <a:ext cx="1043940" cy="156210"/>
            </a:xfrm>
            <a:custGeom>
              <a:avLst/>
              <a:gdLst/>
              <a:ahLst/>
              <a:cxnLst/>
              <a:rect l="l" t="t" r="r" b="b"/>
              <a:pathLst>
                <a:path w="1043939" h="156209">
                  <a:moveTo>
                    <a:pt x="0" y="0"/>
                  </a:moveTo>
                  <a:lnTo>
                    <a:pt x="1043482" y="0"/>
                  </a:lnTo>
                  <a:lnTo>
                    <a:pt x="1043482" y="156121"/>
                  </a:lnTo>
                  <a:lnTo>
                    <a:pt x="0" y="1561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614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805903"/>
            <a:ext cx="18415" cy="122555"/>
          </a:xfrm>
          <a:custGeom>
            <a:avLst/>
            <a:gdLst/>
            <a:ahLst/>
            <a:cxnLst/>
            <a:rect l="l" t="t" r="r" b="b"/>
            <a:pathLst>
              <a:path w="18414" h="122555">
                <a:moveTo>
                  <a:pt x="0" y="0"/>
                </a:moveTo>
                <a:lnTo>
                  <a:pt x="18067" y="0"/>
                </a:lnTo>
                <a:lnTo>
                  <a:pt x="18067" y="122288"/>
                </a:lnTo>
                <a:lnTo>
                  <a:pt x="0" y="1222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919158"/>
            <a:ext cx="1061720" cy="320040"/>
            <a:chOff x="1871455" y="919158"/>
            <a:chExt cx="1061720" cy="320040"/>
          </a:xfrm>
        </p:grpSpPr>
        <p:sp>
          <p:nvSpPr>
            <p:cNvPr id="25" name="object 25"/>
            <p:cNvSpPr/>
            <p:nvPr/>
          </p:nvSpPr>
          <p:spPr>
            <a:xfrm>
              <a:off x="2402281" y="122341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522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928192"/>
              <a:ext cx="1043940" cy="295275"/>
            </a:xfrm>
            <a:custGeom>
              <a:avLst/>
              <a:gdLst/>
              <a:ahLst/>
              <a:cxnLst/>
              <a:rect l="l" t="t" r="r" b="b"/>
              <a:pathLst>
                <a:path w="1043939" h="295275">
                  <a:moveTo>
                    <a:pt x="1043533" y="295224"/>
                  </a:moveTo>
                  <a:lnTo>
                    <a:pt x="0" y="29522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522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28192"/>
              <a:ext cx="1043940" cy="295275"/>
            </a:xfrm>
            <a:custGeom>
              <a:avLst/>
              <a:gdLst/>
              <a:ahLst/>
              <a:cxnLst/>
              <a:rect l="l" t="t" r="r" b="b"/>
              <a:pathLst>
                <a:path w="1043939" h="295275">
                  <a:moveTo>
                    <a:pt x="0" y="0"/>
                  </a:moveTo>
                  <a:lnTo>
                    <a:pt x="1043533" y="0"/>
                  </a:lnTo>
                  <a:lnTo>
                    <a:pt x="1043533" y="295224"/>
                  </a:lnTo>
                  <a:lnTo>
                    <a:pt x="0" y="2952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409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1016292"/>
            <a:ext cx="1061720" cy="165735"/>
            <a:chOff x="3030927" y="1016292"/>
            <a:chExt cx="1061720" cy="165735"/>
          </a:xfrm>
        </p:grpSpPr>
        <p:sp>
          <p:nvSpPr>
            <p:cNvPr id="30" name="object 30"/>
            <p:cNvSpPr/>
            <p:nvPr/>
          </p:nvSpPr>
          <p:spPr>
            <a:xfrm>
              <a:off x="3552668" y="1016292"/>
              <a:ext cx="18415" cy="92710"/>
            </a:xfrm>
            <a:custGeom>
              <a:avLst/>
              <a:gdLst/>
              <a:ahLst/>
              <a:cxnLst/>
              <a:rect l="l" t="t" r="r" b="b"/>
              <a:pathLst>
                <a:path w="18414" h="92709">
                  <a:moveTo>
                    <a:pt x="0" y="0"/>
                  </a:moveTo>
                  <a:lnTo>
                    <a:pt x="18067" y="0"/>
                  </a:lnTo>
                  <a:lnTo>
                    <a:pt x="18067" y="92125"/>
                  </a:lnTo>
                  <a:lnTo>
                    <a:pt x="0" y="92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1108417"/>
              <a:ext cx="1043940" cy="64769"/>
            </a:xfrm>
            <a:custGeom>
              <a:avLst/>
              <a:gdLst/>
              <a:ahLst/>
              <a:cxnLst/>
              <a:rect l="l" t="t" r="r" b="b"/>
              <a:pathLst>
                <a:path w="1043939" h="64769">
                  <a:moveTo>
                    <a:pt x="1043482" y="64439"/>
                  </a:moveTo>
                  <a:lnTo>
                    <a:pt x="0" y="644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443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108417"/>
              <a:ext cx="1043940" cy="64769"/>
            </a:xfrm>
            <a:custGeom>
              <a:avLst/>
              <a:gdLst/>
              <a:ahLst/>
              <a:cxnLst/>
              <a:rect l="l" t="t" r="r" b="b"/>
              <a:pathLst>
                <a:path w="1043939" h="64769">
                  <a:moveTo>
                    <a:pt x="0" y="0"/>
                  </a:moveTo>
                  <a:lnTo>
                    <a:pt x="1043482" y="0"/>
                  </a:lnTo>
                  <a:lnTo>
                    <a:pt x="1043482" y="64439"/>
                  </a:lnTo>
                  <a:lnTo>
                    <a:pt x="0" y="644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346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497636"/>
            <a:ext cx="18415" cy="257175"/>
          </a:xfrm>
          <a:custGeom>
            <a:avLst/>
            <a:gdLst/>
            <a:ahLst/>
            <a:cxnLst/>
            <a:rect l="l" t="t" r="r" b="b"/>
            <a:pathLst>
              <a:path w="18414" h="257175">
                <a:moveTo>
                  <a:pt x="0" y="0"/>
                </a:moveTo>
                <a:lnTo>
                  <a:pt x="18067" y="0"/>
                </a:lnTo>
                <a:lnTo>
                  <a:pt x="18067" y="257124"/>
                </a:lnTo>
                <a:lnTo>
                  <a:pt x="0" y="2571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745727"/>
            <a:ext cx="1061720" cy="546735"/>
            <a:chOff x="4190348" y="745727"/>
            <a:chExt cx="1061720" cy="546735"/>
          </a:xfrm>
        </p:grpSpPr>
        <p:sp>
          <p:nvSpPr>
            <p:cNvPr id="36" name="object 36"/>
            <p:cNvSpPr/>
            <p:nvPr/>
          </p:nvSpPr>
          <p:spPr>
            <a:xfrm>
              <a:off x="4721123" y="1203769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3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754761"/>
              <a:ext cx="1043940" cy="449580"/>
            </a:xfrm>
            <a:custGeom>
              <a:avLst/>
              <a:gdLst/>
              <a:ahLst/>
              <a:cxnLst/>
              <a:rect l="l" t="t" r="r" b="b"/>
              <a:pathLst>
                <a:path w="1043939" h="449580">
                  <a:moveTo>
                    <a:pt x="1043533" y="449008"/>
                  </a:moveTo>
                  <a:lnTo>
                    <a:pt x="0" y="44900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900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754761"/>
              <a:ext cx="1043940" cy="449580"/>
            </a:xfrm>
            <a:custGeom>
              <a:avLst/>
              <a:gdLst/>
              <a:ahLst/>
              <a:cxnLst/>
              <a:rect l="l" t="t" r="r" b="b"/>
              <a:pathLst>
                <a:path w="1043939" h="449580">
                  <a:moveTo>
                    <a:pt x="0" y="0"/>
                  </a:moveTo>
                  <a:lnTo>
                    <a:pt x="1043533" y="0"/>
                  </a:lnTo>
                  <a:lnTo>
                    <a:pt x="1043533" y="449008"/>
                  </a:lnTo>
                  <a:lnTo>
                    <a:pt x="0" y="4490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251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208558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461731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281087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9" y="1440736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716433"/>
            <a:ext cx="74306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8537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64"/>
                </a:moveTo>
                <a:lnTo>
                  <a:pt x="70243" y="35064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0230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1097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94531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347116"/>
              <a:ext cx="34925" cy="3778250"/>
            </a:xfrm>
            <a:custGeom>
              <a:avLst/>
              <a:gdLst/>
              <a:ahLst/>
              <a:cxnLst/>
              <a:rect l="l" t="t" r="r" b="b"/>
              <a:pathLst>
                <a:path w="34925" h="3778250">
                  <a:moveTo>
                    <a:pt x="0" y="3777856"/>
                  </a:moveTo>
                  <a:lnTo>
                    <a:pt x="34772" y="3777856"/>
                  </a:lnTo>
                </a:path>
                <a:path w="34925" h="3778250">
                  <a:moveTo>
                    <a:pt x="0" y="3022307"/>
                  </a:moveTo>
                  <a:lnTo>
                    <a:pt x="34772" y="3022307"/>
                  </a:lnTo>
                </a:path>
                <a:path w="34925" h="3778250">
                  <a:moveTo>
                    <a:pt x="0" y="2266696"/>
                  </a:moveTo>
                  <a:lnTo>
                    <a:pt x="34772" y="2266696"/>
                  </a:lnTo>
                </a:path>
                <a:path w="34925" h="3778250">
                  <a:moveTo>
                    <a:pt x="0" y="1511147"/>
                  </a:moveTo>
                  <a:lnTo>
                    <a:pt x="34772" y="1511147"/>
                  </a:lnTo>
                </a:path>
                <a:path w="34925" h="3778250">
                  <a:moveTo>
                    <a:pt x="0" y="755548"/>
                  </a:moveTo>
                  <a:lnTo>
                    <a:pt x="34772" y="755548"/>
                  </a:lnTo>
                </a:path>
                <a:path w="34925" h="37782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2609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9144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341600" y="4324542"/>
            <a:ext cx="55767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5053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7497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9941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0"/>
            <a:ext cx="44367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00760">
              <a:lnSpc>
                <a:spcPts val="1964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1-palmitoyl-2-oleoyl-</a:t>
            </a:r>
            <a:r>
              <a:rPr sz="1650" dirty="0">
                <a:latin typeface="Arial"/>
                <a:cs typeface="Arial"/>
              </a:rPr>
              <a:t>GPG</a:t>
            </a:r>
            <a:r>
              <a:rPr sz="1650" spc="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(16:0/18:1)</a:t>
            </a:r>
            <a:endParaRPr sz="1650">
              <a:latin typeface="Arial"/>
              <a:cs typeface="Arial"/>
            </a:endParaRPr>
          </a:p>
          <a:p>
            <a:pPr marL="12700">
              <a:lnSpc>
                <a:spcPts val="1365"/>
              </a:lnSpc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952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95274"/>
            <a:ext cx="18415" cy="180975"/>
          </a:xfrm>
          <a:custGeom>
            <a:avLst/>
            <a:gdLst/>
            <a:ahLst/>
            <a:cxnLst/>
            <a:rect l="l" t="t" r="r" b="b"/>
            <a:pathLst>
              <a:path w="18415" h="180975">
                <a:moveTo>
                  <a:pt x="0" y="180632"/>
                </a:moveTo>
                <a:lnTo>
                  <a:pt x="18067" y="180632"/>
                </a:lnTo>
                <a:lnTo>
                  <a:pt x="18067" y="0"/>
                </a:lnTo>
                <a:lnTo>
                  <a:pt x="0" y="0"/>
                </a:lnTo>
                <a:lnTo>
                  <a:pt x="0" y="1806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33194"/>
            <a:ext cx="0" cy="377825"/>
          </a:xfrm>
          <a:custGeom>
            <a:avLst/>
            <a:gdLst/>
            <a:ahLst/>
            <a:cxnLst/>
            <a:rect l="l" t="t" r="r" b="b"/>
            <a:pathLst>
              <a:path h="377825">
                <a:moveTo>
                  <a:pt x="0" y="0"/>
                </a:moveTo>
                <a:lnTo>
                  <a:pt x="0" y="37772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0109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086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32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49436"/>
            <a:ext cx="0" cy="193675"/>
          </a:xfrm>
          <a:custGeom>
            <a:avLst/>
            <a:gdLst/>
            <a:ahLst/>
            <a:cxnLst/>
            <a:rect l="l" t="t" r="r" b="b"/>
            <a:pathLst>
              <a:path h="193675">
                <a:moveTo>
                  <a:pt x="0" y="0"/>
                </a:moveTo>
                <a:lnTo>
                  <a:pt x="0" y="1935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13198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429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693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55367"/>
            <a:ext cx="0" cy="258445"/>
          </a:xfrm>
          <a:custGeom>
            <a:avLst/>
            <a:gdLst/>
            <a:ahLst/>
            <a:cxnLst/>
            <a:rect l="l" t="t" r="r" b="b"/>
            <a:pathLst>
              <a:path h="258444">
                <a:moveTo>
                  <a:pt x="0" y="0"/>
                </a:moveTo>
                <a:lnTo>
                  <a:pt x="0" y="2583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6938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4" h="288289">
                <a:moveTo>
                  <a:pt x="0" y="287985"/>
                </a:moveTo>
                <a:lnTo>
                  <a:pt x="18067" y="287985"/>
                </a:lnTo>
                <a:lnTo>
                  <a:pt x="18067" y="0"/>
                </a:lnTo>
                <a:lnTo>
                  <a:pt x="0" y="0"/>
                </a:lnTo>
                <a:lnTo>
                  <a:pt x="0" y="2879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3136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63510"/>
            <a:ext cx="0" cy="697865"/>
          </a:xfrm>
          <a:custGeom>
            <a:avLst/>
            <a:gdLst/>
            <a:ahLst/>
            <a:cxnLst/>
            <a:rect l="l" t="t" r="r" b="b"/>
            <a:pathLst>
              <a:path h="697864">
                <a:moveTo>
                  <a:pt x="0" y="0"/>
                </a:moveTo>
                <a:lnTo>
                  <a:pt x="0" y="6976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255270"/>
          </a:xfrm>
          <a:custGeom>
            <a:avLst/>
            <a:gdLst/>
            <a:ahLst/>
            <a:cxnLst/>
            <a:rect l="l" t="t" r="r" b="b"/>
            <a:pathLst>
              <a:path w="18414" h="255270">
                <a:moveTo>
                  <a:pt x="0" y="254685"/>
                </a:moveTo>
                <a:lnTo>
                  <a:pt x="18067" y="254685"/>
                </a:lnTo>
                <a:lnTo>
                  <a:pt x="18067" y="0"/>
                </a:lnTo>
                <a:lnTo>
                  <a:pt x="0" y="0"/>
                </a:lnTo>
                <a:lnTo>
                  <a:pt x="0" y="2546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611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695274"/>
            <a:ext cx="18415" cy="180975"/>
          </a:xfrm>
          <a:custGeom>
            <a:avLst/>
            <a:gdLst/>
            <a:ahLst/>
            <a:cxnLst/>
            <a:rect l="l" t="t" r="r" b="b"/>
            <a:pathLst>
              <a:path w="18415" h="180975">
                <a:moveTo>
                  <a:pt x="0" y="0"/>
                </a:moveTo>
                <a:lnTo>
                  <a:pt x="18067" y="0"/>
                </a:lnTo>
                <a:lnTo>
                  <a:pt x="18067" y="180632"/>
                </a:lnTo>
                <a:lnTo>
                  <a:pt x="0" y="1806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66872"/>
            <a:ext cx="1061720" cy="1144270"/>
            <a:chOff x="712034" y="866872"/>
            <a:chExt cx="1061720" cy="1144270"/>
          </a:xfrm>
        </p:grpSpPr>
        <p:sp>
          <p:nvSpPr>
            <p:cNvPr id="20" name="object 20"/>
            <p:cNvSpPr/>
            <p:nvPr/>
          </p:nvSpPr>
          <p:spPr>
            <a:xfrm>
              <a:off x="1242809" y="1633194"/>
              <a:ext cx="0" cy="377825"/>
            </a:xfrm>
            <a:custGeom>
              <a:avLst/>
              <a:gdLst/>
              <a:ahLst/>
              <a:cxnLst/>
              <a:rect l="l" t="t" r="r" b="b"/>
              <a:pathLst>
                <a:path h="377825">
                  <a:moveTo>
                    <a:pt x="0" y="0"/>
                  </a:moveTo>
                  <a:lnTo>
                    <a:pt x="0" y="3777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75906"/>
              <a:ext cx="1043940" cy="757555"/>
            </a:xfrm>
            <a:custGeom>
              <a:avLst/>
              <a:gdLst/>
              <a:ahLst/>
              <a:cxnLst/>
              <a:rect l="l" t="t" r="r" b="b"/>
              <a:pathLst>
                <a:path w="1043939" h="757555">
                  <a:moveTo>
                    <a:pt x="1043482" y="757288"/>
                  </a:moveTo>
                  <a:lnTo>
                    <a:pt x="0" y="75728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5728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75906"/>
              <a:ext cx="1043940" cy="757555"/>
            </a:xfrm>
            <a:custGeom>
              <a:avLst/>
              <a:gdLst/>
              <a:ahLst/>
              <a:cxnLst/>
              <a:rect l="l" t="t" r="r" b="b"/>
              <a:pathLst>
                <a:path w="1043939" h="757555">
                  <a:moveTo>
                    <a:pt x="0" y="0"/>
                  </a:moveTo>
                  <a:lnTo>
                    <a:pt x="1043482" y="0"/>
                  </a:lnTo>
                  <a:lnTo>
                    <a:pt x="1043482" y="757288"/>
                  </a:lnTo>
                  <a:lnTo>
                    <a:pt x="0" y="7572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8736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1811083"/>
            <a:ext cx="0" cy="4445"/>
          </a:xfrm>
          <a:custGeom>
            <a:avLst/>
            <a:gdLst/>
            <a:ahLst/>
            <a:cxnLst/>
            <a:rect l="l" t="t" r="r" b="b"/>
            <a:pathLst>
              <a:path h="4444">
                <a:moveTo>
                  <a:pt x="0" y="4229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806278"/>
            <a:ext cx="1061720" cy="537210"/>
            <a:chOff x="1871455" y="1806278"/>
            <a:chExt cx="1061720" cy="537210"/>
          </a:xfrm>
        </p:grpSpPr>
        <p:sp>
          <p:nvSpPr>
            <p:cNvPr id="26" name="object 26"/>
            <p:cNvSpPr/>
            <p:nvPr/>
          </p:nvSpPr>
          <p:spPr>
            <a:xfrm>
              <a:off x="2402281" y="2149424"/>
              <a:ext cx="0" cy="193675"/>
            </a:xfrm>
            <a:custGeom>
              <a:avLst/>
              <a:gdLst/>
              <a:ahLst/>
              <a:cxnLst/>
              <a:rect l="l" t="t" r="r" b="b"/>
              <a:pathLst>
                <a:path h="193675">
                  <a:moveTo>
                    <a:pt x="0" y="0"/>
                  </a:moveTo>
                  <a:lnTo>
                    <a:pt x="0" y="1935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15312"/>
              <a:ext cx="1043940" cy="334645"/>
            </a:xfrm>
            <a:custGeom>
              <a:avLst/>
              <a:gdLst/>
              <a:ahLst/>
              <a:cxnLst/>
              <a:rect l="l" t="t" r="r" b="b"/>
              <a:pathLst>
                <a:path w="1043939" h="334644">
                  <a:moveTo>
                    <a:pt x="1043533" y="334124"/>
                  </a:moveTo>
                  <a:lnTo>
                    <a:pt x="0" y="33412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412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815312"/>
              <a:ext cx="1043940" cy="334645"/>
            </a:xfrm>
            <a:custGeom>
              <a:avLst/>
              <a:gdLst/>
              <a:ahLst/>
              <a:cxnLst/>
              <a:rect l="l" t="t" r="r" b="b"/>
              <a:pathLst>
                <a:path w="1043939" h="334644">
                  <a:moveTo>
                    <a:pt x="0" y="0"/>
                  </a:moveTo>
                  <a:lnTo>
                    <a:pt x="1043533" y="0"/>
                  </a:lnTo>
                  <a:lnTo>
                    <a:pt x="1043533" y="334124"/>
                  </a:lnTo>
                  <a:lnTo>
                    <a:pt x="0" y="3341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679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56938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4" h="288289">
                <a:moveTo>
                  <a:pt x="0" y="0"/>
                </a:moveTo>
                <a:lnTo>
                  <a:pt x="18067" y="0"/>
                </a:lnTo>
                <a:lnTo>
                  <a:pt x="18067" y="287985"/>
                </a:lnTo>
                <a:lnTo>
                  <a:pt x="0" y="2879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48341"/>
            <a:ext cx="1061720" cy="465455"/>
            <a:chOff x="3030927" y="1848341"/>
            <a:chExt cx="1061720" cy="465455"/>
          </a:xfrm>
        </p:grpSpPr>
        <p:sp>
          <p:nvSpPr>
            <p:cNvPr id="32" name="object 32"/>
            <p:cNvSpPr/>
            <p:nvPr/>
          </p:nvSpPr>
          <p:spPr>
            <a:xfrm>
              <a:off x="3561702" y="2055368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0"/>
                  </a:moveTo>
                  <a:lnTo>
                    <a:pt x="0" y="2583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57375"/>
              <a:ext cx="1043940" cy="198120"/>
            </a:xfrm>
            <a:custGeom>
              <a:avLst/>
              <a:gdLst/>
              <a:ahLst/>
              <a:cxnLst/>
              <a:rect l="l" t="t" r="r" b="b"/>
              <a:pathLst>
                <a:path w="1043939" h="198119">
                  <a:moveTo>
                    <a:pt x="1043482" y="197993"/>
                  </a:moveTo>
                  <a:lnTo>
                    <a:pt x="0" y="19799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9799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57375"/>
              <a:ext cx="1043940" cy="198120"/>
            </a:xfrm>
            <a:custGeom>
              <a:avLst/>
              <a:gdLst/>
              <a:ahLst/>
              <a:cxnLst/>
              <a:rect l="l" t="t" r="r" b="b"/>
              <a:pathLst>
                <a:path w="1043939" h="198119">
                  <a:moveTo>
                    <a:pt x="0" y="0"/>
                  </a:moveTo>
                  <a:lnTo>
                    <a:pt x="1043482" y="0"/>
                  </a:lnTo>
                  <a:lnTo>
                    <a:pt x="1043482" y="197993"/>
                  </a:lnTo>
                  <a:lnTo>
                    <a:pt x="0" y="1979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114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255270"/>
          </a:xfrm>
          <a:custGeom>
            <a:avLst/>
            <a:gdLst/>
            <a:ahLst/>
            <a:cxnLst/>
            <a:rect l="l" t="t" r="r" b="b"/>
            <a:pathLst>
              <a:path w="18414" h="255270">
                <a:moveTo>
                  <a:pt x="0" y="0"/>
                </a:moveTo>
                <a:lnTo>
                  <a:pt x="18067" y="0"/>
                </a:lnTo>
                <a:lnTo>
                  <a:pt x="18067" y="254685"/>
                </a:lnTo>
                <a:lnTo>
                  <a:pt x="0" y="2546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743288"/>
            <a:ext cx="1061720" cy="1318260"/>
            <a:chOff x="4190348" y="743288"/>
            <a:chExt cx="1061720" cy="1318260"/>
          </a:xfrm>
        </p:grpSpPr>
        <p:sp>
          <p:nvSpPr>
            <p:cNvPr id="38" name="object 38"/>
            <p:cNvSpPr/>
            <p:nvPr/>
          </p:nvSpPr>
          <p:spPr>
            <a:xfrm>
              <a:off x="4721123" y="1363510"/>
              <a:ext cx="0" cy="697865"/>
            </a:xfrm>
            <a:custGeom>
              <a:avLst/>
              <a:gdLst/>
              <a:ahLst/>
              <a:cxnLst/>
              <a:rect l="l" t="t" r="r" b="b"/>
              <a:pathLst>
                <a:path h="697864">
                  <a:moveTo>
                    <a:pt x="0" y="0"/>
                  </a:moveTo>
                  <a:lnTo>
                    <a:pt x="0" y="6976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752322"/>
              <a:ext cx="1043940" cy="611505"/>
            </a:xfrm>
            <a:custGeom>
              <a:avLst/>
              <a:gdLst/>
              <a:ahLst/>
              <a:cxnLst/>
              <a:rect l="l" t="t" r="r" b="b"/>
              <a:pathLst>
                <a:path w="1043939" h="611505">
                  <a:moveTo>
                    <a:pt x="1043533" y="611187"/>
                  </a:moveTo>
                  <a:lnTo>
                    <a:pt x="0" y="6111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1118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752322"/>
              <a:ext cx="1043940" cy="611505"/>
            </a:xfrm>
            <a:custGeom>
              <a:avLst/>
              <a:gdLst/>
              <a:ahLst/>
              <a:cxnLst/>
              <a:rect l="l" t="t" r="r" b="b"/>
              <a:pathLst>
                <a:path w="1043939" h="611505">
                  <a:moveTo>
                    <a:pt x="0" y="0"/>
                  </a:moveTo>
                  <a:lnTo>
                    <a:pt x="1043533" y="0"/>
                  </a:lnTo>
                  <a:lnTo>
                    <a:pt x="1043533" y="611187"/>
                  </a:lnTo>
                  <a:lnTo>
                    <a:pt x="0" y="6111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8751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895080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600351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24043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8369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9647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01371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411416"/>
              <a:ext cx="34925" cy="3714115"/>
            </a:xfrm>
            <a:custGeom>
              <a:avLst/>
              <a:gdLst/>
              <a:ahLst/>
              <a:cxnLst/>
              <a:rect l="l" t="t" r="r" b="b"/>
              <a:pathLst>
                <a:path w="34925" h="3714115">
                  <a:moveTo>
                    <a:pt x="0" y="3713556"/>
                  </a:moveTo>
                  <a:lnTo>
                    <a:pt x="34772" y="3713556"/>
                  </a:lnTo>
                </a:path>
                <a:path w="34925" h="3714115">
                  <a:moveTo>
                    <a:pt x="0" y="2475699"/>
                  </a:moveTo>
                  <a:lnTo>
                    <a:pt x="34772" y="2475699"/>
                  </a:lnTo>
                </a:path>
                <a:path w="34925" h="3714115">
                  <a:moveTo>
                    <a:pt x="0" y="1237843"/>
                  </a:moveTo>
                  <a:lnTo>
                    <a:pt x="34772" y="1237843"/>
                  </a:lnTo>
                </a:path>
                <a:path w="34925" h="37141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786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685801" y="4324542"/>
            <a:ext cx="87513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7513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33012" y="4324542"/>
            <a:ext cx="5662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407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3028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29816" y="0"/>
            <a:ext cx="27031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1,2-dioleoyl-</a:t>
            </a:r>
            <a:r>
              <a:rPr sz="1650" dirty="0">
                <a:latin typeface="Arial"/>
                <a:cs typeface="Arial"/>
              </a:rPr>
              <a:t>GPG</a:t>
            </a:r>
            <a:r>
              <a:rPr sz="1650" spc="5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(18:1/18:1)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570865"/>
          </a:xfrm>
          <a:custGeom>
            <a:avLst/>
            <a:gdLst/>
            <a:ahLst/>
            <a:cxnLst/>
            <a:rect l="l" t="t" r="r" b="b"/>
            <a:pathLst>
              <a:path w="18415" h="570865">
                <a:moveTo>
                  <a:pt x="0" y="570801"/>
                </a:moveTo>
                <a:lnTo>
                  <a:pt x="18067" y="570801"/>
                </a:lnTo>
                <a:lnTo>
                  <a:pt x="18067" y="0"/>
                </a:lnTo>
                <a:lnTo>
                  <a:pt x="0" y="0"/>
                </a:lnTo>
                <a:lnTo>
                  <a:pt x="0" y="5708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78000"/>
            <a:ext cx="0" cy="405130"/>
          </a:xfrm>
          <a:custGeom>
            <a:avLst/>
            <a:gdLst/>
            <a:ahLst/>
            <a:cxnLst/>
            <a:rect l="l" t="t" r="r" b="b"/>
            <a:pathLst>
              <a:path h="405130">
                <a:moveTo>
                  <a:pt x="0" y="0"/>
                </a:moveTo>
                <a:lnTo>
                  <a:pt x="0" y="4046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826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212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46300"/>
            <a:ext cx="0" cy="259079"/>
          </a:xfrm>
          <a:custGeom>
            <a:avLst/>
            <a:gdLst/>
            <a:ahLst/>
            <a:cxnLst/>
            <a:rect l="l" t="t" r="r" b="b"/>
            <a:pathLst>
              <a:path h="259080">
                <a:moveTo>
                  <a:pt x="0" y="0"/>
                </a:moveTo>
                <a:lnTo>
                  <a:pt x="0" y="2587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21218"/>
            <a:ext cx="18415" cy="106045"/>
          </a:xfrm>
          <a:custGeom>
            <a:avLst/>
            <a:gdLst/>
            <a:ahLst/>
            <a:cxnLst/>
            <a:rect l="l" t="t" r="r" b="b"/>
            <a:pathLst>
              <a:path w="18414" h="106044">
                <a:moveTo>
                  <a:pt x="0" y="105473"/>
                </a:moveTo>
                <a:lnTo>
                  <a:pt x="18067" y="105473"/>
                </a:lnTo>
                <a:lnTo>
                  <a:pt x="18067" y="0"/>
                </a:lnTo>
                <a:lnTo>
                  <a:pt x="0" y="0"/>
                </a:lnTo>
                <a:lnTo>
                  <a:pt x="0" y="1054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050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528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59025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2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52828"/>
            <a:ext cx="18415" cy="238125"/>
          </a:xfrm>
          <a:custGeom>
            <a:avLst/>
            <a:gdLst/>
            <a:ahLst/>
            <a:cxnLst/>
            <a:rect l="l" t="t" r="r" b="b"/>
            <a:pathLst>
              <a:path w="18414" h="238125">
                <a:moveTo>
                  <a:pt x="0" y="237871"/>
                </a:moveTo>
                <a:lnTo>
                  <a:pt x="18067" y="237871"/>
                </a:lnTo>
                <a:lnTo>
                  <a:pt x="18067" y="0"/>
                </a:lnTo>
                <a:lnTo>
                  <a:pt x="0" y="0"/>
                </a:lnTo>
                <a:lnTo>
                  <a:pt x="0" y="237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362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931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708492"/>
            <a:ext cx="0" cy="76835"/>
          </a:xfrm>
          <a:custGeom>
            <a:avLst/>
            <a:gdLst/>
            <a:ahLst/>
            <a:cxnLst/>
            <a:rect l="l" t="t" r="r" b="b"/>
            <a:pathLst>
              <a:path h="76835">
                <a:moveTo>
                  <a:pt x="0" y="0"/>
                </a:moveTo>
                <a:lnTo>
                  <a:pt x="0" y="765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93165"/>
            <a:ext cx="18415" cy="422909"/>
          </a:xfrm>
          <a:custGeom>
            <a:avLst/>
            <a:gdLst/>
            <a:ahLst/>
            <a:cxnLst/>
            <a:rect l="l" t="t" r="r" b="b"/>
            <a:pathLst>
              <a:path w="18414" h="422909">
                <a:moveTo>
                  <a:pt x="0" y="422668"/>
                </a:moveTo>
                <a:lnTo>
                  <a:pt x="18067" y="422668"/>
                </a:lnTo>
                <a:lnTo>
                  <a:pt x="18067" y="0"/>
                </a:lnTo>
                <a:lnTo>
                  <a:pt x="0" y="0"/>
                </a:lnTo>
                <a:lnTo>
                  <a:pt x="0" y="4226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7850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570865"/>
          </a:xfrm>
          <a:custGeom>
            <a:avLst/>
            <a:gdLst/>
            <a:ahLst/>
            <a:cxnLst/>
            <a:rect l="l" t="t" r="r" b="b"/>
            <a:pathLst>
              <a:path w="18415" h="570865">
                <a:moveTo>
                  <a:pt x="0" y="0"/>
                </a:moveTo>
                <a:lnTo>
                  <a:pt x="18067" y="0"/>
                </a:lnTo>
                <a:lnTo>
                  <a:pt x="18067" y="570801"/>
                </a:lnTo>
                <a:lnTo>
                  <a:pt x="0" y="5708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59404"/>
            <a:ext cx="1061720" cy="1123315"/>
            <a:chOff x="712034" y="1059404"/>
            <a:chExt cx="1061720" cy="1123315"/>
          </a:xfrm>
        </p:grpSpPr>
        <p:sp>
          <p:nvSpPr>
            <p:cNvPr id="20" name="object 20"/>
            <p:cNvSpPr/>
            <p:nvPr/>
          </p:nvSpPr>
          <p:spPr>
            <a:xfrm>
              <a:off x="1242809" y="1777999"/>
              <a:ext cx="0" cy="405130"/>
            </a:xfrm>
            <a:custGeom>
              <a:avLst/>
              <a:gdLst/>
              <a:ahLst/>
              <a:cxnLst/>
              <a:rect l="l" t="t" r="r" b="b"/>
              <a:pathLst>
                <a:path h="405130">
                  <a:moveTo>
                    <a:pt x="0" y="0"/>
                  </a:moveTo>
                  <a:lnTo>
                    <a:pt x="0" y="4046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68438"/>
              <a:ext cx="1043940" cy="709930"/>
            </a:xfrm>
            <a:custGeom>
              <a:avLst/>
              <a:gdLst/>
              <a:ahLst/>
              <a:cxnLst/>
              <a:rect l="l" t="t" r="r" b="b"/>
              <a:pathLst>
                <a:path w="1043939" h="709930">
                  <a:moveTo>
                    <a:pt x="1043482" y="709561"/>
                  </a:moveTo>
                  <a:lnTo>
                    <a:pt x="0" y="70956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0956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68438"/>
              <a:ext cx="1043940" cy="709930"/>
            </a:xfrm>
            <a:custGeom>
              <a:avLst/>
              <a:gdLst/>
              <a:ahLst/>
              <a:cxnLst/>
              <a:rect l="l" t="t" r="r" b="b"/>
              <a:pathLst>
                <a:path w="1043939" h="709930">
                  <a:moveTo>
                    <a:pt x="0" y="0"/>
                  </a:moveTo>
                  <a:lnTo>
                    <a:pt x="1043482" y="0"/>
                  </a:lnTo>
                  <a:lnTo>
                    <a:pt x="1043482" y="709561"/>
                  </a:lnTo>
                  <a:lnTo>
                    <a:pt x="0" y="7095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854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21218"/>
            <a:ext cx="18415" cy="106045"/>
          </a:xfrm>
          <a:custGeom>
            <a:avLst/>
            <a:gdLst/>
            <a:ahLst/>
            <a:cxnLst/>
            <a:rect l="l" t="t" r="r" b="b"/>
            <a:pathLst>
              <a:path w="18414" h="106044">
                <a:moveTo>
                  <a:pt x="0" y="0"/>
                </a:moveTo>
                <a:lnTo>
                  <a:pt x="18067" y="0"/>
                </a:lnTo>
                <a:lnTo>
                  <a:pt x="18067" y="105473"/>
                </a:lnTo>
                <a:lnTo>
                  <a:pt x="0" y="10547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17658"/>
            <a:ext cx="1061720" cy="787400"/>
            <a:chOff x="1871455" y="1617658"/>
            <a:chExt cx="1061720" cy="787400"/>
          </a:xfrm>
        </p:grpSpPr>
        <p:sp>
          <p:nvSpPr>
            <p:cNvPr id="26" name="object 26"/>
            <p:cNvSpPr/>
            <p:nvPr/>
          </p:nvSpPr>
          <p:spPr>
            <a:xfrm>
              <a:off x="2402281" y="2146300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87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26692"/>
              <a:ext cx="1043940" cy="520065"/>
            </a:xfrm>
            <a:custGeom>
              <a:avLst/>
              <a:gdLst/>
              <a:ahLst/>
              <a:cxnLst/>
              <a:rect l="l" t="t" r="r" b="b"/>
              <a:pathLst>
                <a:path w="1043939" h="520064">
                  <a:moveTo>
                    <a:pt x="1043533" y="519607"/>
                  </a:moveTo>
                  <a:lnTo>
                    <a:pt x="0" y="5196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96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26692"/>
              <a:ext cx="1043940" cy="520065"/>
            </a:xfrm>
            <a:custGeom>
              <a:avLst/>
              <a:gdLst/>
              <a:ahLst/>
              <a:cxnLst/>
              <a:rect l="l" t="t" r="r" b="b"/>
              <a:pathLst>
                <a:path w="1043939" h="520064">
                  <a:moveTo>
                    <a:pt x="0" y="0"/>
                  </a:moveTo>
                  <a:lnTo>
                    <a:pt x="1043533" y="0"/>
                  </a:lnTo>
                  <a:lnTo>
                    <a:pt x="1043533" y="519607"/>
                  </a:lnTo>
                  <a:lnTo>
                    <a:pt x="0" y="5196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220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552828"/>
            <a:ext cx="18415" cy="238125"/>
          </a:xfrm>
          <a:custGeom>
            <a:avLst/>
            <a:gdLst/>
            <a:ahLst/>
            <a:cxnLst/>
            <a:rect l="l" t="t" r="r" b="b"/>
            <a:pathLst>
              <a:path w="18414" h="238125">
                <a:moveTo>
                  <a:pt x="0" y="0"/>
                </a:moveTo>
                <a:lnTo>
                  <a:pt x="18067" y="0"/>
                </a:lnTo>
                <a:lnTo>
                  <a:pt x="18067" y="237871"/>
                </a:lnTo>
                <a:lnTo>
                  <a:pt x="0" y="2378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781666"/>
            <a:ext cx="1061720" cy="354965"/>
            <a:chOff x="3030927" y="1781666"/>
            <a:chExt cx="1061720" cy="354965"/>
          </a:xfrm>
        </p:grpSpPr>
        <p:sp>
          <p:nvSpPr>
            <p:cNvPr id="32" name="object 32"/>
            <p:cNvSpPr/>
            <p:nvPr/>
          </p:nvSpPr>
          <p:spPr>
            <a:xfrm>
              <a:off x="3561702" y="1959025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h="177800">
                  <a:moveTo>
                    <a:pt x="0" y="0"/>
                  </a:moveTo>
                  <a:lnTo>
                    <a:pt x="0" y="1772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90700"/>
              <a:ext cx="1043940" cy="168910"/>
            </a:xfrm>
            <a:custGeom>
              <a:avLst/>
              <a:gdLst/>
              <a:ahLst/>
              <a:cxnLst/>
              <a:rect l="l" t="t" r="r" b="b"/>
              <a:pathLst>
                <a:path w="1043939" h="168910">
                  <a:moveTo>
                    <a:pt x="1043482" y="168325"/>
                  </a:moveTo>
                  <a:lnTo>
                    <a:pt x="0" y="16832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832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790700"/>
              <a:ext cx="1043940" cy="168910"/>
            </a:xfrm>
            <a:custGeom>
              <a:avLst/>
              <a:gdLst/>
              <a:ahLst/>
              <a:cxnLst/>
              <a:rect l="l" t="t" r="r" b="b"/>
              <a:pathLst>
                <a:path w="1043939" h="168910">
                  <a:moveTo>
                    <a:pt x="0" y="0"/>
                  </a:moveTo>
                  <a:lnTo>
                    <a:pt x="1043482" y="0"/>
                  </a:lnTo>
                  <a:lnTo>
                    <a:pt x="1043482" y="168325"/>
                  </a:lnTo>
                  <a:lnTo>
                    <a:pt x="0" y="1683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6187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893165"/>
            <a:ext cx="18415" cy="422909"/>
          </a:xfrm>
          <a:custGeom>
            <a:avLst/>
            <a:gdLst/>
            <a:ahLst/>
            <a:cxnLst/>
            <a:rect l="l" t="t" r="r" b="b"/>
            <a:pathLst>
              <a:path w="18414" h="422909">
                <a:moveTo>
                  <a:pt x="0" y="0"/>
                </a:moveTo>
                <a:lnTo>
                  <a:pt x="18067" y="0"/>
                </a:lnTo>
                <a:lnTo>
                  <a:pt x="18067" y="422668"/>
                </a:lnTo>
                <a:lnTo>
                  <a:pt x="0" y="4226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06800"/>
            <a:ext cx="1061720" cy="478790"/>
            <a:chOff x="4190348" y="1306800"/>
            <a:chExt cx="1061720" cy="478790"/>
          </a:xfrm>
        </p:grpSpPr>
        <p:sp>
          <p:nvSpPr>
            <p:cNvPr id="38" name="object 38"/>
            <p:cNvSpPr/>
            <p:nvPr/>
          </p:nvSpPr>
          <p:spPr>
            <a:xfrm>
              <a:off x="4721123" y="1708492"/>
              <a:ext cx="0" cy="76835"/>
            </a:xfrm>
            <a:custGeom>
              <a:avLst/>
              <a:gdLst/>
              <a:ahLst/>
              <a:cxnLst/>
              <a:rect l="l" t="t" r="r" b="b"/>
              <a:pathLst>
                <a:path h="76835">
                  <a:moveTo>
                    <a:pt x="0" y="0"/>
                  </a:moveTo>
                  <a:lnTo>
                    <a:pt x="0" y="7655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15834"/>
              <a:ext cx="1043940" cy="393065"/>
            </a:xfrm>
            <a:custGeom>
              <a:avLst/>
              <a:gdLst/>
              <a:ahLst/>
              <a:cxnLst/>
              <a:rect l="l" t="t" r="r" b="b"/>
              <a:pathLst>
                <a:path w="1043939" h="393064">
                  <a:moveTo>
                    <a:pt x="1043533" y="392658"/>
                  </a:moveTo>
                  <a:lnTo>
                    <a:pt x="0" y="39265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9265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15834"/>
              <a:ext cx="1043940" cy="393065"/>
            </a:xfrm>
            <a:custGeom>
              <a:avLst/>
              <a:gdLst/>
              <a:ahLst/>
              <a:cxnLst/>
              <a:rect l="l" t="t" r="r" b="b"/>
              <a:pathLst>
                <a:path w="1043939" h="393064">
                  <a:moveTo>
                    <a:pt x="0" y="0"/>
                  </a:moveTo>
                  <a:lnTo>
                    <a:pt x="1043533" y="0"/>
                  </a:lnTo>
                  <a:lnTo>
                    <a:pt x="1043533" y="392658"/>
                  </a:lnTo>
                  <a:lnTo>
                    <a:pt x="0" y="3926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715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374630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36907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64"/>
                </a:moveTo>
                <a:lnTo>
                  <a:pt x="70243" y="35064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88396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83033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47181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79881"/>
              <a:ext cx="34925" cy="3545204"/>
            </a:xfrm>
            <a:custGeom>
              <a:avLst/>
              <a:gdLst/>
              <a:ahLst/>
              <a:cxnLst/>
              <a:rect l="l" t="t" r="r" b="b"/>
              <a:pathLst>
                <a:path w="34925" h="3545204">
                  <a:moveTo>
                    <a:pt x="0" y="3545090"/>
                  </a:moveTo>
                  <a:lnTo>
                    <a:pt x="34772" y="3545090"/>
                  </a:lnTo>
                </a:path>
                <a:path w="34925" h="3545204">
                  <a:moveTo>
                    <a:pt x="0" y="2363393"/>
                  </a:moveTo>
                  <a:lnTo>
                    <a:pt x="34772" y="2363393"/>
                  </a:lnTo>
                </a:path>
                <a:path w="34925" h="3545204">
                  <a:moveTo>
                    <a:pt x="0" y="1181696"/>
                  </a:moveTo>
                  <a:lnTo>
                    <a:pt x="34772" y="1181696"/>
                  </a:lnTo>
                </a:path>
                <a:path w="34925" h="35452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347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530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0"/>
            <a:ext cx="4442460" cy="680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5044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1-oleoyl-2-linoleoyl-</a:t>
            </a:r>
            <a:r>
              <a:rPr sz="1650" dirty="0">
                <a:latin typeface="Arial"/>
                <a:cs typeface="Arial"/>
              </a:rPr>
              <a:t>GPG</a:t>
            </a:r>
            <a:r>
              <a:rPr sz="1650" spc="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(18:1/18:2)*</a:t>
            </a:r>
            <a:endParaRPr sz="1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340360"/>
          </a:xfrm>
          <a:custGeom>
            <a:avLst/>
            <a:gdLst/>
            <a:ahLst/>
            <a:cxnLst/>
            <a:rect l="l" t="t" r="r" b="b"/>
            <a:pathLst>
              <a:path w="18415" h="340359">
                <a:moveTo>
                  <a:pt x="0" y="340271"/>
                </a:moveTo>
                <a:lnTo>
                  <a:pt x="18067" y="340271"/>
                </a:lnTo>
                <a:lnTo>
                  <a:pt x="18067" y="0"/>
                </a:lnTo>
                <a:lnTo>
                  <a:pt x="0" y="0"/>
                </a:lnTo>
                <a:lnTo>
                  <a:pt x="0" y="3402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295755"/>
            <a:ext cx="0" cy="299720"/>
          </a:xfrm>
          <a:custGeom>
            <a:avLst/>
            <a:gdLst/>
            <a:ahLst/>
            <a:cxnLst/>
            <a:rect l="l" t="t" r="r" b="b"/>
            <a:pathLst>
              <a:path h="299719">
                <a:moveTo>
                  <a:pt x="0" y="0"/>
                </a:moveTo>
                <a:lnTo>
                  <a:pt x="0" y="2996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5954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253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65249"/>
            <a:ext cx="0" cy="231140"/>
          </a:xfrm>
          <a:custGeom>
            <a:avLst/>
            <a:gdLst/>
            <a:ahLst/>
            <a:cxnLst/>
            <a:rect l="l" t="t" r="r" b="b"/>
            <a:pathLst>
              <a:path h="231139">
                <a:moveTo>
                  <a:pt x="0" y="0"/>
                </a:moveTo>
                <a:lnTo>
                  <a:pt x="0" y="2309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25360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4" h="320040">
                <a:moveTo>
                  <a:pt x="0" y="319633"/>
                </a:moveTo>
                <a:lnTo>
                  <a:pt x="18067" y="319633"/>
                </a:lnTo>
                <a:lnTo>
                  <a:pt x="18067" y="0"/>
                </a:lnTo>
                <a:lnTo>
                  <a:pt x="0" y="0"/>
                </a:lnTo>
                <a:lnTo>
                  <a:pt x="0" y="3196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962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385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97697"/>
            <a:ext cx="0" cy="450215"/>
          </a:xfrm>
          <a:custGeom>
            <a:avLst/>
            <a:gdLst/>
            <a:ahLst/>
            <a:cxnLst/>
            <a:rect l="l" t="t" r="r" b="b"/>
            <a:pathLst>
              <a:path h="450214">
                <a:moveTo>
                  <a:pt x="0" y="0"/>
                </a:moveTo>
                <a:lnTo>
                  <a:pt x="0" y="4496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38517"/>
            <a:ext cx="18415" cy="351790"/>
          </a:xfrm>
          <a:custGeom>
            <a:avLst/>
            <a:gdLst/>
            <a:ahLst/>
            <a:cxnLst/>
            <a:rect l="l" t="t" r="r" b="b"/>
            <a:pathLst>
              <a:path w="18414" h="351790">
                <a:moveTo>
                  <a:pt x="0" y="351434"/>
                </a:moveTo>
                <a:lnTo>
                  <a:pt x="18067" y="351434"/>
                </a:lnTo>
                <a:lnTo>
                  <a:pt x="18067" y="0"/>
                </a:lnTo>
                <a:lnTo>
                  <a:pt x="0" y="0"/>
                </a:lnTo>
                <a:lnTo>
                  <a:pt x="0" y="3514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3473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532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64805"/>
            <a:ext cx="0" cy="410845"/>
          </a:xfrm>
          <a:custGeom>
            <a:avLst/>
            <a:gdLst/>
            <a:ahLst/>
            <a:cxnLst/>
            <a:rect l="l" t="t" r="r" b="b"/>
            <a:pathLst>
              <a:path h="410844">
                <a:moveTo>
                  <a:pt x="0" y="0"/>
                </a:moveTo>
                <a:lnTo>
                  <a:pt x="0" y="41027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53262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4" h="320040">
                <a:moveTo>
                  <a:pt x="0" y="319989"/>
                </a:moveTo>
                <a:lnTo>
                  <a:pt x="18067" y="319989"/>
                </a:lnTo>
                <a:lnTo>
                  <a:pt x="18067" y="0"/>
                </a:lnTo>
                <a:lnTo>
                  <a:pt x="0" y="0"/>
                </a:lnTo>
                <a:lnTo>
                  <a:pt x="0" y="3199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7750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340360"/>
          </a:xfrm>
          <a:custGeom>
            <a:avLst/>
            <a:gdLst/>
            <a:ahLst/>
            <a:cxnLst/>
            <a:rect l="l" t="t" r="r" b="b"/>
            <a:pathLst>
              <a:path w="18415" h="340359">
                <a:moveTo>
                  <a:pt x="0" y="0"/>
                </a:moveTo>
                <a:lnTo>
                  <a:pt x="18067" y="0"/>
                </a:lnTo>
                <a:lnTo>
                  <a:pt x="18067" y="340271"/>
                </a:lnTo>
                <a:lnTo>
                  <a:pt x="0" y="3402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28874"/>
            <a:ext cx="1061720" cy="767080"/>
            <a:chOff x="712034" y="828874"/>
            <a:chExt cx="1061720" cy="767080"/>
          </a:xfrm>
        </p:grpSpPr>
        <p:sp>
          <p:nvSpPr>
            <p:cNvPr id="20" name="object 20"/>
            <p:cNvSpPr/>
            <p:nvPr/>
          </p:nvSpPr>
          <p:spPr>
            <a:xfrm>
              <a:off x="1242809" y="129574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19">
                  <a:moveTo>
                    <a:pt x="0" y="0"/>
                  </a:moveTo>
                  <a:lnTo>
                    <a:pt x="0" y="2996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37907"/>
              <a:ext cx="1043940" cy="458470"/>
            </a:xfrm>
            <a:custGeom>
              <a:avLst/>
              <a:gdLst/>
              <a:ahLst/>
              <a:cxnLst/>
              <a:rect l="l" t="t" r="r" b="b"/>
              <a:pathLst>
                <a:path w="1043939" h="458469">
                  <a:moveTo>
                    <a:pt x="1043482" y="457847"/>
                  </a:moveTo>
                  <a:lnTo>
                    <a:pt x="0" y="45784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784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37907"/>
              <a:ext cx="1043940" cy="458470"/>
            </a:xfrm>
            <a:custGeom>
              <a:avLst/>
              <a:gdLst/>
              <a:ahLst/>
              <a:cxnLst/>
              <a:rect l="l" t="t" r="r" b="b"/>
              <a:pathLst>
                <a:path w="1043939" h="458469">
                  <a:moveTo>
                    <a:pt x="0" y="0"/>
                  </a:moveTo>
                  <a:lnTo>
                    <a:pt x="1043482" y="0"/>
                  </a:lnTo>
                  <a:lnTo>
                    <a:pt x="1043482" y="457847"/>
                  </a:lnTo>
                  <a:lnTo>
                    <a:pt x="0" y="4578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0705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25360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4" h="320040">
                <a:moveTo>
                  <a:pt x="0" y="0"/>
                </a:moveTo>
                <a:lnTo>
                  <a:pt x="18067" y="0"/>
                </a:lnTo>
                <a:lnTo>
                  <a:pt x="18067" y="319633"/>
                </a:lnTo>
                <a:lnTo>
                  <a:pt x="0" y="3196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35959"/>
            <a:ext cx="1061720" cy="760730"/>
            <a:chOff x="1871455" y="1235959"/>
            <a:chExt cx="1061720" cy="760730"/>
          </a:xfrm>
        </p:grpSpPr>
        <p:sp>
          <p:nvSpPr>
            <p:cNvPr id="26" name="object 26"/>
            <p:cNvSpPr/>
            <p:nvPr/>
          </p:nvSpPr>
          <p:spPr>
            <a:xfrm>
              <a:off x="2402281" y="1765249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09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44993"/>
              <a:ext cx="1043940" cy="520700"/>
            </a:xfrm>
            <a:custGeom>
              <a:avLst/>
              <a:gdLst/>
              <a:ahLst/>
              <a:cxnLst/>
              <a:rect l="l" t="t" r="r" b="b"/>
              <a:pathLst>
                <a:path w="1043939" h="520700">
                  <a:moveTo>
                    <a:pt x="1043533" y="520255"/>
                  </a:moveTo>
                  <a:lnTo>
                    <a:pt x="0" y="52025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2025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44993"/>
              <a:ext cx="1043940" cy="520700"/>
            </a:xfrm>
            <a:custGeom>
              <a:avLst/>
              <a:gdLst/>
              <a:ahLst/>
              <a:cxnLst/>
              <a:rect l="l" t="t" r="r" b="b"/>
              <a:pathLst>
                <a:path w="1043939" h="520700">
                  <a:moveTo>
                    <a:pt x="0" y="0"/>
                  </a:moveTo>
                  <a:lnTo>
                    <a:pt x="1043533" y="0"/>
                  </a:lnTo>
                  <a:lnTo>
                    <a:pt x="1043533" y="520255"/>
                  </a:lnTo>
                  <a:lnTo>
                    <a:pt x="0" y="5202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393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38517"/>
            <a:ext cx="18415" cy="351790"/>
          </a:xfrm>
          <a:custGeom>
            <a:avLst/>
            <a:gdLst/>
            <a:ahLst/>
            <a:cxnLst/>
            <a:rect l="l" t="t" r="r" b="b"/>
            <a:pathLst>
              <a:path w="18414" h="351790">
                <a:moveTo>
                  <a:pt x="0" y="0"/>
                </a:moveTo>
                <a:lnTo>
                  <a:pt x="18067" y="0"/>
                </a:lnTo>
                <a:lnTo>
                  <a:pt x="18067" y="351434"/>
                </a:lnTo>
                <a:lnTo>
                  <a:pt x="0" y="3514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80917"/>
            <a:ext cx="1061720" cy="966469"/>
            <a:chOff x="3030927" y="1380917"/>
            <a:chExt cx="1061720" cy="966469"/>
          </a:xfrm>
        </p:grpSpPr>
        <p:sp>
          <p:nvSpPr>
            <p:cNvPr id="32" name="object 32"/>
            <p:cNvSpPr/>
            <p:nvPr/>
          </p:nvSpPr>
          <p:spPr>
            <a:xfrm>
              <a:off x="3561702" y="1897710"/>
              <a:ext cx="0" cy="450215"/>
            </a:xfrm>
            <a:custGeom>
              <a:avLst/>
              <a:gdLst/>
              <a:ahLst/>
              <a:cxnLst/>
              <a:rect l="l" t="t" r="r" b="b"/>
              <a:pathLst>
                <a:path h="450214">
                  <a:moveTo>
                    <a:pt x="0" y="0"/>
                  </a:moveTo>
                  <a:lnTo>
                    <a:pt x="0" y="44960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89951"/>
              <a:ext cx="1043940" cy="508000"/>
            </a:xfrm>
            <a:custGeom>
              <a:avLst/>
              <a:gdLst/>
              <a:ahLst/>
              <a:cxnLst/>
              <a:rect l="l" t="t" r="r" b="b"/>
              <a:pathLst>
                <a:path w="1043939" h="508000">
                  <a:moveTo>
                    <a:pt x="1043482" y="507745"/>
                  </a:moveTo>
                  <a:lnTo>
                    <a:pt x="0" y="50774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0774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89951"/>
              <a:ext cx="1043940" cy="508000"/>
            </a:xfrm>
            <a:custGeom>
              <a:avLst/>
              <a:gdLst/>
              <a:ahLst/>
              <a:cxnLst/>
              <a:rect l="l" t="t" r="r" b="b"/>
              <a:pathLst>
                <a:path w="1043939" h="508000">
                  <a:moveTo>
                    <a:pt x="0" y="0"/>
                  </a:moveTo>
                  <a:lnTo>
                    <a:pt x="1043482" y="0"/>
                  </a:lnTo>
                  <a:lnTo>
                    <a:pt x="1043482" y="507745"/>
                  </a:lnTo>
                  <a:lnTo>
                    <a:pt x="0" y="5077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451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53262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4" h="320040">
                <a:moveTo>
                  <a:pt x="0" y="0"/>
                </a:moveTo>
                <a:lnTo>
                  <a:pt x="18067" y="0"/>
                </a:lnTo>
                <a:lnTo>
                  <a:pt x="18067" y="319989"/>
                </a:lnTo>
                <a:lnTo>
                  <a:pt x="0" y="3199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064217"/>
            <a:ext cx="1061720" cy="711200"/>
            <a:chOff x="4190348" y="1064217"/>
            <a:chExt cx="1061720" cy="711200"/>
          </a:xfrm>
        </p:grpSpPr>
        <p:sp>
          <p:nvSpPr>
            <p:cNvPr id="38" name="object 38"/>
            <p:cNvSpPr/>
            <p:nvPr/>
          </p:nvSpPr>
          <p:spPr>
            <a:xfrm>
              <a:off x="4721123" y="1364805"/>
              <a:ext cx="0" cy="410845"/>
            </a:xfrm>
            <a:custGeom>
              <a:avLst/>
              <a:gdLst/>
              <a:ahLst/>
              <a:cxnLst/>
              <a:rect l="l" t="t" r="r" b="b"/>
              <a:pathLst>
                <a:path h="410844">
                  <a:moveTo>
                    <a:pt x="0" y="0"/>
                  </a:moveTo>
                  <a:lnTo>
                    <a:pt x="0" y="4102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73251"/>
              <a:ext cx="1043940" cy="292100"/>
            </a:xfrm>
            <a:custGeom>
              <a:avLst/>
              <a:gdLst/>
              <a:ahLst/>
              <a:cxnLst/>
              <a:rect l="l" t="t" r="r" b="b"/>
              <a:pathLst>
                <a:path w="1043939" h="292100">
                  <a:moveTo>
                    <a:pt x="1043533" y="291553"/>
                  </a:moveTo>
                  <a:lnTo>
                    <a:pt x="0" y="2915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155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73251"/>
              <a:ext cx="1043940" cy="292100"/>
            </a:xfrm>
            <a:custGeom>
              <a:avLst/>
              <a:gdLst/>
              <a:ahLst/>
              <a:cxnLst/>
              <a:rect l="l" t="t" r="r" b="b"/>
              <a:pathLst>
                <a:path w="1043939" h="292100">
                  <a:moveTo>
                    <a:pt x="0" y="0"/>
                  </a:moveTo>
                  <a:lnTo>
                    <a:pt x="1043533" y="0"/>
                  </a:lnTo>
                  <a:lnTo>
                    <a:pt x="1043533" y="291553"/>
                  </a:lnTo>
                  <a:lnTo>
                    <a:pt x="0" y="2915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495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85266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006483"/>
            <a:ext cx="74357" cy="7435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0387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5586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64360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27208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364805"/>
              <a:ext cx="34925" cy="2760345"/>
            </a:xfrm>
            <a:custGeom>
              <a:avLst/>
              <a:gdLst/>
              <a:ahLst/>
              <a:cxnLst/>
              <a:rect l="l" t="t" r="r" b="b"/>
              <a:pathLst>
                <a:path w="34925" h="2760345">
                  <a:moveTo>
                    <a:pt x="0" y="2760167"/>
                  </a:moveTo>
                  <a:lnTo>
                    <a:pt x="34772" y="2760167"/>
                  </a:lnTo>
                </a:path>
                <a:path w="34925" h="2760345">
                  <a:moveTo>
                    <a:pt x="0" y="1380083"/>
                  </a:moveTo>
                  <a:lnTo>
                    <a:pt x="34772" y="1380083"/>
                  </a:lnTo>
                </a:path>
                <a:path w="34925" h="27603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363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2562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268858" y="0"/>
            <a:ext cx="3424554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1-palmitoyl-2-oleoyl-</a:t>
            </a:r>
            <a:r>
              <a:rPr sz="1650" dirty="0">
                <a:latin typeface="Arial"/>
                <a:cs typeface="Arial"/>
              </a:rPr>
              <a:t>GPI</a:t>
            </a:r>
            <a:r>
              <a:rPr sz="1650" spc="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(16:0/18:1)*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460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46047"/>
            <a:ext cx="18415" cy="212725"/>
          </a:xfrm>
          <a:custGeom>
            <a:avLst/>
            <a:gdLst/>
            <a:ahLst/>
            <a:cxnLst/>
            <a:rect l="l" t="t" r="r" b="b"/>
            <a:pathLst>
              <a:path w="18415" h="212725">
                <a:moveTo>
                  <a:pt x="0" y="212585"/>
                </a:moveTo>
                <a:lnTo>
                  <a:pt x="18067" y="212585"/>
                </a:lnTo>
                <a:lnTo>
                  <a:pt x="18067" y="0"/>
                </a:lnTo>
                <a:lnTo>
                  <a:pt x="0" y="0"/>
                </a:lnTo>
                <a:lnTo>
                  <a:pt x="0" y="2125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68155"/>
            <a:ext cx="0" cy="45720"/>
          </a:xfrm>
          <a:custGeom>
            <a:avLst/>
            <a:gdLst/>
            <a:ahLst/>
            <a:cxnLst/>
            <a:rect l="l" t="t" r="r" b="b"/>
            <a:pathLst>
              <a:path h="45719">
                <a:moveTo>
                  <a:pt x="0" y="0"/>
                </a:moveTo>
                <a:lnTo>
                  <a:pt x="0" y="450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132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707136"/>
            <a:ext cx="0" cy="516255"/>
          </a:xfrm>
          <a:custGeom>
            <a:avLst/>
            <a:gdLst/>
            <a:ahLst/>
            <a:cxnLst/>
            <a:rect l="l" t="t" r="r" b="b"/>
            <a:pathLst>
              <a:path h="516255">
                <a:moveTo>
                  <a:pt x="0" y="0"/>
                </a:moveTo>
                <a:lnTo>
                  <a:pt x="0" y="515785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16468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57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12662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1556346"/>
            <a:ext cx="0" cy="364490"/>
          </a:xfrm>
          <a:custGeom>
            <a:avLst/>
            <a:gdLst/>
            <a:ahLst/>
            <a:cxnLst/>
            <a:rect l="l" t="t" r="r" b="b"/>
            <a:pathLst>
              <a:path h="364489">
                <a:moveTo>
                  <a:pt x="0" y="0"/>
                </a:moveTo>
                <a:lnTo>
                  <a:pt x="0" y="3639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1837" y="19202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31309" y="16254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21123" y="2530475"/>
            <a:ext cx="0" cy="199390"/>
          </a:xfrm>
          <a:custGeom>
            <a:avLst/>
            <a:gdLst/>
            <a:ahLst/>
            <a:cxnLst/>
            <a:rect l="l" t="t" r="r" b="b"/>
            <a:pathLst>
              <a:path h="199389">
                <a:moveTo>
                  <a:pt x="0" y="0"/>
                </a:moveTo>
                <a:lnTo>
                  <a:pt x="0" y="1993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12089" y="1625447"/>
            <a:ext cx="18415" cy="448945"/>
          </a:xfrm>
          <a:custGeom>
            <a:avLst/>
            <a:gdLst/>
            <a:ahLst/>
            <a:cxnLst/>
            <a:rect l="l" t="t" r="r" b="b"/>
            <a:pathLst>
              <a:path w="18414" h="448944">
                <a:moveTo>
                  <a:pt x="0" y="448716"/>
                </a:moveTo>
                <a:lnTo>
                  <a:pt x="18067" y="448716"/>
                </a:lnTo>
                <a:lnTo>
                  <a:pt x="18067" y="0"/>
                </a:lnTo>
                <a:lnTo>
                  <a:pt x="0" y="0"/>
                </a:lnTo>
                <a:lnTo>
                  <a:pt x="0" y="4487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31309" y="27298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33775" y="1346047"/>
            <a:ext cx="18415" cy="212725"/>
          </a:xfrm>
          <a:custGeom>
            <a:avLst/>
            <a:gdLst/>
            <a:ahLst/>
            <a:cxnLst/>
            <a:rect l="l" t="t" r="r" b="b"/>
            <a:pathLst>
              <a:path w="18415" h="212725">
                <a:moveTo>
                  <a:pt x="0" y="0"/>
                </a:moveTo>
                <a:lnTo>
                  <a:pt x="18067" y="0"/>
                </a:lnTo>
                <a:lnTo>
                  <a:pt x="18067" y="212585"/>
                </a:lnTo>
                <a:lnTo>
                  <a:pt x="0" y="2125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712034" y="1549599"/>
            <a:ext cx="1061720" cy="1263650"/>
            <a:chOff x="712034" y="1549599"/>
            <a:chExt cx="1061720" cy="1263650"/>
          </a:xfrm>
        </p:grpSpPr>
        <p:sp>
          <p:nvSpPr>
            <p:cNvPr id="18" name="object 18"/>
            <p:cNvSpPr/>
            <p:nvPr/>
          </p:nvSpPr>
          <p:spPr>
            <a:xfrm>
              <a:off x="1242809" y="2768155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450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1558632"/>
              <a:ext cx="1043940" cy="1209675"/>
            </a:xfrm>
            <a:custGeom>
              <a:avLst/>
              <a:gdLst/>
              <a:ahLst/>
              <a:cxnLst/>
              <a:rect l="l" t="t" r="r" b="b"/>
              <a:pathLst>
                <a:path w="1043939" h="1209675">
                  <a:moveTo>
                    <a:pt x="1043482" y="1209522"/>
                  </a:moveTo>
                  <a:lnTo>
                    <a:pt x="0" y="120952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0952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558632"/>
              <a:ext cx="1043940" cy="1209675"/>
            </a:xfrm>
            <a:custGeom>
              <a:avLst/>
              <a:gdLst/>
              <a:ahLst/>
              <a:cxnLst/>
              <a:rect l="l" t="t" r="r" b="b"/>
              <a:pathLst>
                <a:path w="1043939" h="1209675">
                  <a:moveTo>
                    <a:pt x="0" y="0"/>
                  </a:moveTo>
                  <a:lnTo>
                    <a:pt x="1043482" y="0"/>
                  </a:lnTo>
                  <a:lnTo>
                    <a:pt x="1043482" y="1209522"/>
                  </a:lnTo>
                  <a:lnTo>
                    <a:pt x="0" y="120952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9175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402281" y="707136"/>
            <a:ext cx="0" cy="516255"/>
          </a:xfrm>
          <a:custGeom>
            <a:avLst/>
            <a:gdLst/>
            <a:ahLst/>
            <a:cxnLst/>
            <a:rect l="l" t="t" r="r" b="b"/>
            <a:pathLst>
              <a:path h="516255">
                <a:moveTo>
                  <a:pt x="0" y="51578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1871455" y="1213887"/>
            <a:ext cx="1061720" cy="434340"/>
            <a:chOff x="1871455" y="1213887"/>
            <a:chExt cx="1061720" cy="434340"/>
          </a:xfrm>
        </p:grpSpPr>
        <p:sp>
          <p:nvSpPr>
            <p:cNvPr id="24" name="object 24"/>
            <p:cNvSpPr/>
            <p:nvPr/>
          </p:nvSpPr>
          <p:spPr>
            <a:xfrm>
              <a:off x="2402281" y="16389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7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1222921"/>
              <a:ext cx="1043940" cy="416559"/>
            </a:xfrm>
            <a:custGeom>
              <a:avLst/>
              <a:gdLst/>
              <a:ahLst/>
              <a:cxnLst/>
              <a:rect l="l" t="t" r="r" b="b"/>
              <a:pathLst>
                <a:path w="1043939" h="416560">
                  <a:moveTo>
                    <a:pt x="1043533" y="416077"/>
                  </a:moveTo>
                  <a:lnTo>
                    <a:pt x="0" y="41607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1607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222921"/>
              <a:ext cx="1043940" cy="416559"/>
            </a:xfrm>
            <a:custGeom>
              <a:avLst/>
              <a:gdLst/>
              <a:ahLst/>
              <a:cxnLst/>
              <a:rect l="l" t="t" r="r" b="b"/>
              <a:pathLst>
                <a:path w="1043939" h="416560">
                  <a:moveTo>
                    <a:pt x="0" y="0"/>
                  </a:moveTo>
                  <a:lnTo>
                    <a:pt x="1043533" y="0"/>
                  </a:lnTo>
                  <a:lnTo>
                    <a:pt x="1043533" y="416077"/>
                  </a:lnTo>
                  <a:lnTo>
                    <a:pt x="0" y="4160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7715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030927" y="1266668"/>
            <a:ext cx="1061720" cy="654050"/>
            <a:chOff x="3030927" y="1266668"/>
            <a:chExt cx="1061720" cy="654050"/>
          </a:xfrm>
        </p:grpSpPr>
        <p:sp>
          <p:nvSpPr>
            <p:cNvPr id="29" name="object 29"/>
            <p:cNvSpPr/>
            <p:nvPr/>
          </p:nvSpPr>
          <p:spPr>
            <a:xfrm>
              <a:off x="3561702" y="1556346"/>
              <a:ext cx="0" cy="364490"/>
            </a:xfrm>
            <a:custGeom>
              <a:avLst/>
              <a:gdLst/>
              <a:ahLst/>
              <a:cxnLst/>
              <a:rect l="l" t="t" r="r" b="b"/>
              <a:pathLst>
                <a:path h="364489">
                  <a:moveTo>
                    <a:pt x="0" y="0"/>
                  </a:moveTo>
                  <a:lnTo>
                    <a:pt x="0" y="3639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1275702"/>
              <a:ext cx="1043940" cy="280670"/>
            </a:xfrm>
            <a:custGeom>
              <a:avLst/>
              <a:gdLst/>
              <a:ahLst/>
              <a:cxnLst/>
              <a:rect l="l" t="t" r="r" b="b"/>
              <a:pathLst>
                <a:path w="1043939" h="280669">
                  <a:moveTo>
                    <a:pt x="1043482" y="280644"/>
                  </a:moveTo>
                  <a:lnTo>
                    <a:pt x="0" y="2806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8064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1275702"/>
              <a:ext cx="1043940" cy="280670"/>
            </a:xfrm>
            <a:custGeom>
              <a:avLst/>
              <a:gdLst/>
              <a:ahLst/>
              <a:cxnLst/>
              <a:rect l="l" t="t" r="r" b="b"/>
              <a:pathLst>
                <a:path w="1043939" h="280669">
                  <a:moveTo>
                    <a:pt x="0" y="0"/>
                  </a:moveTo>
                  <a:lnTo>
                    <a:pt x="1043482" y="0"/>
                  </a:lnTo>
                  <a:lnTo>
                    <a:pt x="1043482" y="280644"/>
                  </a:lnTo>
                  <a:lnTo>
                    <a:pt x="0" y="2806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3236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/>
          <p:nvPr/>
        </p:nvSpPr>
        <p:spPr>
          <a:xfrm>
            <a:off x="4712089" y="1625447"/>
            <a:ext cx="18415" cy="448945"/>
          </a:xfrm>
          <a:custGeom>
            <a:avLst/>
            <a:gdLst/>
            <a:ahLst/>
            <a:cxnLst/>
            <a:rect l="l" t="t" r="r" b="b"/>
            <a:pathLst>
              <a:path w="18414" h="448944">
                <a:moveTo>
                  <a:pt x="0" y="0"/>
                </a:moveTo>
                <a:lnTo>
                  <a:pt x="18067" y="0"/>
                </a:lnTo>
                <a:lnTo>
                  <a:pt x="18067" y="448716"/>
                </a:lnTo>
                <a:lnTo>
                  <a:pt x="0" y="4487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" name="object 34"/>
          <p:cNvGrpSpPr/>
          <p:nvPr/>
        </p:nvGrpSpPr>
        <p:grpSpPr>
          <a:xfrm>
            <a:off x="4190348" y="2065130"/>
            <a:ext cx="1061720" cy="664845"/>
            <a:chOff x="4190348" y="2065130"/>
            <a:chExt cx="1061720" cy="664845"/>
          </a:xfrm>
        </p:grpSpPr>
        <p:sp>
          <p:nvSpPr>
            <p:cNvPr id="35" name="object 35"/>
            <p:cNvSpPr/>
            <p:nvPr/>
          </p:nvSpPr>
          <p:spPr>
            <a:xfrm>
              <a:off x="4721123" y="2530475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0"/>
                  </a:moveTo>
                  <a:lnTo>
                    <a:pt x="0" y="1993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2074164"/>
              <a:ext cx="1043940" cy="456565"/>
            </a:xfrm>
            <a:custGeom>
              <a:avLst/>
              <a:gdLst/>
              <a:ahLst/>
              <a:cxnLst/>
              <a:rect l="l" t="t" r="r" b="b"/>
              <a:pathLst>
                <a:path w="1043939" h="456564">
                  <a:moveTo>
                    <a:pt x="1043533" y="456311"/>
                  </a:moveTo>
                  <a:lnTo>
                    <a:pt x="0" y="4563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5631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074164"/>
              <a:ext cx="1043940" cy="456565"/>
            </a:xfrm>
            <a:custGeom>
              <a:avLst/>
              <a:gdLst/>
              <a:ahLst/>
              <a:cxnLst/>
              <a:rect l="l" t="t" r="r" b="b"/>
              <a:pathLst>
                <a:path w="1043939" h="456564">
                  <a:moveTo>
                    <a:pt x="0" y="0"/>
                  </a:moveTo>
                  <a:lnTo>
                    <a:pt x="1043533" y="0"/>
                  </a:lnTo>
                  <a:lnTo>
                    <a:pt x="1043533" y="456311"/>
                  </a:lnTo>
                  <a:lnTo>
                    <a:pt x="0" y="4563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051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9" name="object 3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261423"/>
            <a:ext cx="74357" cy="74360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813816"/>
            <a:ext cx="74306" cy="74360"/>
          </a:xfrm>
          <a:prstGeom prst="rect">
            <a:avLst/>
          </a:prstGeom>
        </p:spPr>
      </p:pic>
      <p:sp>
        <p:nvSpPr>
          <p:cNvPr id="41" name="object 41"/>
          <p:cNvSpPr/>
          <p:nvPr/>
        </p:nvSpPr>
        <p:spPr>
          <a:xfrm>
            <a:off x="1207693" y="21511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67165" y="14298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6586" y="13596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" name="object 44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5" name="object 45"/>
            <p:cNvSpPr/>
            <p:nvPr/>
          </p:nvSpPr>
          <p:spPr>
            <a:xfrm>
              <a:off x="4686045" y="226362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2368" y="1632292"/>
              <a:ext cx="34925" cy="2503170"/>
            </a:xfrm>
            <a:custGeom>
              <a:avLst/>
              <a:gdLst/>
              <a:ahLst/>
              <a:cxnLst/>
              <a:rect l="l" t="t" r="r" b="b"/>
              <a:pathLst>
                <a:path w="34925" h="2503170">
                  <a:moveTo>
                    <a:pt x="0" y="2502649"/>
                  </a:moveTo>
                  <a:lnTo>
                    <a:pt x="34772" y="2502649"/>
                  </a:lnTo>
                </a:path>
                <a:path w="34925" h="2503170">
                  <a:moveTo>
                    <a:pt x="0" y="1251356"/>
                  </a:moveTo>
                  <a:lnTo>
                    <a:pt x="34772" y="1251356"/>
                  </a:lnTo>
                </a:path>
                <a:path w="34925" h="25031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268783" y="27750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7" name="object 57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124200" y="4324542"/>
            <a:ext cx="9597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386899" y="4324542"/>
            <a:ext cx="6374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15237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4" name="object 5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89725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1-palmitoyl-2-arachidonoyl-</a:t>
            </a:r>
            <a:r>
              <a:rPr spc="-25" dirty="0"/>
              <a:t>GPI </a:t>
            </a:r>
            <a:r>
              <a:rPr spc="-10" dirty="0"/>
              <a:t>(16:0/20:4)*</a:t>
            </a: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583565"/>
          </a:xfrm>
          <a:custGeom>
            <a:avLst/>
            <a:gdLst/>
            <a:ahLst/>
            <a:cxnLst/>
            <a:rect l="l" t="t" r="r" b="b"/>
            <a:pathLst>
              <a:path w="18415" h="583565">
                <a:moveTo>
                  <a:pt x="0" y="583057"/>
                </a:moveTo>
                <a:lnTo>
                  <a:pt x="18067" y="583057"/>
                </a:lnTo>
                <a:lnTo>
                  <a:pt x="18067" y="0"/>
                </a:lnTo>
                <a:lnTo>
                  <a:pt x="0" y="0"/>
                </a:lnTo>
                <a:lnTo>
                  <a:pt x="0" y="5830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94459"/>
            <a:ext cx="0" cy="377825"/>
          </a:xfrm>
          <a:custGeom>
            <a:avLst/>
            <a:gdLst/>
            <a:ahLst/>
            <a:cxnLst/>
            <a:rect l="l" t="t" r="r" b="b"/>
            <a:pathLst>
              <a:path h="377825">
                <a:moveTo>
                  <a:pt x="0" y="0"/>
                </a:moveTo>
                <a:lnTo>
                  <a:pt x="0" y="3773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0717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469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06954"/>
            <a:ext cx="0" cy="349885"/>
          </a:xfrm>
          <a:custGeom>
            <a:avLst/>
            <a:gdLst/>
            <a:ahLst/>
            <a:cxnLst/>
            <a:rect l="l" t="t" r="r" b="b"/>
            <a:pathLst>
              <a:path h="349885">
                <a:moveTo>
                  <a:pt x="0" y="0"/>
                </a:moveTo>
                <a:lnTo>
                  <a:pt x="0" y="3493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46949"/>
            <a:ext cx="18415" cy="304800"/>
          </a:xfrm>
          <a:custGeom>
            <a:avLst/>
            <a:gdLst/>
            <a:ahLst/>
            <a:cxnLst/>
            <a:rect l="l" t="t" r="r" b="b"/>
            <a:pathLst>
              <a:path w="18414" h="304800">
                <a:moveTo>
                  <a:pt x="0" y="304342"/>
                </a:moveTo>
                <a:lnTo>
                  <a:pt x="18067" y="304342"/>
                </a:lnTo>
                <a:lnTo>
                  <a:pt x="18067" y="0"/>
                </a:lnTo>
                <a:lnTo>
                  <a:pt x="0" y="0"/>
                </a:lnTo>
                <a:lnTo>
                  <a:pt x="0" y="3043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562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846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49639"/>
            <a:ext cx="0" cy="367665"/>
          </a:xfrm>
          <a:custGeom>
            <a:avLst/>
            <a:gdLst/>
            <a:ahLst/>
            <a:cxnLst/>
            <a:rect l="l" t="t" r="r" b="b"/>
            <a:pathLst>
              <a:path h="367664">
                <a:moveTo>
                  <a:pt x="0" y="0"/>
                </a:moveTo>
                <a:lnTo>
                  <a:pt x="0" y="3671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84655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4" h="140334">
                <a:moveTo>
                  <a:pt x="0" y="140106"/>
                </a:moveTo>
                <a:lnTo>
                  <a:pt x="18067" y="140106"/>
                </a:lnTo>
                <a:lnTo>
                  <a:pt x="18067" y="0"/>
                </a:lnTo>
                <a:lnTo>
                  <a:pt x="0" y="0"/>
                </a:lnTo>
                <a:lnTo>
                  <a:pt x="0" y="140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167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923222"/>
            <a:ext cx="579755" cy="330835"/>
            <a:chOff x="4431309" y="923222"/>
            <a:chExt cx="579755" cy="330835"/>
          </a:xfrm>
        </p:grpSpPr>
        <p:sp>
          <p:nvSpPr>
            <p:cNvPr id="15" name="object 15"/>
            <p:cNvSpPr/>
            <p:nvPr/>
          </p:nvSpPr>
          <p:spPr>
            <a:xfrm>
              <a:off x="4431309" y="93225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932256"/>
              <a:ext cx="18415" cy="321945"/>
            </a:xfrm>
            <a:custGeom>
              <a:avLst/>
              <a:gdLst/>
              <a:ahLst/>
              <a:cxnLst/>
              <a:rect l="l" t="t" r="r" b="b"/>
              <a:pathLst>
                <a:path w="18414" h="321944">
                  <a:moveTo>
                    <a:pt x="0" y="321576"/>
                  </a:moveTo>
                  <a:lnTo>
                    <a:pt x="18067" y="321576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321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15626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583565"/>
          </a:xfrm>
          <a:custGeom>
            <a:avLst/>
            <a:gdLst/>
            <a:ahLst/>
            <a:cxnLst/>
            <a:rect l="l" t="t" r="r" b="b"/>
            <a:pathLst>
              <a:path w="18415" h="583565">
                <a:moveTo>
                  <a:pt x="0" y="0"/>
                </a:moveTo>
                <a:lnTo>
                  <a:pt x="18067" y="0"/>
                </a:lnTo>
                <a:lnTo>
                  <a:pt x="18067" y="583057"/>
                </a:lnTo>
                <a:lnTo>
                  <a:pt x="0" y="5830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71660"/>
            <a:ext cx="1061720" cy="1000125"/>
            <a:chOff x="712034" y="1071660"/>
            <a:chExt cx="1061720" cy="1000125"/>
          </a:xfrm>
        </p:grpSpPr>
        <p:sp>
          <p:nvSpPr>
            <p:cNvPr id="20" name="object 20"/>
            <p:cNvSpPr/>
            <p:nvPr/>
          </p:nvSpPr>
          <p:spPr>
            <a:xfrm>
              <a:off x="1242809" y="1694459"/>
              <a:ext cx="0" cy="377825"/>
            </a:xfrm>
            <a:custGeom>
              <a:avLst/>
              <a:gdLst/>
              <a:ahLst/>
              <a:cxnLst/>
              <a:rect l="l" t="t" r="r" b="b"/>
              <a:pathLst>
                <a:path h="377825">
                  <a:moveTo>
                    <a:pt x="0" y="0"/>
                  </a:moveTo>
                  <a:lnTo>
                    <a:pt x="0" y="3773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80693"/>
              <a:ext cx="1043940" cy="614045"/>
            </a:xfrm>
            <a:custGeom>
              <a:avLst/>
              <a:gdLst/>
              <a:ahLst/>
              <a:cxnLst/>
              <a:rect l="l" t="t" r="r" b="b"/>
              <a:pathLst>
                <a:path w="1043939" h="614044">
                  <a:moveTo>
                    <a:pt x="1043482" y="613765"/>
                  </a:moveTo>
                  <a:lnTo>
                    <a:pt x="0" y="61376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1376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80693"/>
              <a:ext cx="1043940" cy="614045"/>
            </a:xfrm>
            <a:custGeom>
              <a:avLst/>
              <a:gdLst/>
              <a:ahLst/>
              <a:cxnLst/>
              <a:rect l="l" t="t" r="r" b="b"/>
              <a:pathLst>
                <a:path w="1043939" h="614044">
                  <a:moveTo>
                    <a:pt x="0" y="0"/>
                  </a:moveTo>
                  <a:lnTo>
                    <a:pt x="1043482" y="0"/>
                  </a:lnTo>
                  <a:lnTo>
                    <a:pt x="1043482" y="613765"/>
                  </a:lnTo>
                  <a:lnTo>
                    <a:pt x="0" y="61376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999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46949"/>
            <a:ext cx="18415" cy="304800"/>
          </a:xfrm>
          <a:custGeom>
            <a:avLst/>
            <a:gdLst/>
            <a:ahLst/>
            <a:cxnLst/>
            <a:rect l="l" t="t" r="r" b="b"/>
            <a:pathLst>
              <a:path w="18414" h="304800">
                <a:moveTo>
                  <a:pt x="0" y="0"/>
                </a:moveTo>
                <a:lnTo>
                  <a:pt x="18067" y="0"/>
                </a:lnTo>
                <a:lnTo>
                  <a:pt x="18067" y="304342"/>
                </a:lnTo>
                <a:lnTo>
                  <a:pt x="0" y="30434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42258"/>
            <a:ext cx="1061720" cy="1214120"/>
            <a:chOff x="1871455" y="1642258"/>
            <a:chExt cx="1061720" cy="1214120"/>
          </a:xfrm>
        </p:grpSpPr>
        <p:sp>
          <p:nvSpPr>
            <p:cNvPr id="26" name="object 26"/>
            <p:cNvSpPr/>
            <p:nvPr/>
          </p:nvSpPr>
          <p:spPr>
            <a:xfrm>
              <a:off x="2402281" y="2506954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h="349885">
                  <a:moveTo>
                    <a:pt x="0" y="0"/>
                  </a:moveTo>
                  <a:lnTo>
                    <a:pt x="0" y="3493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51292"/>
              <a:ext cx="1043940" cy="855980"/>
            </a:xfrm>
            <a:custGeom>
              <a:avLst/>
              <a:gdLst/>
              <a:ahLst/>
              <a:cxnLst/>
              <a:rect l="l" t="t" r="r" b="b"/>
              <a:pathLst>
                <a:path w="1043939" h="855980">
                  <a:moveTo>
                    <a:pt x="1043533" y="855662"/>
                  </a:moveTo>
                  <a:lnTo>
                    <a:pt x="0" y="85566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5566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51292"/>
              <a:ext cx="1043940" cy="855980"/>
            </a:xfrm>
            <a:custGeom>
              <a:avLst/>
              <a:gdLst/>
              <a:ahLst/>
              <a:cxnLst/>
              <a:rect l="l" t="t" r="r" b="b"/>
              <a:pathLst>
                <a:path w="1043939" h="855980">
                  <a:moveTo>
                    <a:pt x="0" y="0"/>
                  </a:moveTo>
                  <a:lnTo>
                    <a:pt x="1043533" y="0"/>
                  </a:lnTo>
                  <a:lnTo>
                    <a:pt x="1043533" y="855662"/>
                  </a:lnTo>
                  <a:lnTo>
                    <a:pt x="0" y="8556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186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84655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4" h="140334">
                <a:moveTo>
                  <a:pt x="0" y="0"/>
                </a:moveTo>
                <a:lnTo>
                  <a:pt x="18067" y="0"/>
                </a:lnTo>
                <a:lnTo>
                  <a:pt x="18067" y="140106"/>
                </a:lnTo>
                <a:lnTo>
                  <a:pt x="0" y="1401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15728"/>
            <a:ext cx="1061720" cy="1001394"/>
            <a:chOff x="3030927" y="1615728"/>
            <a:chExt cx="1061720" cy="1001394"/>
          </a:xfrm>
        </p:grpSpPr>
        <p:sp>
          <p:nvSpPr>
            <p:cNvPr id="32" name="object 32"/>
            <p:cNvSpPr/>
            <p:nvPr/>
          </p:nvSpPr>
          <p:spPr>
            <a:xfrm>
              <a:off x="3561702" y="2249639"/>
              <a:ext cx="0" cy="367665"/>
            </a:xfrm>
            <a:custGeom>
              <a:avLst/>
              <a:gdLst/>
              <a:ahLst/>
              <a:cxnLst/>
              <a:rect l="l" t="t" r="r" b="b"/>
              <a:pathLst>
                <a:path h="367664">
                  <a:moveTo>
                    <a:pt x="0" y="0"/>
                  </a:moveTo>
                  <a:lnTo>
                    <a:pt x="0" y="3671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24761"/>
              <a:ext cx="1043940" cy="625475"/>
            </a:xfrm>
            <a:custGeom>
              <a:avLst/>
              <a:gdLst/>
              <a:ahLst/>
              <a:cxnLst/>
              <a:rect l="l" t="t" r="r" b="b"/>
              <a:pathLst>
                <a:path w="1043939" h="625475">
                  <a:moveTo>
                    <a:pt x="1043482" y="624878"/>
                  </a:moveTo>
                  <a:lnTo>
                    <a:pt x="0" y="6248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2487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24761"/>
              <a:ext cx="1043940" cy="625475"/>
            </a:xfrm>
            <a:custGeom>
              <a:avLst/>
              <a:gdLst/>
              <a:ahLst/>
              <a:cxnLst/>
              <a:rect l="l" t="t" r="r" b="b"/>
              <a:pathLst>
                <a:path w="1043939" h="625475">
                  <a:moveTo>
                    <a:pt x="0" y="0"/>
                  </a:moveTo>
                  <a:lnTo>
                    <a:pt x="1043482" y="0"/>
                  </a:lnTo>
                  <a:lnTo>
                    <a:pt x="1043482" y="624878"/>
                  </a:lnTo>
                  <a:lnTo>
                    <a:pt x="0" y="6248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760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932256"/>
            <a:ext cx="1061720" cy="635000"/>
            <a:chOff x="4190348" y="932256"/>
            <a:chExt cx="1061720" cy="635000"/>
          </a:xfrm>
        </p:grpSpPr>
        <p:sp>
          <p:nvSpPr>
            <p:cNvPr id="37" name="object 37"/>
            <p:cNvSpPr/>
            <p:nvPr/>
          </p:nvSpPr>
          <p:spPr>
            <a:xfrm>
              <a:off x="4712089" y="932256"/>
              <a:ext cx="18415" cy="321945"/>
            </a:xfrm>
            <a:custGeom>
              <a:avLst/>
              <a:gdLst/>
              <a:ahLst/>
              <a:cxnLst/>
              <a:rect l="l" t="t" r="r" b="b"/>
              <a:pathLst>
                <a:path w="18414" h="321944">
                  <a:moveTo>
                    <a:pt x="0" y="0"/>
                  </a:moveTo>
                  <a:lnTo>
                    <a:pt x="18067" y="0"/>
                  </a:lnTo>
                  <a:lnTo>
                    <a:pt x="18067" y="321576"/>
                  </a:lnTo>
                  <a:lnTo>
                    <a:pt x="0" y="3215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253832"/>
              <a:ext cx="1043940" cy="304800"/>
            </a:xfrm>
            <a:custGeom>
              <a:avLst/>
              <a:gdLst/>
              <a:ahLst/>
              <a:cxnLst/>
              <a:rect l="l" t="t" r="r" b="b"/>
              <a:pathLst>
                <a:path w="1043939" h="304800">
                  <a:moveTo>
                    <a:pt x="1043533" y="304253"/>
                  </a:moveTo>
                  <a:lnTo>
                    <a:pt x="0" y="3042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0425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53832"/>
              <a:ext cx="1043940" cy="304800"/>
            </a:xfrm>
            <a:custGeom>
              <a:avLst/>
              <a:gdLst/>
              <a:ahLst/>
              <a:cxnLst/>
              <a:rect l="l" t="t" r="r" b="b"/>
              <a:pathLst>
                <a:path w="1043939" h="304800">
                  <a:moveTo>
                    <a:pt x="0" y="0"/>
                  </a:moveTo>
                  <a:lnTo>
                    <a:pt x="1043533" y="0"/>
                  </a:lnTo>
                  <a:lnTo>
                    <a:pt x="1043533" y="304253"/>
                  </a:lnTo>
                  <a:lnTo>
                    <a:pt x="0" y="3042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874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992043"/>
            <a:ext cx="74357" cy="156376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13894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0140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9277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47081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475208"/>
              <a:ext cx="34925" cy="3649979"/>
            </a:xfrm>
            <a:custGeom>
              <a:avLst/>
              <a:gdLst/>
              <a:ahLst/>
              <a:cxnLst/>
              <a:rect l="l" t="t" r="r" b="b"/>
              <a:pathLst>
                <a:path w="34925" h="3649979">
                  <a:moveTo>
                    <a:pt x="0" y="3649764"/>
                  </a:moveTo>
                  <a:lnTo>
                    <a:pt x="34772" y="3649764"/>
                  </a:lnTo>
                </a:path>
                <a:path w="34925" h="3649979">
                  <a:moveTo>
                    <a:pt x="0" y="2433193"/>
                  </a:moveTo>
                  <a:lnTo>
                    <a:pt x="34772" y="2433193"/>
                  </a:lnTo>
                </a:path>
                <a:path w="34925" h="3649979">
                  <a:moveTo>
                    <a:pt x="0" y="1216621"/>
                  </a:moveTo>
                  <a:lnTo>
                    <a:pt x="34772" y="1216621"/>
                  </a:lnTo>
                </a:path>
                <a:path w="34925" h="36499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999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039960" y="4324542"/>
            <a:ext cx="88550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832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0"/>
            <a:ext cx="4378325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5918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1-stearoyl-2-oleoyl-</a:t>
            </a:r>
            <a:r>
              <a:rPr sz="1650" dirty="0">
                <a:latin typeface="Arial"/>
                <a:cs typeface="Arial"/>
              </a:rPr>
              <a:t>GPI</a:t>
            </a:r>
            <a:r>
              <a:rPr sz="1650" spc="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(18:0/18:1)*</a:t>
            </a:r>
            <a:endParaRPr sz="1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75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560705"/>
          </a:xfrm>
          <a:custGeom>
            <a:avLst/>
            <a:gdLst/>
            <a:ahLst/>
            <a:cxnLst/>
            <a:rect l="l" t="t" r="r" b="b"/>
            <a:pathLst>
              <a:path w="18415" h="560705">
                <a:moveTo>
                  <a:pt x="0" y="560285"/>
                </a:moveTo>
                <a:lnTo>
                  <a:pt x="18067" y="560285"/>
                </a:lnTo>
                <a:lnTo>
                  <a:pt x="18067" y="0"/>
                </a:lnTo>
                <a:lnTo>
                  <a:pt x="0" y="0"/>
                </a:lnTo>
                <a:lnTo>
                  <a:pt x="0" y="560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06613"/>
            <a:ext cx="0" cy="339725"/>
          </a:xfrm>
          <a:custGeom>
            <a:avLst/>
            <a:gdLst/>
            <a:ahLst/>
            <a:cxnLst/>
            <a:rect l="l" t="t" r="r" b="b"/>
            <a:pathLst>
              <a:path h="339725">
                <a:moveTo>
                  <a:pt x="0" y="0"/>
                </a:moveTo>
                <a:lnTo>
                  <a:pt x="0" y="3391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0457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706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19109"/>
            <a:ext cx="0" cy="176530"/>
          </a:xfrm>
          <a:custGeom>
            <a:avLst/>
            <a:gdLst/>
            <a:ahLst/>
            <a:cxnLst/>
            <a:rect l="l" t="t" r="r" b="b"/>
            <a:pathLst>
              <a:path h="176530">
                <a:moveTo>
                  <a:pt x="0" y="0"/>
                </a:moveTo>
                <a:lnTo>
                  <a:pt x="0" y="1765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670697"/>
            <a:ext cx="18415" cy="63500"/>
          </a:xfrm>
          <a:custGeom>
            <a:avLst/>
            <a:gdLst/>
            <a:ahLst/>
            <a:cxnLst/>
            <a:rect l="l" t="t" r="r" b="b"/>
            <a:pathLst>
              <a:path w="18414" h="63500">
                <a:moveTo>
                  <a:pt x="0" y="63500"/>
                </a:moveTo>
                <a:lnTo>
                  <a:pt x="18067" y="63500"/>
                </a:lnTo>
                <a:lnTo>
                  <a:pt x="18067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956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053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47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58047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3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09857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514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817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618005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0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81799"/>
            <a:ext cx="18415" cy="227965"/>
          </a:xfrm>
          <a:custGeom>
            <a:avLst/>
            <a:gdLst/>
            <a:ahLst/>
            <a:cxnLst/>
            <a:rect l="l" t="t" r="r" b="b"/>
            <a:pathLst>
              <a:path w="18414" h="227965">
                <a:moveTo>
                  <a:pt x="0" y="227596"/>
                </a:moveTo>
                <a:lnTo>
                  <a:pt x="18067" y="227596"/>
                </a:lnTo>
                <a:lnTo>
                  <a:pt x="18067" y="0"/>
                </a:lnTo>
                <a:lnTo>
                  <a:pt x="0" y="0"/>
                </a:lnTo>
                <a:lnTo>
                  <a:pt x="0" y="2275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120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560705"/>
          </a:xfrm>
          <a:custGeom>
            <a:avLst/>
            <a:gdLst/>
            <a:ahLst/>
            <a:cxnLst/>
            <a:rect l="l" t="t" r="r" b="b"/>
            <a:pathLst>
              <a:path w="18415" h="560705">
                <a:moveTo>
                  <a:pt x="0" y="0"/>
                </a:moveTo>
                <a:lnTo>
                  <a:pt x="18067" y="0"/>
                </a:lnTo>
                <a:lnTo>
                  <a:pt x="18067" y="560285"/>
                </a:lnTo>
                <a:lnTo>
                  <a:pt x="0" y="5602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48888"/>
            <a:ext cx="1061720" cy="996950"/>
            <a:chOff x="712034" y="1048888"/>
            <a:chExt cx="1061720" cy="996950"/>
          </a:xfrm>
        </p:grpSpPr>
        <p:sp>
          <p:nvSpPr>
            <p:cNvPr id="20" name="object 20"/>
            <p:cNvSpPr/>
            <p:nvPr/>
          </p:nvSpPr>
          <p:spPr>
            <a:xfrm>
              <a:off x="1242809" y="1706613"/>
              <a:ext cx="0" cy="339725"/>
            </a:xfrm>
            <a:custGeom>
              <a:avLst/>
              <a:gdLst/>
              <a:ahLst/>
              <a:cxnLst/>
              <a:rect l="l" t="t" r="r" b="b"/>
              <a:pathLst>
                <a:path h="339725">
                  <a:moveTo>
                    <a:pt x="0" y="0"/>
                  </a:moveTo>
                  <a:lnTo>
                    <a:pt x="0" y="3391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57922"/>
              <a:ext cx="1043940" cy="648970"/>
            </a:xfrm>
            <a:custGeom>
              <a:avLst/>
              <a:gdLst/>
              <a:ahLst/>
              <a:cxnLst/>
              <a:rect l="l" t="t" r="r" b="b"/>
              <a:pathLst>
                <a:path w="1043939" h="648969">
                  <a:moveTo>
                    <a:pt x="1043482" y="648690"/>
                  </a:moveTo>
                  <a:lnTo>
                    <a:pt x="0" y="6486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4869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57922"/>
              <a:ext cx="1043940" cy="648970"/>
            </a:xfrm>
            <a:custGeom>
              <a:avLst/>
              <a:gdLst/>
              <a:ahLst/>
              <a:cxnLst/>
              <a:rect l="l" t="t" r="r" b="b"/>
              <a:pathLst>
                <a:path w="1043939" h="648969">
                  <a:moveTo>
                    <a:pt x="0" y="0"/>
                  </a:moveTo>
                  <a:lnTo>
                    <a:pt x="1043482" y="0"/>
                  </a:lnTo>
                  <a:lnTo>
                    <a:pt x="1043482" y="648690"/>
                  </a:lnTo>
                  <a:lnTo>
                    <a:pt x="0" y="6486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178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670697"/>
            <a:ext cx="18415" cy="63500"/>
          </a:xfrm>
          <a:custGeom>
            <a:avLst/>
            <a:gdLst/>
            <a:ahLst/>
            <a:cxnLst/>
            <a:rect l="l" t="t" r="r" b="b"/>
            <a:pathLst>
              <a:path w="18414" h="63500">
                <a:moveTo>
                  <a:pt x="0" y="0"/>
                </a:moveTo>
                <a:lnTo>
                  <a:pt x="18067" y="0"/>
                </a:lnTo>
                <a:lnTo>
                  <a:pt x="18067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25163"/>
            <a:ext cx="1061720" cy="470534"/>
            <a:chOff x="1871455" y="1725163"/>
            <a:chExt cx="1061720" cy="470534"/>
          </a:xfrm>
        </p:grpSpPr>
        <p:sp>
          <p:nvSpPr>
            <p:cNvPr id="26" name="object 26"/>
            <p:cNvSpPr/>
            <p:nvPr/>
          </p:nvSpPr>
          <p:spPr>
            <a:xfrm>
              <a:off x="2402281" y="2019096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5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34197"/>
              <a:ext cx="1043940" cy="285115"/>
            </a:xfrm>
            <a:custGeom>
              <a:avLst/>
              <a:gdLst/>
              <a:ahLst/>
              <a:cxnLst/>
              <a:rect l="l" t="t" r="r" b="b"/>
              <a:pathLst>
                <a:path w="1043939" h="285114">
                  <a:moveTo>
                    <a:pt x="1043533" y="284911"/>
                  </a:moveTo>
                  <a:lnTo>
                    <a:pt x="0" y="2849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8491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34197"/>
              <a:ext cx="1043940" cy="285115"/>
            </a:xfrm>
            <a:custGeom>
              <a:avLst/>
              <a:gdLst/>
              <a:ahLst/>
              <a:cxnLst/>
              <a:rect l="l" t="t" r="r" b="b"/>
              <a:pathLst>
                <a:path w="1043939" h="285114">
                  <a:moveTo>
                    <a:pt x="0" y="0"/>
                  </a:moveTo>
                  <a:lnTo>
                    <a:pt x="1043533" y="0"/>
                  </a:lnTo>
                  <a:lnTo>
                    <a:pt x="1043533" y="284911"/>
                  </a:lnTo>
                  <a:lnTo>
                    <a:pt x="0" y="2849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148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61702" y="190698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5753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03700"/>
            <a:ext cx="1061720" cy="347980"/>
            <a:chOff x="3030927" y="1903700"/>
            <a:chExt cx="1061720" cy="347980"/>
          </a:xfrm>
        </p:grpSpPr>
        <p:sp>
          <p:nvSpPr>
            <p:cNvPr id="32" name="object 32"/>
            <p:cNvSpPr/>
            <p:nvPr/>
          </p:nvSpPr>
          <p:spPr>
            <a:xfrm>
              <a:off x="3561702" y="2158060"/>
              <a:ext cx="0" cy="93980"/>
            </a:xfrm>
            <a:custGeom>
              <a:avLst/>
              <a:gdLst/>
              <a:ahLst/>
              <a:cxnLst/>
              <a:rect l="l" t="t" r="r" b="b"/>
              <a:pathLst>
                <a:path h="93980">
                  <a:moveTo>
                    <a:pt x="0" y="0"/>
                  </a:moveTo>
                  <a:lnTo>
                    <a:pt x="0" y="933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12734"/>
              <a:ext cx="1043940" cy="245745"/>
            </a:xfrm>
            <a:custGeom>
              <a:avLst/>
              <a:gdLst/>
              <a:ahLst/>
              <a:cxnLst/>
              <a:rect l="l" t="t" r="r" b="b"/>
              <a:pathLst>
                <a:path w="1043939" h="245744">
                  <a:moveTo>
                    <a:pt x="1043482" y="245313"/>
                  </a:moveTo>
                  <a:lnTo>
                    <a:pt x="0" y="24531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531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12734"/>
              <a:ext cx="1043940" cy="245745"/>
            </a:xfrm>
            <a:custGeom>
              <a:avLst/>
              <a:gdLst/>
              <a:ahLst/>
              <a:cxnLst/>
              <a:rect l="l" t="t" r="r" b="b"/>
              <a:pathLst>
                <a:path w="1043939" h="245744">
                  <a:moveTo>
                    <a:pt x="0" y="0"/>
                  </a:moveTo>
                  <a:lnTo>
                    <a:pt x="1043482" y="0"/>
                  </a:lnTo>
                  <a:lnTo>
                    <a:pt x="1043482" y="245313"/>
                  </a:lnTo>
                  <a:lnTo>
                    <a:pt x="0" y="2453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0163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81799"/>
            <a:ext cx="18415" cy="227965"/>
          </a:xfrm>
          <a:custGeom>
            <a:avLst/>
            <a:gdLst/>
            <a:ahLst/>
            <a:cxnLst/>
            <a:rect l="l" t="t" r="r" b="b"/>
            <a:pathLst>
              <a:path w="18414" h="227965">
                <a:moveTo>
                  <a:pt x="0" y="0"/>
                </a:moveTo>
                <a:lnTo>
                  <a:pt x="18067" y="0"/>
                </a:lnTo>
                <a:lnTo>
                  <a:pt x="18067" y="227596"/>
                </a:lnTo>
                <a:lnTo>
                  <a:pt x="0" y="2275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000362"/>
            <a:ext cx="1061720" cy="1212215"/>
            <a:chOff x="4190348" y="1000362"/>
            <a:chExt cx="1061720" cy="1212215"/>
          </a:xfrm>
        </p:grpSpPr>
        <p:sp>
          <p:nvSpPr>
            <p:cNvPr id="38" name="object 38"/>
            <p:cNvSpPr/>
            <p:nvPr/>
          </p:nvSpPr>
          <p:spPr>
            <a:xfrm>
              <a:off x="4721123" y="1618005"/>
              <a:ext cx="0" cy="594360"/>
            </a:xfrm>
            <a:custGeom>
              <a:avLst/>
              <a:gdLst/>
              <a:ahLst/>
              <a:cxnLst/>
              <a:rect l="l" t="t" r="r" b="b"/>
              <a:pathLst>
                <a:path h="594360">
                  <a:moveTo>
                    <a:pt x="0" y="0"/>
                  </a:moveTo>
                  <a:lnTo>
                    <a:pt x="0" y="5940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09396"/>
              <a:ext cx="1043940" cy="608965"/>
            </a:xfrm>
            <a:custGeom>
              <a:avLst/>
              <a:gdLst/>
              <a:ahLst/>
              <a:cxnLst/>
              <a:rect l="l" t="t" r="r" b="b"/>
              <a:pathLst>
                <a:path w="1043939" h="608965">
                  <a:moveTo>
                    <a:pt x="1043533" y="608609"/>
                  </a:moveTo>
                  <a:lnTo>
                    <a:pt x="0" y="60860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0860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09396"/>
              <a:ext cx="1043940" cy="608965"/>
            </a:xfrm>
            <a:custGeom>
              <a:avLst/>
              <a:gdLst/>
              <a:ahLst/>
              <a:cxnLst/>
              <a:rect l="l" t="t" r="r" b="b"/>
              <a:pathLst>
                <a:path w="1043939" h="608965">
                  <a:moveTo>
                    <a:pt x="0" y="0"/>
                  </a:moveTo>
                  <a:lnTo>
                    <a:pt x="1043533" y="0"/>
                  </a:lnTo>
                  <a:lnTo>
                    <a:pt x="1043533" y="608609"/>
                  </a:lnTo>
                  <a:lnTo>
                    <a:pt x="0" y="6086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124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112606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267546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26464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7796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9511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35968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34060"/>
              <a:ext cx="34925" cy="3491229"/>
            </a:xfrm>
            <a:custGeom>
              <a:avLst/>
              <a:gdLst/>
              <a:ahLst/>
              <a:cxnLst/>
              <a:rect l="l" t="t" r="r" b="b"/>
              <a:pathLst>
                <a:path w="34925" h="3491229">
                  <a:moveTo>
                    <a:pt x="0" y="3490912"/>
                  </a:moveTo>
                  <a:lnTo>
                    <a:pt x="34772" y="3490912"/>
                  </a:lnTo>
                </a:path>
                <a:path w="34925" h="3491229">
                  <a:moveTo>
                    <a:pt x="0" y="2327275"/>
                  </a:moveTo>
                  <a:lnTo>
                    <a:pt x="34772" y="2327275"/>
                  </a:lnTo>
                </a:path>
                <a:path w="34925" h="3491229">
                  <a:moveTo>
                    <a:pt x="0" y="1163637"/>
                  </a:moveTo>
                  <a:lnTo>
                    <a:pt x="34772" y="1163637"/>
                  </a:lnTo>
                </a:path>
                <a:path w="34925" h="34912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528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976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41576" y="4324542"/>
            <a:ext cx="85976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8919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5255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82204" y="0"/>
            <a:ext cx="25984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1,2-dioleoyl-</a:t>
            </a:r>
            <a:r>
              <a:rPr sz="1650" dirty="0">
                <a:latin typeface="Arial"/>
                <a:cs typeface="Arial"/>
              </a:rPr>
              <a:t>GPI</a:t>
            </a:r>
            <a:r>
              <a:rPr sz="1650" spc="5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(18:1/18:1)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268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26820"/>
            <a:ext cx="18415" cy="516890"/>
          </a:xfrm>
          <a:custGeom>
            <a:avLst/>
            <a:gdLst/>
            <a:ahLst/>
            <a:cxnLst/>
            <a:rect l="l" t="t" r="r" b="b"/>
            <a:pathLst>
              <a:path w="18415" h="516890">
                <a:moveTo>
                  <a:pt x="0" y="516280"/>
                </a:moveTo>
                <a:lnTo>
                  <a:pt x="18067" y="516280"/>
                </a:lnTo>
                <a:lnTo>
                  <a:pt x="18067" y="0"/>
                </a:lnTo>
                <a:lnTo>
                  <a:pt x="0" y="0"/>
                </a:lnTo>
                <a:lnTo>
                  <a:pt x="0" y="516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97391"/>
            <a:ext cx="0" cy="116839"/>
          </a:xfrm>
          <a:custGeom>
            <a:avLst/>
            <a:gdLst/>
            <a:ahLst/>
            <a:cxnLst/>
            <a:rect l="l" t="t" r="r" b="b"/>
            <a:pathLst>
              <a:path h="116839">
                <a:moveTo>
                  <a:pt x="0" y="0"/>
                </a:moveTo>
                <a:lnTo>
                  <a:pt x="0" y="1164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138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84325"/>
            <a:ext cx="0" cy="722630"/>
          </a:xfrm>
          <a:custGeom>
            <a:avLst/>
            <a:gdLst/>
            <a:ahLst/>
            <a:cxnLst/>
            <a:rect l="l" t="t" r="r" b="b"/>
            <a:pathLst>
              <a:path h="722630">
                <a:moveTo>
                  <a:pt x="0" y="0"/>
                </a:moveTo>
                <a:lnTo>
                  <a:pt x="0" y="7224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300990"/>
          </a:xfrm>
          <a:custGeom>
            <a:avLst/>
            <a:gdLst/>
            <a:ahLst/>
            <a:cxnLst/>
            <a:rect l="l" t="t" r="r" b="b"/>
            <a:pathLst>
              <a:path w="18414" h="300990">
                <a:moveTo>
                  <a:pt x="0" y="300583"/>
                </a:moveTo>
                <a:lnTo>
                  <a:pt x="18067" y="300583"/>
                </a:lnTo>
                <a:lnTo>
                  <a:pt x="18067" y="0"/>
                </a:lnTo>
                <a:lnTo>
                  <a:pt x="0" y="0"/>
                </a:lnTo>
                <a:lnTo>
                  <a:pt x="0" y="300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067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512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489481"/>
            <a:ext cx="0" cy="339090"/>
          </a:xfrm>
          <a:custGeom>
            <a:avLst/>
            <a:gdLst/>
            <a:ahLst/>
            <a:cxnLst/>
            <a:rect l="l" t="t" r="r" b="b"/>
            <a:pathLst>
              <a:path h="339089">
                <a:moveTo>
                  <a:pt x="0" y="0"/>
                </a:moveTo>
                <a:lnTo>
                  <a:pt x="0" y="3385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51230"/>
            <a:ext cx="18415" cy="314960"/>
          </a:xfrm>
          <a:custGeom>
            <a:avLst/>
            <a:gdLst/>
            <a:ahLst/>
            <a:cxnLst/>
            <a:rect l="l" t="t" r="r" b="b"/>
            <a:pathLst>
              <a:path w="18414" h="314959">
                <a:moveTo>
                  <a:pt x="0" y="314731"/>
                </a:moveTo>
                <a:lnTo>
                  <a:pt x="18067" y="314731"/>
                </a:lnTo>
                <a:lnTo>
                  <a:pt x="18067" y="0"/>
                </a:lnTo>
                <a:lnTo>
                  <a:pt x="0" y="0"/>
                </a:lnTo>
                <a:lnTo>
                  <a:pt x="0" y="3147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8280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021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89936"/>
            <a:ext cx="0" cy="211454"/>
          </a:xfrm>
          <a:custGeom>
            <a:avLst/>
            <a:gdLst/>
            <a:ahLst/>
            <a:cxnLst/>
            <a:rect l="l" t="t" r="r" b="b"/>
            <a:pathLst>
              <a:path h="211455">
                <a:moveTo>
                  <a:pt x="0" y="0"/>
                </a:moveTo>
                <a:lnTo>
                  <a:pt x="0" y="2109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02156"/>
            <a:ext cx="18415" cy="70485"/>
          </a:xfrm>
          <a:custGeom>
            <a:avLst/>
            <a:gdLst/>
            <a:ahLst/>
            <a:cxnLst/>
            <a:rect l="l" t="t" r="r" b="b"/>
            <a:pathLst>
              <a:path w="18414" h="70484">
                <a:moveTo>
                  <a:pt x="0" y="70053"/>
                </a:moveTo>
                <a:lnTo>
                  <a:pt x="18067" y="70053"/>
                </a:lnTo>
                <a:lnTo>
                  <a:pt x="18067" y="0"/>
                </a:lnTo>
                <a:lnTo>
                  <a:pt x="0" y="0"/>
                </a:lnTo>
                <a:lnTo>
                  <a:pt x="0" y="700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009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26820"/>
            <a:ext cx="18415" cy="516890"/>
          </a:xfrm>
          <a:custGeom>
            <a:avLst/>
            <a:gdLst/>
            <a:ahLst/>
            <a:cxnLst/>
            <a:rect l="l" t="t" r="r" b="b"/>
            <a:pathLst>
              <a:path w="18415" h="516890">
                <a:moveTo>
                  <a:pt x="0" y="0"/>
                </a:moveTo>
                <a:lnTo>
                  <a:pt x="18067" y="0"/>
                </a:lnTo>
                <a:lnTo>
                  <a:pt x="18067" y="516280"/>
                </a:lnTo>
                <a:lnTo>
                  <a:pt x="0" y="5162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34067"/>
            <a:ext cx="1061720" cy="1080135"/>
            <a:chOff x="712034" y="1534067"/>
            <a:chExt cx="1061720" cy="1080135"/>
          </a:xfrm>
        </p:grpSpPr>
        <p:sp>
          <p:nvSpPr>
            <p:cNvPr id="20" name="object 20"/>
            <p:cNvSpPr/>
            <p:nvPr/>
          </p:nvSpPr>
          <p:spPr>
            <a:xfrm>
              <a:off x="1242809" y="2497391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43100"/>
              <a:ext cx="1043940" cy="954405"/>
            </a:xfrm>
            <a:custGeom>
              <a:avLst/>
              <a:gdLst/>
              <a:ahLst/>
              <a:cxnLst/>
              <a:rect l="l" t="t" r="r" b="b"/>
              <a:pathLst>
                <a:path w="1043939" h="954405">
                  <a:moveTo>
                    <a:pt x="1043482" y="954290"/>
                  </a:moveTo>
                  <a:lnTo>
                    <a:pt x="0" y="9542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5429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43100"/>
              <a:ext cx="1043940" cy="954405"/>
            </a:xfrm>
            <a:custGeom>
              <a:avLst/>
              <a:gdLst/>
              <a:ahLst/>
              <a:cxnLst/>
              <a:rect l="l" t="t" r="r" b="b"/>
              <a:pathLst>
                <a:path w="1043939" h="954405">
                  <a:moveTo>
                    <a:pt x="0" y="0"/>
                  </a:moveTo>
                  <a:lnTo>
                    <a:pt x="1043482" y="0"/>
                  </a:lnTo>
                  <a:lnTo>
                    <a:pt x="1043482" y="954290"/>
                  </a:lnTo>
                  <a:lnTo>
                    <a:pt x="0" y="9542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873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300990"/>
          </a:xfrm>
          <a:custGeom>
            <a:avLst/>
            <a:gdLst/>
            <a:ahLst/>
            <a:cxnLst/>
            <a:rect l="l" t="t" r="r" b="b"/>
            <a:pathLst>
              <a:path w="18414" h="300990">
                <a:moveTo>
                  <a:pt x="0" y="0"/>
                </a:moveTo>
                <a:lnTo>
                  <a:pt x="18067" y="0"/>
                </a:lnTo>
                <a:lnTo>
                  <a:pt x="18067" y="300583"/>
                </a:lnTo>
                <a:lnTo>
                  <a:pt x="0" y="3005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98685"/>
            <a:ext cx="1061720" cy="1308100"/>
            <a:chOff x="1871455" y="998685"/>
            <a:chExt cx="1061720" cy="1308100"/>
          </a:xfrm>
        </p:grpSpPr>
        <p:sp>
          <p:nvSpPr>
            <p:cNvPr id="26" name="object 26"/>
            <p:cNvSpPr/>
            <p:nvPr/>
          </p:nvSpPr>
          <p:spPr>
            <a:xfrm>
              <a:off x="2402281" y="1584325"/>
              <a:ext cx="0" cy="722630"/>
            </a:xfrm>
            <a:custGeom>
              <a:avLst/>
              <a:gdLst/>
              <a:ahLst/>
              <a:cxnLst/>
              <a:rect l="l" t="t" r="r" b="b"/>
              <a:pathLst>
                <a:path h="722630">
                  <a:moveTo>
                    <a:pt x="0" y="0"/>
                  </a:moveTo>
                  <a:lnTo>
                    <a:pt x="0" y="7224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07719"/>
              <a:ext cx="1043940" cy="577215"/>
            </a:xfrm>
            <a:custGeom>
              <a:avLst/>
              <a:gdLst/>
              <a:ahLst/>
              <a:cxnLst/>
              <a:rect l="l" t="t" r="r" b="b"/>
              <a:pathLst>
                <a:path w="1043939" h="577215">
                  <a:moveTo>
                    <a:pt x="1043533" y="576605"/>
                  </a:moveTo>
                  <a:lnTo>
                    <a:pt x="0" y="57660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7660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07719"/>
              <a:ext cx="1043940" cy="577215"/>
            </a:xfrm>
            <a:custGeom>
              <a:avLst/>
              <a:gdLst/>
              <a:ahLst/>
              <a:cxnLst/>
              <a:rect l="l" t="t" r="r" b="b"/>
              <a:pathLst>
                <a:path w="1043939" h="577215">
                  <a:moveTo>
                    <a:pt x="0" y="0"/>
                  </a:moveTo>
                  <a:lnTo>
                    <a:pt x="1043533" y="0"/>
                  </a:lnTo>
                  <a:lnTo>
                    <a:pt x="1043533" y="576605"/>
                  </a:lnTo>
                  <a:lnTo>
                    <a:pt x="0" y="5766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2009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51230"/>
            <a:ext cx="18415" cy="314960"/>
          </a:xfrm>
          <a:custGeom>
            <a:avLst/>
            <a:gdLst/>
            <a:ahLst/>
            <a:cxnLst/>
            <a:rect l="l" t="t" r="r" b="b"/>
            <a:pathLst>
              <a:path w="18414" h="314959">
                <a:moveTo>
                  <a:pt x="0" y="0"/>
                </a:moveTo>
                <a:lnTo>
                  <a:pt x="18067" y="0"/>
                </a:lnTo>
                <a:lnTo>
                  <a:pt x="18067" y="314731"/>
                </a:lnTo>
                <a:lnTo>
                  <a:pt x="0" y="3147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56928"/>
            <a:ext cx="1061720" cy="771525"/>
            <a:chOff x="3030927" y="1056928"/>
            <a:chExt cx="1061720" cy="771525"/>
          </a:xfrm>
        </p:grpSpPr>
        <p:sp>
          <p:nvSpPr>
            <p:cNvPr id="32" name="object 32"/>
            <p:cNvSpPr/>
            <p:nvPr/>
          </p:nvSpPr>
          <p:spPr>
            <a:xfrm>
              <a:off x="3561702" y="1489468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89">
                  <a:moveTo>
                    <a:pt x="0" y="0"/>
                  </a:moveTo>
                  <a:lnTo>
                    <a:pt x="0" y="3385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65961"/>
              <a:ext cx="1043940" cy="423545"/>
            </a:xfrm>
            <a:custGeom>
              <a:avLst/>
              <a:gdLst/>
              <a:ahLst/>
              <a:cxnLst/>
              <a:rect l="l" t="t" r="r" b="b"/>
              <a:pathLst>
                <a:path w="1043939" h="423544">
                  <a:moveTo>
                    <a:pt x="1043482" y="423519"/>
                  </a:moveTo>
                  <a:lnTo>
                    <a:pt x="0" y="42351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351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65961"/>
              <a:ext cx="1043940" cy="423545"/>
            </a:xfrm>
            <a:custGeom>
              <a:avLst/>
              <a:gdLst/>
              <a:ahLst/>
              <a:cxnLst/>
              <a:rect l="l" t="t" r="r" b="b"/>
              <a:pathLst>
                <a:path w="1043939" h="423544">
                  <a:moveTo>
                    <a:pt x="0" y="0"/>
                  </a:moveTo>
                  <a:lnTo>
                    <a:pt x="1043482" y="0"/>
                  </a:lnTo>
                  <a:lnTo>
                    <a:pt x="1043482" y="423519"/>
                  </a:lnTo>
                  <a:lnTo>
                    <a:pt x="0" y="42351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3302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02156"/>
            <a:ext cx="18415" cy="70485"/>
          </a:xfrm>
          <a:custGeom>
            <a:avLst/>
            <a:gdLst/>
            <a:ahLst/>
            <a:cxnLst/>
            <a:rect l="l" t="t" r="r" b="b"/>
            <a:pathLst>
              <a:path w="18414" h="70484">
                <a:moveTo>
                  <a:pt x="0" y="0"/>
                </a:moveTo>
                <a:lnTo>
                  <a:pt x="18067" y="0"/>
                </a:lnTo>
                <a:lnTo>
                  <a:pt x="18067" y="70053"/>
                </a:lnTo>
                <a:lnTo>
                  <a:pt x="0" y="700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63175"/>
            <a:ext cx="1061720" cy="1137920"/>
            <a:chOff x="4190348" y="1463175"/>
            <a:chExt cx="1061720" cy="1137920"/>
          </a:xfrm>
        </p:grpSpPr>
        <p:sp>
          <p:nvSpPr>
            <p:cNvPr id="38" name="object 38"/>
            <p:cNvSpPr/>
            <p:nvPr/>
          </p:nvSpPr>
          <p:spPr>
            <a:xfrm>
              <a:off x="4721123" y="2389936"/>
              <a:ext cx="0" cy="211454"/>
            </a:xfrm>
            <a:custGeom>
              <a:avLst/>
              <a:gdLst/>
              <a:ahLst/>
              <a:cxnLst/>
              <a:rect l="l" t="t" r="r" b="b"/>
              <a:pathLst>
                <a:path h="211455">
                  <a:moveTo>
                    <a:pt x="0" y="0"/>
                  </a:moveTo>
                  <a:lnTo>
                    <a:pt x="0" y="2109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72209"/>
              <a:ext cx="1043940" cy="918210"/>
            </a:xfrm>
            <a:custGeom>
              <a:avLst/>
              <a:gdLst/>
              <a:ahLst/>
              <a:cxnLst/>
              <a:rect l="l" t="t" r="r" b="b"/>
              <a:pathLst>
                <a:path w="1043939" h="918210">
                  <a:moveTo>
                    <a:pt x="1043533" y="917727"/>
                  </a:moveTo>
                  <a:lnTo>
                    <a:pt x="0" y="91772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1772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72209"/>
              <a:ext cx="1043940" cy="918210"/>
            </a:xfrm>
            <a:custGeom>
              <a:avLst/>
              <a:gdLst/>
              <a:ahLst/>
              <a:cxnLst/>
              <a:rect l="l" t="t" r="r" b="b"/>
              <a:pathLst>
                <a:path w="1043939" h="918210">
                  <a:moveTo>
                    <a:pt x="0" y="0"/>
                  </a:moveTo>
                  <a:lnTo>
                    <a:pt x="1043533" y="0"/>
                  </a:lnTo>
                  <a:lnTo>
                    <a:pt x="1043533" y="917727"/>
                  </a:lnTo>
                  <a:lnTo>
                    <a:pt x="0" y="91772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23543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9908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3241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2694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99697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512836"/>
              <a:ext cx="34925" cy="2622550"/>
            </a:xfrm>
            <a:custGeom>
              <a:avLst/>
              <a:gdLst/>
              <a:ahLst/>
              <a:cxnLst/>
              <a:rect l="l" t="t" r="r" b="b"/>
              <a:pathLst>
                <a:path w="34925" h="2622550">
                  <a:moveTo>
                    <a:pt x="0" y="2622105"/>
                  </a:moveTo>
                  <a:lnTo>
                    <a:pt x="34772" y="2622105"/>
                  </a:lnTo>
                </a:path>
                <a:path w="34925" h="2622550">
                  <a:moveTo>
                    <a:pt x="0" y="1311071"/>
                  </a:moveTo>
                  <a:lnTo>
                    <a:pt x="34772" y="1311071"/>
                  </a:lnTo>
                </a:path>
                <a:path w="34925" h="26225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1536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0429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81480" marR="5080" indent="-89090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1-stearoyl-2-arachidonoyl-</a:t>
            </a:r>
            <a:r>
              <a:rPr spc="-25" dirty="0"/>
              <a:t>GPI </a:t>
            </a:r>
            <a:r>
              <a:rPr spc="-10" dirty="0"/>
              <a:t>(18:0/20:4)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437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43736"/>
            <a:ext cx="18415" cy="138430"/>
          </a:xfrm>
          <a:custGeom>
            <a:avLst/>
            <a:gdLst/>
            <a:ahLst/>
            <a:cxnLst/>
            <a:rect l="l" t="t" r="r" b="b"/>
            <a:pathLst>
              <a:path w="18415" h="138430">
                <a:moveTo>
                  <a:pt x="0" y="138252"/>
                </a:moveTo>
                <a:lnTo>
                  <a:pt x="18067" y="138252"/>
                </a:lnTo>
                <a:lnTo>
                  <a:pt x="18067" y="0"/>
                </a:lnTo>
                <a:lnTo>
                  <a:pt x="0" y="0"/>
                </a:lnTo>
                <a:lnTo>
                  <a:pt x="0" y="138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20201"/>
            <a:ext cx="0" cy="323850"/>
          </a:xfrm>
          <a:custGeom>
            <a:avLst/>
            <a:gdLst/>
            <a:ahLst/>
            <a:cxnLst/>
            <a:rect l="l" t="t" r="r" b="b"/>
            <a:pathLst>
              <a:path h="323850">
                <a:moveTo>
                  <a:pt x="0" y="0"/>
                </a:moveTo>
                <a:lnTo>
                  <a:pt x="0" y="3232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434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98472"/>
            <a:ext cx="0" cy="168910"/>
          </a:xfrm>
          <a:custGeom>
            <a:avLst/>
            <a:gdLst/>
            <a:ahLst/>
            <a:cxnLst/>
            <a:rect l="l" t="t" r="r" b="b"/>
            <a:pathLst>
              <a:path h="168910">
                <a:moveTo>
                  <a:pt x="0" y="0"/>
                </a:moveTo>
                <a:lnTo>
                  <a:pt x="0" y="1687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315595"/>
          </a:xfrm>
          <a:custGeom>
            <a:avLst/>
            <a:gdLst/>
            <a:ahLst/>
            <a:cxnLst/>
            <a:rect l="l" t="t" r="r" b="b"/>
            <a:pathLst>
              <a:path w="18414" h="315594">
                <a:moveTo>
                  <a:pt x="0" y="315467"/>
                </a:moveTo>
                <a:lnTo>
                  <a:pt x="18067" y="315467"/>
                </a:lnTo>
                <a:lnTo>
                  <a:pt x="18067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671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486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429397"/>
            <a:ext cx="0" cy="67945"/>
          </a:xfrm>
          <a:custGeom>
            <a:avLst/>
            <a:gdLst/>
            <a:ahLst/>
            <a:cxnLst/>
            <a:rect l="l" t="t" r="r" b="b"/>
            <a:pathLst>
              <a:path h="67944">
                <a:moveTo>
                  <a:pt x="0" y="0"/>
                </a:moveTo>
                <a:lnTo>
                  <a:pt x="0" y="6766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48689"/>
            <a:ext cx="18415" cy="215900"/>
          </a:xfrm>
          <a:custGeom>
            <a:avLst/>
            <a:gdLst/>
            <a:ahLst/>
            <a:cxnLst/>
            <a:rect l="l" t="t" r="r" b="b"/>
            <a:pathLst>
              <a:path w="18414" h="215900">
                <a:moveTo>
                  <a:pt x="0" y="215557"/>
                </a:moveTo>
                <a:lnTo>
                  <a:pt x="18067" y="215557"/>
                </a:lnTo>
                <a:lnTo>
                  <a:pt x="18067" y="0"/>
                </a:lnTo>
                <a:lnTo>
                  <a:pt x="0" y="0"/>
                </a:lnTo>
                <a:lnTo>
                  <a:pt x="0" y="2155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4970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934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97164"/>
            <a:ext cx="0" cy="201295"/>
          </a:xfrm>
          <a:custGeom>
            <a:avLst/>
            <a:gdLst/>
            <a:ahLst/>
            <a:cxnLst/>
            <a:rect l="l" t="t" r="r" b="b"/>
            <a:pathLst>
              <a:path h="201294">
                <a:moveTo>
                  <a:pt x="0" y="0"/>
                </a:moveTo>
                <a:lnTo>
                  <a:pt x="0" y="20081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93443"/>
            <a:ext cx="18415" cy="219710"/>
          </a:xfrm>
          <a:custGeom>
            <a:avLst/>
            <a:gdLst/>
            <a:ahLst/>
            <a:cxnLst/>
            <a:rect l="l" t="t" r="r" b="b"/>
            <a:pathLst>
              <a:path w="18414" h="219710">
                <a:moveTo>
                  <a:pt x="0" y="219468"/>
                </a:moveTo>
                <a:lnTo>
                  <a:pt x="18067" y="219468"/>
                </a:lnTo>
                <a:lnTo>
                  <a:pt x="18067" y="0"/>
                </a:lnTo>
                <a:lnTo>
                  <a:pt x="0" y="0"/>
                </a:lnTo>
                <a:lnTo>
                  <a:pt x="0" y="219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979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43736"/>
            <a:ext cx="18415" cy="138430"/>
          </a:xfrm>
          <a:custGeom>
            <a:avLst/>
            <a:gdLst/>
            <a:ahLst/>
            <a:cxnLst/>
            <a:rect l="l" t="t" r="r" b="b"/>
            <a:pathLst>
              <a:path w="18415" h="138430">
                <a:moveTo>
                  <a:pt x="0" y="0"/>
                </a:moveTo>
                <a:lnTo>
                  <a:pt x="18067" y="0"/>
                </a:lnTo>
                <a:lnTo>
                  <a:pt x="18067" y="138252"/>
                </a:lnTo>
                <a:lnTo>
                  <a:pt x="0" y="1382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72955"/>
            <a:ext cx="1061720" cy="1270635"/>
            <a:chOff x="712034" y="1172955"/>
            <a:chExt cx="1061720" cy="1270635"/>
          </a:xfrm>
        </p:grpSpPr>
        <p:sp>
          <p:nvSpPr>
            <p:cNvPr id="20" name="object 20"/>
            <p:cNvSpPr/>
            <p:nvPr/>
          </p:nvSpPr>
          <p:spPr>
            <a:xfrm>
              <a:off x="1242809" y="2120201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2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81988"/>
              <a:ext cx="1043940" cy="938530"/>
            </a:xfrm>
            <a:custGeom>
              <a:avLst/>
              <a:gdLst/>
              <a:ahLst/>
              <a:cxnLst/>
              <a:rect l="l" t="t" r="r" b="b"/>
              <a:pathLst>
                <a:path w="1043939" h="938530">
                  <a:moveTo>
                    <a:pt x="1043482" y="938212"/>
                  </a:moveTo>
                  <a:lnTo>
                    <a:pt x="0" y="93821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3821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81988"/>
              <a:ext cx="1043940" cy="938530"/>
            </a:xfrm>
            <a:custGeom>
              <a:avLst/>
              <a:gdLst/>
              <a:ahLst/>
              <a:cxnLst/>
              <a:rect l="l" t="t" r="r" b="b"/>
              <a:pathLst>
                <a:path w="1043939" h="938530">
                  <a:moveTo>
                    <a:pt x="0" y="0"/>
                  </a:moveTo>
                  <a:lnTo>
                    <a:pt x="1043482" y="0"/>
                  </a:lnTo>
                  <a:lnTo>
                    <a:pt x="1043482" y="938212"/>
                  </a:lnTo>
                  <a:lnTo>
                    <a:pt x="0" y="9382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495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315595"/>
          </a:xfrm>
          <a:custGeom>
            <a:avLst/>
            <a:gdLst/>
            <a:ahLst/>
            <a:cxnLst/>
            <a:rect l="l" t="t" r="r" b="b"/>
            <a:pathLst>
              <a:path w="18414" h="315594">
                <a:moveTo>
                  <a:pt x="0" y="0"/>
                </a:moveTo>
                <a:lnTo>
                  <a:pt x="18067" y="0"/>
                </a:lnTo>
                <a:lnTo>
                  <a:pt x="18067" y="315467"/>
                </a:lnTo>
                <a:lnTo>
                  <a:pt x="0" y="3154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13570"/>
            <a:ext cx="1061720" cy="753745"/>
            <a:chOff x="1871455" y="1013570"/>
            <a:chExt cx="1061720" cy="753745"/>
          </a:xfrm>
        </p:grpSpPr>
        <p:sp>
          <p:nvSpPr>
            <p:cNvPr id="26" name="object 26"/>
            <p:cNvSpPr/>
            <p:nvPr/>
          </p:nvSpPr>
          <p:spPr>
            <a:xfrm>
              <a:off x="2402281" y="1598460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1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22603"/>
              <a:ext cx="1043940" cy="575945"/>
            </a:xfrm>
            <a:custGeom>
              <a:avLst/>
              <a:gdLst/>
              <a:ahLst/>
              <a:cxnLst/>
              <a:rect l="l" t="t" r="r" b="b"/>
              <a:pathLst>
                <a:path w="1043939" h="575944">
                  <a:moveTo>
                    <a:pt x="1043533" y="575868"/>
                  </a:moveTo>
                  <a:lnTo>
                    <a:pt x="0" y="5758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7586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22603"/>
              <a:ext cx="1043940" cy="575945"/>
            </a:xfrm>
            <a:custGeom>
              <a:avLst/>
              <a:gdLst/>
              <a:ahLst/>
              <a:cxnLst/>
              <a:rect l="l" t="t" r="r" b="b"/>
              <a:pathLst>
                <a:path w="1043939" h="575944">
                  <a:moveTo>
                    <a:pt x="0" y="0"/>
                  </a:moveTo>
                  <a:lnTo>
                    <a:pt x="1043533" y="0"/>
                  </a:lnTo>
                  <a:lnTo>
                    <a:pt x="1043533" y="575868"/>
                  </a:lnTo>
                  <a:lnTo>
                    <a:pt x="0" y="5758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400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48689"/>
            <a:ext cx="18415" cy="215900"/>
          </a:xfrm>
          <a:custGeom>
            <a:avLst/>
            <a:gdLst/>
            <a:ahLst/>
            <a:cxnLst/>
            <a:rect l="l" t="t" r="r" b="b"/>
            <a:pathLst>
              <a:path w="18414" h="215900">
                <a:moveTo>
                  <a:pt x="0" y="0"/>
                </a:moveTo>
                <a:lnTo>
                  <a:pt x="18067" y="0"/>
                </a:lnTo>
                <a:lnTo>
                  <a:pt x="18067" y="215557"/>
                </a:lnTo>
                <a:lnTo>
                  <a:pt x="0" y="2155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55213"/>
            <a:ext cx="1061720" cy="241935"/>
            <a:chOff x="3030927" y="1255213"/>
            <a:chExt cx="1061720" cy="241935"/>
          </a:xfrm>
        </p:grpSpPr>
        <p:sp>
          <p:nvSpPr>
            <p:cNvPr id="32" name="object 32"/>
            <p:cNvSpPr/>
            <p:nvPr/>
          </p:nvSpPr>
          <p:spPr>
            <a:xfrm>
              <a:off x="3561702" y="142939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66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64246"/>
              <a:ext cx="1043940" cy="165735"/>
            </a:xfrm>
            <a:custGeom>
              <a:avLst/>
              <a:gdLst/>
              <a:ahLst/>
              <a:cxnLst/>
              <a:rect l="l" t="t" r="r" b="b"/>
              <a:pathLst>
                <a:path w="1043939" h="165734">
                  <a:moveTo>
                    <a:pt x="1043482" y="165150"/>
                  </a:moveTo>
                  <a:lnTo>
                    <a:pt x="0" y="1651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515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64246"/>
              <a:ext cx="1043940" cy="165735"/>
            </a:xfrm>
            <a:custGeom>
              <a:avLst/>
              <a:gdLst/>
              <a:ahLst/>
              <a:cxnLst/>
              <a:rect l="l" t="t" r="r" b="b"/>
              <a:pathLst>
                <a:path w="1043939" h="165734">
                  <a:moveTo>
                    <a:pt x="0" y="0"/>
                  </a:moveTo>
                  <a:lnTo>
                    <a:pt x="1043482" y="0"/>
                  </a:lnTo>
                  <a:lnTo>
                    <a:pt x="1043482" y="165150"/>
                  </a:lnTo>
                  <a:lnTo>
                    <a:pt x="0" y="1651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3476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93443"/>
            <a:ext cx="18415" cy="219710"/>
          </a:xfrm>
          <a:custGeom>
            <a:avLst/>
            <a:gdLst/>
            <a:ahLst/>
            <a:cxnLst/>
            <a:rect l="l" t="t" r="r" b="b"/>
            <a:pathLst>
              <a:path w="18414" h="219710">
                <a:moveTo>
                  <a:pt x="0" y="0"/>
                </a:moveTo>
                <a:lnTo>
                  <a:pt x="18067" y="0"/>
                </a:lnTo>
                <a:lnTo>
                  <a:pt x="18067" y="219468"/>
                </a:lnTo>
                <a:lnTo>
                  <a:pt x="0" y="2194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703878"/>
            <a:ext cx="1061720" cy="394335"/>
            <a:chOff x="4190348" y="1703878"/>
            <a:chExt cx="1061720" cy="394335"/>
          </a:xfrm>
        </p:grpSpPr>
        <p:sp>
          <p:nvSpPr>
            <p:cNvPr id="38" name="object 38"/>
            <p:cNvSpPr/>
            <p:nvPr/>
          </p:nvSpPr>
          <p:spPr>
            <a:xfrm>
              <a:off x="4721123" y="1897164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4">
                  <a:moveTo>
                    <a:pt x="0" y="0"/>
                  </a:moveTo>
                  <a:lnTo>
                    <a:pt x="0" y="2008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12912"/>
              <a:ext cx="1043940" cy="184785"/>
            </a:xfrm>
            <a:custGeom>
              <a:avLst/>
              <a:gdLst/>
              <a:ahLst/>
              <a:cxnLst/>
              <a:rect l="l" t="t" r="r" b="b"/>
              <a:pathLst>
                <a:path w="1043939" h="184785">
                  <a:moveTo>
                    <a:pt x="1043533" y="184251"/>
                  </a:moveTo>
                  <a:lnTo>
                    <a:pt x="0" y="18425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425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12912"/>
              <a:ext cx="1043940" cy="184785"/>
            </a:xfrm>
            <a:custGeom>
              <a:avLst/>
              <a:gdLst/>
              <a:ahLst/>
              <a:cxnLst/>
              <a:rect l="l" t="t" r="r" b="b"/>
              <a:pathLst>
                <a:path w="1043939" h="184785">
                  <a:moveTo>
                    <a:pt x="0" y="0"/>
                  </a:moveTo>
                  <a:lnTo>
                    <a:pt x="1043533" y="0"/>
                  </a:lnTo>
                  <a:lnTo>
                    <a:pt x="1043533" y="184251"/>
                  </a:lnTo>
                  <a:lnTo>
                    <a:pt x="0" y="1842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733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294473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67460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2939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28974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74109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93443"/>
              <a:ext cx="34925" cy="2641600"/>
            </a:xfrm>
            <a:custGeom>
              <a:avLst/>
              <a:gdLst/>
              <a:ahLst/>
              <a:cxnLst/>
              <a:rect l="l" t="t" r="r" b="b"/>
              <a:pathLst>
                <a:path w="34925" h="2641600">
                  <a:moveTo>
                    <a:pt x="0" y="2641498"/>
                  </a:moveTo>
                  <a:lnTo>
                    <a:pt x="34772" y="2641498"/>
                  </a:lnTo>
                </a:path>
                <a:path w="34925" h="2641600">
                  <a:moveTo>
                    <a:pt x="0" y="1320749"/>
                  </a:moveTo>
                  <a:lnTo>
                    <a:pt x="34772" y="1320749"/>
                  </a:lnTo>
                </a:path>
                <a:path w="34925" h="26416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056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039960" y="4324542"/>
            <a:ext cx="83032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848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41475" marR="5080" indent="-75755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1-oleoyl-2-arachidonoyl-</a:t>
            </a:r>
            <a:r>
              <a:rPr spc="-25" dirty="0"/>
              <a:t>GPI </a:t>
            </a:r>
            <a:r>
              <a:rPr spc="-10" dirty="0"/>
              <a:t>(18:1/20:4)*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0849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308490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791749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6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8434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5795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797744"/>
            <a:ext cx="0" cy="73660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6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579558"/>
            <a:ext cx="18415" cy="95885"/>
          </a:xfrm>
          <a:custGeom>
            <a:avLst/>
            <a:gdLst/>
            <a:ahLst/>
            <a:cxnLst/>
            <a:rect l="l" t="t" r="r" b="b"/>
            <a:pathLst>
              <a:path w="18414" h="95885">
                <a:moveTo>
                  <a:pt x="0" y="95656"/>
                </a:moveTo>
                <a:lnTo>
                  <a:pt x="18067" y="95656"/>
                </a:lnTo>
                <a:lnTo>
                  <a:pt x="18067" y="0"/>
                </a:lnTo>
                <a:lnTo>
                  <a:pt x="0" y="0"/>
                </a:lnTo>
                <a:lnTo>
                  <a:pt x="0" y="956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8713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2981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770515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0"/>
                </a:moveTo>
                <a:lnTo>
                  <a:pt x="0" y="1186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298177"/>
            <a:ext cx="18415" cy="193675"/>
          </a:xfrm>
          <a:custGeom>
            <a:avLst/>
            <a:gdLst/>
            <a:ahLst/>
            <a:cxnLst/>
            <a:rect l="l" t="t" r="r" b="b"/>
            <a:pathLst>
              <a:path w="18414" h="193675">
                <a:moveTo>
                  <a:pt x="0" y="193433"/>
                </a:moveTo>
                <a:lnTo>
                  <a:pt x="18067" y="193433"/>
                </a:lnTo>
                <a:lnTo>
                  <a:pt x="18067" y="0"/>
                </a:lnTo>
                <a:lnTo>
                  <a:pt x="0" y="0"/>
                </a:lnTo>
                <a:lnTo>
                  <a:pt x="0" y="1934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891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5935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739553"/>
            <a:ext cx="579755" cy="137160"/>
            <a:chOff x="4431309" y="3739553"/>
            <a:chExt cx="579755" cy="137160"/>
          </a:xfrm>
        </p:grpSpPr>
        <p:sp>
          <p:nvSpPr>
            <p:cNvPr id="16" name="object 16"/>
            <p:cNvSpPr/>
            <p:nvPr/>
          </p:nvSpPr>
          <p:spPr>
            <a:xfrm>
              <a:off x="4721123" y="3739553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785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86740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42809" y="308490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3304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108917"/>
            <a:ext cx="1061720" cy="734695"/>
            <a:chOff x="712034" y="3108917"/>
            <a:chExt cx="1061720" cy="734695"/>
          </a:xfrm>
        </p:grpSpPr>
        <p:sp>
          <p:nvSpPr>
            <p:cNvPr id="20" name="object 20"/>
            <p:cNvSpPr/>
            <p:nvPr/>
          </p:nvSpPr>
          <p:spPr>
            <a:xfrm>
              <a:off x="1242809" y="3791737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170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117951"/>
              <a:ext cx="1043940" cy="674370"/>
            </a:xfrm>
            <a:custGeom>
              <a:avLst/>
              <a:gdLst/>
              <a:ahLst/>
              <a:cxnLst/>
              <a:rect l="l" t="t" r="r" b="b"/>
              <a:pathLst>
                <a:path w="1043939" h="674370">
                  <a:moveTo>
                    <a:pt x="1043482" y="673798"/>
                  </a:moveTo>
                  <a:lnTo>
                    <a:pt x="0" y="67379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7379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117951"/>
              <a:ext cx="1043940" cy="674370"/>
            </a:xfrm>
            <a:custGeom>
              <a:avLst/>
              <a:gdLst/>
              <a:ahLst/>
              <a:cxnLst/>
              <a:rect l="l" t="t" r="r" b="b"/>
              <a:pathLst>
                <a:path w="1043939" h="674370">
                  <a:moveTo>
                    <a:pt x="0" y="0"/>
                  </a:moveTo>
                  <a:lnTo>
                    <a:pt x="1043482" y="0"/>
                  </a:lnTo>
                  <a:lnTo>
                    <a:pt x="1043482" y="673798"/>
                  </a:lnTo>
                  <a:lnTo>
                    <a:pt x="0" y="6737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65769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579558"/>
            <a:ext cx="18415" cy="95885"/>
          </a:xfrm>
          <a:custGeom>
            <a:avLst/>
            <a:gdLst/>
            <a:ahLst/>
            <a:cxnLst/>
            <a:rect l="l" t="t" r="r" b="b"/>
            <a:pathLst>
              <a:path w="18414" h="95885">
                <a:moveTo>
                  <a:pt x="0" y="0"/>
                </a:moveTo>
                <a:lnTo>
                  <a:pt x="18067" y="0"/>
                </a:lnTo>
                <a:lnTo>
                  <a:pt x="18067" y="95656"/>
                </a:lnTo>
                <a:lnTo>
                  <a:pt x="0" y="956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666181"/>
            <a:ext cx="1061720" cy="205740"/>
            <a:chOff x="1871455" y="3666181"/>
            <a:chExt cx="1061720" cy="205740"/>
          </a:xfrm>
        </p:grpSpPr>
        <p:sp>
          <p:nvSpPr>
            <p:cNvPr id="26" name="object 26"/>
            <p:cNvSpPr/>
            <p:nvPr/>
          </p:nvSpPr>
          <p:spPr>
            <a:xfrm>
              <a:off x="2402281" y="3797744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60">
                  <a:moveTo>
                    <a:pt x="0" y="0"/>
                  </a:moveTo>
                  <a:lnTo>
                    <a:pt x="0" y="736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675215"/>
              <a:ext cx="1043940" cy="122555"/>
            </a:xfrm>
            <a:custGeom>
              <a:avLst/>
              <a:gdLst/>
              <a:ahLst/>
              <a:cxnLst/>
              <a:rect l="l" t="t" r="r" b="b"/>
              <a:pathLst>
                <a:path w="1043939" h="122554">
                  <a:moveTo>
                    <a:pt x="1043533" y="122529"/>
                  </a:moveTo>
                  <a:lnTo>
                    <a:pt x="0" y="1225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252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675215"/>
              <a:ext cx="1043940" cy="122555"/>
            </a:xfrm>
            <a:custGeom>
              <a:avLst/>
              <a:gdLst/>
              <a:ahLst/>
              <a:cxnLst/>
              <a:rect l="l" t="t" r="r" b="b"/>
              <a:pathLst>
                <a:path w="1043939" h="122554">
                  <a:moveTo>
                    <a:pt x="0" y="0"/>
                  </a:moveTo>
                  <a:lnTo>
                    <a:pt x="1043533" y="0"/>
                  </a:lnTo>
                  <a:lnTo>
                    <a:pt x="1043533" y="122529"/>
                  </a:lnTo>
                  <a:lnTo>
                    <a:pt x="0" y="1225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70020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298177"/>
            <a:ext cx="18415" cy="193675"/>
          </a:xfrm>
          <a:custGeom>
            <a:avLst/>
            <a:gdLst/>
            <a:ahLst/>
            <a:cxnLst/>
            <a:rect l="l" t="t" r="r" b="b"/>
            <a:pathLst>
              <a:path w="18414" h="193675">
                <a:moveTo>
                  <a:pt x="0" y="0"/>
                </a:moveTo>
                <a:lnTo>
                  <a:pt x="18067" y="0"/>
                </a:lnTo>
                <a:lnTo>
                  <a:pt x="18067" y="193433"/>
                </a:lnTo>
                <a:lnTo>
                  <a:pt x="0" y="1934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482577"/>
            <a:ext cx="1061720" cy="407034"/>
            <a:chOff x="3030927" y="3482577"/>
            <a:chExt cx="1061720" cy="407034"/>
          </a:xfrm>
        </p:grpSpPr>
        <p:sp>
          <p:nvSpPr>
            <p:cNvPr id="32" name="object 32"/>
            <p:cNvSpPr/>
            <p:nvPr/>
          </p:nvSpPr>
          <p:spPr>
            <a:xfrm>
              <a:off x="3561702" y="3770515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6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491611"/>
              <a:ext cx="1043940" cy="279400"/>
            </a:xfrm>
            <a:custGeom>
              <a:avLst/>
              <a:gdLst/>
              <a:ahLst/>
              <a:cxnLst/>
              <a:rect l="l" t="t" r="r" b="b"/>
              <a:pathLst>
                <a:path w="1043939" h="279400">
                  <a:moveTo>
                    <a:pt x="1043482" y="278904"/>
                  </a:moveTo>
                  <a:lnTo>
                    <a:pt x="0" y="2789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890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491611"/>
              <a:ext cx="1043940" cy="279400"/>
            </a:xfrm>
            <a:custGeom>
              <a:avLst/>
              <a:gdLst/>
              <a:ahLst/>
              <a:cxnLst/>
              <a:rect l="l" t="t" r="r" b="b"/>
              <a:pathLst>
                <a:path w="1043939" h="279400">
                  <a:moveTo>
                    <a:pt x="0" y="0"/>
                  </a:moveTo>
                  <a:lnTo>
                    <a:pt x="1043482" y="0"/>
                  </a:lnTo>
                  <a:lnTo>
                    <a:pt x="1043482" y="278904"/>
                  </a:lnTo>
                  <a:lnTo>
                    <a:pt x="0" y="2789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70844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589079"/>
            <a:ext cx="1061720" cy="278765"/>
            <a:chOff x="4190348" y="3589079"/>
            <a:chExt cx="1061720" cy="278765"/>
          </a:xfrm>
        </p:grpSpPr>
        <p:sp>
          <p:nvSpPr>
            <p:cNvPr id="37" name="object 37"/>
            <p:cNvSpPr/>
            <p:nvPr/>
          </p:nvSpPr>
          <p:spPr>
            <a:xfrm>
              <a:off x="4721123" y="3739553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78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598113"/>
              <a:ext cx="1043940" cy="141605"/>
            </a:xfrm>
            <a:custGeom>
              <a:avLst/>
              <a:gdLst/>
              <a:ahLst/>
              <a:cxnLst/>
              <a:rect l="l" t="t" r="r" b="b"/>
              <a:pathLst>
                <a:path w="1043939" h="141604">
                  <a:moveTo>
                    <a:pt x="1043533" y="141439"/>
                  </a:moveTo>
                  <a:lnTo>
                    <a:pt x="0" y="1414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143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598113"/>
              <a:ext cx="1043940" cy="141605"/>
            </a:xfrm>
            <a:custGeom>
              <a:avLst/>
              <a:gdLst/>
              <a:ahLst/>
              <a:cxnLst/>
              <a:rect l="l" t="t" r="r" b="b"/>
              <a:pathLst>
                <a:path w="1043939" h="141604">
                  <a:moveTo>
                    <a:pt x="0" y="0"/>
                  </a:moveTo>
                  <a:lnTo>
                    <a:pt x="1043533" y="0"/>
                  </a:lnTo>
                  <a:lnTo>
                    <a:pt x="1043533" y="141439"/>
                  </a:lnTo>
                  <a:lnTo>
                    <a:pt x="0" y="1414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6581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707704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464178"/>
            <a:ext cx="74357" cy="7435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2033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6940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6014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43401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718794"/>
              <a:ext cx="34925" cy="3406775"/>
            </a:xfrm>
            <a:custGeom>
              <a:avLst/>
              <a:gdLst/>
              <a:ahLst/>
              <a:cxnLst/>
              <a:rect l="l" t="t" r="r" b="b"/>
              <a:pathLst>
                <a:path w="34925" h="3406775">
                  <a:moveTo>
                    <a:pt x="0" y="3406178"/>
                  </a:moveTo>
                  <a:lnTo>
                    <a:pt x="34772" y="3406178"/>
                  </a:lnTo>
                </a:path>
                <a:path w="34925" h="3406775">
                  <a:moveTo>
                    <a:pt x="0" y="2554630"/>
                  </a:moveTo>
                  <a:lnTo>
                    <a:pt x="34772" y="2554630"/>
                  </a:lnTo>
                </a:path>
                <a:path w="34925" h="3406775">
                  <a:moveTo>
                    <a:pt x="0" y="1703082"/>
                  </a:moveTo>
                  <a:lnTo>
                    <a:pt x="34772" y="1703082"/>
                  </a:lnTo>
                </a:path>
                <a:path w="34925" h="3406775">
                  <a:moveTo>
                    <a:pt x="0" y="851534"/>
                  </a:moveTo>
                  <a:lnTo>
                    <a:pt x="34772" y="851534"/>
                  </a:lnTo>
                </a:path>
                <a:path w="34925" h="34067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649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39960" y="4324542"/>
            <a:ext cx="81163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243592" y="4324542"/>
            <a:ext cx="65568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3133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4618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6102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8.0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84970" y="0"/>
            <a:ext cx="1993264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palmitoleate</a:t>
            </a:r>
            <a:r>
              <a:rPr sz="1650" spc="-6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(16:1n7)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183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18387"/>
            <a:ext cx="18415" cy="417195"/>
          </a:xfrm>
          <a:custGeom>
            <a:avLst/>
            <a:gdLst/>
            <a:ahLst/>
            <a:cxnLst/>
            <a:rect l="l" t="t" r="r" b="b"/>
            <a:pathLst>
              <a:path w="18415" h="417194">
                <a:moveTo>
                  <a:pt x="0" y="416864"/>
                </a:moveTo>
                <a:lnTo>
                  <a:pt x="18067" y="416864"/>
                </a:lnTo>
                <a:lnTo>
                  <a:pt x="18067" y="0"/>
                </a:lnTo>
                <a:lnTo>
                  <a:pt x="0" y="0"/>
                </a:lnTo>
                <a:lnTo>
                  <a:pt x="0" y="416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88375"/>
            <a:ext cx="0" cy="412750"/>
          </a:xfrm>
          <a:custGeom>
            <a:avLst/>
            <a:gdLst/>
            <a:ahLst/>
            <a:cxnLst/>
            <a:rect l="l" t="t" r="r" b="b"/>
            <a:pathLst>
              <a:path h="412750">
                <a:moveTo>
                  <a:pt x="0" y="0"/>
                </a:moveTo>
                <a:lnTo>
                  <a:pt x="0" y="41219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005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581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12340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55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58126"/>
            <a:ext cx="18415" cy="521334"/>
          </a:xfrm>
          <a:custGeom>
            <a:avLst/>
            <a:gdLst/>
            <a:ahLst/>
            <a:cxnLst/>
            <a:rect l="l" t="t" r="r" b="b"/>
            <a:pathLst>
              <a:path w="18414" h="521334">
                <a:moveTo>
                  <a:pt x="0" y="521296"/>
                </a:moveTo>
                <a:lnTo>
                  <a:pt x="18067" y="521296"/>
                </a:lnTo>
                <a:lnTo>
                  <a:pt x="18067" y="0"/>
                </a:lnTo>
                <a:lnTo>
                  <a:pt x="0" y="0"/>
                </a:lnTo>
                <a:lnTo>
                  <a:pt x="0" y="5212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778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05279"/>
            <a:ext cx="0" cy="297180"/>
          </a:xfrm>
          <a:custGeom>
            <a:avLst/>
            <a:gdLst/>
            <a:ahLst/>
            <a:cxnLst/>
            <a:rect l="l" t="t" r="r" b="b"/>
            <a:pathLst>
              <a:path h="297180">
                <a:moveTo>
                  <a:pt x="0" y="0"/>
                </a:moveTo>
                <a:lnTo>
                  <a:pt x="0" y="2968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523240"/>
          </a:xfrm>
          <a:custGeom>
            <a:avLst/>
            <a:gdLst/>
            <a:ahLst/>
            <a:cxnLst/>
            <a:rect l="l" t="t" r="r" b="b"/>
            <a:pathLst>
              <a:path w="18414" h="523240">
                <a:moveTo>
                  <a:pt x="0" y="523024"/>
                </a:moveTo>
                <a:lnTo>
                  <a:pt x="18067" y="523024"/>
                </a:lnTo>
                <a:lnTo>
                  <a:pt x="18067" y="0"/>
                </a:lnTo>
                <a:lnTo>
                  <a:pt x="0" y="0"/>
                </a:lnTo>
                <a:lnTo>
                  <a:pt x="0" y="523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021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952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7746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4">
                <a:moveTo>
                  <a:pt x="0" y="0"/>
                </a:moveTo>
                <a:lnTo>
                  <a:pt x="0" y="1120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95235"/>
            <a:ext cx="18415" cy="470534"/>
          </a:xfrm>
          <a:custGeom>
            <a:avLst/>
            <a:gdLst/>
            <a:ahLst/>
            <a:cxnLst/>
            <a:rect l="l" t="t" r="r" b="b"/>
            <a:pathLst>
              <a:path w="18414" h="470534">
                <a:moveTo>
                  <a:pt x="0" y="470344"/>
                </a:moveTo>
                <a:lnTo>
                  <a:pt x="18067" y="470344"/>
                </a:lnTo>
                <a:lnTo>
                  <a:pt x="18067" y="0"/>
                </a:lnTo>
                <a:lnTo>
                  <a:pt x="0" y="0"/>
                </a:lnTo>
                <a:lnTo>
                  <a:pt x="0" y="470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895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18387"/>
            <a:ext cx="18415" cy="417195"/>
          </a:xfrm>
          <a:custGeom>
            <a:avLst/>
            <a:gdLst/>
            <a:ahLst/>
            <a:cxnLst/>
            <a:rect l="l" t="t" r="r" b="b"/>
            <a:pathLst>
              <a:path w="18415" h="417194">
                <a:moveTo>
                  <a:pt x="0" y="0"/>
                </a:moveTo>
                <a:lnTo>
                  <a:pt x="18067" y="0"/>
                </a:lnTo>
                <a:lnTo>
                  <a:pt x="18067" y="416864"/>
                </a:lnTo>
                <a:lnTo>
                  <a:pt x="0" y="4168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26218"/>
            <a:ext cx="1061720" cy="774700"/>
            <a:chOff x="712034" y="1426218"/>
            <a:chExt cx="1061720" cy="774700"/>
          </a:xfrm>
        </p:grpSpPr>
        <p:sp>
          <p:nvSpPr>
            <p:cNvPr id="20" name="object 20"/>
            <p:cNvSpPr/>
            <p:nvPr/>
          </p:nvSpPr>
          <p:spPr>
            <a:xfrm>
              <a:off x="1242809" y="1788363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0"/>
                  </a:moveTo>
                  <a:lnTo>
                    <a:pt x="0" y="4122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35252"/>
              <a:ext cx="1043940" cy="353695"/>
            </a:xfrm>
            <a:custGeom>
              <a:avLst/>
              <a:gdLst/>
              <a:ahLst/>
              <a:cxnLst/>
              <a:rect l="l" t="t" r="r" b="b"/>
              <a:pathLst>
                <a:path w="1043939" h="353694">
                  <a:moveTo>
                    <a:pt x="1043482" y="353123"/>
                  </a:moveTo>
                  <a:lnTo>
                    <a:pt x="0" y="3531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312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35252"/>
              <a:ext cx="1043940" cy="353695"/>
            </a:xfrm>
            <a:custGeom>
              <a:avLst/>
              <a:gdLst/>
              <a:ahLst/>
              <a:cxnLst/>
              <a:rect l="l" t="t" r="r" b="b"/>
              <a:pathLst>
                <a:path w="1043939" h="353694">
                  <a:moveTo>
                    <a:pt x="0" y="0"/>
                  </a:moveTo>
                  <a:lnTo>
                    <a:pt x="1043482" y="0"/>
                  </a:lnTo>
                  <a:lnTo>
                    <a:pt x="1043482" y="353123"/>
                  </a:lnTo>
                  <a:lnTo>
                    <a:pt x="0" y="3531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516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58126"/>
            <a:ext cx="18415" cy="521334"/>
          </a:xfrm>
          <a:custGeom>
            <a:avLst/>
            <a:gdLst/>
            <a:ahLst/>
            <a:cxnLst/>
            <a:rect l="l" t="t" r="r" b="b"/>
            <a:pathLst>
              <a:path w="18414" h="521334">
                <a:moveTo>
                  <a:pt x="0" y="0"/>
                </a:moveTo>
                <a:lnTo>
                  <a:pt x="18067" y="0"/>
                </a:lnTo>
                <a:lnTo>
                  <a:pt x="18067" y="521296"/>
                </a:lnTo>
                <a:lnTo>
                  <a:pt x="0" y="5212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70389"/>
            <a:ext cx="1061720" cy="708025"/>
            <a:chOff x="1871455" y="1270389"/>
            <a:chExt cx="1061720" cy="708025"/>
          </a:xfrm>
        </p:grpSpPr>
        <p:sp>
          <p:nvSpPr>
            <p:cNvPr id="26" name="object 26"/>
            <p:cNvSpPr/>
            <p:nvPr/>
          </p:nvSpPr>
          <p:spPr>
            <a:xfrm>
              <a:off x="2402281" y="1912340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5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79423"/>
              <a:ext cx="1043940" cy="633095"/>
            </a:xfrm>
            <a:custGeom>
              <a:avLst/>
              <a:gdLst/>
              <a:ahLst/>
              <a:cxnLst/>
              <a:rect l="l" t="t" r="r" b="b"/>
              <a:pathLst>
                <a:path w="1043939" h="633094">
                  <a:moveTo>
                    <a:pt x="1043533" y="632917"/>
                  </a:moveTo>
                  <a:lnTo>
                    <a:pt x="0" y="6329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3291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79423"/>
              <a:ext cx="1043940" cy="633095"/>
            </a:xfrm>
            <a:custGeom>
              <a:avLst/>
              <a:gdLst/>
              <a:ahLst/>
              <a:cxnLst/>
              <a:rect l="l" t="t" r="r" b="b"/>
              <a:pathLst>
                <a:path w="1043939" h="633094">
                  <a:moveTo>
                    <a:pt x="0" y="0"/>
                  </a:moveTo>
                  <a:lnTo>
                    <a:pt x="1043533" y="0"/>
                  </a:lnTo>
                  <a:lnTo>
                    <a:pt x="1043533" y="632917"/>
                  </a:lnTo>
                  <a:lnTo>
                    <a:pt x="0" y="6329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851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523240"/>
          </a:xfrm>
          <a:custGeom>
            <a:avLst/>
            <a:gdLst/>
            <a:ahLst/>
            <a:cxnLst/>
            <a:rect l="l" t="t" r="r" b="b"/>
            <a:pathLst>
              <a:path w="18414" h="523240">
                <a:moveTo>
                  <a:pt x="0" y="0"/>
                </a:moveTo>
                <a:lnTo>
                  <a:pt x="18067" y="0"/>
                </a:lnTo>
                <a:lnTo>
                  <a:pt x="18067" y="523024"/>
                </a:lnTo>
                <a:lnTo>
                  <a:pt x="0" y="5230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11627"/>
            <a:ext cx="1061720" cy="1090930"/>
            <a:chOff x="3030927" y="1011627"/>
            <a:chExt cx="1061720" cy="1090930"/>
          </a:xfrm>
        </p:grpSpPr>
        <p:sp>
          <p:nvSpPr>
            <p:cNvPr id="32" name="object 32"/>
            <p:cNvSpPr/>
            <p:nvPr/>
          </p:nvSpPr>
          <p:spPr>
            <a:xfrm>
              <a:off x="3561702" y="1805279"/>
              <a:ext cx="0" cy="297180"/>
            </a:xfrm>
            <a:custGeom>
              <a:avLst/>
              <a:gdLst/>
              <a:ahLst/>
              <a:cxnLst/>
              <a:rect l="l" t="t" r="r" b="b"/>
              <a:pathLst>
                <a:path h="297180">
                  <a:moveTo>
                    <a:pt x="0" y="0"/>
                  </a:moveTo>
                  <a:lnTo>
                    <a:pt x="0" y="2968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20660"/>
              <a:ext cx="1043940" cy="784860"/>
            </a:xfrm>
            <a:custGeom>
              <a:avLst/>
              <a:gdLst/>
              <a:ahLst/>
              <a:cxnLst/>
              <a:rect l="l" t="t" r="r" b="b"/>
              <a:pathLst>
                <a:path w="1043939" h="784860">
                  <a:moveTo>
                    <a:pt x="1043482" y="784618"/>
                  </a:moveTo>
                  <a:lnTo>
                    <a:pt x="0" y="78461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8461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20660"/>
              <a:ext cx="1043940" cy="784860"/>
            </a:xfrm>
            <a:custGeom>
              <a:avLst/>
              <a:gdLst/>
              <a:ahLst/>
              <a:cxnLst/>
              <a:rect l="l" t="t" r="r" b="b"/>
              <a:pathLst>
                <a:path w="1043939" h="784860">
                  <a:moveTo>
                    <a:pt x="0" y="0"/>
                  </a:moveTo>
                  <a:lnTo>
                    <a:pt x="1043482" y="0"/>
                  </a:lnTo>
                  <a:lnTo>
                    <a:pt x="1043482" y="784618"/>
                  </a:lnTo>
                  <a:lnTo>
                    <a:pt x="0" y="7846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7082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95235"/>
            <a:ext cx="18415" cy="470534"/>
          </a:xfrm>
          <a:custGeom>
            <a:avLst/>
            <a:gdLst/>
            <a:ahLst/>
            <a:cxnLst/>
            <a:rect l="l" t="t" r="r" b="b"/>
            <a:pathLst>
              <a:path w="18414" h="470534">
                <a:moveTo>
                  <a:pt x="0" y="0"/>
                </a:moveTo>
                <a:lnTo>
                  <a:pt x="18067" y="0"/>
                </a:lnTo>
                <a:lnTo>
                  <a:pt x="18067" y="470344"/>
                </a:lnTo>
                <a:lnTo>
                  <a:pt x="0" y="4703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56546"/>
            <a:ext cx="1061720" cy="733425"/>
            <a:chOff x="4190348" y="1256546"/>
            <a:chExt cx="1061720" cy="733425"/>
          </a:xfrm>
        </p:grpSpPr>
        <p:sp>
          <p:nvSpPr>
            <p:cNvPr id="38" name="object 38"/>
            <p:cNvSpPr/>
            <p:nvPr/>
          </p:nvSpPr>
          <p:spPr>
            <a:xfrm>
              <a:off x="4721123" y="1877466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4">
                  <a:moveTo>
                    <a:pt x="0" y="0"/>
                  </a:moveTo>
                  <a:lnTo>
                    <a:pt x="0" y="1120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65580"/>
              <a:ext cx="1043940" cy="612140"/>
            </a:xfrm>
            <a:custGeom>
              <a:avLst/>
              <a:gdLst/>
              <a:ahLst/>
              <a:cxnLst/>
              <a:rect l="l" t="t" r="r" b="b"/>
              <a:pathLst>
                <a:path w="1043939" h="612139">
                  <a:moveTo>
                    <a:pt x="1043533" y="611886"/>
                  </a:moveTo>
                  <a:lnTo>
                    <a:pt x="0" y="61188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1188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65580"/>
              <a:ext cx="1043940" cy="612140"/>
            </a:xfrm>
            <a:custGeom>
              <a:avLst/>
              <a:gdLst/>
              <a:ahLst/>
              <a:cxnLst/>
              <a:rect l="l" t="t" r="r" b="b"/>
              <a:pathLst>
                <a:path w="1043939" h="612139">
                  <a:moveTo>
                    <a:pt x="0" y="0"/>
                  </a:moveTo>
                  <a:lnTo>
                    <a:pt x="1043533" y="0"/>
                  </a:lnTo>
                  <a:lnTo>
                    <a:pt x="1043533" y="611886"/>
                  </a:lnTo>
                  <a:lnTo>
                    <a:pt x="0" y="6118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44357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59057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5306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36827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46446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333425"/>
              <a:ext cx="34925" cy="3791585"/>
            </a:xfrm>
            <a:custGeom>
              <a:avLst/>
              <a:gdLst/>
              <a:ahLst/>
              <a:cxnLst/>
              <a:rect l="l" t="t" r="r" b="b"/>
              <a:pathLst>
                <a:path w="34925" h="3791585">
                  <a:moveTo>
                    <a:pt x="0" y="3791546"/>
                  </a:moveTo>
                  <a:lnTo>
                    <a:pt x="34772" y="3791546"/>
                  </a:lnTo>
                </a:path>
                <a:path w="34925" h="3791585">
                  <a:moveTo>
                    <a:pt x="0" y="2527693"/>
                  </a:moveTo>
                  <a:lnTo>
                    <a:pt x="34772" y="2527693"/>
                  </a:lnTo>
                </a:path>
                <a:path w="34925" h="3791585">
                  <a:moveTo>
                    <a:pt x="0" y="1263853"/>
                  </a:moveTo>
                  <a:lnTo>
                    <a:pt x="34772" y="1263853"/>
                  </a:lnTo>
                </a:path>
                <a:path w="34925" h="37915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526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952945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8877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249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897955" y="0"/>
            <a:ext cx="21672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6526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1886534"/>
            <a:ext cx="579755" cy="240029"/>
            <a:chOff x="952944" y="1886534"/>
            <a:chExt cx="579755" cy="240029"/>
          </a:xfrm>
        </p:grpSpPr>
        <p:sp>
          <p:nvSpPr>
            <p:cNvPr id="4" name="object 4"/>
            <p:cNvSpPr/>
            <p:nvPr/>
          </p:nvSpPr>
          <p:spPr>
            <a:xfrm>
              <a:off x="1242809" y="1886534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089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211743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89683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0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763905"/>
          </a:xfrm>
          <a:custGeom>
            <a:avLst/>
            <a:gdLst/>
            <a:ahLst/>
            <a:cxnLst/>
            <a:rect l="l" t="t" r="r" b="b"/>
            <a:pathLst>
              <a:path w="18414" h="763905">
                <a:moveTo>
                  <a:pt x="0" y="763879"/>
                </a:moveTo>
                <a:lnTo>
                  <a:pt x="18067" y="763879"/>
                </a:lnTo>
                <a:lnTo>
                  <a:pt x="18067" y="0"/>
                </a:lnTo>
                <a:lnTo>
                  <a:pt x="0" y="0"/>
                </a:lnTo>
                <a:lnTo>
                  <a:pt x="0" y="763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036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115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01749"/>
            <a:ext cx="0" cy="235585"/>
          </a:xfrm>
          <a:custGeom>
            <a:avLst/>
            <a:gdLst/>
            <a:ahLst/>
            <a:cxnLst/>
            <a:rect l="l" t="t" r="r" b="b"/>
            <a:pathLst>
              <a:path h="235585">
                <a:moveTo>
                  <a:pt x="0" y="0"/>
                </a:moveTo>
                <a:lnTo>
                  <a:pt x="0" y="2350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18545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367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749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52320"/>
            <a:ext cx="0" cy="440055"/>
          </a:xfrm>
          <a:custGeom>
            <a:avLst/>
            <a:gdLst/>
            <a:ahLst/>
            <a:cxnLst/>
            <a:rect l="l" t="t" r="r" b="b"/>
            <a:pathLst>
              <a:path h="440055">
                <a:moveTo>
                  <a:pt x="0" y="0"/>
                </a:moveTo>
                <a:lnTo>
                  <a:pt x="0" y="4397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74902"/>
            <a:ext cx="18415" cy="40005"/>
          </a:xfrm>
          <a:custGeom>
            <a:avLst/>
            <a:gdLst/>
            <a:ahLst/>
            <a:cxnLst/>
            <a:rect l="l" t="t" r="r" b="b"/>
            <a:pathLst>
              <a:path w="18414" h="40005">
                <a:moveTo>
                  <a:pt x="0" y="39979"/>
                </a:moveTo>
                <a:lnTo>
                  <a:pt x="18067" y="39979"/>
                </a:lnTo>
                <a:lnTo>
                  <a:pt x="18067" y="0"/>
                </a:lnTo>
                <a:lnTo>
                  <a:pt x="0" y="0"/>
                </a:lnTo>
                <a:lnTo>
                  <a:pt x="0" y="399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920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648112"/>
            <a:ext cx="1061720" cy="469900"/>
            <a:chOff x="712034" y="1648112"/>
            <a:chExt cx="1061720" cy="469900"/>
          </a:xfrm>
        </p:grpSpPr>
        <p:sp>
          <p:nvSpPr>
            <p:cNvPr id="19" name="object 19"/>
            <p:cNvSpPr/>
            <p:nvPr/>
          </p:nvSpPr>
          <p:spPr>
            <a:xfrm>
              <a:off x="1242809" y="1886546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08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657146"/>
              <a:ext cx="1043940" cy="229870"/>
            </a:xfrm>
            <a:custGeom>
              <a:avLst/>
              <a:gdLst/>
              <a:ahLst/>
              <a:cxnLst/>
              <a:rect l="l" t="t" r="r" b="b"/>
              <a:pathLst>
                <a:path w="1043939" h="229869">
                  <a:moveTo>
                    <a:pt x="1043482" y="229387"/>
                  </a:moveTo>
                  <a:lnTo>
                    <a:pt x="0" y="22938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938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57146"/>
              <a:ext cx="1043940" cy="229870"/>
            </a:xfrm>
            <a:custGeom>
              <a:avLst/>
              <a:gdLst/>
              <a:ahLst/>
              <a:cxnLst/>
              <a:rect l="l" t="t" r="r" b="b"/>
              <a:pathLst>
                <a:path w="1043939" h="229869">
                  <a:moveTo>
                    <a:pt x="0" y="0"/>
                  </a:moveTo>
                  <a:lnTo>
                    <a:pt x="1043482" y="0"/>
                  </a:lnTo>
                  <a:lnTo>
                    <a:pt x="1043482" y="229387"/>
                  </a:lnTo>
                  <a:lnTo>
                    <a:pt x="0" y="2293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733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497636"/>
            <a:ext cx="18415" cy="763905"/>
          </a:xfrm>
          <a:custGeom>
            <a:avLst/>
            <a:gdLst/>
            <a:ahLst/>
            <a:cxnLst/>
            <a:rect l="l" t="t" r="r" b="b"/>
            <a:pathLst>
              <a:path w="18414" h="763905">
                <a:moveTo>
                  <a:pt x="0" y="0"/>
                </a:moveTo>
                <a:lnTo>
                  <a:pt x="18067" y="0"/>
                </a:lnTo>
                <a:lnTo>
                  <a:pt x="18067" y="763879"/>
                </a:lnTo>
                <a:lnTo>
                  <a:pt x="0" y="7638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252482"/>
            <a:ext cx="1061720" cy="851535"/>
            <a:chOff x="1871455" y="1252482"/>
            <a:chExt cx="1061720" cy="851535"/>
          </a:xfrm>
        </p:grpSpPr>
        <p:sp>
          <p:nvSpPr>
            <p:cNvPr id="25" name="object 25"/>
            <p:cNvSpPr/>
            <p:nvPr/>
          </p:nvSpPr>
          <p:spPr>
            <a:xfrm>
              <a:off x="2402281" y="198968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0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261516"/>
              <a:ext cx="1043940" cy="728345"/>
            </a:xfrm>
            <a:custGeom>
              <a:avLst/>
              <a:gdLst/>
              <a:ahLst/>
              <a:cxnLst/>
              <a:rect l="l" t="t" r="r" b="b"/>
              <a:pathLst>
                <a:path w="1043939" h="728344">
                  <a:moveTo>
                    <a:pt x="1043533" y="728167"/>
                  </a:moveTo>
                  <a:lnTo>
                    <a:pt x="0" y="7281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816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61516"/>
              <a:ext cx="1043940" cy="728345"/>
            </a:xfrm>
            <a:custGeom>
              <a:avLst/>
              <a:gdLst/>
              <a:ahLst/>
              <a:cxnLst/>
              <a:rect l="l" t="t" r="r" b="b"/>
              <a:pathLst>
                <a:path w="1043939" h="728344">
                  <a:moveTo>
                    <a:pt x="0" y="0"/>
                  </a:moveTo>
                  <a:lnTo>
                    <a:pt x="1043533" y="0"/>
                  </a:lnTo>
                  <a:lnTo>
                    <a:pt x="1043533" y="728167"/>
                  </a:lnTo>
                  <a:lnTo>
                    <a:pt x="0" y="7281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076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61702" y="1511503"/>
            <a:ext cx="0" cy="14604"/>
          </a:xfrm>
          <a:custGeom>
            <a:avLst/>
            <a:gdLst/>
            <a:ahLst/>
            <a:cxnLst/>
            <a:rect l="l" t="t" r="r" b="b"/>
            <a:pathLst>
              <a:path h="14605">
                <a:moveTo>
                  <a:pt x="0" y="14084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516553"/>
            <a:ext cx="1061720" cy="420370"/>
            <a:chOff x="3030927" y="1516553"/>
            <a:chExt cx="1061720" cy="420370"/>
          </a:xfrm>
        </p:grpSpPr>
        <p:sp>
          <p:nvSpPr>
            <p:cNvPr id="31" name="object 31"/>
            <p:cNvSpPr/>
            <p:nvPr/>
          </p:nvSpPr>
          <p:spPr>
            <a:xfrm>
              <a:off x="3561702" y="1701749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5">
                  <a:moveTo>
                    <a:pt x="0" y="0"/>
                  </a:moveTo>
                  <a:lnTo>
                    <a:pt x="0" y="2350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525587"/>
              <a:ext cx="1043940" cy="176530"/>
            </a:xfrm>
            <a:custGeom>
              <a:avLst/>
              <a:gdLst/>
              <a:ahLst/>
              <a:cxnLst/>
              <a:rect l="l" t="t" r="r" b="b"/>
              <a:pathLst>
                <a:path w="1043939" h="176530">
                  <a:moveTo>
                    <a:pt x="1043482" y="176161"/>
                  </a:moveTo>
                  <a:lnTo>
                    <a:pt x="0" y="17616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7616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25587"/>
              <a:ext cx="1043940" cy="176530"/>
            </a:xfrm>
            <a:custGeom>
              <a:avLst/>
              <a:gdLst/>
              <a:ahLst/>
              <a:cxnLst/>
              <a:rect l="l" t="t" r="r" b="b"/>
              <a:pathLst>
                <a:path w="1043939" h="176530">
                  <a:moveTo>
                    <a:pt x="0" y="0"/>
                  </a:moveTo>
                  <a:lnTo>
                    <a:pt x="1043482" y="0"/>
                  </a:lnTo>
                  <a:lnTo>
                    <a:pt x="1043482" y="176161"/>
                  </a:lnTo>
                  <a:lnTo>
                    <a:pt x="0" y="1761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638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174902"/>
            <a:ext cx="18415" cy="40005"/>
          </a:xfrm>
          <a:custGeom>
            <a:avLst/>
            <a:gdLst/>
            <a:ahLst/>
            <a:cxnLst/>
            <a:rect l="l" t="t" r="r" b="b"/>
            <a:pathLst>
              <a:path w="18414" h="40005">
                <a:moveTo>
                  <a:pt x="0" y="0"/>
                </a:moveTo>
                <a:lnTo>
                  <a:pt x="18067" y="0"/>
                </a:lnTo>
                <a:lnTo>
                  <a:pt x="18067" y="39979"/>
                </a:lnTo>
                <a:lnTo>
                  <a:pt x="0" y="399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205848"/>
            <a:ext cx="1061720" cy="1186815"/>
            <a:chOff x="4190348" y="1205848"/>
            <a:chExt cx="1061720" cy="1186815"/>
          </a:xfrm>
        </p:grpSpPr>
        <p:sp>
          <p:nvSpPr>
            <p:cNvPr id="37" name="object 37"/>
            <p:cNvSpPr/>
            <p:nvPr/>
          </p:nvSpPr>
          <p:spPr>
            <a:xfrm>
              <a:off x="4721123" y="1952332"/>
              <a:ext cx="0" cy="440055"/>
            </a:xfrm>
            <a:custGeom>
              <a:avLst/>
              <a:gdLst/>
              <a:ahLst/>
              <a:cxnLst/>
              <a:rect l="l" t="t" r="r" b="b"/>
              <a:pathLst>
                <a:path h="440055">
                  <a:moveTo>
                    <a:pt x="0" y="0"/>
                  </a:moveTo>
                  <a:lnTo>
                    <a:pt x="0" y="4397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214882"/>
              <a:ext cx="1043940" cy="737870"/>
            </a:xfrm>
            <a:custGeom>
              <a:avLst/>
              <a:gdLst/>
              <a:ahLst/>
              <a:cxnLst/>
              <a:rect l="l" t="t" r="r" b="b"/>
              <a:pathLst>
                <a:path w="1043939" h="737869">
                  <a:moveTo>
                    <a:pt x="1043533" y="737438"/>
                  </a:moveTo>
                  <a:lnTo>
                    <a:pt x="0" y="73743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3743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14882"/>
              <a:ext cx="1043940" cy="737870"/>
            </a:xfrm>
            <a:custGeom>
              <a:avLst/>
              <a:gdLst/>
              <a:ahLst/>
              <a:cxnLst/>
              <a:rect l="l" t="t" r="r" b="b"/>
              <a:pathLst>
                <a:path w="1043939" h="737869">
                  <a:moveTo>
                    <a:pt x="0" y="0"/>
                  </a:moveTo>
                  <a:lnTo>
                    <a:pt x="1043533" y="0"/>
                  </a:lnTo>
                  <a:lnTo>
                    <a:pt x="1043533" y="737438"/>
                  </a:lnTo>
                  <a:lnTo>
                    <a:pt x="0" y="7374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394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265263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516014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831530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6155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53427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56542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60163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460425"/>
              <a:ext cx="34925" cy="3664585"/>
            </a:xfrm>
            <a:custGeom>
              <a:avLst/>
              <a:gdLst/>
              <a:ahLst/>
              <a:cxnLst/>
              <a:rect l="l" t="t" r="r" b="b"/>
              <a:pathLst>
                <a:path w="34925" h="3664585">
                  <a:moveTo>
                    <a:pt x="0" y="3664546"/>
                  </a:moveTo>
                  <a:lnTo>
                    <a:pt x="34772" y="3664546"/>
                  </a:lnTo>
                </a:path>
                <a:path w="34925" h="3664585">
                  <a:moveTo>
                    <a:pt x="0" y="2443060"/>
                  </a:moveTo>
                  <a:lnTo>
                    <a:pt x="34772" y="2443060"/>
                  </a:lnTo>
                </a:path>
                <a:path w="34925" h="3664585">
                  <a:moveTo>
                    <a:pt x="0" y="1221536"/>
                  </a:moveTo>
                  <a:lnTo>
                    <a:pt x="34772" y="1221536"/>
                  </a:lnTo>
                </a:path>
                <a:path w="34925" h="36645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949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9450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61843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734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3519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16397" y="0"/>
            <a:ext cx="23304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2-palmitoyl-</a:t>
            </a:r>
            <a:r>
              <a:rPr sz="1650" dirty="0">
                <a:latin typeface="Arial"/>
                <a:cs typeface="Arial"/>
              </a:rPr>
              <a:t>GPC*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039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03921"/>
            <a:ext cx="18415" cy="271145"/>
          </a:xfrm>
          <a:custGeom>
            <a:avLst/>
            <a:gdLst/>
            <a:ahLst/>
            <a:cxnLst/>
            <a:rect l="l" t="t" r="r" b="b"/>
            <a:pathLst>
              <a:path w="18415" h="271144">
                <a:moveTo>
                  <a:pt x="0" y="270865"/>
                </a:moveTo>
                <a:lnTo>
                  <a:pt x="18067" y="270865"/>
                </a:lnTo>
                <a:lnTo>
                  <a:pt x="18067" y="0"/>
                </a:lnTo>
                <a:lnTo>
                  <a:pt x="0" y="0"/>
                </a:lnTo>
                <a:lnTo>
                  <a:pt x="0" y="2708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81530"/>
            <a:ext cx="0" cy="482600"/>
          </a:xfrm>
          <a:custGeom>
            <a:avLst/>
            <a:gdLst/>
            <a:ahLst/>
            <a:cxnLst/>
            <a:rect l="l" t="t" r="r" b="b"/>
            <a:pathLst>
              <a:path h="482600">
                <a:moveTo>
                  <a:pt x="0" y="0"/>
                </a:moveTo>
                <a:lnTo>
                  <a:pt x="0" y="4825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640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154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30068"/>
            <a:ext cx="0" cy="185420"/>
          </a:xfrm>
          <a:custGeom>
            <a:avLst/>
            <a:gdLst/>
            <a:ahLst/>
            <a:cxnLst/>
            <a:rect l="l" t="t" r="r" b="b"/>
            <a:pathLst>
              <a:path h="185419">
                <a:moveTo>
                  <a:pt x="0" y="0"/>
                </a:moveTo>
                <a:lnTo>
                  <a:pt x="0" y="1847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15477"/>
            <a:ext cx="18415" cy="103505"/>
          </a:xfrm>
          <a:custGeom>
            <a:avLst/>
            <a:gdLst/>
            <a:ahLst/>
            <a:cxnLst/>
            <a:rect l="l" t="t" r="r" b="b"/>
            <a:pathLst>
              <a:path w="18414" h="103505">
                <a:moveTo>
                  <a:pt x="0" y="103238"/>
                </a:moveTo>
                <a:lnTo>
                  <a:pt x="18067" y="103238"/>
                </a:lnTo>
                <a:lnTo>
                  <a:pt x="18067" y="0"/>
                </a:lnTo>
                <a:lnTo>
                  <a:pt x="0" y="0"/>
                </a:lnTo>
                <a:lnTo>
                  <a:pt x="0" y="103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148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1465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13000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0"/>
                </a:moveTo>
                <a:lnTo>
                  <a:pt x="0" y="2700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146592"/>
            <a:ext cx="18415" cy="66675"/>
          </a:xfrm>
          <a:custGeom>
            <a:avLst/>
            <a:gdLst/>
            <a:ahLst/>
            <a:cxnLst/>
            <a:rect l="l" t="t" r="r" b="b"/>
            <a:pathLst>
              <a:path w="18414" h="66675">
                <a:moveTo>
                  <a:pt x="0" y="66636"/>
                </a:moveTo>
                <a:lnTo>
                  <a:pt x="18067" y="66636"/>
                </a:lnTo>
                <a:lnTo>
                  <a:pt x="18067" y="0"/>
                </a:lnTo>
                <a:lnTo>
                  <a:pt x="0" y="0"/>
                </a:lnTo>
                <a:lnTo>
                  <a:pt x="0" y="66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830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669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68296"/>
            <a:ext cx="0" cy="404495"/>
          </a:xfrm>
          <a:custGeom>
            <a:avLst/>
            <a:gdLst/>
            <a:ahLst/>
            <a:cxnLst/>
            <a:rect l="l" t="t" r="r" b="b"/>
            <a:pathLst>
              <a:path h="404494">
                <a:moveTo>
                  <a:pt x="0" y="0"/>
                </a:moveTo>
                <a:lnTo>
                  <a:pt x="0" y="4040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66901"/>
            <a:ext cx="18415" cy="437515"/>
          </a:xfrm>
          <a:custGeom>
            <a:avLst/>
            <a:gdLst/>
            <a:ahLst/>
            <a:cxnLst/>
            <a:rect l="l" t="t" r="r" b="b"/>
            <a:pathLst>
              <a:path w="18414" h="437515">
                <a:moveTo>
                  <a:pt x="0" y="437299"/>
                </a:moveTo>
                <a:lnTo>
                  <a:pt x="18067" y="437299"/>
                </a:lnTo>
                <a:lnTo>
                  <a:pt x="18067" y="0"/>
                </a:lnTo>
                <a:lnTo>
                  <a:pt x="0" y="0"/>
                </a:lnTo>
                <a:lnTo>
                  <a:pt x="0" y="437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723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03921"/>
            <a:ext cx="18415" cy="271145"/>
          </a:xfrm>
          <a:custGeom>
            <a:avLst/>
            <a:gdLst/>
            <a:ahLst/>
            <a:cxnLst/>
            <a:rect l="l" t="t" r="r" b="b"/>
            <a:pathLst>
              <a:path w="18415" h="271144">
                <a:moveTo>
                  <a:pt x="0" y="0"/>
                </a:moveTo>
                <a:lnTo>
                  <a:pt x="18067" y="0"/>
                </a:lnTo>
                <a:lnTo>
                  <a:pt x="18067" y="270865"/>
                </a:lnTo>
                <a:lnTo>
                  <a:pt x="0" y="2708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65753"/>
            <a:ext cx="1061720" cy="898525"/>
            <a:chOff x="712034" y="1465753"/>
            <a:chExt cx="1061720" cy="898525"/>
          </a:xfrm>
        </p:grpSpPr>
        <p:sp>
          <p:nvSpPr>
            <p:cNvPr id="20" name="object 20"/>
            <p:cNvSpPr/>
            <p:nvPr/>
          </p:nvSpPr>
          <p:spPr>
            <a:xfrm>
              <a:off x="1242809" y="1881530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5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74787"/>
              <a:ext cx="1043940" cy="407034"/>
            </a:xfrm>
            <a:custGeom>
              <a:avLst/>
              <a:gdLst/>
              <a:ahLst/>
              <a:cxnLst/>
              <a:rect l="l" t="t" r="r" b="b"/>
              <a:pathLst>
                <a:path w="1043939" h="407035">
                  <a:moveTo>
                    <a:pt x="1043482" y="406742"/>
                  </a:moveTo>
                  <a:lnTo>
                    <a:pt x="0" y="4067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674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74787"/>
              <a:ext cx="1043940" cy="407034"/>
            </a:xfrm>
            <a:custGeom>
              <a:avLst/>
              <a:gdLst/>
              <a:ahLst/>
              <a:cxnLst/>
              <a:rect l="l" t="t" r="r" b="b"/>
              <a:pathLst>
                <a:path w="1043939" h="407035">
                  <a:moveTo>
                    <a:pt x="0" y="0"/>
                  </a:moveTo>
                  <a:lnTo>
                    <a:pt x="1043482" y="0"/>
                  </a:lnTo>
                  <a:lnTo>
                    <a:pt x="1043482" y="406742"/>
                  </a:lnTo>
                  <a:lnTo>
                    <a:pt x="0" y="4067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366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15477"/>
            <a:ext cx="18415" cy="103505"/>
          </a:xfrm>
          <a:custGeom>
            <a:avLst/>
            <a:gdLst/>
            <a:ahLst/>
            <a:cxnLst/>
            <a:rect l="l" t="t" r="r" b="b"/>
            <a:pathLst>
              <a:path w="18414" h="103505">
                <a:moveTo>
                  <a:pt x="0" y="0"/>
                </a:moveTo>
                <a:lnTo>
                  <a:pt x="18067" y="0"/>
                </a:lnTo>
                <a:lnTo>
                  <a:pt x="18067" y="103238"/>
                </a:lnTo>
                <a:lnTo>
                  <a:pt x="0" y="1032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109681"/>
            <a:ext cx="1061720" cy="505459"/>
            <a:chOff x="1871455" y="2109681"/>
            <a:chExt cx="1061720" cy="505459"/>
          </a:xfrm>
        </p:grpSpPr>
        <p:sp>
          <p:nvSpPr>
            <p:cNvPr id="26" name="object 26"/>
            <p:cNvSpPr/>
            <p:nvPr/>
          </p:nvSpPr>
          <p:spPr>
            <a:xfrm>
              <a:off x="2402281" y="243006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19">
                  <a:moveTo>
                    <a:pt x="0" y="0"/>
                  </a:moveTo>
                  <a:lnTo>
                    <a:pt x="0" y="1847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18715"/>
              <a:ext cx="1043940" cy="311785"/>
            </a:xfrm>
            <a:custGeom>
              <a:avLst/>
              <a:gdLst/>
              <a:ahLst/>
              <a:cxnLst/>
              <a:rect l="l" t="t" r="r" b="b"/>
              <a:pathLst>
                <a:path w="1043939" h="311785">
                  <a:moveTo>
                    <a:pt x="1043533" y="311353"/>
                  </a:moveTo>
                  <a:lnTo>
                    <a:pt x="0" y="3113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135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18715"/>
              <a:ext cx="1043940" cy="311785"/>
            </a:xfrm>
            <a:custGeom>
              <a:avLst/>
              <a:gdLst/>
              <a:ahLst/>
              <a:cxnLst/>
              <a:rect l="l" t="t" r="r" b="b"/>
              <a:pathLst>
                <a:path w="1043939" h="311785">
                  <a:moveTo>
                    <a:pt x="0" y="0"/>
                  </a:moveTo>
                  <a:lnTo>
                    <a:pt x="1043533" y="0"/>
                  </a:lnTo>
                  <a:lnTo>
                    <a:pt x="1043533" y="311353"/>
                  </a:lnTo>
                  <a:lnTo>
                    <a:pt x="0" y="3113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688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146592"/>
            <a:ext cx="18415" cy="66675"/>
          </a:xfrm>
          <a:custGeom>
            <a:avLst/>
            <a:gdLst/>
            <a:ahLst/>
            <a:cxnLst/>
            <a:rect l="l" t="t" r="r" b="b"/>
            <a:pathLst>
              <a:path w="18414" h="66675">
                <a:moveTo>
                  <a:pt x="0" y="0"/>
                </a:moveTo>
                <a:lnTo>
                  <a:pt x="18067" y="0"/>
                </a:lnTo>
                <a:lnTo>
                  <a:pt x="18067" y="66636"/>
                </a:lnTo>
                <a:lnTo>
                  <a:pt x="0" y="666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204195"/>
            <a:ext cx="1061720" cy="479425"/>
            <a:chOff x="3030927" y="2204195"/>
            <a:chExt cx="1061720" cy="479425"/>
          </a:xfrm>
        </p:grpSpPr>
        <p:sp>
          <p:nvSpPr>
            <p:cNvPr id="32" name="object 32"/>
            <p:cNvSpPr/>
            <p:nvPr/>
          </p:nvSpPr>
          <p:spPr>
            <a:xfrm>
              <a:off x="3561702" y="241300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0"/>
                  </a:moveTo>
                  <a:lnTo>
                    <a:pt x="0" y="2700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13229"/>
              <a:ext cx="1043940" cy="200025"/>
            </a:xfrm>
            <a:custGeom>
              <a:avLst/>
              <a:gdLst/>
              <a:ahLst/>
              <a:cxnLst/>
              <a:rect l="l" t="t" r="r" b="b"/>
              <a:pathLst>
                <a:path w="1043939" h="200025">
                  <a:moveTo>
                    <a:pt x="1043482" y="199770"/>
                  </a:moveTo>
                  <a:lnTo>
                    <a:pt x="0" y="1997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9977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213229"/>
              <a:ext cx="1043940" cy="200025"/>
            </a:xfrm>
            <a:custGeom>
              <a:avLst/>
              <a:gdLst/>
              <a:ahLst/>
              <a:cxnLst/>
              <a:rect l="l" t="t" r="r" b="b"/>
              <a:pathLst>
                <a:path w="1043939" h="200025">
                  <a:moveTo>
                    <a:pt x="0" y="0"/>
                  </a:moveTo>
                  <a:lnTo>
                    <a:pt x="1043482" y="0"/>
                  </a:lnTo>
                  <a:lnTo>
                    <a:pt x="1043482" y="199770"/>
                  </a:lnTo>
                  <a:lnTo>
                    <a:pt x="0" y="1997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725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66901"/>
            <a:ext cx="18415" cy="437515"/>
          </a:xfrm>
          <a:custGeom>
            <a:avLst/>
            <a:gdLst/>
            <a:ahLst/>
            <a:cxnLst/>
            <a:rect l="l" t="t" r="r" b="b"/>
            <a:pathLst>
              <a:path w="18414" h="437515">
                <a:moveTo>
                  <a:pt x="0" y="0"/>
                </a:moveTo>
                <a:lnTo>
                  <a:pt x="18067" y="0"/>
                </a:lnTo>
                <a:lnTo>
                  <a:pt x="18067" y="437299"/>
                </a:lnTo>
                <a:lnTo>
                  <a:pt x="0" y="4372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95166"/>
            <a:ext cx="1061720" cy="877569"/>
            <a:chOff x="4190348" y="1495166"/>
            <a:chExt cx="1061720" cy="877569"/>
          </a:xfrm>
        </p:grpSpPr>
        <p:sp>
          <p:nvSpPr>
            <p:cNvPr id="38" name="object 38"/>
            <p:cNvSpPr/>
            <p:nvPr/>
          </p:nvSpPr>
          <p:spPr>
            <a:xfrm>
              <a:off x="4721123" y="1968296"/>
              <a:ext cx="0" cy="404495"/>
            </a:xfrm>
            <a:custGeom>
              <a:avLst/>
              <a:gdLst/>
              <a:ahLst/>
              <a:cxnLst/>
              <a:rect l="l" t="t" r="r" b="b"/>
              <a:pathLst>
                <a:path h="404494">
                  <a:moveTo>
                    <a:pt x="0" y="0"/>
                  </a:moveTo>
                  <a:lnTo>
                    <a:pt x="0" y="4040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04200"/>
              <a:ext cx="1043940" cy="464184"/>
            </a:xfrm>
            <a:custGeom>
              <a:avLst/>
              <a:gdLst/>
              <a:ahLst/>
              <a:cxnLst/>
              <a:rect l="l" t="t" r="r" b="b"/>
              <a:pathLst>
                <a:path w="1043939" h="464185">
                  <a:moveTo>
                    <a:pt x="1043533" y="464096"/>
                  </a:moveTo>
                  <a:lnTo>
                    <a:pt x="0" y="4640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409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04200"/>
              <a:ext cx="1043940" cy="464184"/>
            </a:xfrm>
            <a:custGeom>
              <a:avLst/>
              <a:gdLst/>
              <a:ahLst/>
              <a:cxnLst/>
              <a:rect l="l" t="t" r="r" b="b"/>
              <a:pathLst>
                <a:path w="1043939" h="464185">
                  <a:moveTo>
                    <a:pt x="0" y="0"/>
                  </a:moveTo>
                  <a:lnTo>
                    <a:pt x="1043533" y="0"/>
                  </a:lnTo>
                  <a:lnTo>
                    <a:pt x="1043533" y="464096"/>
                  </a:lnTo>
                  <a:lnTo>
                    <a:pt x="0" y="4640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003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792438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5682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2526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3495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74818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154163"/>
              <a:ext cx="34925" cy="2971165"/>
            </a:xfrm>
            <a:custGeom>
              <a:avLst/>
              <a:gdLst/>
              <a:ahLst/>
              <a:cxnLst/>
              <a:rect l="l" t="t" r="r" b="b"/>
              <a:pathLst>
                <a:path w="34925" h="2971165">
                  <a:moveTo>
                    <a:pt x="0" y="2970809"/>
                  </a:moveTo>
                  <a:lnTo>
                    <a:pt x="34772" y="2970809"/>
                  </a:lnTo>
                </a:path>
                <a:path w="34925" h="2971165">
                  <a:moveTo>
                    <a:pt x="0" y="1980552"/>
                  </a:moveTo>
                  <a:lnTo>
                    <a:pt x="34772" y="1980552"/>
                  </a:lnTo>
                </a:path>
                <a:path w="34925" h="2971165">
                  <a:moveTo>
                    <a:pt x="0" y="990295"/>
                  </a:moveTo>
                  <a:lnTo>
                    <a:pt x="34772" y="990295"/>
                  </a:lnTo>
                </a:path>
                <a:path w="34925" h="29711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262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039960" y="4324542"/>
            <a:ext cx="88550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67200" y="4334778"/>
            <a:ext cx="64386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0359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0456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76548" y="0"/>
            <a:ext cx="26098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1-palmitoleoyl-</a:t>
            </a:r>
            <a:r>
              <a:rPr sz="1650" dirty="0">
                <a:latin typeface="Arial"/>
                <a:cs typeface="Arial"/>
              </a:rPr>
              <a:t>GPC*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1157486"/>
            <a:ext cx="579755" cy="635000"/>
            <a:chOff x="952944" y="1157486"/>
            <a:chExt cx="579755" cy="635000"/>
          </a:xfrm>
        </p:grpSpPr>
        <p:sp>
          <p:nvSpPr>
            <p:cNvPr id="3" name="object 3"/>
            <p:cNvSpPr/>
            <p:nvPr/>
          </p:nvSpPr>
          <p:spPr>
            <a:xfrm>
              <a:off x="952944" y="116652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1166520"/>
              <a:ext cx="18415" cy="625475"/>
            </a:xfrm>
            <a:custGeom>
              <a:avLst/>
              <a:gdLst/>
              <a:ahLst/>
              <a:cxnLst/>
              <a:rect l="l" t="t" r="r" b="b"/>
              <a:pathLst>
                <a:path w="18415" h="625475">
                  <a:moveTo>
                    <a:pt x="0" y="625424"/>
                  </a:moveTo>
                  <a:lnTo>
                    <a:pt x="18067" y="625424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6254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27558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200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62999"/>
            <a:ext cx="0" cy="186690"/>
          </a:xfrm>
          <a:custGeom>
            <a:avLst/>
            <a:gdLst/>
            <a:ahLst/>
            <a:cxnLst/>
            <a:rect l="l" t="t" r="r" b="b"/>
            <a:pathLst>
              <a:path h="186689">
                <a:moveTo>
                  <a:pt x="0" y="0"/>
                </a:moveTo>
                <a:lnTo>
                  <a:pt x="0" y="1864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20062"/>
            <a:ext cx="18415" cy="279400"/>
          </a:xfrm>
          <a:custGeom>
            <a:avLst/>
            <a:gdLst/>
            <a:ahLst/>
            <a:cxnLst/>
            <a:rect l="l" t="t" r="r" b="b"/>
            <a:pathLst>
              <a:path w="18414" h="279400">
                <a:moveTo>
                  <a:pt x="0" y="279107"/>
                </a:moveTo>
                <a:lnTo>
                  <a:pt x="18067" y="279107"/>
                </a:lnTo>
                <a:lnTo>
                  <a:pt x="18067" y="0"/>
                </a:lnTo>
                <a:lnTo>
                  <a:pt x="0" y="0"/>
                </a:lnTo>
                <a:lnTo>
                  <a:pt x="0" y="279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494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3010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78100"/>
            <a:ext cx="0" cy="173355"/>
          </a:xfrm>
          <a:custGeom>
            <a:avLst/>
            <a:gdLst/>
            <a:ahLst/>
            <a:cxnLst/>
            <a:rect l="l" t="t" r="r" b="b"/>
            <a:pathLst>
              <a:path h="173355">
                <a:moveTo>
                  <a:pt x="0" y="0"/>
                </a:moveTo>
                <a:lnTo>
                  <a:pt x="0" y="1731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61702" y="2301036"/>
            <a:ext cx="0" cy="27305"/>
          </a:xfrm>
          <a:custGeom>
            <a:avLst/>
            <a:gdLst/>
            <a:ahLst/>
            <a:cxnLst/>
            <a:rect l="l" t="t" r="r" b="b"/>
            <a:pathLst>
              <a:path h="27305">
                <a:moveTo>
                  <a:pt x="0" y="0"/>
                </a:moveTo>
                <a:lnTo>
                  <a:pt x="0" y="266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512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14028"/>
            <a:ext cx="0" cy="37465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72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1174750"/>
          </a:xfrm>
          <a:custGeom>
            <a:avLst/>
            <a:gdLst/>
            <a:ahLst/>
            <a:cxnLst/>
            <a:rect l="l" t="t" r="r" b="b"/>
            <a:pathLst>
              <a:path w="18414" h="1174750">
                <a:moveTo>
                  <a:pt x="0" y="1174445"/>
                </a:moveTo>
                <a:lnTo>
                  <a:pt x="18067" y="1174445"/>
                </a:lnTo>
                <a:lnTo>
                  <a:pt x="18067" y="0"/>
                </a:lnTo>
                <a:lnTo>
                  <a:pt x="0" y="0"/>
                </a:lnTo>
                <a:lnTo>
                  <a:pt x="0" y="11744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7512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166520"/>
            <a:ext cx="1061720" cy="1593850"/>
            <a:chOff x="712034" y="1166520"/>
            <a:chExt cx="1061720" cy="1593850"/>
          </a:xfrm>
        </p:grpSpPr>
        <p:sp>
          <p:nvSpPr>
            <p:cNvPr id="19" name="object 19"/>
            <p:cNvSpPr/>
            <p:nvPr/>
          </p:nvSpPr>
          <p:spPr>
            <a:xfrm>
              <a:off x="1233775" y="1166520"/>
              <a:ext cx="18415" cy="625475"/>
            </a:xfrm>
            <a:custGeom>
              <a:avLst/>
              <a:gdLst/>
              <a:ahLst/>
              <a:cxnLst/>
              <a:rect l="l" t="t" r="r" b="b"/>
              <a:pathLst>
                <a:path w="18415" h="625475">
                  <a:moveTo>
                    <a:pt x="0" y="0"/>
                  </a:moveTo>
                  <a:lnTo>
                    <a:pt x="18067" y="0"/>
                  </a:lnTo>
                  <a:lnTo>
                    <a:pt x="18067" y="625424"/>
                  </a:lnTo>
                  <a:lnTo>
                    <a:pt x="0" y="6254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791944"/>
              <a:ext cx="1043940" cy="959485"/>
            </a:xfrm>
            <a:custGeom>
              <a:avLst/>
              <a:gdLst/>
              <a:ahLst/>
              <a:cxnLst/>
              <a:rect l="l" t="t" r="r" b="b"/>
              <a:pathLst>
                <a:path w="1043939" h="959485">
                  <a:moveTo>
                    <a:pt x="1043482" y="959345"/>
                  </a:moveTo>
                  <a:lnTo>
                    <a:pt x="0" y="95934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5934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91944"/>
              <a:ext cx="1043940" cy="959485"/>
            </a:xfrm>
            <a:custGeom>
              <a:avLst/>
              <a:gdLst/>
              <a:ahLst/>
              <a:cxnLst/>
              <a:rect l="l" t="t" r="r" b="b"/>
              <a:pathLst>
                <a:path w="1043939" h="959485">
                  <a:moveTo>
                    <a:pt x="0" y="0"/>
                  </a:moveTo>
                  <a:lnTo>
                    <a:pt x="1043482" y="0"/>
                  </a:lnTo>
                  <a:lnTo>
                    <a:pt x="1043482" y="959345"/>
                  </a:lnTo>
                  <a:lnTo>
                    <a:pt x="0" y="9593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4706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820062"/>
            <a:ext cx="18415" cy="279400"/>
          </a:xfrm>
          <a:custGeom>
            <a:avLst/>
            <a:gdLst/>
            <a:ahLst/>
            <a:cxnLst/>
            <a:rect l="l" t="t" r="r" b="b"/>
            <a:pathLst>
              <a:path w="18414" h="279400">
                <a:moveTo>
                  <a:pt x="0" y="0"/>
                </a:moveTo>
                <a:lnTo>
                  <a:pt x="18067" y="0"/>
                </a:lnTo>
                <a:lnTo>
                  <a:pt x="18067" y="279107"/>
                </a:lnTo>
                <a:lnTo>
                  <a:pt x="0" y="2791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090136"/>
            <a:ext cx="1061720" cy="559435"/>
            <a:chOff x="1871455" y="2090136"/>
            <a:chExt cx="1061720" cy="559435"/>
          </a:xfrm>
        </p:grpSpPr>
        <p:sp>
          <p:nvSpPr>
            <p:cNvPr id="25" name="object 25"/>
            <p:cNvSpPr/>
            <p:nvPr/>
          </p:nvSpPr>
          <p:spPr>
            <a:xfrm>
              <a:off x="2402281" y="2463012"/>
              <a:ext cx="0" cy="186690"/>
            </a:xfrm>
            <a:custGeom>
              <a:avLst/>
              <a:gdLst/>
              <a:ahLst/>
              <a:cxnLst/>
              <a:rect l="l" t="t" r="r" b="b"/>
              <a:pathLst>
                <a:path h="186689">
                  <a:moveTo>
                    <a:pt x="0" y="0"/>
                  </a:moveTo>
                  <a:lnTo>
                    <a:pt x="0" y="1864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099170"/>
              <a:ext cx="1043940" cy="363855"/>
            </a:xfrm>
            <a:custGeom>
              <a:avLst/>
              <a:gdLst/>
              <a:ahLst/>
              <a:cxnLst/>
              <a:rect l="l" t="t" r="r" b="b"/>
              <a:pathLst>
                <a:path w="1043939" h="363855">
                  <a:moveTo>
                    <a:pt x="1043533" y="363829"/>
                  </a:moveTo>
                  <a:lnTo>
                    <a:pt x="0" y="3638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382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099170"/>
              <a:ext cx="1043940" cy="363855"/>
            </a:xfrm>
            <a:custGeom>
              <a:avLst/>
              <a:gdLst/>
              <a:ahLst/>
              <a:cxnLst/>
              <a:rect l="l" t="t" r="r" b="b"/>
              <a:pathLst>
                <a:path w="1043939" h="363855">
                  <a:moveTo>
                    <a:pt x="0" y="0"/>
                  </a:moveTo>
                  <a:lnTo>
                    <a:pt x="1043533" y="0"/>
                  </a:lnTo>
                  <a:lnTo>
                    <a:pt x="1043533" y="363829"/>
                  </a:lnTo>
                  <a:lnTo>
                    <a:pt x="0" y="3638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109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61702" y="2301036"/>
            <a:ext cx="0" cy="27305"/>
          </a:xfrm>
          <a:custGeom>
            <a:avLst/>
            <a:gdLst/>
            <a:ahLst/>
            <a:cxnLst/>
            <a:rect l="l" t="t" r="r" b="b"/>
            <a:pathLst>
              <a:path h="27305">
                <a:moveTo>
                  <a:pt x="0" y="26682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318685"/>
            <a:ext cx="1061720" cy="433070"/>
            <a:chOff x="3030927" y="2318685"/>
            <a:chExt cx="1061720" cy="433070"/>
          </a:xfrm>
        </p:grpSpPr>
        <p:sp>
          <p:nvSpPr>
            <p:cNvPr id="31" name="object 31"/>
            <p:cNvSpPr/>
            <p:nvPr/>
          </p:nvSpPr>
          <p:spPr>
            <a:xfrm>
              <a:off x="3561702" y="257810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5">
                  <a:moveTo>
                    <a:pt x="0" y="0"/>
                  </a:moveTo>
                  <a:lnTo>
                    <a:pt x="0" y="1731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327719"/>
              <a:ext cx="1043940" cy="250825"/>
            </a:xfrm>
            <a:custGeom>
              <a:avLst/>
              <a:gdLst/>
              <a:ahLst/>
              <a:cxnLst/>
              <a:rect l="l" t="t" r="r" b="b"/>
              <a:pathLst>
                <a:path w="1043939" h="250825">
                  <a:moveTo>
                    <a:pt x="1043482" y="250380"/>
                  </a:moveTo>
                  <a:lnTo>
                    <a:pt x="0" y="25038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038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27719"/>
              <a:ext cx="1043940" cy="250825"/>
            </a:xfrm>
            <a:custGeom>
              <a:avLst/>
              <a:gdLst/>
              <a:ahLst/>
              <a:cxnLst/>
              <a:rect l="l" t="t" r="r" b="b"/>
              <a:pathLst>
                <a:path w="1043939" h="250825">
                  <a:moveTo>
                    <a:pt x="0" y="0"/>
                  </a:moveTo>
                  <a:lnTo>
                    <a:pt x="1043482" y="0"/>
                  </a:lnTo>
                  <a:lnTo>
                    <a:pt x="1043482" y="250380"/>
                  </a:lnTo>
                  <a:lnTo>
                    <a:pt x="0" y="2503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987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497636"/>
            <a:ext cx="18415" cy="1174750"/>
          </a:xfrm>
          <a:custGeom>
            <a:avLst/>
            <a:gdLst/>
            <a:ahLst/>
            <a:cxnLst/>
            <a:rect l="l" t="t" r="r" b="b"/>
            <a:pathLst>
              <a:path w="18414" h="1174750">
                <a:moveTo>
                  <a:pt x="0" y="0"/>
                </a:moveTo>
                <a:lnTo>
                  <a:pt x="18067" y="0"/>
                </a:lnTo>
                <a:lnTo>
                  <a:pt x="18067" y="1174445"/>
                </a:lnTo>
                <a:lnTo>
                  <a:pt x="0" y="11744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663048"/>
            <a:ext cx="1061720" cy="1088390"/>
            <a:chOff x="4190348" y="1663048"/>
            <a:chExt cx="1061720" cy="1088390"/>
          </a:xfrm>
        </p:grpSpPr>
        <p:sp>
          <p:nvSpPr>
            <p:cNvPr id="37" name="object 37"/>
            <p:cNvSpPr/>
            <p:nvPr/>
          </p:nvSpPr>
          <p:spPr>
            <a:xfrm>
              <a:off x="4721123" y="2714028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2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672082"/>
              <a:ext cx="1043940" cy="1042035"/>
            </a:xfrm>
            <a:custGeom>
              <a:avLst/>
              <a:gdLst/>
              <a:ahLst/>
              <a:cxnLst/>
              <a:rect l="l" t="t" r="r" b="b"/>
              <a:pathLst>
                <a:path w="1043939" h="1042035">
                  <a:moveTo>
                    <a:pt x="1043533" y="1041946"/>
                  </a:moveTo>
                  <a:lnTo>
                    <a:pt x="0" y="104194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4194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72082"/>
              <a:ext cx="1043940" cy="1042035"/>
            </a:xfrm>
            <a:custGeom>
              <a:avLst/>
              <a:gdLst/>
              <a:ahLst/>
              <a:cxnLst/>
              <a:rect l="l" t="t" r="r" b="b"/>
              <a:pathLst>
                <a:path w="1043939" h="1042035">
                  <a:moveTo>
                    <a:pt x="0" y="0"/>
                  </a:moveTo>
                  <a:lnTo>
                    <a:pt x="1043533" y="0"/>
                  </a:lnTo>
                  <a:lnTo>
                    <a:pt x="1043533" y="1041946"/>
                  </a:lnTo>
                  <a:lnTo>
                    <a:pt x="0" y="10419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663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656334"/>
            <a:ext cx="74306" cy="74360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221684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2464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36562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88803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477037"/>
              <a:ext cx="34925" cy="3648075"/>
            </a:xfrm>
            <a:custGeom>
              <a:avLst/>
              <a:gdLst/>
              <a:ahLst/>
              <a:cxnLst/>
              <a:rect l="l" t="t" r="r" b="b"/>
              <a:pathLst>
                <a:path w="34925" h="3648075">
                  <a:moveTo>
                    <a:pt x="0" y="3647935"/>
                  </a:moveTo>
                  <a:lnTo>
                    <a:pt x="34772" y="3647935"/>
                  </a:lnTo>
                </a:path>
                <a:path w="34925" h="3648075">
                  <a:moveTo>
                    <a:pt x="0" y="2735960"/>
                  </a:moveTo>
                  <a:lnTo>
                    <a:pt x="34772" y="2735960"/>
                  </a:lnTo>
                </a:path>
                <a:path w="34925" h="3648075">
                  <a:moveTo>
                    <a:pt x="0" y="1823999"/>
                  </a:moveTo>
                  <a:lnTo>
                    <a:pt x="34772" y="1823999"/>
                  </a:lnTo>
                </a:path>
                <a:path w="34925" h="3648075">
                  <a:moveTo>
                    <a:pt x="0" y="911974"/>
                  </a:moveTo>
                  <a:lnTo>
                    <a:pt x="34772" y="911974"/>
                  </a:lnTo>
                </a:path>
                <a:path w="34925" h="36480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1045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19248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2805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684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76548" y="0"/>
            <a:ext cx="26098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2-palmitoleoyl-</a:t>
            </a:r>
            <a:r>
              <a:rPr sz="1650" dirty="0">
                <a:latin typeface="Arial"/>
                <a:cs typeface="Arial"/>
              </a:rPr>
              <a:t>GPC*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499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49933"/>
            <a:ext cx="18415" cy="438784"/>
          </a:xfrm>
          <a:custGeom>
            <a:avLst/>
            <a:gdLst/>
            <a:ahLst/>
            <a:cxnLst/>
            <a:rect l="l" t="t" r="r" b="b"/>
            <a:pathLst>
              <a:path w="18415" h="438785">
                <a:moveTo>
                  <a:pt x="0" y="438645"/>
                </a:moveTo>
                <a:lnTo>
                  <a:pt x="18067" y="438645"/>
                </a:lnTo>
                <a:lnTo>
                  <a:pt x="18067" y="0"/>
                </a:lnTo>
                <a:lnTo>
                  <a:pt x="0" y="0"/>
                </a:lnTo>
                <a:lnTo>
                  <a:pt x="0" y="4386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81250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95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282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700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01595"/>
            <a:ext cx="0" cy="86360"/>
          </a:xfrm>
          <a:custGeom>
            <a:avLst/>
            <a:gdLst/>
            <a:ahLst/>
            <a:cxnLst/>
            <a:rect l="l" t="t" r="r" b="b"/>
            <a:pathLst>
              <a:path h="86360">
                <a:moveTo>
                  <a:pt x="0" y="0"/>
                </a:moveTo>
                <a:lnTo>
                  <a:pt x="0" y="862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70050"/>
            <a:ext cx="18415" cy="582930"/>
          </a:xfrm>
          <a:custGeom>
            <a:avLst/>
            <a:gdLst/>
            <a:ahLst/>
            <a:cxnLst/>
            <a:rect l="l" t="t" r="r" b="b"/>
            <a:pathLst>
              <a:path w="18414" h="582930">
                <a:moveTo>
                  <a:pt x="0" y="582612"/>
                </a:moveTo>
                <a:lnTo>
                  <a:pt x="18067" y="582612"/>
                </a:lnTo>
                <a:lnTo>
                  <a:pt x="18067" y="0"/>
                </a:lnTo>
                <a:lnTo>
                  <a:pt x="0" y="0"/>
                </a:lnTo>
                <a:lnTo>
                  <a:pt x="0" y="5826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878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19946"/>
            <a:ext cx="0" cy="179070"/>
          </a:xfrm>
          <a:custGeom>
            <a:avLst/>
            <a:gdLst/>
            <a:ahLst/>
            <a:cxnLst/>
            <a:rect l="l" t="t" r="r" b="b"/>
            <a:pathLst>
              <a:path h="179069">
                <a:moveTo>
                  <a:pt x="0" y="0"/>
                </a:moveTo>
                <a:lnTo>
                  <a:pt x="0" y="1787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993775"/>
          </a:xfrm>
          <a:custGeom>
            <a:avLst/>
            <a:gdLst/>
            <a:ahLst/>
            <a:cxnLst/>
            <a:rect l="l" t="t" r="r" b="b"/>
            <a:pathLst>
              <a:path w="18414" h="993775">
                <a:moveTo>
                  <a:pt x="0" y="993470"/>
                </a:moveTo>
                <a:lnTo>
                  <a:pt x="18067" y="993470"/>
                </a:lnTo>
                <a:lnTo>
                  <a:pt x="18067" y="0"/>
                </a:lnTo>
                <a:lnTo>
                  <a:pt x="0" y="0"/>
                </a:lnTo>
                <a:lnTo>
                  <a:pt x="0" y="9934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986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496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433091"/>
            <a:ext cx="0" cy="382905"/>
          </a:xfrm>
          <a:custGeom>
            <a:avLst/>
            <a:gdLst/>
            <a:ahLst/>
            <a:cxnLst/>
            <a:rect l="l" t="t" r="r" b="b"/>
            <a:pathLst>
              <a:path h="382905">
                <a:moveTo>
                  <a:pt x="0" y="0"/>
                </a:moveTo>
                <a:lnTo>
                  <a:pt x="0" y="3826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49692"/>
            <a:ext cx="18415" cy="236854"/>
          </a:xfrm>
          <a:custGeom>
            <a:avLst/>
            <a:gdLst/>
            <a:ahLst/>
            <a:cxnLst/>
            <a:rect l="l" t="t" r="r" b="b"/>
            <a:pathLst>
              <a:path w="18414" h="236855">
                <a:moveTo>
                  <a:pt x="0" y="236639"/>
                </a:moveTo>
                <a:lnTo>
                  <a:pt x="18067" y="236639"/>
                </a:lnTo>
                <a:lnTo>
                  <a:pt x="18067" y="0"/>
                </a:lnTo>
                <a:lnTo>
                  <a:pt x="0" y="0"/>
                </a:lnTo>
                <a:lnTo>
                  <a:pt x="0" y="2366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157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49933"/>
            <a:ext cx="18415" cy="438784"/>
          </a:xfrm>
          <a:custGeom>
            <a:avLst/>
            <a:gdLst/>
            <a:ahLst/>
            <a:cxnLst/>
            <a:rect l="l" t="t" r="r" b="b"/>
            <a:pathLst>
              <a:path w="18415" h="438785">
                <a:moveTo>
                  <a:pt x="0" y="0"/>
                </a:moveTo>
                <a:lnTo>
                  <a:pt x="18067" y="0"/>
                </a:lnTo>
                <a:lnTo>
                  <a:pt x="18067" y="438645"/>
                </a:lnTo>
                <a:lnTo>
                  <a:pt x="0" y="4386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79545"/>
            <a:ext cx="1061720" cy="748665"/>
            <a:chOff x="712034" y="1879545"/>
            <a:chExt cx="1061720" cy="748665"/>
          </a:xfrm>
        </p:grpSpPr>
        <p:sp>
          <p:nvSpPr>
            <p:cNvPr id="20" name="object 20"/>
            <p:cNvSpPr/>
            <p:nvPr/>
          </p:nvSpPr>
          <p:spPr>
            <a:xfrm>
              <a:off x="1242809" y="238125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0"/>
                  </a:moveTo>
                  <a:lnTo>
                    <a:pt x="0" y="24695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88578"/>
              <a:ext cx="1043940" cy="492759"/>
            </a:xfrm>
            <a:custGeom>
              <a:avLst/>
              <a:gdLst/>
              <a:ahLst/>
              <a:cxnLst/>
              <a:rect l="l" t="t" r="r" b="b"/>
              <a:pathLst>
                <a:path w="1043939" h="492760">
                  <a:moveTo>
                    <a:pt x="1043482" y="492671"/>
                  </a:moveTo>
                  <a:lnTo>
                    <a:pt x="0" y="49267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267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88578"/>
              <a:ext cx="1043940" cy="492759"/>
            </a:xfrm>
            <a:custGeom>
              <a:avLst/>
              <a:gdLst/>
              <a:ahLst/>
              <a:cxnLst/>
              <a:rect l="l" t="t" r="r" b="b"/>
              <a:pathLst>
                <a:path w="1043939" h="492760">
                  <a:moveTo>
                    <a:pt x="0" y="0"/>
                  </a:moveTo>
                  <a:lnTo>
                    <a:pt x="1043482" y="0"/>
                  </a:lnTo>
                  <a:lnTo>
                    <a:pt x="1043482" y="492671"/>
                  </a:lnTo>
                  <a:lnTo>
                    <a:pt x="0" y="4926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722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70050"/>
            <a:ext cx="18415" cy="582930"/>
          </a:xfrm>
          <a:custGeom>
            <a:avLst/>
            <a:gdLst/>
            <a:ahLst/>
            <a:cxnLst/>
            <a:rect l="l" t="t" r="r" b="b"/>
            <a:pathLst>
              <a:path w="18414" h="582930">
                <a:moveTo>
                  <a:pt x="0" y="0"/>
                </a:moveTo>
                <a:lnTo>
                  <a:pt x="18067" y="0"/>
                </a:lnTo>
                <a:lnTo>
                  <a:pt x="18067" y="582612"/>
                </a:lnTo>
                <a:lnTo>
                  <a:pt x="0" y="5826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843629"/>
            <a:ext cx="1061720" cy="644525"/>
            <a:chOff x="1871455" y="1843629"/>
            <a:chExt cx="1061720" cy="644525"/>
          </a:xfrm>
        </p:grpSpPr>
        <p:sp>
          <p:nvSpPr>
            <p:cNvPr id="26" name="object 26"/>
            <p:cNvSpPr/>
            <p:nvPr/>
          </p:nvSpPr>
          <p:spPr>
            <a:xfrm>
              <a:off x="2402281" y="2401595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60">
                  <a:moveTo>
                    <a:pt x="0" y="0"/>
                  </a:moveTo>
                  <a:lnTo>
                    <a:pt x="0" y="862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52663"/>
              <a:ext cx="1043940" cy="549275"/>
            </a:xfrm>
            <a:custGeom>
              <a:avLst/>
              <a:gdLst/>
              <a:ahLst/>
              <a:cxnLst/>
              <a:rect l="l" t="t" r="r" b="b"/>
              <a:pathLst>
                <a:path w="1043939" h="549275">
                  <a:moveTo>
                    <a:pt x="1043533" y="548932"/>
                  </a:moveTo>
                  <a:lnTo>
                    <a:pt x="0" y="54893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893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852663"/>
              <a:ext cx="1043940" cy="549275"/>
            </a:xfrm>
            <a:custGeom>
              <a:avLst/>
              <a:gdLst/>
              <a:ahLst/>
              <a:cxnLst/>
              <a:rect l="l" t="t" r="r" b="b"/>
              <a:pathLst>
                <a:path w="1043939" h="549275">
                  <a:moveTo>
                    <a:pt x="0" y="0"/>
                  </a:moveTo>
                  <a:lnTo>
                    <a:pt x="1043533" y="0"/>
                  </a:lnTo>
                  <a:lnTo>
                    <a:pt x="1043533" y="548932"/>
                  </a:lnTo>
                  <a:lnTo>
                    <a:pt x="0" y="5489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726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993775"/>
          </a:xfrm>
          <a:custGeom>
            <a:avLst/>
            <a:gdLst/>
            <a:ahLst/>
            <a:cxnLst/>
            <a:rect l="l" t="t" r="r" b="b"/>
            <a:pathLst>
              <a:path w="18414" h="993775">
                <a:moveTo>
                  <a:pt x="0" y="0"/>
                </a:moveTo>
                <a:lnTo>
                  <a:pt x="18067" y="0"/>
                </a:lnTo>
                <a:lnTo>
                  <a:pt x="18067" y="993470"/>
                </a:lnTo>
                <a:lnTo>
                  <a:pt x="0" y="9934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82073"/>
            <a:ext cx="1061720" cy="1116965"/>
            <a:chOff x="3030927" y="1482073"/>
            <a:chExt cx="1061720" cy="1116965"/>
          </a:xfrm>
        </p:grpSpPr>
        <p:sp>
          <p:nvSpPr>
            <p:cNvPr id="32" name="object 32"/>
            <p:cNvSpPr/>
            <p:nvPr/>
          </p:nvSpPr>
          <p:spPr>
            <a:xfrm>
              <a:off x="3561702" y="2419946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87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91107"/>
              <a:ext cx="1043940" cy="929005"/>
            </a:xfrm>
            <a:custGeom>
              <a:avLst/>
              <a:gdLst/>
              <a:ahLst/>
              <a:cxnLst/>
              <a:rect l="l" t="t" r="r" b="b"/>
              <a:pathLst>
                <a:path w="1043939" h="929005">
                  <a:moveTo>
                    <a:pt x="1043482" y="928839"/>
                  </a:moveTo>
                  <a:lnTo>
                    <a:pt x="0" y="9288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2883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91107"/>
              <a:ext cx="1043940" cy="929005"/>
            </a:xfrm>
            <a:custGeom>
              <a:avLst/>
              <a:gdLst/>
              <a:ahLst/>
              <a:cxnLst/>
              <a:rect l="l" t="t" r="r" b="b"/>
              <a:pathLst>
                <a:path w="1043939" h="929005">
                  <a:moveTo>
                    <a:pt x="0" y="0"/>
                  </a:moveTo>
                  <a:lnTo>
                    <a:pt x="1043482" y="0"/>
                  </a:lnTo>
                  <a:lnTo>
                    <a:pt x="1043482" y="928839"/>
                  </a:lnTo>
                  <a:lnTo>
                    <a:pt x="0" y="9288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322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49692"/>
            <a:ext cx="18415" cy="236854"/>
          </a:xfrm>
          <a:custGeom>
            <a:avLst/>
            <a:gdLst/>
            <a:ahLst/>
            <a:cxnLst/>
            <a:rect l="l" t="t" r="r" b="b"/>
            <a:pathLst>
              <a:path w="18414" h="236855">
                <a:moveTo>
                  <a:pt x="0" y="0"/>
                </a:moveTo>
                <a:lnTo>
                  <a:pt x="18067" y="0"/>
                </a:lnTo>
                <a:lnTo>
                  <a:pt x="18067" y="236639"/>
                </a:lnTo>
                <a:lnTo>
                  <a:pt x="0" y="2366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777297"/>
            <a:ext cx="1061720" cy="1038860"/>
            <a:chOff x="4190348" y="1777297"/>
            <a:chExt cx="1061720" cy="1038860"/>
          </a:xfrm>
        </p:grpSpPr>
        <p:sp>
          <p:nvSpPr>
            <p:cNvPr id="38" name="object 38"/>
            <p:cNvSpPr/>
            <p:nvPr/>
          </p:nvSpPr>
          <p:spPr>
            <a:xfrm>
              <a:off x="4721123" y="2433091"/>
              <a:ext cx="0" cy="382905"/>
            </a:xfrm>
            <a:custGeom>
              <a:avLst/>
              <a:gdLst/>
              <a:ahLst/>
              <a:cxnLst/>
              <a:rect l="l" t="t" r="r" b="b"/>
              <a:pathLst>
                <a:path h="382905">
                  <a:moveTo>
                    <a:pt x="0" y="0"/>
                  </a:moveTo>
                  <a:lnTo>
                    <a:pt x="0" y="3826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86331"/>
              <a:ext cx="1043940" cy="647065"/>
            </a:xfrm>
            <a:custGeom>
              <a:avLst/>
              <a:gdLst/>
              <a:ahLst/>
              <a:cxnLst/>
              <a:rect l="l" t="t" r="r" b="b"/>
              <a:pathLst>
                <a:path w="1043939" h="647064">
                  <a:moveTo>
                    <a:pt x="1043533" y="646760"/>
                  </a:moveTo>
                  <a:lnTo>
                    <a:pt x="0" y="6467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4676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86331"/>
              <a:ext cx="1043940" cy="647065"/>
            </a:xfrm>
            <a:custGeom>
              <a:avLst/>
              <a:gdLst/>
              <a:ahLst/>
              <a:cxnLst/>
              <a:rect l="l" t="t" r="r" b="b"/>
              <a:pathLst>
                <a:path w="1043939" h="647064">
                  <a:moveTo>
                    <a:pt x="0" y="0"/>
                  </a:moveTo>
                  <a:lnTo>
                    <a:pt x="1043533" y="0"/>
                  </a:lnTo>
                  <a:lnTo>
                    <a:pt x="1043533" y="646760"/>
                  </a:lnTo>
                  <a:lnTo>
                    <a:pt x="0" y="6467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7562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1115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0708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8685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07709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173657"/>
              <a:ext cx="34925" cy="2951480"/>
            </a:xfrm>
            <a:custGeom>
              <a:avLst/>
              <a:gdLst/>
              <a:ahLst/>
              <a:cxnLst/>
              <a:rect l="l" t="t" r="r" b="b"/>
              <a:pathLst>
                <a:path w="34925" h="2951479">
                  <a:moveTo>
                    <a:pt x="0" y="2951314"/>
                  </a:moveTo>
                  <a:lnTo>
                    <a:pt x="34772" y="2951314"/>
                  </a:lnTo>
                </a:path>
                <a:path w="34925" h="2951479">
                  <a:moveTo>
                    <a:pt x="0" y="1967560"/>
                  </a:moveTo>
                  <a:lnTo>
                    <a:pt x="34772" y="1967560"/>
                  </a:lnTo>
                </a:path>
                <a:path w="34925" h="2951479">
                  <a:moveTo>
                    <a:pt x="0" y="983805"/>
                  </a:moveTo>
                  <a:lnTo>
                    <a:pt x="34772" y="983805"/>
                  </a:lnTo>
                </a:path>
                <a:path w="34925" h="29514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3272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10580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489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0651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944489" y="0"/>
            <a:ext cx="20739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1-stearoyl-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340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34021"/>
            <a:ext cx="18415" cy="250825"/>
          </a:xfrm>
          <a:custGeom>
            <a:avLst/>
            <a:gdLst/>
            <a:ahLst/>
            <a:cxnLst/>
            <a:rect l="l" t="t" r="r" b="b"/>
            <a:pathLst>
              <a:path w="18415" h="250825">
                <a:moveTo>
                  <a:pt x="0" y="250723"/>
                </a:moveTo>
                <a:lnTo>
                  <a:pt x="18067" y="250723"/>
                </a:lnTo>
                <a:lnTo>
                  <a:pt x="18067" y="0"/>
                </a:lnTo>
                <a:lnTo>
                  <a:pt x="0" y="0"/>
                </a:lnTo>
                <a:lnTo>
                  <a:pt x="0" y="2507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91373"/>
            <a:ext cx="0" cy="119380"/>
          </a:xfrm>
          <a:custGeom>
            <a:avLst/>
            <a:gdLst/>
            <a:ahLst/>
            <a:cxnLst/>
            <a:rect l="l" t="t" r="r" b="b"/>
            <a:pathLst>
              <a:path h="119380">
                <a:moveTo>
                  <a:pt x="0" y="0"/>
                </a:moveTo>
                <a:lnTo>
                  <a:pt x="0" y="1192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106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923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80717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568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92377"/>
            <a:ext cx="18415" cy="247650"/>
          </a:xfrm>
          <a:custGeom>
            <a:avLst/>
            <a:gdLst/>
            <a:ahLst/>
            <a:cxnLst/>
            <a:rect l="l" t="t" r="r" b="b"/>
            <a:pathLst>
              <a:path w="18414" h="247650">
                <a:moveTo>
                  <a:pt x="0" y="247103"/>
                </a:moveTo>
                <a:lnTo>
                  <a:pt x="18067" y="247103"/>
                </a:lnTo>
                <a:lnTo>
                  <a:pt x="18067" y="0"/>
                </a:lnTo>
                <a:lnTo>
                  <a:pt x="0" y="0"/>
                </a:lnTo>
                <a:lnTo>
                  <a:pt x="0" y="24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964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042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36038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0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04201"/>
            <a:ext cx="18415" cy="375285"/>
          </a:xfrm>
          <a:custGeom>
            <a:avLst/>
            <a:gdLst/>
            <a:ahLst/>
            <a:cxnLst/>
            <a:rect l="l" t="t" r="r" b="b"/>
            <a:pathLst>
              <a:path w="18414" h="375284">
                <a:moveTo>
                  <a:pt x="0" y="374751"/>
                </a:moveTo>
                <a:lnTo>
                  <a:pt x="18067" y="374751"/>
                </a:lnTo>
                <a:lnTo>
                  <a:pt x="18067" y="0"/>
                </a:lnTo>
                <a:lnTo>
                  <a:pt x="0" y="0"/>
                </a:lnTo>
                <a:lnTo>
                  <a:pt x="0" y="3747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3180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29549"/>
            <a:ext cx="0" cy="374015"/>
          </a:xfrm>
          <a:custGeom>
            <a:avLst/>
            <a:gdLst/>
            <a:ahLst/>
            <a:cxnLst/>
            <a:rect l="l" t="t" r="r" b="b"/>
            <a:pathLst>
              <a:path h="374014">
                <a:moveTo>
                  <a:pt x="0" y="0"/>
                </a:moveTo>
                <a:lnTo>
                  <a:pt x="0" y="3736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614045"/>
          </a:xfrm>
          <a:custGeom>
            <a:avLst/>
            <a:gdLst/>
            <a:ahLst/>
            <a:cxnLst/>
            <a:rect l="l" t="t" r="r" b="b"/>
            <a:pathLst>
              <a:path w="18414" h="614044">
                <a:moveTo>
                  <a:pt x="0" y="613956"/>
                </a:moveTo>
                <a:lnTo>
                  <a:pt x="18067" y="613956"/>
                </a:lnTo>
                <a:lnTo>
                  <a:pt x="18067" y="0"/>
                </a:lnTo>
                <a:lnTo>
                  <a:pt x="0" y="0"/>
                </a:lnTo>
                <a:lnTo>
                  <a:pt x="0" y="6139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032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34021"/>
            <a:ext cx="18415" cy="250825"/>
          </a:xfrm>
          <a:custGeom>
            <a:avLst/>
            <a:gdLst/>
            <a:ahLst/>
            <a:cxnLst/>
            <a:rect l="l" t="t" r="r" b="b"/>
            <a:pathLst>
              <a:path w="18415" h="250825">
                <a:moveTo>
                  <a:pt x="0" y="0"/>
                </a:moveTo>
                <a:lnTo>
                  <a:pt x="18067" y="0"/>
                </a:lnTo>
                <a:lnTo>
                  <a:pt x="18067" y="250723"/>
                </a:lnTo>
                <a:lnTo>
                  <a:pt x="0" y="2507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75710"/>
            <a:ext cx="1061720" cy="335280"/>
            <a:chOff x="712034" y="1375710"/>
            <a:chExt cx="1061720" cy="335280"/>
          </a:xfrm>
        </p:grpSpPr>
        <p:sp>
          <p:nvSpPr>
            <p:cNvPr id="20" name="object 20"/>
            <p:cNvSpPr/>
            <p:nvPr/>
          </p:nvSpPr>
          <p:spPr>
            <a:xfrm>
              <a:off x="1242809" y="1591373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80">
                  <a:moveTo>
                    <a:pt x="0" y="0"/>
                  </a:moveTo>
                  <a:lnTo>
                    <a:pt x="0" y="1192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84744"/>
              <a:ext cx="1043940" cy="207010"/>
            </a:xfrm>
            <a:custGeom>
              <a:avLst/>
              <a:gdLst/>
              <a:ahLst/>
              <a:cxnLst/>
              <a:rect l="l" t="t" r="r" b="b"/>
              <a:pathLst>
                <a:path w="1043939" h="207009">
                  <a:moveTo>
                    <a:pt x="1043482" y="206628"/>
                  </a:moveTo>
                  <a:lnTo>
                    <a:pt x="0" y="2066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0662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84744"/>
              <a:ext cx="1043940" cy="207010"/>
            </a:xfrm>
            <a:custGeom>
              <a:avLst/>
              <a:gdLst/>
              <a:ahLst/>
              <a:cxnLst/>
              <a:rect l="l" t="t" r="r" b="b"/>
              <a:pathLst>
                <a:path w="1043939" h="207009">
                  <a:moveTo>
                    <a:pt x="0" y="0"/>
                  </a:moveTo>
                  <a:lnTo>
                    <a:pt x="1043482" y="0"/>
                  </a:lnTo>
                  <a:lnTo>
                    <a:pt x="1043482" y="206628"/>
                  </a:lnTo>
                  <a:lnTo>
                    <a:pt x="0" y="2066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720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92377"/>
            <a:ext cx="18415" cy="247650"/>
          </a:xfrm>
          <a:custGeom>
            <a:avLst/>
            <a:gdLst/>
            <a:ahLst/>
            <a:cxnLst/>
            <a:rect l="l" t="t" r="r" b="b"/>
            <a:pathLst>
              <a:path w="18414" h="247650">
                <a:moveTo>
                  <a:pt x="0" y="0"/>
                </a:moveTo>
                <a:lnTo>
                  <a:pt x="18067" y="0"/>
                </a:lnTo>
                <a:lnTo>
                  <a:pt x="18067" y="247103"/>
                </a:lnTo>
                <a:lnTo>
                  <a:pt x="0" y="2471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30447"/>
            <a:ext cx="1061720" cy="666115"/>
            <a:chOff x="1871455" y="1530447"/>
            <a:chExt cx="1061720" cy="666115"/>
          </a:xfrm>
        </p:grpSpPr>
        <p:sp>
          <p:nvSpPr>
            <p:cNvPr id="26" name="object 26"/>
            <p:cNvSpPr/>
            <p:nvPr/>
          </p:nvSpPr>
          <p:spPr>
            <a:xfrm>
              <a:off x="2402281" y="2080717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5">
                  <a:moveTo>
                    <a:pt x="0" y="0"/>
                  </a:moveTo>
                  <a:lnTo>
                    <a:pt x="0" y="11568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39481"/>
              <a:ext cx="1043940" cy="541655"/>
            </a:xfrm>
            <a:custGeom>
              <a:avLst/>
              <a:gdLst/>
              <a:ahLst/>
              <a:cxnLst/>
              <a:rect l="l" t="t" r="r" b="b"/>
              <a:pathLst>
                <a:path w="1043939" h="541655">
                  <a:moveTo>
                    <a:pt x="1043533" y="541235"/>
                  </a:moveTo>
                  <a:lnTo>
                    <a:pt x="0" y="54123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123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39481"/>
              <a:ext cx="1043940" cy="541655"/>
            </a:xfrm>
            <a:custGeom>
              <a:avLst/>
              <a:gdLst/>
              <a:ahLst/>
              <a:cxnLst/>
              <a:rect l="l" t="t" r="r" b="b"/>
              <a:pathLst>
                <a:path w="1043939" h="541655">
                  <a:moveTo>
                    <a:pt x="0" y="0"/>
                  </a:moveTo>
                  <a:lnTo>
                    <a:pt x="1043533" y="0"/>
                  </a:lnTo>
                  <a:lnTo>
                    <a:pt x="1043533" y="541235"/>
                  </a:lnTo>
                  <a:lnTo>
                    <a:pt x="0" y="5412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203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04201"/>
            <a:ext cx="18415" cy="375285"/>
          </a:xfrm>
          <a:custGeom>
            <a:avLst/>
            <a:gdLst/>
            <a:ahLst/>
            <a:cxnLst/>
            <a:rect l="l" t="t" r="r" b="b"/>
            <a:pathLst>
              <a:path w="18414" h="375284">
                <a:moveTo>
                  <a:pt x="0" y="0"/>
                </a:moveTo>
                <a:lnTo>
                  <a:pt x="18067" y="0"/>
                </a:lnTo>
                <a:lnTo>
                  <a:pt x="18067" y="374751"/>
                </a:lnTo>
                <a:lnTo>
                  <a:pt x="0" y="37475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69919"/>
            <a:ext cx="1061720" cy="848360"/>
            <a:chOff x="3030927" y="1469919"/>
            <a:chExt cx="1061720" cy="848360"/>
          </a:xfrm>
        </p:grpSpPr>
        <p:sp>
          <p:nvSpPr>
            <p:cNvPr id="32" name="object 32"/>
            <p:cNvSpPr/>
            <p:nvPr/>
          </p:nvSpPr>
          <p:spPr>
            <a:xfrm>
              <a:off x="3561702" y="2236038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0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78953"/>
              <a:ext cx="1043940" cy="757555"/>
            </a:xfrm>
            <a:custGeom>
              <a:avLst/>
              <a:gdLst/>
              <a:ahLst/>
              <a:cxnLst/>
              <a:rect l="l" t="t" r="r" b="b"/>
              <a:pathLst>
                <a:path w="1043939" h="757555">
                  <a:moveTo>
                    <a:pt x="1043482" y="757085"/>
                  </a:moveTo>
                  <a:lnTo>
                    <a:pt x="0" y="75708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5708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78953"/>
              <a:ext cx="1043940" cy="757555"/>
            </a:xfrm>
            <a:custGeom>
              <a:avLst/>
              <a:gdLst/>
              <a:ahLst/>
              <a:cxnLst/>
              <a:rect l="l" t="t" r="r" b="b"/>
              <a:pathLst>
                <a:path w="1043939" h="757555">
                  <a:moveTo>
                    <a:pt x="0" y="0"/>
                  </a:moveTo>
                  <a:lnTo>
                    <a:pt x="1043482" y="0"/>
                  </a:lnTo>
                  <a:lnTo>
                    <a:pt x="1043482" y="757085"/>
                  </a:lnTo>
                  <a:lnTo>
                    <a:pt x="0" y="7570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484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614045"/>
          </a:xfrm>
          <a:custGeom>
            <a:avLst/>
            <a:gdLst/>
            <a:ahLst/>
            <a:cxnLst/>
            <a:rect l="l" t="t" r="r" b="b"/>
            <a:pathLst>
              <a:path w="18414" h="614044">
                <a:moveTo>
                  <a:pt x="0" y="0"/>
                </a:moveTo>
                <a:lnTo>
                  <a:pt x="18067" y="0"/>
                </a:lnTo>
                <a:lnTo>
                  <a:pt x="18067" y="613956"/>
                </a:lnTo>
                <a:lnTo>
                  <a:pt x="0" y="6139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02559"/>
            <a:ext cx="1061720" cy="800735"/>
            <a:chOff x="4190348" y="1102559"/>
            <a:chExt cx="1061720" cy="800735"/>
          </a:xfrm>
        </p:grpSpPr>
        <p:sp>
          <p:nvSpPr>
            <p:cNvPr id="38" name="object 38"/>
            <p:cNvSpPr/>
            <p:nvPr/>
          </p:nvSpPr>
          <p:spPr>
            <a:xfrm>
              <a:off x="4721123" y="1529562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h="374014">
                  <a:moveTo>
                    <a:pt x="0" y="0"/>
                  </a:moveTo>
                  <a:lnTo>
                    <a:pt x="0" y="3736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11592"/>
              <a:ext cx="1043940" cy="418465"/>
            </a:xfrm>
            <a:custGeom>
              <a:avLst/>
              <a:gdLst/>
              <a:ahLst/>
              <a:cxnLst/>
              <a:rect l="l" t="t" r="r" b="b"/>
              <a:pathLst>
                <a:path w="1043939" h="418465">
                  <a:moveTo>
                    <a:pt x="1043533" y="417957"/>
                  </a:moveTo>
                  <a:lnTo>
                    <a:pt x="0" y="41795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1795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11592"/>
              <a:ext cx="1043940" cy="418465"/>
            </a:xfrm>
            <a:custGeom>
              <a:avLst/>
              <a:gdLst/>
              <a:ahLst/>
              <a:cxnLst/>
              <a:rect l="l" t="t" r="r" b="b"/>
              <a:pathLst>
                <a:path w="1043939" h="418465">
                  <a:moveTo>
                    <a:pt x="0" y="0"/>
                  </a:moveTo>
                  <a:lnTo>
                    <a:pt x="1043533" y="0"/>
                  </a:lnTo>
                  <a:lnTo>
                    <a:pt x="1043533" y="417957"/>
                  </a:lnTo>
                  <a:lnTo>
                    <a:pt x="0" y="4179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027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4221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79064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7055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24584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529562"/>
              <a:ext cx="34925" cy="2595880"/>
            </a:xfrm>
            <a:custGeom>
              <a:avLst/>
              <a:gdLst/>
              <a:ahLst/>
              <a:cxnLst/>
              <a:rect l="l" t="t" r="r" b="b"/>
              <a:pathLst>
                <a:path w="34925" h="2595879">
                  <a:moveTo>
                    <a:pt x="0" y="2595410"/>
                  </a:moveTo>
                  <a:lnTo>
                    <a:pt x="34772" y="2595410"/>
                  </a:lnTo>
                </a:path>
                <a:path w="34925" h="2595879">
                  <a:moveTo>
                    <a:pt x="0" y="1297724"/>
                  </a:moveTo>
                  <a:lnTo>
                    <a:pt x="34772" y="1297724"/>
                  </a:lnTo>
                </a:path>
                <a:path w="34925" h="25958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187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9597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86900" y="4324542"/>
            <a:ext cx="6241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210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037605" y="0"/>
            <a:ext cx="18878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1-oleoyl-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752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75283"/>
            <a:ext cx="18415" cy="440055"/>
          </a:xfrm>
          <a:custGeom>
            <a:avLst/>
            <a:gdLst/>
            <a:ahLst/>
            <a:cxnLst/>
            <a:rect l="l" t="t" r="r" b="b"/>
            <a:pathLst>
              <a:path w="18415" h="440055">
                <a:moveTo>
                  <a:pt x="0" y="439839"/>
                </a:moveTo>
                <a:lnTo>
                  <a:pt x="18067" y="439839"/>
                </a:lnTo>
                <a:lnTo>
                  <a:pt x="18067" y="0"/>
                </a:lnTo>
                <a:lnTo>
                  <a:pt x="0" y="0"/>
                </a:lnTo>
                <a:lnTo>
                  <a:pt x="0" y="439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31250"/>
            <a:ext cx="0" cy="109220"/>
          </a:xfrm>
          <a:custGeom>
            <a:avLst/>
            <a:gdLst/>
            <a:ahLst/>
            <a:cxnLst/>
            <a:rect l="l" t="t" r="r" b="b"/>
            <a:pathLst>
              <a:path h="109219">
                <a:moveTo>
                  <a:pt x="0" y="0"/>
                </a:moveTo>
                <a:lnTo>
                  <a:pt x="0" y="1087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0400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6578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473403"/>
            <a:ext cx="0" cy="191135"/>
          </a:xfrm>
          <a:custGeom>
            <a:avLst/>
            <a:gdLst/>
            <a:ahLst/>
            <a:cxnLst/>
            <a:rect l="l" t="t" r="r" b="b"/>
            <a:pathLst>
              <a:path h="191135">
                <a:moveTo>
                  <a:pt x="0" y="0"/>
                </a:moveTo>
                <a:lnTo>
                  <a:pt x="0" y="1908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657821"/>
            <a:ext cx="18415" cy="427355"/>
          </a:xfrm>
          <a:custGeom>
            <a:avLst/>
            <a:gdLst/>
            <a:ahLst/>
            <a:cxnLst/>
            <a:rect l="l" t="t" r="r" b="b"/>
            <a:pathLst>
              <a:path w="18414" h="427355">
                <a:moveTo>
                  <a:pt x="0" y="427037"/>
                </a:moveTo>
                <a:lnTo>
                  <a:pt x="18067" y="427037"/>
                </a:lnTo>
                <a:lnTo>
                  <a:pt x="18067" y="0"/>
                </a:lnTo>
                <a:lnTo>
                  <a:pt x="0" y="0"/>
                </a:lnTo>
                <a:lnTo>
                  <a:pt x="0" y="4270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642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157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444917"/>
            <a:ext cx="0" cy="252729"/>
          </a:xfrm>
          <a:custGeom>
            <a:avLst/>
            <a:gdLst/>
            <a:ahLst/>
            <a:cxnLst/>
            <a:rect l="l" t="t" r="r" b="b"/>
            <a:pathLst>
              <a:path h="252730">
                <a:moveTo>
                  <a:pt x="0" y="0"/>
                </a:moveTo>
                <a:lnTo>
                  <a:pt x="0" y="25266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15708"/>
            <a:ext cx="18415" cy="351155"/>
          </a:xfrm>
          <a:custGeom>
            <a:avLst/>
            <a:gdLst/>
            <a:ahLst/>
            <a:cxnLst/>
            <a:rect l="l" t="t" r="r" b="b"/>
            <a:pathLst>
              <a:path w="18414" h="351155">
                <a:moveTo>
                  <a:pt x="0" y="351040"/>
                </a:moveTo>
                <a:lnTo>
                  <a:pt x="18067" y="351040"/>
                </a:lnTo>
                <a:lnTo>
                  <a:pt x="18067" y="0"/>
                </a:lnTo>
                <a:lnTo>
                  <a:pt x="0" y="0"/>
                </a:lnTo>
                <a:lnTo>
                  <a:pt x="0" y="3510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6975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1039503"/>
            <a:ext cx="579755" cy="438150"/>
            <a:chOff x="4431309" y="1039503"/>
            <a:chExt cx="579755" cy="438150"/>
          </a:xfrm>
        </p:grpSpPr>
        <p:sp>
          <p:nvSpPr>
            <p:cNvPr id="15" name="object 15"/>
            <p:cNvSpPr/>
            <p:nvPr/>
          </p:nvSpPr>
          <p:spPr>
            <a:xfrm>
              <a:off x="4431309" y="104853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1048537"/>
              <a:ext cx="18415" cy="429259"/>
            </a:xfrm>
            <a:custGeom>
              <a:avLst/>
              <a:gdLst/>
              <a:ahLst/>
              <a:cxnLst/>
              <a:rect l="l" t="t" r="r" b="b"/>
              <a:pathLst>
                <a:path w="18414" h="429259">
                  <a:moveTo>
                    <a:pt x="0" y="428828"/>
                  </a:moveTo>
                  <a:lnTo>
                    <a:pt x="18067" y="428828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4288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17825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75283"/>
            <a:ext cx="18415" cy="440055"/>
          </a:xfrm>
          <a:custGeom>
            <a:avLst/>
            <a:gdLst/>
            <a:ahLst/>
            <a:cxnLst/>
            <a:rect l="l" t="t" r="r" b="b"/>
            <a:pathLst>
              <a:path w="18415" h="440055">
                <a:moveTo>
                  <a:pt x="0" y="0"/>
                </a:moveTo>
                <a:lnTo>
                  <a:pt x="18067" y="0"/>
                </a:lnTo>
                <a:lnTo>
                  <a:pt x="18067" y="439839"/>
                </a:lnTo>
                <a:lnTo>
                  <a:pt x="0" y="4398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06088"/>
            <a:ext cx="1061720" cy="534035"/>
            <a:chOff x="712034" y="1506088"/>
            <a:chExt cx="1061720" cy="534035"/>
          </a:xfrm>
        </p:grpSpPr>
        <p:sp>
          <p:nvSpPr>
            <p:cNvPr id="20" name="object 20"/>
            <p:cNvSpPr/>
            <p:nvPr/>
          </p:nvSpPr>
          <p:spPr>
            <a:xfrm>
              <a:off x="1242809" y="1931238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19">
                  <a:moveTo>
                    <a:pt x="0" y="0"/>
                  </a:moveTo>
                  <a:lnTo>
                    <a:pt x="0" y="1088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15122"/>
              <a:ext cx="1043940" cy="416559"/>
            </a:xfrm>
            <a:custGeom>
              <a:avLst/>
              <a:gdLst/>
              <a:ahLst/>
              <a:cxnLst/>
              <a:rect l="l" t="t" r="r" b="b"/>
              <a:pathLst>
                <a:path w="1043939" h="416560">
                  <a:moveTo>
                    <a:pt x="1043482" y="416128"/>
                  </a:moveTo>
                  <a:lnTo>
                    <a:pt x="0" y="4161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612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15122"/>
              <a:ext cx="1043940" cy="416559"/>
            </a:xfrm>
            <a:custGeom>
              <a:avLst/>
              <a:gdLst/>
              <a:ahLst/>
              <a:cxnLst/>
              <a:rect l="l" t="t" r="r" b="b"/>
              <a:pathLst>
                <a:path w="1043939" h="416560">
                  <a:moveTo>
                    <a:pt x="0" y="0"/>
                  </a:moveTo>
                  <a:lnTo>
                    <a:pt x="1043482" y="0"/>
                  </a:lnTo>
                  <a:lnTo>
                    <a:pt x="1043482" y="416128"/>
                  </a:lnTo>
                  <a:lnTo>
                    <a:pt x="0" y="4161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031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657821"/>
            <a:ext cx="18415" cy="427355"/>
          </a:xfrm>
          <a:custGeom>
            <a:avLst/>
            <a:gdLst/>
            <a:ahLst/>
            <a:cxnLst/>
            <a:rect l="l" t="t" r="r" b="b"/>
            <a:pathLst>
              <a:path w="18414" h="427355">
                <a:moveTo>
                  <a:pt x="0" y="0"/>
                </a:moveTo>
                <a:lnTo>
                  <a:pt x="18067" y="0"/>
                </a:lnTo>
                <a:lnTo>
                  <a:pt x="18067" y="427037"/>
                </a:lnTo>
                <a:lnTo>
                  <a:pt x="0" y="42703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75825"/>
            <a:ext cx="1061720" cy="588645"/>
            <a:chOff x="1871455" y="1075825"/>
            <a:chExt cx="1061720" cy="588645"/>
          </a:xfrm>
        </p:grpSpPr>
        <p:sp>
          <p:nvSpPr>
            <p:cNvPr id="26" name="object 26"/>
            <p:cNvSpPr/>
            <p:nvPr/>
          </p:nvSpPr>
          <p:spPr>
            <a:xfrm>
              <a:off x="2402281" y="1473403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0"/>
                  </a:moveTo>
                  <a:lnTo>
                    <a:pt x="0" y="1908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84859"/>
              <a:ext cx="1043940" cy="388620"/>
            </a:xfrm>
            <a:custGeom>
              <a:avLst/>
              <a:gdLst/>
              <a:ahLst/>
              <a:cxnLst/>
              <a:rect l="l" t="t" r="r" b="b"/>
              <a:pathLst>
                <a:path w="1043939" h="388619">
                  <a:moveTo>
                    <a:pt x="1043533" y="388543"/>
                  </a:moveTo>
                  <a:lnTo>
                    <a:pt x="0" y="38854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854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84859"/>
              <a:ext cx="1043940" cy="388620"/>
            </a:xfrm>
            <a:custGeom>
              <a:avLst/>
              <a:gdLst/>
              <a:ahLst/>
              <a:cxnLst/>
              <a:rect l="l" t="t" r="r" b="b"/>
              <a:pathLst>
                <a:path w="1043939" h="388619">
                  <a:moveTo>
                    <a:pt x="0" y="0"/>
                  </a:moveTo>
                  <a:lnTo>
                    <a:pt x="1043533" y="0"/>
                  </a:lnTo>
                  <a:lnTo>
                    <a:pt x="1043533" y="388543"/>
                  </a:lnTo>
                  <a:lnTo>
                    <a:pt x="0" y="3885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1704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15708"/>
            <a:ext cx="18415" cy="351155"/>
          </a:xfrm>
          <a:custGeom>
            <a:avLst/>
            <a:gdLst/>
            <a:ahLst/>
            <a:cxnLst/>
            <a:rect l="l" t="t" r="r" b="b"/>
            <a:pathLst>
              <a:path w="18414" h="351155">
                <a:moveTo>
                  <a:pt x="0" y="0"/>
                </a:moveTo>
                <a:lnTo>
                  <a:pt x="18067" y="0"/>
                </a:lnTo>
                <a:lnTo>
                  <a:pt x="18067" y="351040"/>
                </a:lnTo>
                <a:lnTo>
                  <a:pt x="0" y="3510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57715"/>
            <a:ext cx="1061720" cy="640080"/>
            <a:chOff x="3030927" y="1057715"/>
            <a:chExt cx="1061720" cy="640080"/>
          </a:xfrm>
        </p:grpSpPr>
        <p:sp>
          <p:nvSpPr>
            <p:cNvPr id="32" name="object 32"/>
            <p:cNvSpPr/>
            <p:nvPr/>
          </p:nvSpPr>
          <p:spPr>
            <a:xfrm>
              <a:off x="3561702" y="1444917"/>
              <a:ext cx="0" cy="252729"/>
            </a:xfrm>
            <a:custGeom>
              <a:avLst/>
              <a:gdLst/>
              <a:ahLst/>
              <a:cxnLst/>
              <a:rect l="l" t="t" r="r" b="b"/>
              <a:pathLst>
                <a:path h="252730">
                  <a:moveTo>
                    <a:pt x="0" y="0"/>
                  </a:moveTo>
                  <a:lnTo>
                    <a:pt x="0" y="25266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66749"/>
              <a:ext cx="1043940" cy="378460"/>
            </a:xfrm>
            <a:custGeom>
              <a:avLst/>
              <a:gdLst/>
              <a:ahLst/>
              <a:cxnLst/>
              <a:rect l="l" t="t" r="r" b="b"/>
              <a:pathLst>
                <a:path w="1043939" h="378459">
                  <a:moveTo>
                    <a:pt x="1043482" y="378167"/>
                  </a:moveTo>
                  <a:lnTo>
                    <a:pt x="0" y="3781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816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66749"/>
              <a:ext cx="1043940" cy="378460"/>
            </a:xfrm>
            <a:custGeom>
              <a:avLst/>
              <a:gdLst/>
              <a:ahLst/>
              <a:cxnLst/>
              <a:rect l="l" t="t" r="r" b="b"/>
              <a:pathLst>
                <a:path w="1043939" h="378459">
                  <a:moveTo>
                    <a:pt x="0" y="0"/>
                  </a:moveTo>
                  <a:lnTo>
                    <a:pt x="1043482" y="0"/>
                  </a:lnTo>
                  <a:lnTo>
                    <a:pt x="1043482" y="378167"/>
                  </a:lnTo>
                  <a:lnTo>
                    <a:pt x="0" y="3781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003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1048537"/>
            <a:ext cx="1061720" cy="738505"/>
            <a:chOff x="4190348" y="1048537"/>
            <a:chExt cx="1061720" cy="738505"/>
          </a:xfrm>
        </p:grpSpPr>
        <p:sp>
          <p:nvSpPr>
            <p:cNvPr id="37" name="object 37"/>
            <p:cNvSpPr/>
            <p:nvPr/>
          </p:nvSpPr>
          <p:spPr>
            <a:xfrm>
              <a:off x="4712089" y="1048537"/>
              <a:ext cx="18415" cy="429259"/>
            </a:xfrm>
            <a:custGeom>
              <a:avLst/>
              <a:gdLst/>
              <a:ahLst/>
              <a:cxnLst/>
              <a:rect l="l" t="t" r="r" b="b"/>
              <a:pathLst>
                <a:path w="18414" h="429259">
                  <a:moveTo>
                    <a:pt x="0" y="0"/>
                  </a:moveTo>
                  <a:lnTo>
                    <a:pt x="18067" y="0"/>
                  </a:lnTo>
                  <a:lnTo>
                    <a:pt x="18067" y="428828"/>
                  </a:lnTo>
                  <a:lnTo>
                    <a:pt x="0" y="428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477365"/>
              <a:ext cx="1043940" cy="300990"/>
            </a:xfrm>
            <a:custGeom>
              <a:avLst/>
              <a:gdLst/>
              <a:ahLst/>
              <a:cxnLst/>
              <a:rect l="l" t="t" r="r" b="b"/>
              <a:pathLst>
                <a:path w="1043939" h="300989">
                  <a:moveTo>
                    <a:pt x="1043533" y="300634"/>
                  </a:moveTo>
                  <a:lnTo>
                    <a:pt x="0" y="30063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0063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77365"/>
              <a:ext cx="1043940" cy="300990"/>
            </a:xfrm>
            <a:custGeom>
              <a:avLst/>
              <a:gdLst/>
              <a:ahLst/>
              <a:cxnLst/>
              <a:rect l="l" t="t" r="r" b="b"/>
              <a:pathLst>
                <a:path w="1043939" h="300989">
                  <a:moveTo>
                    <a:pt x="0" y="0"/>
                  </a:moveTo>
                  <a:lnTo>
                    <a:pt x="1043533" y="0"/>
                  </a:lnTo>
                  <a:lnTo>
                    <a:pt x="1043533" y="300634"/>
                  </a:lnTo>
                  <a:lnTo>
                    <a:pt x="0" y="3006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771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744217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693569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305126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5458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19181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2252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159895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477365"/>
              <a:ext cx="34925" cy="2647950"/>
            </a:xfrm>
            <a:custGeom>
              <a:avLst/>
              <a:gdLst/>
              <a:ahLst/>
              <a:cxnLst/>
              <a:rect l="l" t="t" r="r" b="b"/>
              <a:pathLst>
                <a:path w="34925" h="2647950">
                  <a:moveTo>
                    <a:pt x="0" y="2647607"/>
                  </a:moveTo>
                  <a:lnTo>
                    <a:pt x="34772" y="2647607"/>
                  </a:lnTo>
                </a:path>
                <a:path w="34925" h="2647950">
                  <a:moveTo>
                    <a:pt x="0" y="1323822"/>
                  </a:moveTo>
                  <a:lnTo>
                    <a:pt x="34772" y="1323822"/>
                  </a:lnTo>
                </a:path>
                <a:path w="34925" h="26479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69269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908925" y="4324542"/>
            <a:ext cx="85608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2" y="4324542"/>
            <a:ext cx="82350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60771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688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932781" y="0"/>
            <a:ext cx="20974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1-linoleoyl-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8288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828850"/>
            <a:ext cx="18415" cy="370205"/>
          </a:xfrm>
          <a:custGeom>
            <a:avLst/>
            <a:gdLst/>
            <a:ahLst/>
            <a:cxnLst/>
            <a:rect l="l" t="t" r="r" b="b"/>
            <a:pathLst>
              <a:path w="18415" h="370205">
                <a:moveTo>
                  <a:pt x="0" y="369684"/>
                </a:moveTo>
                <a:lnTo>
                  <a:pt x="18067" y="369684"/>
                </a:lnTo>
                <a:lnTo>
                  <a:pt x="18067" y="0"/>
                </a:lnTo>
                <a:lnTo>
                  <a:pt x="0" y="0"/>
                </a:lnTo>
                <a:lnTo>
                  <a:pt x="0" y="369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31427"/>
            <a:ext cx="0" cy="358140"/>
          </a:xfrm>
          <a:custGeom>
            <a:avLst/>
            <a:gdLst/>
            <a:ahLst/>
            <a:cxnLst/>
            <a:rect l="l" t="t" r="r" b="b"/>
            <a:pathLst>
              <a:path h="358139">
                <a:moveTo>
                  <a:pt x="0" y="0"/>
                </a:moveTo>
                <a:lnTo>
                  <a:pt x="0" y="3577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891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1393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02686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0"/>
                </a:moveTo>
                <a:lnTo>
                  <a:pt x="0" y="2439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139353"/>
            <a:ext cx="18415" cy="192405"/>
          </a:xfrm>
          <a:custGeom>
            <a:avLst/>
            <a:gdLst/>
            <a:ahLst/>
            <a:cxnLst/>
            <a:rect l="l" t="t" r="r" b="b"/>
            <a:pathLst>
              <a:path w="18414" h="192405">
                <a:moveTo>
                  <a:pt x="0" y="191884"/>
                </a:moveTo>
                <a:lnTo>
                  <a:pt x="18067" y="191884"/>
                </a:lnTo>
                <a:lnTo>
                  <a:pt x="18067" y="0"/>
                </a:lnTo>
                <a:lnTo>
                  <a:pt x="0" y="0"/>
                </a:lnTo>
                <a:lnTo>
                  <a:pt x="0" y="1918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466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7201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995320"/>
            <a:ext cx="579755" cy="127635"/>
            <a:chOff x="3271837" y="2995320"/>
            <a:chExt cx="579755" cy="127635"/>
          </a:xfrm>
        </p:grpSpPr>
        <p:sp>
          <p:nvSpPr>
            <p:cNvPr id="12" name="object 12"/>
            <p:cNvSpPr/>
            <p:nvPr/>
          </p:nvSpPr>
          <p:spPr>
            <a:xfrm>
              <a:off x="3561702" y="2995320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4">
                  <a:moveTo>
                    <a:pt x="0" y="0"/>
                  </a:moveTo>
                  <a:lnTo>
                    <a:pt x="0" y="11856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11388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18018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581173"/>
            <a:ext cx="0" cy="481965"/>
          </a:xfrm>
          <a:custGeom>
            <a:avLst/>
            <a:gdLst/>
            <a:ahLst/>
            <a:cxnLst/>
            <a:rect l="l" t="t" r="r" b="b"/>
            <a:pathLst>
              <a:path h="481964">
                <a:moveTo>
                  <a:pt x="0" y="0"/>
                </a:moveTo>
                <a:lnTo>
                  <a:pt x="0" y="4814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01863"/>
            <a:ext cx="18415" cy="245745"/>
          </a:xfrm>
          <a:custGeom>
            <a:avLst/>
            <a:gdLst/>
            <a:ahLst/>
            <a:cxnLst/>
            <a:rect l="l" t="t" r="r" b="b"/>
            <a:pathLst>
              <a:path w="18414" h="245744">
                <a:moveTo>
                  <a:pt x="0" y="245414"/>
                </a:moveTo>
                <a:lnTo>
                  <a:pt x="18067" y="245414"/>
                </a:lnTo>
                <a:lnTo>
                  <a:pt x="18067" y="0"/>
                </a:lnTo>
                <a:lnTo>
                  <a:pt x="0" y="0"/>
                </a:lnTo>
                <a:lnTo>
                  <a:pt x="0" y="2454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625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828850"/>
            <a:ext cx="18415" cy="370205"/>
          </a:xfrm>
          <a:custGeom>
            <a:avLst/>
            <a:gdLst/>
            <a:ahLst/>
            <a:cxnLst/>
            <a:rect l="l" t="t" r="r" b="b"/>
            <a:pathLst>
              <a:path w="18415" h="370205">
                <a:moveTo>
                  <a:pt x="0" y="0"/>
                </a:moveTo>
                <a:lnTo>
                  <a:pt x="18067" y="0"/>
                </a:lnTo>
                <a:lnTo>
                  <a:pt x="18067" y="369684"/>
                </a:lnTo>
                <a:lnTo>
                  <a:pt x="0" y="36968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89501"/>
            <a:ext cx="1061720" cy="800100"/>
            <a:chOff x="712034" y="2189501"/>
            <a:chExt cx="1061720" cy="800100"/>
          </a:xfrm>
        </p:grpSpPr>
        <p:sp>
          <p:nvSpPr>
            <p:cNvPr id="20" name="object 20"/>
            <p:cNvSpPr/>
            <p:nvPr/>
          </p:nvSpPr>
          <p:spPr>
            <a:xfrm>
              <a:off x="1242809" y="2631427"/>
              <a:ext cx="0" cy="358140"/>
            </a:xfrm>
            <a:custGeom>
              <a:avLst/>
              <a:gdLst/>
              <a:ahLst/>
              <a:cxnLst/>
              <a:rect l="l" t="t" r="r" b="b"/>
              <a:pathLst>
                <a:path h="358139">
                  <a:moveTo>
                    <a:pt x="0" y="0"/>
                  </a:moveTo>
                  <a:lnTo>
                    <a:pt x="0" y="3577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98535"/>
              <a:ext cx="1043940" cy="433070"/>
            </a:xfrm>
            <a:custGeom>
              <a:avLst/>
              <a:gdLst/>
              <a:ahLst/>
              <a:cxnLst/>
              <a:rect l="l" t="t" r="r" b="b"/>
              <a:pathLst>
                <a:path w="1043939" h="433069">
                  <a:moveTo>
                    <a:pt x="1043482" y="432892"/>
                  </a:moveTo>
                  <a:lnTo>
                    <a:pt x="0" y="43289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289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98535"/>
              <a:ext cx="1043940" cy="433070"/>
            </a:xfrm>
            <a:custGeom>
              <a:avLst/>
              <a:gdLst/>
              <a:ahLst/>
              <a:cxnLst/>
              <a:rect l="l" t="t" r="r" b="b"/>
              <a:pathLst>
                <a:path w="1043939" h="433069">
                  <a:moveTo>
                    <a:pt x="0" y="0"/>
                  </a:moveTo>
                  <a:lnTo>
                    <a:pt x="1043482" y="0"/>
                  </a:lnTo>
                  <a:lnTo>
                    <a:pt x="1043482" y="432892"/>
                  </a:lnTo>
                  <a:lnTo>
                    <a:pt x="0" y="4328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6761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139353"/>
            <a:ext cx="18415" cy="192405"/>
          </a:xfrm>
          <a:custGeom>
            <a:avLst/>
            <a:gdLst/>
            <a:ahLst/>
            <a:cxnLst/>
            <a:rect l="l" t="t" r="r" b="b"/>
            <a:pathLst>
              <a:path w="18414" h="192405">
                <a:moveTo>
                  <a:pt x="0" y="0"/>
                </a:moveTo>
                <a:lnTo>
                  <a:pt x="18067" y="0"/>
                </a:lnTo>
                <a:lnTo>
                  <a:pt x="18067" y="191884"/>
                </a:lnTo>
                <a:lnTo>
                  <a:pt x="0" y="19188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322203"/>
            <a:ext cx="1061720" cy="824865"/>
            <a:chOff x="1871455" y="2322203"/>
            <a:chExt cx="1061720" cy="824865"/>
          </a:xfrm>
        </p:grpSpPr>
        <p:sp>
          <p:nvSpPr>
            <p:cNvPr id="26" name="object 26"/>
            <p:cNvSpPr/>
            <p:nvPr/>
          </p:nvSpPr>
          <p:spPr>
            <a:xfrm>
              <a:off x="2402281" y="2902699"/>
              <a:ext cx="0" cy="244475"/>
            </a:xfrm>
            <a:custGeom>
              <a:avLst/>
              <a:gdLst/>
              <a:ahLst/>
              <a:cxnLst/>
              <a:rect l="l" t="t" r="r" b="b"/>
              <a:pathLst>
                <a:path h="244475">
                  <a:moveTo>
                    <a:pt x="0" y="0"/>
                  </a:moveTo>
                  <a:lnTo>
                    <a:pt x="0" y="2439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31237"/>
              <a:ext cx="1043940" cy="571500"/>
            </a:xfrm>
            <a:custGeom>
              <a:avLst/>
              <a:gdLst/>
              <a:ahLst/>
              <a:cxnLst/>
              <a:rect l="l" t="t" r="r" b="b"/>
              <a:pathLst>
                <a:path w="1043939" h="571500">
                  <a:moveTo>
                    <a:pt x="1043533" y="571449"/>
                  </a:moveTo>
                  <a:lnTo>
                    <a:pt x="0" y="57144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7144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31237"/>
              <a:ext cx="1043940" cy="571500"/>
            </a:xfrm>
            <a:custGeom>
              <a:avLst/>
              <a:gdLst/>
              <a:ahLst/>
              <a:cxnLst/>
              <a:rect l="l" t="t" r="r" b="b"/>
              <a:pathLst>
                <a:path w="1043939" h="571500">
                  <a:moveTo>
                    <a:pt x="0" y="0"/>
                  </a:moveTo>
                  <a:lnTo>
                    <a:pt x="1043533" y="0"/>
                  </a:lnTo>
                  <a:lnTo>
                    <a:pt x="1043533" y="571449"/>
                  </a:lnTo>
                  <a:lnTo>
                    <a:pt x="0" y="5714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0882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715662"/>
            <a:ext cx="1061720" cy="398780"/>
            <a:chOff x="3030927" y="2715662"/>
            <a:chExt cx="1061720" cy="398780"/>
          </a:xfrm>
        </p:grpSpPr>
        <p:sp>
          <p:nvSpPr>
            <p:cNvPr id="31" name="object 31"/>
            <p:cNvSpPr/>
            <p:nvPr/>
          </p:nvSpPr>
          <p:spPr>
            <a:xfrm>
              <a:off x="3561702" y="2995320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4">
                  <a:moveTo>
                    <a:pt x="0" y="0"/>
                  </a:moveTo>
                  <a:lnTo>
                    <a:pt x="0" y="1185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724696"/>
              <a:ext cx="1043940" cy="271145"/>
            </a:xfrm>
            <a:custGeom>
              <a:avLst/>
              <a:gdLst/>
              <a:ahLst/>
              <a:cxnLst/>
              <a:rect l="l" t="t" r="r" b="b"/>
              <a:pathLst>
                <a:path w="1043939" h="271144">
                  <a:moveTo>
                    <a:pt x="1043482" y="270624"/>
                  </a:moveTo>
                  <a:lnTo>
                    <a:pt x="0" y="27062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062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724696"/>
              <a:ext cx="1043940" cy="271145"/>
            </a:xfrm>
            <a:custGeom>
              <a:avLst/>
              <a:gdLst/>
              <a:ahLst/>
              <a:cxnLst/>
              <a:rect l="l" t="t" r="r" b="b"/>
              <a:pathLst>
                <a:path w="1043939" h="271144">
                  <a:moveTo>
                    <a:pt x="0" y="0"/>
                  </a:moveTo>
                  <a:lnTo>
                    <a:pt x="1043482" y="0"/>
                  </a:lnTo>
                  <a:lnTo>
                    <a:pt x="1043482" y="270624"/>
                  </a:lnTo>
                  <a:lnTo>
                    <a:pt x="0" y="2706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8889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801863"/>
            <a:ext cx="18415" cy="245745"/>
          </a:xfrm>
          <a:custGeom>
            <a:avLst/>
            <a:gdLst/>
            <a:ahLst/>
            <a:cxnLst/>
            <a:rect l="l" t="t" r="r" b="b"/>
            <a:pathLst>
              <a:path w="18414" h="245744">
                <a:moveTo>
                  <a:pt x="0" y="0"/>
                </a:moveTo>
                <a:lnTo>
                  <a:pt x="18067" y="0"/>
                </a:lnTo>
                <a:lnTo>
                  <a:pt x="18067" y="245414"/>
                </a:lnTo>
                <a:lnTo>
                  <a:pt x="0" y="2454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038244"/>
            <a:ext cx="1061720" cy="1024890"/>
            <a:chOff x="4190348" y="2038244"/>
            <a:chExt cx="1061720" cy="1024890"/>
          </a:xfrm>
        </p:grpSpPr>
        <p:sp>
          <p:nvSpPr>
            <p:cNvPr id="37" name="object 37"/>
            <p:cNvSpPr/>
            <p:nvPr/>
          </p:nvSpPr>
          <p:spPr>
            <a:xfrm>
              <a:off x="4721123" y="2581173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0"/>
                  </a:moveTo>
                  <a:lnTo>
                    <a:pt x="0" y="4814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047278"/>
              <a:ext cx="1043940" cy="534035"/>
            </a:xfrm>
            <a:custGeom>
              <a:avLst/>
              <a:gdLst/>
              <a:ahLst/>
              <a:cxnLst/>
              <a:rect l="l" t="t" r="r" b="b"/>
              <a:pathLst>
                <a:path w="1043939" h="534035">
                  <a:moveTo>
                    <a:pt x="1043533" y="533895"/>
                  </a:moveTo>
                  <a:lnTo>
                    <a:pt x="0" y="53389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389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47278"/>
              <a:ext cx="1043940" cy="534035"/>
            </a:xfrm>
            <a:custGeom>
              <a:avLst/>
              <a:gdLst/>
              <a:ahLst/>
              <a:cxnLst/>
              <a:rect l="l" t="t" r="r" b="b"/>
              <a:pathLst>
                <a:path w="1043939" h="534035">
                  <a:moveTo>
                    <a:pt x="0" y="0"/>
                  </a:moveTo>
                  <a:lnTo>
                    <a:pt x="1043533" y="0"/>
                  </a:lnTo>
                  <a:lnTo>
                    <a:pt x="1043533" y="533895"/>
                  </a:lnTo>
                  <a:lnTo>
                    <a:pt x="0" y="5338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909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403728"/>
            <a:ext cx="74357" cy="7435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214191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623197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32196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6408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6925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14064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066203"/>
              <a:ext cx="34925" cy="3058795"/>
            </a:xfrm>
            <a:custGeom>
              <a:avLst/>
              <a:gdLst/>
              <a:ahLst/>
              <a:cxnLst/>
              <a:rect l="l" t="t" r="r" b="b"/>
              <a:pathLst>
                <a:path w="34925" h="3058795">
                  <a:moveTo>
                    <a:pt x="0" y="3058769"/>
                  </a:moveTo>
                  <a:lnTo>
                    <a:pt x="34772" y="3058769"/>
                  </a:lnTo>
                </a:path>
                <a:path w="34925" h="3058795">
                  <a:moveTo>
                    <a:pt x="0" y="2294089"/>
                  </a:moveTo>
                  <a:lnTo>
                    <a:pt x="34772" y="2294089"/>
                  </a:lnTo>
                </a:path>
                <a:path w="34925" h="3058795">
                  <a:moveTo>
                    <a:pt x="0" y="1529410"/>
                  </a:moveTo>
                  <a:lnTo>
                    <a:pt x="34772" y="1529410"/>
                  </a:lnTo>
                </a:path>
                <a:path w="34925" h="3058795">
                  <a:moveTo>
                    <a:pt x="0" y="764730"/>
                  </a:moveTo>
                  <a:lnTo>
                    <a:pt x="34772" y="764730"/>
                  </a:lnTo>
                </a:path>
                <a:path w="34925" h="30587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2517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039960" y="4324542"/>
            <a:ext cx="81163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4871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7223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9577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635670" y="0"/>
            <a:ext cx="26917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1-arachidonoyl-</a:t>
            </a:r>
            <a:r>
              <a:rPr sz="1650" dirty="0">
                <a:latin typeface="Arial"/>
                <a:cs typeface="Arial"/>
              </a:rPr>
              <a:t>GPC*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(20:4)*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400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40014"/>
            <a:ext cx="18415" cy="325755"/>
          </a:xfrm>
          <a:custGeom>
            <a:avLst/>
            <a:gdLst/>
            <a:ahLst/>
            <a:cxnLst/>
            <a:rect l="l" t="t" r="r" b="b"/>
            <a:pathLst>
              <a:path w="18415" h="325755">
                <a:moveTo>
                  <a:pt x="0" y="325183"/>
                </a:moveTo>
                <a:lnTo>
                  <a:pt x="18067" y="325183"/>
                </a:lnTo>
                <a:lnTo>
                  <a:pt x="18067" y="0"/>
                </a:lnTo>
                <a:lnTo>
                  <a:pt x="0" y="0"/>
                </a:lnTo>
                <a:lnTo>
                  <a:pt x="0" y="325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56916"/>
            <a:ext cx="0" cy="528320"/>
          </a:xfrm>
          <a:custGeom>
            <a:avLst/>
            <a:gdLst/>
            <a:ahLst/>
            <a:cxnLst/>
            <a:rect l="l" t="t" r="r" b="b"/>
            <a:pathLst>
              <a:path h="528319">
                <a:moveTo>
                  <a:pt x="0" y="0"/>
                </a:moveTo>
                <a:lnTo>
                  <a:pt x="0" y="5279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849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35136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0"/>
                </a:moveTo>
                <a:lnTo>
                  <a:pt x="0" y="2614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535940"/>
          </a:xfrm>
          <a:custGeom>
            <a:avLst/>
            <a:gdLst/>
            <a:ahLst/>
            <a:cxnLst/>
            <a:rect l="l" t="t" r="r" b="b"/>
            <a:pathLst>
              <a:path w="18414" h="535940">
                <a:moveTo>
                  <a:pt x="0" y="535774"/>
                </a:moveTo>
                <a:lnTo>
                  <a:pt x="18067" y="535774"/>
                </a:lnTo>
                <a:lnTo>
                  <a:pt x="18067" y="0"/>
                </a:lnTo>
                <a:lnTo>
                  <a:pt x="0" y="0"/>
                </a:lnTo>
                <a:lnTo>
                  <a:pt x="0" y="5357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966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607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65680"/>
            <a:ext cx="0" cy="1019810"/>
          </a:xfrm>
          <a:custGeom>
            <a:avLst/>
            <a:gdLst/>
            <a:ahLst/>
            <a:cxnLst/>
            <a:rect l="l" t="t" r="r" b="b"/>
            <a:pathLst>
              <a:path h="1019810">
                <a:moveTo>
                  <a:pt x="0" y="0"/>
                </a:moveTo>
                <a:lnTo>
                  <a:pt x="0" y="10192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60755"/>
            <a:ext cx="18415" cy="297180"/>
          </a:xfrm>
          <a:custGeom>
            <a:avLst/>
            <a:gdLst/>
            <a:ahLst/>
            <a:cxnLst/>
            <a:rect l="l" t="t" r="r" b="b"/>
            <a:pathLst>
              <a:path w="18414" h="297180">
                <a:moveTo>
                  <a:pt x="0" y="297065"/>
                </a:moveTo>
                <a:lnTo>
                  <a:pt x="18067" y="297065"/>
                </a:lnTo>
                <a:lnTo>
                  <a:pt x="18067" y="0"/>
                </a:lnTo>
                <a:lnTo>
                  <a:pt x="0" y="0"/>
                </a:lnTo>
                <a:lnTo>
                  <a:pt x="0" y="297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849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669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78189"/>
            <a:ext cx="0" cy="615315"/>
          </a:xfrm>
          <a:custGeom>
            <a:avLst/>
            <a:gdLst/>
            <a:ahLst/>
            <a:cxnLst/>
            <a:rect l="l" t="t" r="r" b="b"/>
            <a:pathLst>
              <a:path h="615314">
                <a:moveTo>
                  <a:pt x="0" y="0"/>
                </a:moveTo>
                <a:lnTo>
                  <a:pt x="0" y="6148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21123" y="1666925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7930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40014"/>
            <a:ext cx="18415" cy="325755"/>
          </a:xfrm>
          <a:custGeom>
            <a:avLst/>
            <a:gdLst/>
            <a:ahLst/>
            <a:cxnLst/>
            <a:rect l="l" t="t" r="r" b="b"/>
            <a:pathLst>
              <a:path w="18415" h="325755">
                <a:moveTo>
                  <a:pt x="0" y="0"/>
                </a:moveTo>
                <a:lnTo>
                  <a:pt x="18067" y="0"/>
                </a:lnTo>
                <a:lnTo>
                  <a:pt x="18067" y="325183"/>
                </a:lnTo>
                <a:lnTo>
                  <a:pt x="0" y="3251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56164"/>
            <a:ext cx="1061720" cy="1329055"/>
            <a:chOff x="712034" y="1756164"/>
            <a:chExt cx="1061720" cy="1329055"/>
          </a:xfrm>
        </p:grpSpPr>
        <p:sp>
          <p:nvSpPr>
            <p:cNvPr id="20" name="object 20"/>
            <p:cNvSpPr/>
            <p:nvPr/>
          </p:nvSpPr>
          <p:spPr>
            <a:xfrm>
              <a:off x="1242809" y="2556916"/>
              <a:ext cx="0" cy="528320"/>
            </a:xfrm>
            <a:custGeom>
              <a:avLst/>
              <a:gdLst/>
              <a:ahLst/>
              <a:cxnLst/>
              <a:rect l="l" t="t" r="r" b="b"/>
              <a:pathLst>
                <a:path h="528319">
                  <a:moveTo>
                    <a:pt x="0" y="0"/>
                  </a:moveTo>
                  <a:lnTo>
                    <a:pt x="0" y="5279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65198"/>
              <a:ext cx="1043940" cy="791845"/>
            </a:xfrm>
            <a:custGeom>
              <a:avLst/>
              <a:gdLst/>
              <a:ahLst/>
              <a:cxnLst/>
              <a:rect l="l" t="t" r="r" b="b"/>
              <a:pathLst>
                <a:path w="1043939" h="791844">
                  <a:moveTo>
                    <a:pt x="1043482" y="791718"/>
                  </a:moveTo>
                  <a:lnTo>
                    <a:pt x="0" y="79171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9171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65198"/>
              <a:ext cx="1043940" cy="791845"/>
            </a:xfrm>
            <a:custGeom>
              <a:avLst/>
              <a:gdLst/>
              <a:ahLst/>
              <a:cxnLst/>
              <a:rect l="l" t="t" r="r" b="b"/>
              <a:pathLst>
                <a:path w="1043939" h="791844">
                  <a:moveTo>
                    <a:pt x="0" y="0"/>
                  </a:moveTo>
                  <a:lnTo>
                    <a:pt x="1043482" y="0"/>
                  </a:lnTo>
                  <a:lnTo>
                    <a:pt x="1043482" y="791718"/>
                  </a:lnTo>
                  <a:lnTo>
                    <a:pt x="0" y="7917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051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535940"/>
          </a:xfrm>
          <a:custGeom>
            <a:avLst/>
            <a:gdLst/>
            <a:ahLst/>
            <a:cxnLst/>
            <a:rect l="l" t="t" r="r" b="b"/>
            <a:pathLst>
              <a:path w="18414" h="535940">
                <a:moveTo>
                  <a:pt x="0" y="0"/>
                </a:moveTo>
                <a:lnTo>
                  <a:pt x="18067" y="0"/>
                </a:lnTo>
                <a:lnTo>
                  <a:pt x="18067" y="535774"/>
                </a:lnTo>
                <a:lnTo>
                  <a:pt x="0" y="5357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24377"/>
            <a:ext cx="1061720" cy="1372870"/>
            <a:chOff x="1871455" y="1024377"/>
            <a:chExt cx="1061720" cy="1372870"/>
          </a:xfrm>
        </p:grpSpPr>
        <p:sp>
          <p:nvSpPr>
            <p:cNvPr id="26" name="object 26"/>
            <p:cNvSpPr/>
            <p:nvPr/>
          </p:nvSpPr>
          <p:spPr>
            <a:xfrm>
              <a:off x="2402281" y="2135136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4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33411"/>
              <a:ext cx="1043940" cy="1101725"/>
            </a:xfrm>
            <a:custGeom>
              <a:avLst/>
              <a:gdLst/>
              <a:ahLst/>
              <a:cxnLst/>
              <a:rect l="l" t="t" r="r" b="b"/>
              <a:pathLst>
                <a:path w="1043939" h="1101725">
                  <a:moveTo>
                    <a:pt x="1043533" y="1101725"/>
                  </a:moveTo>
                  <a:lnTo>
                    <a:pt x="0" y="110172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0172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33411"/>
              <a:ext cx="1043940" cy="1101725"/>
            </a:xfrm>
            <a:custGeom>
              <a:avLst/>
              <a:gdLst/>
              <a:ahLst/>
              <a:cxnLst/>
              <a:rect l="l" t="t" r="r" b="b"/>
              <a:pathLst>
                <a:path w="1043939" h="1101725">
                  <a:moveTo>
                    <a:pt x="0" y="0"/>
                  </a:moveTo>
                  <a:lnTo>
                    <a:pt x="1043533" y="0"/>
                  </a:lnTo>
                  <a:lnTo>
                    <a:pt x="1043533" y="1101725"/>
                  </a:lnTo>
                  <a:lnTo>
                    <a:pt x="0" y="11017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248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60755"/>
            <a:ext cx="18415" cy="297180"/>
          </a:xfrm>
          <a:custGeom>
            <a:avLst/>
            <a:gdLst/>
            <a:ahLst/>
            <a:cxnLst/>
            <a:rect l="l" t="t" r="r" b="b"/>
            <a:pathLst>
              <a:path w="18414" h="297180">
                <a:moveTo>
                  <a:pt x="0" y="0"/>
                </a:moveTo>
                <a:lnTo>
                  <a:pt x="18067" y="0"/>
                </a:lnTo>
                <a:lnTo>
                  <a:pt x="18067" y="297065"/>
                </a:lnTo>
                <a:lnTo>
                  <a:pt x="0" y="2970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48787"/>
            <a:ext cx="1061720" cy="2036445"/>
            <a:chOff x="3030927" y="1048787"/>
            <a:chExt cx="1061720" cy="2036445"/>
          </a:xfrm>
        </p:grpSpPr>
        <p:sp>
          <p:nvSpPr>
            <p:cNvPr id="32" name="object 32"/>
            <p:cNvSpPr/>
            <p:nvPr/>
          </p:nvSpPr>
          <p:spPr>
            <a:xfrm>
              <a:off x="3561702" y="2065680"/>
              <a:ext cx="0" cy="1019810"/>
            </a:xfrm>
            <a:custGeom>
              <a:avLst/>
              <a:gdLst/>
              <a:ahLst/>
              <a:cxnLst/>
              <a:rect l="l" t="t" r="r" b="b"/>
              <a:pathLst>
                <a:path h="1019810">
                  <a:moveTo>
                    <a:pt x="0" y="0"/>
                  </a:moveTo>
                  <a:lnTo>
                    <a:pt x="0" y="10192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57821"/>
              <a:ext cx="1043940" cy="1008380"/>
            </a:xfrm>
            <a:custGeom>
              <a:avLst/>
              <a:gdLst/>
              <a:ahLst/>
              <a:cxnLst/>
              <a:rect l="l" t="t" r="r" b="b"/>
              <a:pathLst>
                <a:path w="1043939" h="1008380">
                  <a:moveTo>
                    <a:pt x="1043482" y="1007859"/>
                  </a:moveTo>
                  <a:lnTo>
                    <a:pt x="0" y="100785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0785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57821"/>
              <a:ext cx="1043940" cy="1008380"/>
            </a:xfrm>
            <a:custGeom>
              <a:avLst/>
              <a:gdLst/>
              <a:ahLst/>
              <a:cxnLst/>
              <a:rect l="l" t="t" r="r" b="b"/>
              <a:pathLst>
                <a:path w="1043939" h="1008380">
                  <a:moveTo>
                    <a:pt x="0" y="0"/>
                  </a:moveTo>
                  <a:lnTo>
                    <a:pt x="1043482" y="0"/>
                  </a:lnTo>
                  <a:lnTo>
                    <a:pt x="1043482" y="1007859"/>
                  </a:lnTo>
                  <a:lnTo>
                    <a:pt x="0" y="10078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935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21123" y="1666925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19342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77234"/>
            <a:ext cx="1061720" cy="1116330"/>
            <a:chOff x="4190348" y="1677234"/>
            <a:chExt cx="1061720" cy="1116330"/>
          </a:xfrm>
        </p:grpSpPr>
        <p:sp>
          <p:nvSpPr>
            <p:cNvPr id="38" name="object 38"/>
            <p:cNvSpPr/>
            <p:nvPr/>
          </p:nvSpPr>
          <p:spPr>
            <a:xfrm>
              <a:off x="4721123" y="2178202"/>
              <a:ext cx="0" cy="615315"/>
            </a:xfrm>
            <a:custGeom>
              <a:avLst/>
              <a:gdLst/>
              <a:ahLst/>
              <a:cxnLst/>
              <a:rect l="l" t="t" r="r" b="b"/>
              <a:pathLst>
                <a:path h="615314">
                  <a:moveTo>
                    <a:pt x="0" y="0"/>
                  </a:moveTo>
                  <a:lnTo>
                    <a:pt x="0" y="6148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86267"/>
              <a:ext cx="1043940" cy="492125"/>
            </a:xfrm>
            <a:custGeom>
              <a:avLst/>
              <a:gdLst/>
              <a:ahLst/>
              <a:cxnLst/>
              <a:rect l="l" t="t" r="r" b="b"/>
              <a:pathLst>
                <a:path w="1043939" h="492125">
                  <a:moveTo>
                    <a:pt x="1043533" y="491921"/>
                  </a:moveTo>
                  <a:lnTo>
                    <a:pt x="0" y="4919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919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86267"/>
              <a:ext cx="1043940" cy="492125"/>
            </a:xfrm>
            <a:custGeom>
              <a:avLst/>
              <a:gdLst/>
              <a:ahLst/>
              <a:cxnLst/>
              <a:rect l="l" t="t" r="r" b="b"/>
              <a:pathLst>
                <a:path w="1043939" h="492125">
                  <a:moveTo>
                    <a:pt x="0" y="0"/>
                  </a:moveTo>
                  <a:lnTo>
                    <a:pt x="1043533" y="0"/>
                  </a:lnTo>
                  <a:lnTo>
                    <a:pt x="1043533" y="491921"/>
                  </a:lnTo>
                  <a:lnTo>
                    <a:pt x="0" y="4919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217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3047730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782419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1974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5045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192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6429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96383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97306"/>
              <a:ext cx="34925" cy="3427729"/>
            </a:xfrm>
            <a:custGeom>
              <a:avLst/>
              <a:gdLst/>
              <a:ahLst/>
              <a:cxnLst/>
              <a:rect l="l" t="t" r="r" b="b"/>
              <a:pathLst>
                <a:path w="34925" h="3427729">
                  <a:moveTo>
                    <a:pt x="0" y="3427666"/>
                  </a:moveTo>
                  <a:lnTo>
                    <a:pt x="34772" y="3427666"/>
                  </a:lnTo>
                </a:path>
                <a:path w="34925" h="3427729">
                  <a:moveTo>
                    <a:pt x="0" y="2285111"/>
                  </a:moveTo>
                  <a:lnTo>
                    <a:pt x="34772" y="2285111"/>
                  </a:lnTo>
                </a:path>
                <a:path w="34925" h="3427729">
                  <a:moveTo>
                    <a:pt x="0" y="1142555"/>
                  </a:moveTo>
                  <a:lnTo>
                    <a:pt x="34772" y="1142555"/>
                  </a:lnTo>
                </a:path>
                <a:path w="34925" h="34277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7392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313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5888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10494" y="0"/>
            <a:ext cx="23418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1-lignoceroyl-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(24:0)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821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82114"/>
            <a:ext cx="18415" cy="327025"/>
          </a:xfrm>
          <a:custGeom>
            <a:avLst/>
            <a:gdLst/>
            <a:ahLst/>
            <a:cxnLst/>
            <a:rect l="l" t="t" r="r" b="b"/>
            <a:pathLst>
              <a:path w="18415" h="327025">
                <a:moveTo>
                  <a:pt x="0" y="326974"/>
                </a:moveTo>
                <a:lnTo>
                  <a:pt x="18067" y="326974"/>
                </a:lnTo>
                <a:lnTo>
                  <a:pt x="18067" y="0"/>
                </a:lnTo>
                <a:lnTo>
                  <a:pt x="0" y="0"/>
                </a:lnTo>
                <a:lnTo>
                  <a:pt x="0" y="326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51060"/>
            <a:ext cx="0" cy="71755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0"/>
                </a:moveTo>
                <a:lnTo>
                  <a:pt x="0" y="715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226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270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36760"/>
            <a:ext cx="0" cy="205740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2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27073"/>
            <a:ext cx="18415" cy="577215"/>
          </a:xfrm>
          <a:custGeom>
            <a:avLst/>
            <a:gdLst/>
            <a:ahLst/>
            <a:cxnLst/>
            <a:rect l="l" t="t" r="r" b="b"/>
            <a:pathLst>
              <a:path w="18414" h="577214">
                <a:moveTo>
                  <a:pt x="0" y="577011"/>
                </a:moveTo>
                <a:lnTo>
                  <a:pt x="18067" y="577011"/>
                </a:lnTo>
                <a:lnTo>
                  <a:pt x="18067" y="0"/>
                </a:lnTo>
                <a:lnTo>
                  <a:pt x="0" y="0"/>
                </a:lnTo>
                <a:lnTo>
                  <a:pt x="0" y="577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420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39135"/>
            <a:ext cx="0" cy="419734"/>
          </a:xfrm>
          <a:custGeom>
            <a:avLst/>
            <a:gdLst/>
            <a:ahLst/>
            <a:cxnLst/>
            <a:rect l="l" t="t" r="r" b="b"/>
            <a:pathLst>
              <a:path h="419735">
                <a:moveTo>
                  <a:pt x="0" y="0"/>
                </a:moveTo>
                <a:lnTo>
                  <a:pt x="0" y="4194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992505"/>
          </a:xfrm>
          <a:custGeom>
            <a:avLst/>
            <a:gdLst/>
            <a:ahLst/>
            <a:cxnLst/>
            <a:rect l="l" t="t" r="r" b="b"/>
            <a:pathLst>
              <a:path w="18414" h="992505">
                <a:moveTo>
                  <a:pt x="0" y="992035"/>
                </a:moveTo>
                <a:lnTo>
                  <a:pt x="18067" y="992035"/>
                </a:lnTo>
                <a:lnTo>
                  <a:pt x="18067" y="0"/>
                </a:lnTo>
                <a:lnTo>
                  <a:pt x="0" y="0"/>
                </a:lnTo>
                <a:lnTo>
                  <a:pt x="0" y="992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585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111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33382"/>
            <a:ext cx="0" cy="277495"/>
          </a:xfrm>
          <a:custGeom>
            <a:avLst/>
            <a:gdLst/>
            <a:ahLst/>
            <a:cxnLst/>
            <a:rect l="l" t="t" r="r" b="b"/>
            <a:pathLst>
              <a:path h="277494">
                <a:moveTo>
                  <a:pt x="0" y="0"/>
                </a:moveTo>
                <a:lnTo>
                  <a:pt x="0" y="2774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11185"/>
            <a:ext cx="18415" cy="509270"/>
          </a:xfrm>
          <a:custGeom>
            <a:avLst/>
            <a:gdLst/>
            <a:ahLst/>
            <a:cxnLst/>
            <a:rect l="l" t="t" r="r" b="b"/>
            <a:pathLst>
              <a:path w="18414" h="509269">
                <a:moveTo>
                  <a:pt x="0" y="508901"/>
                </a:moveTo>
                <a:lnTo>
                  <a:pt x="18067" y="508901"/>
                </a:lnTo>
                <a:lnTo>
                  <a:pt x="18067" y="0"/>
                </a:lnTo>
                <a:lnTo>
                  <a:pt x="0" y="0"/>
                </a:lnTo>
                <a:lnTo>
                  <a:pt x="0" y="5089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108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782114"/>
            <a:ext cx="18415" cy="327025"/>
          </a:xfrm>
          <a:custGeom>
            <a:avLst/>
            <a:gdLst/>
            <a:ahLst/>
            <a:cxnLst/>
            <a:rect l="l" t="t" r="r" b="b"/>
            <a:pathLst>
              <a:path w="18415" h="327025">
                <a:moveTo>
                  <a:pt x="0" y="0"/>
                </a:moveTo>
                <a:lnTo>
                  <a:pt x="18067" y="0"/>
                </a:lnTo>
                <a:lnTo>
                  <a:pt x="18067" y="326974"/>
                </a:lnTo>
                <a:lnTo>
                  <a:pt x="0" y="3269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00055"/>
            <a:ext cx="1061720" cy="922655"/>
            <a:chOff x="712034" y="2100055"/>
            <a:chExt cx="1061720" cy="922655"/>
          </a:xfrm>
        </p:grpSpPr>
        <p:sp>
          <p:nvSpPr>
            <p:cNvPr id="20" name="object 20"/>
            <p:cNvSpPr/>
            <p:nvPr/>
          </p:nvSpPr>
          <p:spPr>
            <a:xfrm>
              <a:off x="1242809" y="2951060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5">
                  <a:moveTo>
                    <a:pt x="0" y="0"/>
                  </a:moveTo>
                  <a:lnTo>
                    <a:pt x="0" y="715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09089"/>
              <a:ext cx="1043940" cy="842010"/>
            </a:xfrm>
            <a:custGeom>
              <a:avLst/>
              <a:gdLst/>
              <a:ahLst/>
              <a:cxnLst/>
              <a:rect l="l" t="t" r="r" b="b"/>
              <a:pathLst>
                <a:path w="1043939" h="842010">
                  <a:moveTo>
                    <a:pt x="1043482" y="841971"/>
                  </a:moveTo>
                  <a:lnTo>
                    <a:pt x="0" y="84197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4197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09089"/>
              <a:ext cx="1043940" cy="842010"/>
            </a:xfrm>
            <a:custGeom>
              <a:avLst/>
              <a:gdLst/>
              <a:ahLst/>
              <a:cxnLst/>
              <a:rect l="l" t="t" r="r" b="b"/>
              <a:pathLst>
                <a:path w="1043939" h="842010">
                  <a:moveTo>
                    <a:pt x="0" y="0"/>
                  </a:moveTo>
                  <a:lnTo>
                    <a:pt x="1043482" y="0"/>
                  </a:lnTo>
                  <a:lnTo>
                    <a:pt x="1043482" y="841971"/>
                  </a:lnTo>
                  <a:lnTo>
                    <a:pt x="0" y="8419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448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27073"/>
            <a:ext cx="18415" cy="577215"/>
          </a:xfrm>
          <a:custGeom>
            <a:avLst/>
            <a:gdLst/>
            <a:ahLst/>
            <a:cxnLst/>
            <a:rect l="l" t="t" r="r" b="b"/>
            <a:pathLst>
              <a:path w="18414" h="577214">
                <a:moveTo>
                  <a:pt x="0" y="0"/>
                </a:moveTo>
                <a:lnTo>
                  <a:pt x="18067" y="0"/>
                </a:lnTo>
                <a:lnTo>
                  <a:pt x="18067" y="577011"/>
                </a:lnTo>
                <a:lnTo>
                  <a:pt x="0" y="5770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095051"/>
            <a:ext cx="1061720" cy="947419"/>
            <a:chOff x="1871455" y="2095051"/>
            <a:chExt cx="1061720" cy="947419"/>
          </a:xfrm>
        </p:grpSpPr>
        <p:sp>
          <p:nvSpPr>
            <p:cNvPr id="26" name="object 26"/>
            <p:cNvSpPr/>
            <p:nvPr/>
          </p:nvSpPr>
          <p:spPr>
            <a:xfrm>
              <a:off x="2402281" y="283676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2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04085"/>
              <a:ext cx="1043940" cy="732790"/>
            </a:xfrm>
            <a:custGeom>
              <a:avLst/>
              <a:gdLst/>
              <a:ahLst/>
              <a:cxnLst/>
              <a:rect l="l" t="t" r="r" b="b"/>
              <a:pathLst>
                <a:path w="1043939" h="732789">
                  <a:moveTo>
                    <a:pt x="1043533" y="732675"/>
                  </a:moveTo>
                  <a:lnTo>
                    <a:pt x="0" y="73267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3267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04085"/>
              <a:ext cx="1043940" cy="732790"/>
            </a:xfrm>
            <a:custGeom>
              <a:avLst/>
              <a:gdLst/>
              <a:ahLst/>
              <a:cxnLst/>
              <a:rect l="l" t="t" r="r" b="b"/>
              <a:pathLst>
                <a:path w="1043939" h="732789">
                  <a:moveTo>
                    <a:pt x="0" y="0"/>
                  </a:moveTo>
                  <a:lnTo>
                    <a:pt x="1043533" y="0"/>
                  </a:lnTo>
                  <a:lnTo>
                    <a:pt x="1043533" y="732675"/>
                  </a:lnTo>
                  <a:lnTo>
                    <a:pt x="0" y="73267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6364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992505"/>
          </a:xfrm>
          <a:custGeom>
            <a:avLst/>
            <a:gdLst/>
            <a:ahLst/>
            <a:cxnLst/>
            <a:rect l="l" t="t" r="r" b="b"/>
            <a:pathLst>
              <a:path w="18414" h="992505">
                <a:moveTo>
                  <a:pt x="0" y="0"/>
                </a:moveTo>
                <a:lnTo>
                  <a:pt x="18067" y="0"/>
                </a:lnTo>
                <a:lnTo>
                  <a:pt x="18067" y="992035"/>
                </a:lnTo>
                <a:lnTo>
                  <a:pt x="0" y="9920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80638"/>
            <a:ext cx="1061720" cy="1678305"/>
            <a:chOff x="3030927" y="1480638"/>
            <a:chExt cx="1061720" cy="1678305"/>
          </a:xfrm>
        </p:grpSpPr>
        <p:sp>
          <p:nvSpPr>
            <p:cNvPr id="32" name="object 32"/>
            <p:cNvSpPr/>
            <p:nvPr/>
          </p:nvSpPr>
          <p:spPr>
            <a:xfrm>
              <a:off x="3561702" y="2739136"/>
              <a:ext cx="0" cy="419734"/>
            </a:xfrm>
            <a:custGeom>
              <a:avLst/>
              <a:gdLst/>
              <a:ahLst/>
              <a:cxnLst/>
              <a:rect l="l" t="t" r="r" b="b"/>
              <a:pathLst>
                <a:path h="419735">
                  <a:moveTo>
                    <a:pt x="0" y="0"/>
                  </a:moveTo>
                  <a:lnTo>
                    <a:pt x="0" y="4194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89671"/>
              <a:ext cx="1043940" cy="1249680"/>
            </a:xfrm>
            <a:custGeom>
              <a:avLst/>
              <a:gdLst/>
              <a:ahLst/>
              <a:cxnLst/>
              <a:rect l="l" t="t" r="r" b="b"/>
              <a:pathLst>
                <a:path w="1043939" h="1249680">
                  <a:moveTo>
                    <a:pt x="1043482" y="1249464"/>
                  </a:moveTo>
                  <a:lnTo>
                    <a:pt x="0" y="124946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4946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89671"/>
              <a:ext cx="1043940" cy="1249680"/>
            </a:xfrm>
            <a:custGeom>
              <a:avLst/>
              <a:gdLst/>
              <a:ahLst/>
              <a:cxnLst/>
              <a:rect l="l" t="t" r="r" b="b"/>
              <a:pathLst>
                <a:path w="1043939" h="1249680">
                  <a:moveTo>
                    <a:pt x="0" y="0"/>
                  </a:moveTo>
                  <a:lnTo>
                    <a:pt x="1043482" y="0"/>
                  </a:lnTo>
                  <a:lnTo>
                    <a:pt x="1043482" y="1249464"/>
                  </a:lnTo>
                  <a:lnTo>
                    <a:pt x="0" y="12494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808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11185"/>
            <a:ext cx="18415" cy="509270"/>
          </a:xfrm>
          <a:custGeom>
            <a:avLst/>
            <a:gdLst/>
            <a:ahLst/>
            <a:cxnLst/>
            <a:rect l="l" t="t" r="r" b="b"/>
            <a:pathLst>
              <a:path w="18414" h="509269">
                <a:moveTo>
                  <a:pt x="0" y="0"/>
                </a:moveTo>
                <a:lnTo>
                  <a:pt x="18067" y="0"/>
                </a:lnTo>
                <a:lnTo>
                  <a:pt x="18067" y="508901"/>
                </a:lnTo>
                <a:lnTo>
                  <a:pt x="0" y="5089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11053"/>
            <a:ext cx="1061720" cy="1099820"/>
            <a:chOff x="4190348" y="1911053"/>
            <a:chExt cx="1061720" cy="1099820"/>
          </a:xfrm>
        </p:grpSpPr>
        <p:sp>
          <p:nvSpPr>
            <p:cNvPr id="38" name="object 38"/>
            <p:cNvSpPr/>
            <p:nvPr/>
          </p:nvSpPr>
          <p:spPr>
            <a:xfrm>
              <a:off x="4721123" y="2733382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74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20087"/>
              <a:ext cx="1043940" cy="813435"/>
            </a:xfrm>
            <a:custGeom>
              <a:avLst/>
              <a:gdLst/>
              <a:ahLst/>
              <a:cxnLst/>
              <a:rect l="l" t="t" r="r" b="b"/>
              <a:pathLst>
                <a:path w="1043939" h="813435">
                  <a:moveTo>
                    <a:pt x="1043533" y="813295"/>
                  </a:moveTo>
                  <a:lnTo>
                    <a:pt x="0" y="81329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1329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20087"/>
              <a:ext cx="1043940" cy="813435"/>
            </a:xfrm>
            <a:custGeom>
              <a:avLst/>
              <a:gdLst/>
              <a:ahLst/>
              <a:cxnLst/>
              <a:rect l="l" t="t" r="r" b="b"/>
              <a:pathLst>
                <a:path w="1043939" h="813435">
                  <a:moveTo>
                    <a:pt x="0" y="0"/>
                  </a:moveTo>
                  <a:lnTo>
                    <a:pt x="1043533" y="0"/>
                  </a:lnTo>
                  <a:lnTo>
                    <a:pt x="1043533" y="813295"/>
                  </a:lnTo>
                  <a:lnTo>
                    <a:pt x="0" y="8132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5506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4323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4348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0637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32553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876693"/>
              <a:ext cx="34925" cy="3248660"/>
            </a:xfrm>
            <a:custGeom>
              <a:avLst/>
              <a:gdLst/>
              <a:ahLst/>
              <a:cxnLst/>
              <a:rect l="l" t="t" r="r" b="b"/>
              <a:pathLst>
                <a:path w="34925" h="3248660">
                  <a:moveTo>
                    <a:pt x="0" y="3248279"/>
                  </a:moveTo>
                  <a:lnTo>
                    <a:pt x="34772" y="3248279"/>
                  </a:lnTo>
                </a:path>
                <a:path w="34925" h="3248660">
                  <a:moveTo>
                    <a:pt x="0" y="2436215"/>
                  </a:moveTo>
                  <a:lnTo>
                    <a:pt x="34772" y="2436215"/>
                  </a:lnTo>
                </a:path>
                <a:path w="34925" h="3248660">
                  <a:moveTo>
                    <a:pt x="0" y="1624114"/>
                  </a:moveTo>
                  <a:lnTo>
                    <a:pt x="34772" y="1624114"/>
                  </a:lnTo>
                </a:path>
                <a:path w="34925" h="3248660">
                  <a:moveTo>
                    <a:pt x="0" y="812063"/>
                  </a:moveTo>
                  <a:lnTo>
                    <a:pt x="34772" y="812063"/>
                  </a:lnTo>
                </a:path>
                <a:path w="34925" h="32486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20441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3923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802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7681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03710" y="0"/>
            <a:ext cx="21558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7692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769298"/>
            <a:ext cx="18415" cy="160655"/>
          </a:xfrm>
          <a:custGeom>
            <a:avLst/>
            <a:gdLst/>
            <a:ahLst/>
            <a:cxnLst/>
            <a:rect l="l" t="t" r="r" b="b"/>
            <a:pathLst>
              <a:path w="18415" h="160655">
                <a:moveTo>
                  <a:pt x="0" y="160477"/>
                </a:moveTo>
                <a:lnTo>
                  <a:pt x="18067" y="160477"/>
                </a:lnTo>
                <a:lnTo>
                  <a:pt x="18067" y="0"/>
                </a:lnTo>
                <a:lnTo>
                  <a:pt x="0" y="0"/>
                </a:lnTo>
                <a:lnTo>
                  <a:pt x="0" y="160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77691"/>
            <a:ext cx="0" cy="8382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7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7614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4084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92181"/>
            <a:ext cx="0" cy="88265"/>
          </a:xfrm>
          <a:custGeom>
            <a:avLst/>
            <a:gdLst/>
            <a:ahLst/>
            <a:cxnLst/>
            <a:rect l="l" t="t" r="r" b="b"/>
            <a:pathLst>
              <a:path h="88264">
                <a:moveTo>
                  <a:pt x="0" y="0"/>
                </a:moveTo>
                <a:lnTo>
                  <a:pt x="0" y="877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408464"/>
            <a:ext cx="18415" cy="104139"/>
          </a:xfrm>
          <a:custGeom>
            <a:avLst/>
            <a:gdLst/>
            <a:ahLst/>
            <a:cxnLst/>
            <a:rect l="l" t="t" r="r" b="b"/>
            <a:pathLst>
              <a:path w="18414" h="104139">
                <a:moveTo>
                  <a:pt x="0" y="104127"/>
                </a:moveTo>
                <a:lnTo>
                  <a:pt x="18067" y="104127"/>
                </a:lnTo>
                <a:lnTo>
                  <a:pt x="18067" y="0"/>
                </a:lnTo>
                <a:lnTo>
                  <a:pt x="0" y="0"/>
                </a:lnTo>
                <a:lnTo>
                  <a:pt x="0" y="1041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798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1759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634866"/>
            <a:ext cx="0" cy="99695"/>
          </a:xfrm>
          <a:custGeom>
            <a:avLst/>
            <a:gdLst/>
            <a:ahLst/>
            <a:cxnLst/>
            <a:rect l="l" t="t" r="r" b="b"/>
            <a:pathLst>
              <a:path h="99695">
                <a:moveTo>
                  <a:pt x="0" y="0"/>
                </a:moveTo>
                <a:lnTo>
                  <a:pt x="0" y="992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175990"/>
            <a:ext cx="18415" cy="123189"/>
          </a:xfrm>
          <a:custGeom>
            <a:avLst/>
            <a:gdLst/>
            <a:ahLst/>
            <a:cxnLst/>
            <a:rect l="l" t="t" r="r" b="b"/>
            <a:pathLst>
              <a:path w="18414" h="123189">
                <a:moveTo>
                  <a:pt x="0" y="122580"/>
                </a:moveTo>
                <a:lnTo>
                  <a:pt x="18067" y="122580"/>
                </a:lnTo>
                <a:lnTo>
                  <a:pt x="18067" y="0"/>
                </a:lnTo>
                <a:lnTo>
                  <a:pt x="0" y="0"/>
                </a:lnTo>
                <a:lnTo>
                  <a:pt x="0" y="122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340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4320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610381"/>
            <a:ext cx="579755" cy="147320"/>
            <a:chOff x="4431309" y="3610381"/>
            <a:chExt cx="579755" cy="147320"/>
          </a:xfrm>
        </p:grpSpPr>
        <p:sp>
          <p:nvSpPr>
            <p:cNvPr id="16" name="object 16"/>
            <p:cNvSpPr/>
            <p:nvPr/>
          </p:nvSpPr>
          <p:spPr>
            <a:xfrm>
              <a:off x="4721123" y="3610381"/>
              <a:ext cx="0" cy="138430"/>
            </a:xfrm>
            <a:custGeom>
              <a:avLst/>
              <a:gdLst/>
              <a:ahLst/>
              <a:cxnLst/>
              <a:rect l="l" t="t" r="r" b="b"/>
              <a:pathLst>
                <a:path h="138429">
                  <a:moveTo>
                    <a:pt x="0" y="0"/>
                  </a:moveTo>
                  <a:lnTo>
                    <a:pt x="0" y="13804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74843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769298"/>
            <a:ext cx="18415" cy="160655"/>
          </a:xfrm>
          <a:custGeom>
            <a:avLst/>
            <a:gdLst/>
            <a:ahLst/>
            <a:cxnLst/>
            <a:rect l="l" t="t" r="r" b="b"/>
            <a:pathLst>
              <a:path w="18415" h="160655">
                <a:moveTo>
                  <a:pt x="0" y="0"/>
                </a:moveTo>
                <a:lnTo>
                  <a:pt x="18067" y="0"/>
                </a:lnTo>
                <a:lnTo>
                  <a:pt x="18067" y="160477"/>
                </a:lnTo>
                <a:lnTo>
                  <a:pt x="0" y="1604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20741"/>
            <a:ext cx="1061720" cy="840740"/>
            <a:chOff x="712034" y="2920741"/>
            <a:chExt cx="1061720" cy="840740"/>
          </a:xfrm>
        </p:grpSpPr>
        <p:sp>
          <p:nvSpPr>
            <p:cNvPr id="20" name="object 20"/>
            <p:cNvSpPr/>
            <p:nvPr/>
          </p:nvSpPr>
          <p:spPr>
            <a:xfrm>
              <a:off x="1242809" y="3677691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7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29775"/>
              <a:ext cx="1043940" cy="748030"/>
            </a:xfrm>
            <a:custGeom>
              <a:avLst/>
              <a:gdLst/>
              <a:ahLst/>
              <a:cxnLst/>
              <a:rect l="l" t="t" r="r" b="b"/>
              <a:pathLst>
                <a:path w="1043939" h="748029">
                  <a:moveTo>
                    <a:pt x="1043482" y="747915"/>
                  </a:moveTo>
                  <a:lnTo>
                    <a:pt x="0" y="74791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791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29775"/>
              <a:ext cx="1043940" cy="748030"/>
            </a:xfrm>
            <a:custGeom>
              <a:avLst/>
              <a:gdLst/>
              <a:ahLst/>
              <a:cxnLst/>
              <a:rect l="l" t="t" r="r" b="b"/>
              <a:pathLst>
                <a:path w="1043939" h="748029">
                  <a:moveTo>
                    <a:pt x="0" y="0"/>
                  </a:moveTo>
                  <a:lnTo>
                    <a:pt x="1043482" y="0"/>
                  </a:lnTo>
                  <a:lnTo>
                    <a:pt x="1043482" y="747915"/>
                  </a:lnTo>
                  <a:lnTo>
                    <a:pt x="0" y="7479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4956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408464"/>
            <a:ext cx="18415" cy="104139"/>
          </a:xfrm>
          <a:custGeom>
            <a:avLst/>
            <a:gdLst/>
            <a:ahLst/>
            <a:cxnLst/>
            <a:rect l="l" t="t" r="r" b="b"/>
            <a:pathLst>
              <a:path w="18414" h="104139">
                <a:moveTo>
                  <a:pt x="0" y="0"/>
                </a:moveTo>
                <a:lnTo>
                  <a:pt x="18067" y="0"/>
                </a:lnTo>
                <a:lnTo>
                  <a:pt x="18067" y="104127"/>
                </a:lnTo>
                <a:lnTo>
                  <a:pt x="0" y="1041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503557"/>
            <a:ext cx="1061720" cy="276860"/>
            <a:chOff x="1871455" y="3503557"/>
            <a:chExt cx="1061720" cy="276860"/>
          </a:xfrm>
        </p:grpSpPr>
        <p:sp>
          <p:nvSpPr>
            <p:cNvPr id="26" name="object 26"/>
            <p:cNvSpPr/>
            <p:nvPr/>
          </p:nvSpPr>
          <p:spPr>
            <a:xfrm>
              <a:off x="2402281" y="3692181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7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512591"/>
              <a:ext cx="1043940" cy="179705"/>
            </a:xfrm>
            <a:custGeom>
              <a:avLst/>
              <a:gdLst/>
              <a:ahLst/>
              <a:cxnLst/>
              <a:rect l="l" t="t" r="r" b="b"/>
              <a:pathLst>
                <a:path w="1043939" h="179704">
                  <a:moveTo>
                    <a:pt x="1043533" y="179590"/>
                  </a:moveTo>
                  <a:lnTo>
                    <a:pt x="0" y="17959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959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512591"/>
              <a:ext cx="1043940" cy="179705"/>
            </a:xfrm>
            <a:custGeom>
              <a:avLst/>
              <a:gdLst/>
              <a:ahLst/>
              <a:cxnLst/>
              <a:rect l="l" t="t" r="r" b="b"/>
              <a:pathLst>
                <a:path w="1043939" h="179704">
                  <a:moveTo>
                    <a:pt x="0" y="0"/>
                  </a:moveTo>
                  <a:lnTo>
                    <a:pt x="1043533" y="0"/>
                  </a:lnTo>
                  <a:lnTo>
                    <a:pt x="1043533" y="179590"/>
                  </a:lnTo>
                  <a:lnTo>
                    <a:pt x="0" y="1795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5490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175990"/>
            <a:ext cx="18415" cy="123189"/>
          </a:xfrm>
          <a:custGeom>
            <a:avLst/>
            <a:gdLst/>
            <a:ahLst/>
            <a:cxnLst/>
            <a:rect l="l" t="t" r="r" b="b"/>
            <a:pathLst>
              <a:path w="18414" h="123189">
                <a:moveTo>
                  <a:pt x="0" y="0"/>
                </a:moveTo>
                <a:lnTo>
                  <a:pt x="18067" y="0"/>
                </a:lnTo>
                <a:lnTo>
                  <a:pt x="18067" y="122580"/>
                </a:lnTo>
                <a:lnTo>
                  <a:pt x="0" y="1225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289537"/>
            <a:ext cx="1061720" cy="445134"/>
            <a:chOff x="3030927" y="3289537"/>
            <a:chExt cx="1061720" cy="445134"/>
          </a:xfrm>
        </p:grpSpPr>
        <p:sp>
          <p:nvSpPr>
            <p:cNvPr id="32" name="object 32"/>
            <p:cNvSpPr/>
            <p:nvPr/>
          </p:nvSpPr>
          <p:spPr>
            <a:xfrm>
              <a:off x="3561702" y="3634879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h="99695">
                  <a:moveTo>
                    <a:pt x="0" y="0"/>
                  </a:moveTo>
                  <a:lnTo>
                    <a:pt x="0" y="992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298570"/>
              <a:ext cx="1043940" cy="336550"/>
            </a:xfrm>
            <a:custGeom>
              <a:avLst/>
              <a:gdLst/>
              <a:ahLst/>
              <a:cxnLst/>
              <a:rect l="l" t="t" r="r" b="b"/>
              <a:pathLst>
                <a:path w="1043939" h="336550">
                  <a:moveTo>
                    <a:pt x="1043482" y="336296"/>
                  </a:moveTo>
                  <a:lnTo>
                    <a:pt x="0" y="33629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629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298570"/>
              <a:ext cx="1043940" cy="336550"/>
            </a:xfrm>
            <a:custGeom>
              <a:avLst/>
              <a:gdLst/>
              <a:ahLst/>
              <a:cxnLst/>
              <a:rect l="l" t="t" r="r" b="b"/>
              <a:pathLst>
                <a:path w="1043939" h="336550">
                  <a:moveTo>
                    <a:pt x="0" y="0"/>
                  </a:moveTo>
                  <a:lnTo>
                    <a:pt x="1043482" y="0"/>
                  </a:lnTo>
                  <a:lnTo>
                    <a:pt x="1043482" y="336296"/>
                  </a:lnTo>
                  <a:lnTo>
                    <a:pt x="0" y="3362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5780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427560"/>
            <a:ext cx="1061720" cy="321310"/>
            <a:chOff x="4190348" y="3427560"/>
            <a:chExt cx="1061720" cy="321310"/>
          </a:xfrm>
        </p:grpSpPr>
        <p:sp>
          <p:nvSpPr>
            <p:cNvPr id="37" name="object 37"/>
            <p:cNvSpPr/>
            <p:nvPr/>
          </p:nvSpPr>
          <p:spPr>
            <a:xfrm>
              <a:off x="4721123" y="3610368"/>
              <a:ext cx="0" cy="138430"/>
            </a:xfrm>
            <a:custGeom>
              <a:avLst/>
              <a:gdLst/>
              <a:ahLst/>
              <a:cxnLst/>
              <a:rect l="l" t="t" r="r" b="b"/>
              <a:pathLst>
                <a:path h="138429">
                  <a:moveTo>
                    <a:pt x="0" y="0"/>
                  </a:moveTo>
                  <a:lnTo>
                    <a:pt x="0" y="1380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436594"/>
              <a:ext cx="1043940" cy="173990"/>
            </a:xfrm>
            <a:custGeom>
              <a:avLst/>
              <a:gdLst/>
              <a:ahLst/>
              <a:cxnLst/>
              <a:rect l="l" t="t" r="r" b="b"/>
              <a:pathLst>
                <a:path w="1043939" h="173989">
                  <a:moveTo>
                    <a:pt x="1043533" y="173786"/>
                  </a:moveTo>
                  <a:lnTo>
                    <a:pt x="0" y="17378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378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436594"/>
              <a:ext cx="1043940" cy="173990"/>
            </a:xfrm>
            <a:custGeom>
              <a:avLst/>
              <a:gdLst/>
              <a:ahLst/>
              <a:cxnLst/>
              <a:rect l="l" t="t" r="r" b="b"/>
              <a:pathLst>
                <a:path w="1043939" h="173989">
                  <a:moveTo>
                    <a:pt x="0" y="0"/>
                  </a:moveTo>
                  <a:lnTo>
                    <a:pt x="1043533" y="0"/>
                  </a:lnTo>
                  <a:lnTo>
                    <a:pt x="1043533" y="173786"/>
                  </a:lnTo>
                  <a:lnTo>
                    <a:pt x="0" y="1737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5010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41908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936331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0686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55639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4369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23170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729005"/>
              <a:ext cx="34925" cy="3395979"/>
            </a:xfrm>
            <a:custGeom>
              <a:avLst/>
              <a:gdLst/>
              <a:ahLst/>
              <a:cxnLst/>
              <a:rect l="l" t="t" r="r" b="b"/>
              <a:pathLst>
                <a:path w="34925" h="3395979">
                  <a:moveTo>
                    <a:pt x="0" y="3395967"/>
                  </a:moveTo>
                  <a:lnTo>
                    <a:pt x="34772" y="3395967"/>
                  </a:lnTo>
                </a:path>
                <a:path w="34925" h="3395979">
                  <a:moveTo>
                    <a:pt x="0" y="2263978"/>
                  </a:moveTo>
                  <a:lnTo>
                    <a:pt x="34772" y="2263978"/>
                  </a:lnTo>
                </a:path>
                <a:path w="34925" h="3395979">
                  <a:moveTo>
                    <a:pt x="0" y="1131989"/>
                  </a:moveTo>
                  <a:lnTo>
                    <a:pt x="34772" y="1131989"/>
                  </a:lnTo>
                </a:path>
                <a:path w="34925" h="33959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844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004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75476" y="4324542"/>
            <a:ext cx="5775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525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205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46882" y="0"/>
            <a:ext cx="26689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10-</a:t>
            </a:r>
            <a:r>
              <a:rPr sz="1650" dirty="0">
                <a:latin typeface="Arial"/>
                <a:cs typeface="Arial"/>
              </a:rPr>
              <a:t>heptadecenoate</a:t>
            </a:r>
            <a:r>
              <a:rPr sz="1650" spc="-5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(17:1n7)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376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37690"/>
            <a:ext cx="18415" cy="344805"/>
          </a:xfrm>
          <a:custGeom>
            <a:avLst/>
            <a:gdLst/>
            <a:ahLst/>
            <a:cxnLst/>
            <a:rect l="l" t="t" r="r" b="b"/>
            <a:pathLst>
              <a:path w="18415" h="344805">
                <a:moveTo>
                  <a:pt x="0" y="344195"/>
                </a:moveTo>
                <a:lnTo>
                  <a:pt x="18067" y="344195"/>
                </a:lnTo>
                <a:lnTo>
                  <a:pt x="18067" y="0"/>
                </a:lnTo>
                <a:lnTo>
                  <a:pt x="0" y="0"/>
                </a:lnTo>
                <a:lnTo>
                  <a:pt x="0" y="344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97950"/>
            <a:ext cx="0" cy="255904"/>
          </a:xfrm>
          <a:custGeom>
            <a:avLst/>
            <a:gdLst/>
            <a:ahLst/>
            <a:cxnLst/>
            <a:rect l="l" t="t" r="r" b="b"/>
            <a:pathLst>
              <a:path h="255905">
                <a:moveTo>
                  <a:pt x="0" y="0"/>
                </a:moveTo>
                <a:lnTo>
                  <a:pt x="0" y="2552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532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242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87231"/>
            <a:ext cx="0" cy="326390"/>
          </a:xfrm>
          <a:custGeom>
            <a:avLst/>
            <a:gdLst/>
            <a:ahLst/>
            <a:cxnLst/>
            <a:rect l="l" t="t" r="r" b="b"/>
            <a:pathLst>
              <a:path h="326389">
                <a:moveTo>
                  <a:pt x="0" y="0"/>
                </a:moveTo>
                <a:lnTo>
                  <a:pt x="0" y="3260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24241"/>
            <a:ext cx="18415" cy="442595"/>
          </a:xfrm>
          <a:custGeom>
            <a:avLst/>
            <a:gdLst/>
            <a:ahLst/>
            <a:cxnLst/>
            <a:rect l="l" t="t" r="r" b="b"/>
            <a:pathLst>
              <a:path w="18414" h="442594">
                <a:moveTo>
                  <a:pt x="0" y="442010"/>
                </a:moveTo>
                <a:lnTo>
                  <a:pt x="18067" y="442010"/>
                </a:lnTo>
                <a:lnTo>
                  <a:pt x="18067" y="0"/>
                </a:lnTo>
                <a:lnTo>
                  <a:pt x="0" y="0"/>
                </a:lnTo>
                <a:lnTo>
                  <a:pt x="0" y="4420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132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193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92743"/>
            <a:ext cx="0" cy="504825"/>
          </a:xfrm>
          <a:custGeom>
            <a:avLst/>
            <a:gdLst/>
            <a:ahLst/>
            <a:cxnLst/>
            <a:rect l="l" t="t" r="r" b="b"/>
            <a:pathLst>
              <a:path h="504825">
                <a:moveTo>
                  <a:pt x="0" y="0"/>
                </a:moveTo>
                <a:lnTo>
                  <a:pt x="0" y="5045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19365"/>
            <a:ext cx="18415" cy="665480"/>
          </a:xfrm>
          <a:custGeom>
            <a:avLst/>
            <a:gdLst/>
            <a:ahLst/>
            <a:cxnLst/>
            <a:rect l="l" t="t" r="r" b="b"/>
            <a:pathLst>
              <a:path w="18414" h="665480">
                <a:moveTo>
                  <a:pt x="0" y="664857"/>
                </a:moveTo>
                <a:lnTo>
                  <a:pt x="18067" y="664857"/>
                </a:lnTo>
                <a:lnTo>
                  <a:pt x="18067" y="0"/>
                </a:lnTo>
                <a:lnTo>
                  <a:pt x="0" y="0"/>
                </a:lnTo>
                <a:lnTo>
                  <a:pt x="0" y="664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973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706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52332"/>
            <a:ext cx="0" cy="326390"/>
          </a:xfrm>
          <a:custGeom>
            <a:avLst/>
            <a:gdLst/>
            <a:ahLst/>
            <a:cxnLst/>
            <a:rect l="l" t="t" r="r" b="b"/>
            <a:pathLst>
              <a:path h="326389">
                <a:moveTo>
                  <a:pt x="0" y="0"/>
                </a:moveTo>
                <a:lnTo>
                  <a:pt x="0" y="3263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70622"/>
            <a:ext cx="18415" cy="481330"/>
          </a:xfrm>
          <a:custGeom>
            <a:avLst/>
            <a:gdLst/>
            <a:ahLst/>
            <a:cxnLst/>
            <a:rect l="l" t="t" r="r" b="b"/>
            <a:pathLst>
              <a:path w="18414" h="481330">
                <a:moveTo>
                  <a:pt x="0" y="481063"/>
                </a:moveTo>
                <a:lnTo>
                  <a:pt x="18067" y="481063"/>
                </a:lnTo>
                <a:lnTo>
                  <a:pt x="18067" y="0"/>
                </a:lnTo>
                <a:lnTo>
                  <a:pt x="0" y="0"/>
                </a:lnTo>
                <a:lnTo>
                  <a:pt x="0" y="481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787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37690"/>
            <a:ext cx="18415" cy="344805"/>
          </a:xfrm>
          <a:custGeom>
            <a:avLst/>
            <a:gdLst/>
            <a:ahLst/>
            <a:cxnLst/>
            <a:rect l="l" t="t" r="r" b="b"/>
            <a:pathLst>
              <a:path w="18415" h="344805">
                <a:moveTo>
                  <a:pt x="0" y="0"/>
                </a:moveTo>
                <a:lnTo>
                  <a:pt x="18067" y="0"/>
                </a:lnTo>
                <a:lnTo>
                  <a:pt x="18067" y="344195"/>
                </a:lnTo>
                <a:lnTo>
                  <a:pt x="0" y="3441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72852"/>
            <a:ext cx="1061720" cy="980440"/>
            <a:chOff x="712034" y="1872852"/>
            <a:chExt cx="1061720" cy="980440"/>
          </a:xfrm>
        </p:grpSpPr>
        <p:sp>
          <p:nvSpPr>
            <p:cNvPr id="20" name="object 20"/>
            <p:cNvSpPr/>
            <p:nvPr/>
          </p:nvSpPr>
          <p:spPr>
            <a:xfrm>
              <a:off x="1242809" y="2597937"/>
              <a:ext cx="0" cy="255904"/>
            </a:xfrm>
            <a:custGeom>
              <a:avLst/>
              <a:gdLst/>
              <a:ahLst/>
              <a:cxnLst/>
              <a:rect l="l" t="t" r="r" b="b"/>
              <a:pathLst>
                <a:path h="255905">
                  <a:moveTo>
                    <a:pt x="0" y="0"/>
                  </a:moveTo>
                  <a:lnTo>
                    <a:pt x="0" y="2552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81885"/>
              <a:ext cx="1043940" cy="716280"/>
            </a:xfrm>
            <a:custGeom>
              <a:avLst/>
              <a:gdLst/>
              <a:ahLst/>
              <a:cxnLst/>
              <a:rect l="l" t="t" r="r" b="b"/>
              <a:pathLst>
                <a:path w="1043939" h="716280">
                  <a:moveTo>
                    <a:pt x="1043482" y="716064"/>
                  </a:moveTo>
                  <a:lnTo>
                    <a:pt x="0" y="71606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1606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81885"/>
              <a:ext cx="1043940" cy="716280"/>
            </a:xfrm>
            <a:custGeom>
              <a:avLst/>
              <a:gdLst/>
              <a:ahLst/>
              <a:cxnLst/>
              <a:rect l="l" t="t" r="r" b="b"/>
              <a:pathLst>
                <a:path w="1043939" h="716280">
                  <a:moveTo>
                    <a:pt x="0" y="0"/>
                  </a:moveTo>
                  <a:lnTo>
                    <a:pt x="1043482" y="0"/>
                  </a:lnTo>
                  <a:lnTo>
                    <a:pt x="1043482" y="716064"/>
                  </a:lnTo>
                  <a:lnTo>
                    <a:pt x="0" y="7160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0984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24241"/>
            <a:ext cx="18415" cy="442595"/>
          </a:xfrm>
          <a:custGeom>
            <a:avLst/>
            <a:gdLst/>
            <a:ahLst/>
            <a:cxnLst/>
            <a:rect l="l" t="t" r="r" b="b"/>
            <a:pathLst>
              <a:path w="18414" h="442594">
                <a:moveTo>
                  <a:pt x="0" y="0"/>
                </a:moveTo>
                <a:lnTo>
                  <a:pt x="18067" y="0"/>
                </a:lnTo>
                <a:lnTo>
                  <a:pt x="18067" y="442010"/>
                </a:lnTo>
                <a:lnTo>
                  <a:pt x="0" y="4420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857218"/>
            <a:ext cx="1061720" cy="1056640"/>
            <a:chOff x="1871455" y="1857218"/>
            <a:chExt cx="1061720" cy="1056640"/>
          </a:xfrm>
        </p:grpSpPr>
        <p:sp>
          <p:nvSpPr>
            <p:cNvPr id="26" name="object 26"/>
            <p:cNvSpPr/>
            <p:nvPr/>
          </p:nvSpPr>
          <p:spPr>
            <a:xfrm>
              <a:off x="2402281" y="2587231"/>
              <a:ext cx="0" cy="326390"/>
            </a:xfrm>
            <a:custGeom>
              <a:avLst/>
              <a:gdLst/>
              <a:ahLst/>
              <a:cxnLst/>
              <a:rect l="l" t="t" r="r" b="b"/>
              <a:pathLst>
                <a:path h="326389">
                  <a:moveTo>
                    <a:pt x="0" y="0"/>
                  </a:moveTo>
                  <a:lnTo>
                    <a:pt x="0" y="3260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66252"/>
              <a:ext cx="1043940" cy="721360"/>
            </a:xfrm>
            <a:custGeom>
              <a:avLst/>
              <a:gdLst/>
              <a:ahLst/>
              <a:cxnLst/>
              <a:rect l="l" t="t" r="r" b="b"/>
              <a:pathLst>
                <a:path w="1043939" h="721360">
                  <a:moveTo>
                    <a:pt x="1043533" y="720979"/>
                  </a:moveTo>
                  <a:lnTo>
                    <a:pt x="0" y="7209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097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866252"/>
              <a:ext cx="1043940" cy="721360"/>
            </a:xfrm>
            <a:custGeom>
              <a:avLst/>
              <a:gdLst/>
              <a:ahLst/>
              <a:cxnLst/>
              <a:rect l="l" t="t" r="r" b="b"/>
              <a:pathLst>
                <a:path w="1043939" h="721360">
                  <a:moveTo>
                    <a:pt x="0" y="0"/>
                  </a:moveTo>
                  <a:lnTo>
                    <a:pt x="1043533" y="0"/>
                  </a:lnTo>
                  <a:lnTo>
                    <a:pt x="1043533" y="720979"/>
                  </a:lnTo>
                  <a:lnTo>
                    <a:pt x="0" y="7209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3716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19365"/>
            <a:ext cx="18415" cy="665480"/>
          </a:xfrm>
          <a:custGeom>
            <a:avLst/>
            <a:gdLst/>
            <a:ahLst/>
            <a:cxnLst/>
            <a:rect l="l" t="t" r="r" b="b"/>
            <a:pathLst>
              <a:path w="18414" h="665480">
                <a:moveTo>
                  <a:pt x="0" y="0"/>
                </a:moveTo>
                <a:lnTo>
                  <a:pt x="18067" y="0"/>
                </a:lnTo>
                <a:lnTo>
                  <a:pt x="18067" y="664857"/>
                </a:lnTo>
                <a:lnTo>
                  <a:pt x="0" y="6648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75189"/>
            <a:ext cx="1061720" cy="1222375"/>
            <a:chOff x="3030927" y="1575189"/>
            <a:chExt cx="1061720" cy="1222375"/>
          </a:xfrm>
        </p:grpSpPr>
        <p:sp>
          <p:nvSpPr>
            <p:cNvPr id="32" name="object 32"/>
            <p:cNvSpPr/>
            <p:nvPr/>
          </p:nvSpPr>
          <p:spPr>
            <a:xfrm>
              <a:off x="3561702" y="2292743"/>
              <a:ext cx="0" cy="504825"/>
            </a:xfrm>
            <a:custGeom>
              <a:avLst/>
              <a:gdLst/>
              <a:ahLst/>
              <a:cxnLst/>
              <a:rect l="l" t="t" r="r" b="b"/>
              <a:pathLst>
                <a:path h="504825">
                  <a:moveTo>
                    <a:pt x="0" y="0"/>
                  </a:moveTo>
                  <a:lnTo>
                    <a:pt x="0" y="5045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84223"/>
              <a:ext cx="1043940" cy="708660"/>
            </a:xfrm>
            <a:custGeom>
              <a:avLst/>
              <a:gdLst/>
              <a:ahLst/>
              <a:cxnLst/>
              <a:rect l="l" t="t" r="r" b="b"/>
              <a:pathLst>
                <a:path w="1043939" h="708660">
                  <a:moveTo>
                    <a:pt x="1043482" y="708520"/>
                  </a:moveTo>
                  <a:lnTo>
                    <a:pt x="0" y="70852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0852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84223"/>
              <a:ext cx="1043940" cy="708660"/>
            </a:xfrm>
            <a:custGeom>
              <a:avLst/>
              <a:gdLst/>
              <a:ahLst/>
              <a:cxnLst/>
              <a:rect l="l" t="t" r="r" b="b"/>
              <a:pathLst>
                <a:path w="1043939" h="708660">
                  <a:moveTo>
                    <a:pt x="0" y="0"/>
                  </a:moveTo>
                  <a:lnTo>
                    <a:pt x="1043482" y="0"/>
                  </a:lnTo>
                  <a:lnTo>
                    <a:pt x="1043482" y="708520"/>
                  </a:lnTo>
                  <a:lnTo>
                    <a:pt x="0" y="7085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941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70622"/>
            <a:ext cx="18415" cy="481330"/>
          </a:xfrm>
          <a:custGeom>
            <a:avLst/>
            <a:gdLst/>
            <a:ahLst/>
            <a:cxnLst/>
            <a:rect l="l" t="t" r="r" b="b"/>
            <a:pathLst>
              <a:path w="18414" h="481330">
                <a:moveTo>
                  <a:pt x="0" y="0"/>
                </a:moveTo>
                <a:lnTo>
                  <a:pt x="18067" y="0"/>
                </a:lnTo>
                <a:lnTo>
                  <a:pt x="18067" y="481063"/>
                </a:lnTo>
                <a:lnTo>
                  <a:pt x="0" y="4810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542652"/>
            <a:ext cx="1061720" cy="1136650"/>
            <a:chOff x="4190348" y="1542652"/>
            <a:chExt cx="1061720" cy="1136650"/>
          </a:xfrm>
        </p:grpSpPr>
        <p:sp>
          <p:nvSpPr>
            <p:cNvPr id="38" name="object 38"/>
            <p:cNvSpPr/>
            <p:nvPr/>
          </p:nvSpPr>
          <p:spPr>
            <a:xfrm>
              <a:off x="4721123" y="2352332"/>
              <a:ext cx="0" cy="326390"/>
            </a:xfrm>
            <a:custGeom>
              <a:avLst/>
              <a:gdLst/>
              <a:ahLst/>
              <a:cxnLst/>
              <a:rect l="l" t="t" r="r" b="b"/>
              <a:pathLst>
                <a:path h="326389">
                  <a:moveTo>
                    <a:pt x="0" y="0"/>
                  </a:moveTo>
                  <a:lnTo>
                    <a:pt x="0" y="3263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51686"/>
              <a:ext cx="1043940" cy="800735"/>
            </a:xfrm>
            <a:custGeom>
              <a:avLst/>
              <a:gdLst/>
              <a:ahLst/>
              <a:cxnLst/>
              <a:rect l="l" t="t" r="r" b="b"/>
              <a:pathLst>
                <a:path w="1043939" h="800735">
                  <a:moveTo>
                    <a:pt x="1043533" y="800646"/>
                  </a:moveTo>
                  <a:lnTo>
                    <a:pt x="0" y="80064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0064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51686"/>
              <a:ext cx="1043940" cy="800735"/>
            </a:xfrm>
            <a:custGeom>
              <a:avLst/>
              <a:gdLst/>
              <a:ahLst/>
              <a:cxnLst/>
              <a:rect l="l" t="t" r="r" b="b"/>
              <a:pathLst>
                <a:path w="1043939" h="800735">
                  <a:moveTo>
                    <a:pt x="0" y="0"/>
                  </a:moveTo>
                  <a:lnTo>
                    <a:pt x="1043533" y="0"/>
                  </a:lnTo>
                  <a:lnTo>
                    <a:pt x="1043533" y="800646"/>
                  </a:lnTo>
                  <a:lnTo>
                    <a:pt x="0" y="8006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833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1298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2178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7959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94096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112240"/>
              <a:ext cx="34925" cy="3013075"/>
            </a:xfrm>
            <a:custGeom>
              <a:avLst/>
              <a:gdLst/>
              <a:ahLst/>
              <a:cxnLst/>
              <a:rect l="l" t="t" r="r" b="b"/>
              <a:pathLst>
                <a:path w="34925" h="3013075">
                  <a:moveTo>
                    <a:pt x="0" y="3012732"/>
                  </a:moveTo>
                  <a:lnTo>
                    <a:pt x="34772" y="3012732"/>
                  </a:lnTo>
                </a:path>
                <a:path w="34925" h="3013075">
                  <a:moveTo>
                    <a:pt x="0" y="2008492"/>
                  </a:moveTo>
                  <a:lnTo>
                    <a:pt x="34772" y="2008492"/>
                  </a:lnTo>
                </a:path>
                <a:path w="34925" h="3013075">
                  <a:moveTo>
                    <a:pt x="0" y="1004239"/>
                  </a:moveTo>
                  <a:lnTo>
                    <a:pt x="34772" y="1004239"/>
                  </a:lnTo>
                </a:path>
                <a:path w="34925" h="30130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0122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8123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0079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0036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50293" y="0"/>
            <a:ext cx="20624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1-stearoyl-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102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910207"/>
            <a:ext cx="18415" cy="130175"/>
          </a:xfrm>
          <a:custGeom>
            <a:avLst/>
            <a:gdLst/>
            <a:ahLst/>
            <a:cxnLst/>
            <a:rect l="l" t="t" r="r" b="b"/>
            <a:pathLst>
              <a:path w="18415" h="130175">
                <a:moveTo>
                  <a:pt x="0" y="130175"/>
                </a:moveTo>
                <a:lnTo>
                  <a:pt x="18067" y="130175"/>
                </a:lnTo>
                <a:lnTo>
                  <a:pt x="18067" y="0"/>
                </a:lnTo>
                <a:lnTo>
                  <a:pt x="0" y="0"/>
                </a:lnTo>
                <a:lnTo>
                  <a:pt x="0" y="130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54490"/>
            <a:ext cx="0" cy="109220"/>
          </a:xfrm>
          <a:custGeom>
            <a:avLst/>
            <a:gdLst/>
            <a:ahLst/>
            <a:cxnLst/>
            <a:rect l="l" t="t" r="r" b="b"/>
            <a:pathLst>
              <a:path h="109219">
                <a:moveTo>
                  <a:pt x="0" y="0"/>
                </a:moveTo>
                <a:lnTo>
                  <a:pt x="0" y="1086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631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497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97302"/>
            <a:ext cx="0" cy="387350"/>
          </a:xfrm>
          <a:custGeom>
            <a:avLst/>
            <a:gdLst/>
            <a:ahLst/>
            <a:cxnLst/>
            <a:rect l="l" t="t" r="r" b="b"/>
            <a:pathLst>
              <a:path h="387350">
                <a:moveTo>
                  <a:pt x="0" y="0"/>
                </a:moveTo>
                <a:lnTo>
                  <a:pt x="0" y="3871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49742"/>
            <a:ext cx="18415" cy="683260"/>
          </a:xfrm>
          <a:custGeom>
            <a:avLst/>
            <a:gdLst/>
            <a:ahLst/>
            <a:cxnLst/>
            <a:rect l="l" t="t" r="r" b="b"/>
            <a:pathLst>
              <a:path w="18414" h="683260">
                <a:moveTo>
                  <a:pt x="0" y="683171"/>
                </a:moveTo>
                <a:lnTo>
                  <a:pt x="18067" y="683171"/>
                </a:lnTo>
                <a:lnTo>
                  <a:pt x="18067" y="0"/>
                </a:lnTo>
                <a:lnTo>
                  <a:pt x="0" y="0"/>
                </a:lnTo>
                <a:lnTo>
                  <a:pt x="0" y="6831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844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729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638564"/>
            <a:ext cx="0" cy="470534"/>
          </a:xfrm>
          <a:custGeom>
            <a:avLst/>
            <a:gdLst/>
            <a:ahLst/>
            <a:cxnLst/>
            <a:rect l="l" t="t" r="r" b="b"/>
            <a:pathLst>
              <a:path h="470535">
                <a:moveTo>
                  <a:pt x="0" y="0"/>
                </a:moveTo>
                <a:lnTo>
                  <a:pt x="0" y="4702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72907"/>
            <a:ext cx="18415" cy="379730"/>
          </a:xfrm>
          <a:custGeom>
            <a:avLst/>
            <a:gdLst/>
            <a:ahLst/>
            <a:cxnLst/>
            <a:rect l="l" t="t" r="r" b="b"/>
            <a:pathLst>
              <a:path w="18414" h="379730">
                <a:moveTo>
                  <a:pt x="0" y="379501"/>
                </a:moveTo>
                <a:lnTo>
                  <a:pt x="18067" y="379501"/>
                </a:lnTo>
                <a:lnTo>
                  <a:pt x="18067" y="0"/>
                </a:lnTo>
                <a:lnTo>
                  <a:pt x="0" y="0"/>
                </a:lnTo>
                <a:lnTo>
                  <a:pt x="0" y="3795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087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212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447086"/>
            <a:ext cx="0" cy="589915"/>
          </a:xfrm>
          <a:custGeom>
            <a:avLst/>
            <a:gdLst/>
            <a:ahLst/>
            <a:cxnLst/>
            <a:rect l="l" t="t" r="r" b="b"/>
            <a:pathLst>
              <a:path h="589914">
                <a:moveTo>
                  <a:pt x="0" y="0"/>
                </a:moveTo>
                <a:lnTo>
                  <a:pt x="0" y="5896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21244"/>
            <a:ext cx="18415" cy="581660"/>
          </a:xfrm>
          <a:custGeom>
            <a:avLst/>
            <a:gdLst/>
            <a:ahLst/>
            <a:cxnLst/>
            <a:rect l="l" t="t" r="r" b="b"/>
            <a:pathLst>
              <a:path w="18414" h="581660">
                <a:moveTo>
                  <a:pt x="0" y="581279"/>
                </a:moveTo>
                <a:lnTo>
                  <a:pt x="18067" y="581279"/>
                </a:lnTo>
                <a:lnTo>
                  <a:pt x="18067" y="0"/>
                </a:lnTo>
                <a:lnTo>
                  <a:pt x="0" y="0"/>
                </a:lnTo>
                <a:lnTo>
                  <a:pt x="0" y="581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367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910207"/>
            <a:ext cx="18415" cy="130175"/>
          </a:xfrm>
          <a:custGeom>
            <a:avLst/>
            <a:gdLst/>
            <a:ahLst/>
            <a:cxnLst/>
            <a:rect l="l" t="t" r="r" b="b"/>
            <a:pathLst>
              <a:path w="18415" h="130175">
                <a:moveTo>
                  <a:pt x="0" y="0"/>
                </a:moveTo>
                <a:lnTo>
                  <a:pt x="18067" y="0"/>
                </a:lnTo>
                <a:lnTo>
                  <a:pt x="18067" y="130175"/>
                </a:lnTo>
                <a:lnTo>
                  <a:pt x="0" y="1301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31348"/>
            <a:ext cx="1061720" cy="732155"/>
            <a:chOff x="712034" y="2031348"/>
            <a:chExt cx="1061720" cy="732155"/>
          </a:xfrm>
        </p:grpSpPr>
        <p:sp>
          <p:nvSpPr>
            <p:cNvPr id="20" name="object 20"/>
            <p:cNvSpPr/>
            <p:nvPr/>
          </p:nvSpPr>
          <p:spPr>
            <a:xfrm>
              <a:off x="1242809" y="2654503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19">
                  <a:moveTo>
                    <a:pt x="0" y="0"/>
                  </a:moveTo>
                  <a:lnTo>
                    <a:pt x="0" y="1086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40382"/>
              <a:ext cx="1043940" cy="614680"/>
            </a:xfrm>
            <a:custGeom>
              <a:avLst/>
              <a:gdLst/>
              <a:ahLst/>
              <a:cxnLst/>
              <a:rect l="l" t="t" r="r" b="b"/>
              <a:pathLst>
                <a:path w="1043939" h="614680">
                  <a:moveTo>
                    <a:pt x="1043482" y="614108"/>
                  </a:moveTo>
                  <a:lnTo>
                    <a:pt x="0" y="61410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1410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40382"/>
              <a:ext cx="1043940" cy="614680"/>
            </a:xfrm>
            <a:custGeom>
              <a:avLst/>
              <a:gdLst/>
              <a:ahLst/>
              <a:cxnLst/>
              <a:rect l="l" t="t" r="r" b="b"/>
              <a:pathLst>
                <a:path w="1043939" h="614680">
                  <a:moveTo>
                    <a:pt x="0" y="0"/>
                  </a:moveTo>
                  <a:lnTo>
                    <a:pt x="1043482" y="0"/>
                  </a:lnTo>
                  <a:lnTo>
                    <a:pt x="1043482" y="614108"/>
                  </a:lnTo>
                  <a:lnTo>
                    <a:pt x="0" y="6141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699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49742"/>
            <a:ext cx="18415" cy="683260"/>
          </a:xfrm>
          <a:custGeom>
            <a:avLst/>
            <a:gdLst/>
            <a:ahLst/>
            <a:cxnLst/>
            <a:rect l="l" t="t" r="r" b="b"/>
            <a:pathLst>
              <a:path w="18414" h="683260">
                <a:moveTo>
                  <a:pt x="0" y="0"/>
                </a:moveTo>
                <a:lnTo>
                  <a:pt x="18067" y="0"/>
                </a:lnTo>
                <a:lnTo>
                  <a:pt x="18067" y="683171"/>
                </a:lnTo>
                <a:lnTo>
                  <a:pt x="0" y="6831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223880"/>
            <a:ext cx="1061720" cy="861060"/>
            <a:chOff x="1871455" y="2223880"/>
            <a:chExt cx="1061720" cy="861060"/>
          </a:xfrm>
        </p:grpSpPr>
        <p:sp>
          <p:nvSpPr>
            <p:cNvPr id="26" name="object 26"/>
            <p:cNvSpPr/>
            <p:nvPr/>
          </p:nvSpPr>
          <p:spPr>
            <a:xfrm>
              <a:off x="2402281" y="2697315"/>
              <a:ext cx="0" cy="387350"/>
            </a:xfrm>
            <a:custGeom>
              <a:avLst/>
              <a:gdLst/>
              <a:ahLst/>
              <a:cxnLst/>
              <a:rect l="l" t="t" r="r" b="b"/>
              <a:pathLst>
                <a:path h="387350">
                  <a:moveTo>
                    <a:pt x="0" y="0"/>
                  </a:moveTo>
                  <a:lnTo>
                    <a:pt x="0" y="3871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32914"/>
              <a:ext cx="1043940" cy="464820"/>
            </a:xfrm>
            <a:custGeom>
              <a:avLst/>
              <a:gdLst/>
              <a:ahLst/>
              <a:cxnLst/>
              <a:rect l="l" t="t" r="r" b="b"/>
              <a:pathLst>
                <a:path w="1043939" h="464819">
                  <a:moveTo>
                    <a:pt x="1043533" y="464388"/>
                  </a:moveTo>
                  <a:lnTo>
                    <a:pt x="0" y="4643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438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232914"/>
              <a:ext cx="1043940" cy="464820"/>
            </a:xfrm>
            <a:custGeom>
              <a:avLst/>
              <a:gdLst/>
              <a:ahLst/>
              <a:cxnLst/>
              <a:rect l="l" t="t" r="r" b="b"/>
              <a:pathLst>
                <a:path w="1043939" h="464819">
                  <a:moveTo>
                    <a:pt x="0" y="0"/>
                  </a:moveTo>
                  <a:lnTo>
                    <a:pt x="1043533" y="0"/>
                  </a:lnTo>
                  <a:lnTo>
                    <a:pt x="1043533" y="464388"/>
                  </a:lnTo>
                  <a:lnTo>
                    <a:pt x="0" y="4643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4927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72907"/>
            <a:ext cx="18415" cy="379730"/>
          </a:xfrm>
          <a:custGeom>
            <a:avLst/>
            <a:gdLst/>
            <a:ahLst/>
            <a:cxnLst/>
            <a:rect l="l" t="t" r="r" b="b"/>
            <a:pathLst>
              <a:path w="18414" h="379730">
                <a:moveTo>
                  <a:pt x="0" y="0"/>
                </a:moveTo>
                <a:lnTo>
                  <a:pt x="18067" y="0"/>
                </a:lnTo>
                <a:lnTo>
                  <a:pt x="18067" y="379501"/>
                </a:lnTo>
                <a:lnTo>
                  <a:pt x="0" y="3795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43375"/>
            <a:ext cx="1061720" cy="1265555"/>
            <a:chOff x="3030927" y="1843375"/>
            <a:chExt cx="1061720" cy="1265555"/>
          </a:xfrm>
        </p:grpSpPr>
        <p:sp>
          <p:nvSpPr>
            <p:cNvPr id="32" name="object 32"/>
            <p:cNvSpPr/>
            <p:nvPr/>
          </p:nvSpPr>
          <p:spPr>
            <a:xfrm>
              <a:off x="3561702" y="2638577"/>
              <a:ext cx="0" cy="470534"/>
            </a:xfrm>
            <a:custGeom>
              <a:avLst/>
              <a:gdLst/>
              <a:ahLst/>
              <a:cxnLst/>
              <a:rect l="l" t="t" r="r" b="b"/>
              <a:pathLst>
                <a:path h="470535">
                  <a:moveTo>
                    <a:pt x="0" y="0"/>
                  </a:moveTo>
                  <a:lnTo>
                    <a:pt x="0" y="4701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52409"/>
              <a:ext cx="1043940" cy="786765"/>
            </a:xfrm>
            <a:custGeom>
              <a:avLst/>
              <a:gdLst/>
              <a:ahLst/>
              <a:cxnLst/>
              <a:rect l="l" t="t" r="r" b="b"/>
              <a:pathLst>
                <a:path w="1043939" h="786764">
                  <a:moveTo>
                    <a:pt x="1043482" y="786155"/>
                  </a:moveTo>
                  <a:lnTo>
                    <a:pt x="0" y="78615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8615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52409"/>
              <a:ext cx="1043940" cy="786765"/>
            </a:xfrm>
            <a:custGeom>
              <a:avLst/>
              <a:gdLst/>
              <a:ahLst/>
              <a:cxnLst/>
              <a:rect l="l" t="t" r="r" b="b"/>
              <a:pathLst>
                <a:path w="1043939" h="786764">
                  <a:moveTo>
                    <a:pt x="0" y="0"/>
                  </a:moveTo>
                  <a:lnTo>
                    <a:pt x="1043482" y="0"/>
                  </a:lnTo>
                  <a:lnTo>
                    <a:pt x="1043482" y="786155"/>
                  </a:lnTo>
                  <a:lnTo>
                    <a:pt x="0" y="7861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013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21244"/>
            <a:ext cx="18415" cy="581660"/>
          </a:xfrm>
          <a:custGeom>
            <a:avLst/>
            <a:gdLst/>
            <a:ahLst/>
            <a:cxnLst/>
            <a:rect l="l" t="t" r="r" b="b"/>
            <a:pathLst>
              <a:path w="18414" h="581660">
                <a:moveTo>
                  <a:pt x="0" y="0"/>
                </a:moveTo>
                <a:lnTo>
                  <a:pt x="18067" y="0"/>
                </a:lnTo>
                <a:lnTo>
                  <a:pt x="18067" y="581279"/>
                </a:lnTo>
                <a:lnTo>
                  <a:pt x="0" y="5812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93489"/>
            <a:ext cx="1061720" cy="1143635"/>
            <a:chOff x="4190348" y="1893489"/>
            <a:chExt cx="1061720" cy="1143635"/>
          </a:xfrm>
        </p:grpSpPr>
        <p:sp>
          <p:nvSpPr>
            <p:cNvPr id="38" name="object 38"/>
            <p:cNvSpPr/>
            <p:nvPr/>
          </p:nvSpPr>
          <p:spPr>
            <a:xfrm>
              <a:off x="4721123" y="2447086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4">
                  <a:moveTo>
                    <a:pt x="0" y="0"/>
                  </a:moveTo>
                  <a:lnTo>
                    <a:pt x="0" y="5896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02523"/>
              <a:ext cx="1043940" cy="544830"/>
            </a:xfrm>
            <a:custGeom>
              <a:avLst/>
              <a:gdLst/>
              <a:ahLst/>
              <a:cxnLst/>
              <a:rect l="l" t="t" r="r" b="b"/>
              <a:pathLst>
                <a:path w="1043939" h="544830">
                  <a:moveTo>
                    <a:pt x="1043533" y="544563"/>
                  </a:moveTo>
                  <a:lnTo>
                    <a:pt x="0" y="5445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456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02523"/>
              <a:ext cx="1043940" cy="544830"/>
            </a:xfrm>
            <a:custGeom>
              <a:avLst/>
              <a:gdLst/>
              <a:ahLst/>
              <a:cxnLst/>
              <a:rect l="l" t="t" r="r" b="b"/>
              <a:pathLst>
                <a:path w="1043939" h="544830">
                  <a:moveTo>
                    <a:pt x="0" y="0"/>
                  </a:moveTo>
                  <a:lnTo>
                    <a:pt x="1043533" y="0"/>
                  </a:lnTo>
                  <a:lnTo>
                    <a:pt x="1043533" y="544563"/>
                  </a:lnTo>
                  <a:lnTo>
                    <a:pt x="0" y="5445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006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718766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12506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4044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22041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09956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51129"/>
              <a:ext cx="34925" cy="3474085"/>
            </a:xfrm>
            <a:custGeom>
              <a:avLst/>
              <a:gdLst/>
              <a:ahLst/>
              <a:cxnLst/>
              <a:rect l="l" t="t" r="r" b="b"/>
              <a:pathLst>
                <a:path w="34925" h="3474085">
                  <a:moveTo>
                    <a:pt x="0" y="3473843"/>
                  </a:moveTo>
                  <a:lnTo>
                    <a:pt x="34772" y="3473843"/>
                  </a:lnTo>
                </a:path>
                <a:path w="34925" h="3474085">
                  <a:moveTo>
                    <a:pt x="0" y="2605379"/>
                  </a:moveTo>
                  <a:lnTo>
                    <a:pt x="34772" y="2605379"/>
                  </a:lnTo>
                </a:path>
                <a:path w="34925" h="3474085">
                  <a:moveTo>
                    <a:pt x="0" y="1736915"/>
                  </a:moveTo>
                  <a:lnTo>
                    <a:pt x="34772" y="1736915"/>
                  </a:lnTo>
                </a:path>
                <a:path w="34925" h="3474085">
                  <a:moveTo>
                    <a:pt x="0" y="868451"/>
                  </a:moveTo>
                  <a:lnTo>
                    <a:pt x="34772" y="868451"/>
                  </a:lnTo>
                </a:path>
                <a:path w="34925" h="34740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480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2795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4110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5426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09514" y="0"/>
            <a:ext cx="21443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2-stearoyl-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017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01764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7934"/>
                </a:moveTo>
                <a:lnTo>
                  <a:pt x="18067" y="287934"/>
                </a:lnTo>
                <a:lnTo>
                  <a:pt x="18067" y="0"/>
                </a:lnTo>
                <a:lnTo>
                  <a:pt x="0" y="0"/>
                </a:lnTo>
                <a:lnTo>
                  <a:pt x="0" y="2879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37309"/>
            <a:ext cx="0" cy="360680"/>
          </a:xfrm>
          <a:custGeom>
            <a:avLst/>
            <a:gdLst/>
            <a:ahLst/>
            <a:cxnLst/>
            <a:rect l="l" t="t" r="r" b="b"/>
            <a:pathLst>
              <a:path h="360680">
                <a:moveTo>
                  <a:pt x="0" y="0"/>
                </a:moveTo>
                <a:lnTo>
                  <a:pt x="0" y="3602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975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7021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56409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5">
                <a:moveTo>
                  <a:pt x="0" y="0"/>
                </a:moveTo>
                <a:lnTo>
                  <a:pt x="0" y="10309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702142"/>
            <a:ext cx="18415" cy="66675"/>
          </a:xfrm>
          <a:custGeom>
            <a:avLst/>
            <a:gdLst/>
            <a:ahLst/>
            <a:cxnLst/>
            <a:rect l="l" t="t" r="r" b="b"/>
            <a:pathLst>
              <a:path w="18414" h="66675">
                <a:moveTo>
                  <a:pt x="0" y="66078"/>
                </a:moveTo>
                <a:lnTo>
                  <a:pt x="18067" y="66078"/>
                </a:lnTo>
                <a:lnTo>
                  <a:pt x="18067" y="0"/>
                </a:lnTo>
                <a:lnTo>
                  <a:pt x="0" y="0"/>
                </a:lnTo>
                <a:lnTo>
                  <a:pt x="0" y="66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595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340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51431"/>
            <a:ext cx="0" cy="572770"/>
          </a:xfrm>
          <a:custGeom>
            <a:avLst/>
            <a:gdLst/>
            <a:ahLst/>
            <a:cxnLst/>
            <a:rect l="l" t="t" r="r" b="b"/>
            <a:pathLst>
              <a:path h="572769">
                <a:moveTo>
                  <a:pt x="0" y="0"/>
                </a:moveTo>
                <a:lnTo>
                  <a:pt x="0" y="5726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34097"/>
            <a:ext cx="18415" cy="426720"/>
          </a:xfrm>
          <a:custGeom>
            <a:avLst/>
            <a:gdLst/>
            <a:ahLst/>
            <a:cxnLst/>
            <a:rect l="l" t="t" r="r" b="b"/>
            <a:pathLst>
              <a:path w="18414" h="426719">
                <a:moveTo>
                  <a:pt x="0" y="426135"/>
                </a:moveTo>
                <a:lnTo>
                  <a:pt x="18067" y="426135"/>
                </a:lnTo>
                <a:lnTo>
                  <a:pt x="18067" y="0"/>
                </a:lnTo>
                <a:lnTo>
                  <a:pt x="0" y="0"/>
                </a:lnTo>
                <a:lnTo>
                  <a:pt x="0" y="4261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241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37563"/>
            <a:ext cx="0" cy="78105"/>
          </a:xfrm>
          <a:custGeom>
            <a:avLst/>
            <a:gdLst/>
            <a:ahLst/>
            <a:cxnLst/>
            <a:rect l="l" t="t" r="r" b="b"/>
            <a:pathLst>
              <a:path h="78105">
                <a:moveTo>
                  <a:pt x="0" y="0"/>
                </a:moveTo>
                <a:lnTo>
                  <a:pt x="0" y="777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488950"/>
          </a:xfrm>
          <a:custGeom>
            <a:avLst/>
            <a:gdLst/>
            <a:ahLst/>
            <a:cxnLst/>
            <a:rect l="l" t="t" r="r" b="b"/>
            <a:pathLst>
              <a:path w="18414" h="488950">
                <a:moveTo>
                  <a:pt x="0" y="488492"/>
                </a:moveTo>
                <a:lnTo>
                  <a:pt x="18067" y="488492"/>
                </a:lnTo>
                <a:lnTo>
                  <a:pt x="18067" y="0"/>
                </a:lnTo>
                <a:lnTo>
                  <a:pt x="0" y="0"/>
                </a:lnTo>
                <a:lnTo>
                  <a:pt x="0" y="488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4153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601764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0"/>
                </a:moveTo>
                <a:lnTo>
                  <a:pt x="18067" y="0"/>
                </a:lnTo>
                <a:lnTo>
                  <a:pt x="18067" y="287934"/>
                </a:lnTo>
                <a:lnTo>
                  <a:pt x="0" y="2879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80664"/>
            <a:ext cx="1061720" cy="1116965"/>
            <a:chOff x="712034" y="880664"/>
            <a:chExt cx="1061720" cy="1116965"/>
          </a:xfrm>
        </p:grpSpPr>
        <p:sp>
          <p:nvSpPr>
            <p:cNvPr id="20" name="object 20"/>
            <p:cNvSpPr/>
            <p:nvPr/>
          </p:nvSpPr>
          <p:spPr>
            <a:xfrm>
              <a:off x="1242809" y="1637309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80">
                  <a:moveTo>
                    <a:pt x="0" y="0"/>
                  </a:moveTo>
                  <a:lnTo>
                    <a:pt x="0" y="3602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89698"/>
              <a:ext cx="1043940" cy="748030"/>
            </a:xfrm>
            <a:custGeom>
              <a:avLst/>
              <a:gdLst/>
              <a:ahLst/>
              <a:cxnLst/>
              <a:rect l="l" t="t" r="r" b="b"/>
              <a:pathLst>
                <a:path w="1043939" h="748030">
                  <a:moveTo>
                    <a:pt x="1043482" y="747610"/>
                  </a:moveTo>
                  <a:lnTo>
                    <a:pt x="0" y="7476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761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89698"/>
              <a:ext cx="1043940" cy="748030"/>
            </a:xfrm>
            <a:custGeom>
              <a:avLst/>
              <a:gdLst/>
              <a:ahLst/>
              <a:cxnLst/>
              <a:rect l="l" t="t" r="r" b="b"/>
              <a:pathLst>
                <a:path w="1043939" h="748030">
                  <a:moveTo>
                    <a:pt x="0" y="0"/>
                  </a:moveTo>
                  <a:lnTo>
                    <a:pt x="1043482" y="0"/>
                  </a:lnTo>
                  <a:lnTo>
                    <a:pt x="1043482" y="747610"/>
                  </a:lnTo>
                  <a:lnTo>
                    <a:pt x="0" y="7476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156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702142"/>
            <a:ext cx="18415" cy="66675"/>
          </a:xfrm>
          <a:custGeom>
            <a:avLst/>
            <a:gdLst/>
            <a:ahLst/>
            <a:cxnLst/>
            <a:rect l="l" t="t" r="r" b="b"/>
            <a:pathLst>
              <a:path w="18414" h="66675">
                <a:moveTo>
                  <a:pt x="0" y="0"/>
                </a:moveTo>
                <a:lnTo>
                  <a:pt x="18067" y="0"/>
                </a:lnTo>
                <a:lnTo>
                  <a:pt x="18067" y="66078"/>
                </a:lnTo>
                <a:lnTo>
                  <a:pt x="0" y="660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59187"/>
            <a:ext cx="1061720" cy="500380"/>
            <a:chOff x="1871455" y="1759187"/>
            <a:chExt cx="1061720" cy="500380"/>
          </a:xfrm>
        </p:grpSpPr>
        <p:sp>
          <p:nvSpPr>
            <p:cNvPr id="26" name="object 26"/>
            <p:cNvSpPr/>
            <p:nvPr/>
          </p:nvSpPr>
          <p:spPr>
            <a:xfrm>
              <a:off x="2402281" y="2156421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30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68220"/>
              <a:ext cx="1043940" cy="388620"/>
            </a:xfrm>
            <a:custGeom>
              <a:avLst/>
              <a:gdLst/>
              <a:ahLst/>
              <a:cxnLst/>
              <a:rect l="l" t="t" r="r" b="b"/>
              <a:pathLst>
                <a:path w="1043939" h="388619">
                  <a:moveTo>
                    <a:pt x="1043533" y="388188"/>
                  </a:moveTo>
                  <a:lnTo>
                    <a:pt x="0" y="3881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818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68220"/>
              <a:ext cx="1043940" cy="388620"/>
            </a:xfrm>
            <a:custGeom>
              <a:avLst/>
              <a:gdLst/>
              <a:ahLst/>
              <a:cxnLst/>
              <a:rect l="l" t="t" r="r" b="b"/>
              <a:pathLst>
                <a:path w="1043939" h="388619">
                  <a:moveTo>
                    <a:pt x="0" y="0"/>
                  </a:moveTo>
                  <a:lnTo>
                    <a:pt x="1043533" y="0"/>
                  </a:lnTo>
                  <a:lnTo>
                    <a:pt x="1043533" y="388188"/>
                  </a:lnTo>
                  <a:lnTo>
                    <a:pt x="0" y="3881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284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34097"/>
            <a:ext cx="18415" cy="426720"/>
          </a:xfrm>
          <a:custGeom>
            <a:avLst/>
            <a:gdLst/>
            <a:ahLst/>
            <a:cxnLst/>
            <a:rect l="l" t="t" r="r" b="b"/>
            <a:pathLst>
              <a:path w="18414" h="426719">
                <a:moveTo>
                  <a:pt x="0" y="0"/>
                </a:moveTo>
                <a:lnTo>
                  <a:pt x="18067" y="0"/>
                </a:lnTo>
                <a:lnTo>
                  <a:pt x="18067" y="426135"/>
                </a:lnTo>
                <a:lnTo>
                  <a:pt x="0" y="4261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51199"/>
            <a:ext cx="1061720" cy="1173480"/>
            <a:chOff x="3030927" y="1351199"/>
            <a:chExt cx="1061720" cy="1173480"/>
          </a:xfrm>
        </p:grpSpPr>
        <p:sp>
          <p:nvSpPr>
            <p:cNvPr id="32" name="object 32"/>
            <p:cNvSpPr/>
            <p:nvPr/>
          </p:nvSpPr>
          <p:spPr>
            <a:xfrm>
              <a:off x="3561702" y="1951431"/>
              <a:ext cx="0" cy="572770"/>
            </a:xfrm>
            <a:custGeom>
              <a:avLst/>
              <a:gdLst/>
              <a:ahLst/>
              <a:cxnLst/>
              <a:rect l="l" t="t" r="r" b="b"/>
              <a:pathLst>
                <a:path h="572769">
                  <a:moveTo>
                    <a:pt x="0" y="0"/>
                  </a:moveTo>
                  <a:lnTo>
                    <a:pt x="0" y="5726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60233"/>
              <a:ext cx="1043940" cy="591820"/>
            </a:xfrm>
            <a:custGeom>
              <a:avLst/>
              <a:gdLst/>
              <a:ahLst/>
              <a:cxnLst/>
              <a:rect l="l" t="t" r="r" b="b"/>
              <a:pathLst>
                <a:path w="1043939" h="591819">
                  <a:moveTo>
                    <a:pt x="1043482" y="591197"/>
                  </a:moveTo>
                  <a:lnTo>
                    <a:pt x="0" y="59119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119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60233"/>
              <a:ext cx="1043940" cy="591820"/>
            </a:xfrm>
            <a:custGeom>
              <a:avLst/>
              <a:gdLst/>
              <a:ahLst/>
              <a:cxnLst/>
              <a:rect l="l" t="t" r="r" b="b"/>
              <a:pathLst>
                <a:path w="1043939" h="591819">
                  <a:moveTo>
                    <a:pt x="0" y="0"/>
                  </a:moveTo>
                  <a:lnTo>
                    <a:pt x="1043482" y="0"/>
                  </a:lnTo>
                  <a:lnTo>
                    <a:pt x="1043482" y="591197"/>
                  </a:lnTo>
                  <a:lnTo>
                    <a:pt x="0" y="59119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306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488950"/>
          </a:xfrm>
          <a:custGeom>
            <a:avLst/>
            <a:gdLst/>
            <a:ahLst/>
            <a:cxnLst/>
            <a:rect l="l" t="t" r="r" b="b"/>
            <a:pathLst>
              <a:path w="18414" h="488950">
                <a:moveTo>
                  <a:pt x="0" y="0"/>
                </a:moveTo>
                <a:lnTo>
                  <a:pt x="18067" y="0"/>
                </a:lnTo>
                <a:lnTo>
                  <a:pt x="18067" y="488492"/>
                </a:lnTo>
                <a:lnTo>
                  <a:pt x="0" y="4884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77095"/>
            <a:ext cx="1061720" cy="438784"/>
            <a:chOff x="4190348" y="977095"/>
            <a:chExt cx="1061720" cy="438784"/>
          </a:xfrm>
        </p:grpSpPr>
        <p:sp>
          <p:nvSpPr>
            <p:cNvPr id="38" name="object 38"/>
            <p:cNvSpPr/>
            <p:nvPr/>
          </p:nvSpPr>
          <p:spPr>
            <a:xfrm>
              <a:off x="4721123" y="133756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7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86129"/>
              <a:ext cx="1043940" cy="351790"/>
            </a:xfrm>
            <a:custGeom>
              <a:avLst/>
              <a:gdLst/>
              <a:ahLst/>
              <a:cxnLst/>
              <a:rect l="l" t="t" r="r" b="b"/>
              <a:pathLst>
                <a:path w="1043939" h="351790">
                  <a:moveTo>
                    <a:pt x="1043533" y="351434"/>
                  </a:moveTo>
                  <a:lnTo>
                    <a:pt x="0" y="35143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143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86129"/>
              <a:ext cx="1043940" cy="351790"/>
            </a:xfrm>
            <a:custGeom>
              <a:avLst/>
              <a:gdLst/>
              <a:ahLst/>
              <a:cxnLst/>
              <a:rect l="l" t="t" r="r" b="b"/>
              <a:pathLst>
                <a:path w="1043939" h="351790">
                  <a:moveTo>
                    <a:pt x="0" y="0"/>
                  </a:moveTo>
                  <a:lnTo>
                    <a:pt x="1043533" y="0"/>
                  </a:lnTo>
                  <a:lnTo>
                    <a:pt x="1043533" y="351434"/>
                  </a:lnTo>
                  <a:lnTo>
                    <a:pt x="0" y="3514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253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901624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037687"/>
            <a:ext cx="74357" cy="7435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2688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8324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6264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12499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458467"/>
              <a:ext cx="34925" cy="2667000"/>
            </a:xfrm>
            <a:custGeom>
              <a:avLst/>
              <a:gdLst/>
              <a:ahLst/>
              <a:cxnLst/>
              <a:rect l="l" t="t" r="r" b="b"/>
              <a:pathLst>
                <a:path w="34925" h="2667000">
                  <a:moveTo>
                    <a:pt x="0" y="2666504"/>
                  </a:moveTo>
                  <a:lnTo>
                    <a:pt x="34772" y="2666504"/>
                  </a:lnTo>
                </a:path>
                <a:path w="34925" h="2667000">
                  <a:moveTo>
                    <a:pt x="0" y="1333245"/>
                  </a:moveTo>
                  <a:lnTo>
                    <a:pt x="34772" y="1333245"/>
                  </a:lnTo>
                </a:path>
                <a:path w="34925" h="26670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832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499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043360" y="0"/>
            <a:ext cx="18764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1-oleoyl-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947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94753"/>
            <a:ext cx="18415" cy="528320"/>
          </a:xfrm>
          <a:custGeom>
            <a:avLst/>
            <a:gdLst/>
            <a:ahLst/>
            <a:cxnLst/>
            <a:rect l="l" t="t" r="r" b="b"/>
            <a:pathLst>
              <a:path w="18415" h="528319">
                <a:moveTo>
                  <a:pt x="0" y="527900"/>
                </a:moveTo>
                <a:lnTo>
                  <a:pt x="18067" y="527900"/>
                </a:lnTo>
                <a:lnTo>
                  <a:pt x="18067" y="0"/>
                </a:lnTo>
                <a:lnTo>
                  <a:pt x="0" y="0"/>
                </a:lnTo>
                <a:lnTo>
                  <a:pt x="0" y="5279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88845"/>
            <a:ext cx="0" cy="708025"/>
          </a:xfrm>
          <a:custGeom>
            <a:avLst/>
            <a:gdLst/>
            <a:ahLst/>
            <a:cxnLst/>
            <a:rect l="l" t="t" r="r" b="b"/>
            <a:pathLst>
              <a:path h="708025">
                <a:moveTo>
                  <a:pt x="0" y="0"/>
                </a:moveTo>
                <a:lnTo>
                  <a:pt x="0" y="7075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964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303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930325"/>
            <a:ext cx="0" cy="481965"/>
          </a:xfrm>
          <a:custGeom>
            <a:avLst/>
            <a:gdLst/>
            <a:ahLst/>
            <a:cxnLst/>
            <a:rect l="l" t="t" r="r" b="b"/>
            <a:pathLst>
              <a:path h="481965">
                <a:moveTo>
                  <a:pt x="0" y="0"/>
                </a:moveTo>
                <a:lnTo>
                  <a:pt x="0" y="481456"/>
                </a:lnTo>
              </a:path>
            </a:pathLst>
          </a:custGeom>
          <a:ln w="46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19116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36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12019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1729587"/>
            <a:ext cx="0" cy="381635"/>
          </a:xfrm>
          <a:custGeom>
            <a:avLst/>
            <a:gdLst/>
            <a:ahLst/>
            <a:cxnLst/>
            <a:rect l="l" t="t" r="r" b="b"/>
            <a:pathLst>
              <a:path h="381635">
                <a:moveTo>
                  <a:pt x="0" y="0"/>
                </a:moveTo>
                <a:lnTo>
                  <a:pt x="0" y="3813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1201940"/>
            <a:ext cx="18415" cy="128270"/>
          </a:xfrm>
          <a:custGeom>
            <a:avLst/>
            <a:gdLst/>
            <a:ahLst/>
            <a:cxnLst/>
            <a:rect l="l" t="t" r="r" b="b"/>
            <a:pathLst>
              <a:path w="18414" h="128269">
                <a:moveTo>
                  <a:pt x="0" y="127888"/>
                </a:moveTo>
                <a:lnTo>
                  <a:pt x="18067" y="127888"/>
                </a:lnTo>
                <a:lnTo>
                  <a:pt x="18067" y="0"/>
                </a:lnTo>
                <a:lnTo>
                  <a:pt x="0" y="0"/>
                </a:lnTo>
                <a:lnTo>
                  <a:pt x="0" y="127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21109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9430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1844929"/>
            <a:ext cx="0" cy="171450"/>
          </a:xfrm>
          <a:custGeom>
            <a:avLst/>
            <a:gdLst/>
            <a:ahLst/>
            <a:cxnLst/>
            <a:rect l="l" t="t" r="r" b="b"/>
            <a:pathLst>
              <a:path h="171450">
                <a:moveTo>
                  <a:pt x="0" y="0"/>
                </a:moveTo>
                <a:lnTo>
                  <a:pt x="0" y="1710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943076"/>
            <a:ext cx="18415" cy="452120"/>
          </a:xfrm>
          <a:custGeom>
            <a:avLst/>
            <a:gdLst/>
            <a:ahLst/>
            <a:cxnLst/>
            <a:rect l="l" t="t" r="r" b="b"/>
            <a:pathLst>
              <a:path w="18414" h="452119">
                <a:moveTo>
                  <a:pt x="0" y="451993"/>
                </a:moveTo>
                <a:lnTo>
                  <a:pt x="18067" y="451993"/>
                </a:lnTo>
                <a:lnTo>
                  <a:pt x="18067" y="0"/>
                </a:lnTo>
                <a:lnTo>
                  <a:pt x="0" y="0"/>
                </a:lnTo>
                <a:lnTo>
                  <a:pt x="0" y="4519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20159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894753"/>
            <a:ext cx="18415" cy="528320"/>
          </a:xfrm>
          <a:custGeom>
            <a:avLst/>
            <a:gdLst/>
            <a:ahLst/>
            <a:cxnLst/>
            <a:rect l="l" t="t" r="r" b="b"/>
            <a:pathLst>
              <a:path w="18415" h="528319">
                <a:moveTo>
                  <a:pt x="0" y="0"/>
                </a:moveTo>
                <a:lnTo>
                  <a:pt x="18067" y="0"/>
                </a:lnTo>
                <a:lnTo>
                  <a:pt x="18067" y="527900"/>
                </a:lnTo>
                <a:lnTo>
                  <a:pt x="0" y="5279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413620"/>
            <a:ext cx="1061720" cy="1283335"/>
            <a:chOff x="712034" y="1413620"/>
            <a:chExt cx="1061720" cy="1283335"/>
          </a:xfrm>
        </p:grpSpPr>
        <p:sp>
          <p:nvSpPr>
            <p:cNvPr id="19" name="object 19"/>
            <p:cNvSpPr/>
            <p:nvPr/>
          </p:nvSpPr>
          <p:spPr>
            <a:xfrm>
              <a:off x="1242809" y="1988845"/>
              <a:ext cx="0" cy="708025"/>
            </a:xfrm>
            <a:custGeom>
              <a:avLst/>
              <a:gdLst/>
              <a:ahLst/>
              <a:cxnLst/>
              <a:rect l="l" t="t" r="r" b="b"/>
              <a:pathLst>
                <a:path h="708025">
                  <a:moveTo>
                    <a:pt x="0" y="0"/>
                  </a:moveTo>
                  <a:lnTo>
                    <a:pt x="0" y="7075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422653"/>
              <a:ext cx="1043940" cy="566420"/>
            </a:xfrm>
            <a:custGeom>
              <a:avLst/>
              <a:gdLst/>
              <a:ahLst/>
              <a:cxnLst/>
              <a:rect l="l" t="t" r="r" b="b"/>
              <a:pathLst>
                <a:path w="1043939" h="566419">
                  <a:moveTo>
                    <a:pt x="1043482" y="566191"/>
                  </a:moveTo>
                  <a:lnTo>
                    <a:pt x="0" y="56619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619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22653"/>
              <a:ext cx="1043940" cy="566420"/>
            </a:xfrm>
            <a:custGeom>
              <a:avLst/>
              <a:gdLst/>
              <a:ahLst/>
              <a:cxnLst/>
              <a:rect l="l" t="t" r="r" b="b"/>
              <a:pathLst>
                <a:path w="1043939" h="566419">
                  <a:moveTo>
                    <a:pt x="0" y="0"/>
                  </a:moveTo>
                  <a:lnTo>
                    <a:pt x="1043482" y="0"/>
                  </a:lnTo>
                  <a:lnTo>
                    <a:pt x="1043482" y="566191"/>
                  </a:lnTo>
                  <a:lnTo>
                    <a:pt x="0" y="56619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378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930325"/>
            <a:ext cx="0" cy="481965"/>
          </a:xfrm>
          <a:custGeom>
            <a:avLst/>
            <a:gdLst/>
            <a:ahLst/>
            <a:cxnLst/>
            <a:rect l="l" t="t" r="r" b="b"/>
            <a:pathLst>
              <a:path h="481965">
                <a:moveTo>
                  <a:pt x="0" y="48145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402749"/>
            <a:ext cx="1061720" cy="511175"/>
            <a:chOff x="1871455" y="1402749"/>
            <a:chExt cx="1061720" cy="511175"/>
          </a:xfrm>
        </p:grpSpPr>
        <p:sp>
          <p:nvSpPr>
            <p:cNvPr id="25" name="object 25"/>
            <p:cNvSpPr/>
            <p:nvPr/>
          </p:nvSpPr>
          <p:spPr>
            <a:xfrm>
              <a:off x="2402281" y="19048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6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411782"/>
              <a:ext cx="1043940" cy="493395"/>
            </a:xfrm>
            <a:custGeom>
              <a:avLst/>
              <a:gdLst/>
              <a:ahLst/>
              <a:cxnLst/>
              <a:rect l="l" t="t" r="r" b="b"/>
              <a:pathLst>
                <a:path w="1043939" h="493394">
                  <a:moveTo>
                    <a:pt x="1043533" y="493064"/>
                  </a:moveTo>
                  <a:lnTo>
                    <a:pt x="0" y="4930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9306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11782"/>
              <a:ext cx="1043940" cy="493395"/>
            </a:xfrm>
            <a:custGeom>
              <a:avLst/>
              <a:gdLst/>
              <a:ahLst/>
              <a:cxnLst/>
              <a:rect l="l" t="t" r="r" b="b"/>
              <a:pathLst>
                <a:path w="1043939" h="493394">
                  <a:moveTo>
                    <a:pt x="0" y="0"/>
                  </a:moveTo>
                  <a:lnTo>
                    <a:pt x="1043533" y="0"/>
                  </a:lnTo>
                  <a:lnTo>
                    <a:pt x="1043533" y="493064"/>
                  </a:lnTo>
                  <a:lnTo>
                    <a:pt x="0" y="4930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155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201940"/>
            <a:ext cx="18415" cy="128270"/>
          </a:xfrm>
          <a:custGeom>
            <a:avLst/>
            <a:gdLst/>
            <a:ahLst/>
            <a:cxnLst/>
            <a:rect l="l" t="t" r="r" b="b"/>
            <a:pathLst>
              <a:path w="18414" h="128269">
                <a:moveTo>
                  <a:pt x="0" y="0"/>
                </a:moveTo>
                <a:lnTo>
                  <a:pt x="18067" y="0"/>
                </a:lnTo>
                <a:lnTo>
                  <a:pt x="18067" y="127888"/>
                </a:lnTo>
                <a:lnTo>
                  <a:pt x="0" y="1278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320795"/>
            <a:ext cx="1061720" cy="790575"/>
            <a:chOff x="3030927" y="1320795"/>
            <a:chExt cx="1061720" cy="790575"/>
          </a:xfrm>
        </p:grpSpPr>
        <p:sp>
          <p:nvSpPr>
            <p:cNvPr id="31" name="object 31"/>
            <p:cNvSpPr/>
            <p:nvPr/>
          </p:nvSpPr>
          <p:spPr>
            <a:xfrm>
              <a:off x="3561702" y="1729587"/>
              <a:ext cx="0" cy="381635"/>
            </a:xfrm>
            <a:custGeom>
              <a:avLst/>
              <a:gdLst/>
              <a:ahLst/>
              <a:cxnLst/>
              <a:rect l="l" t="t" r="r" b="b"/>
              <a:pathLst>
                <a:path h="381635">
                  <a:moveTo>
                    <a:pt x="0" y="0"/>
                  </a:moveTo>
                  <a:lnTo>
                    <a:pt x="0" y="3813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329829"/>
              <a:ext cx="1043940" cy="400050"/>
            </a:xfrm>
            <a:custGeom>
              <a:avLst/>
              <a:gdLst/>
              <a:ahLst/>
              <a:cxnLst/>
              <a:rect l="l" t="t" r="r" b="b"/>
              <a:pathLst>
                <a:path w="1043939" h="400050">
                  <a:moveTo>
                    <a:pt x="1043482" y="399757"/>
                  </a:moveTo>
                  <a:lnTo>
                    <a:pt x="0" y="3997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9975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29829"/>
              <a:ext cx="1043940" cy="400050"/>
            </a:xfrm>
            <a:custGeom>
              <a:avLst/>
              <a:gdLst/>
              <a:ahLst/>
              <a:cxnLst/>
              <a:rect l="l" t="t" r="r" b="b"/>
              <a:pathLst>
                <a:path w="1043939" h="400050">
                  <a:moveTo>
                    <a:pt x="0" y="0"/>
                  </a:moveTo>
                  <a:lnTo>
                    <a:pt x="1043482" y="0"/>
                  </a:lnTo>
                  <a:lnTo>
                    <a:pt x="1043482" y="399757"/>
                  </a:lnTo>
                  <a:lnTo>
                    <a:pt x="0" y="3997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157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943076"/>
            <a:ext cx="18415" cy="452120"/>
          </a:xfrm>
          <a:custGeom>
            <a:avLst/>
            <a:gdLst/>
            <a:ahLst/>
            <a:cxnLst/>
            <a:rect l="l" t="t" r="r" b="b"/>
            <a:pathLst>
              <a:path w="18414" h="452119">
                <a:moveTo>
                  <a:pt x="0" y="0"/>
                </a:moveTo>
                <a:lnTo>
                  <a:pt x="18067" y="0"/>
                </a:lnTo>
                <a:lnTo>
                  <a:pt x="18067" y="451993"/>
                </a:lnTo>
                <a:lnTo>
                  <a:pt x="0" y="4519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386035"/>
            <a:ext cx="1061720" cy="630555"/>
            <a:chOff x="4190348" y="1386035"/>
            <a:chExt cx="1061720" cy="630555"/>
          </a:xfrm>
        </p:grpSpPr>
        <p:sp>
          <p:nvSpPr>
            <p:cNvPr id="37" name="object 37"/>
            <p:cNvSpPr/>
            <p:nvPr/>
          </p:nvSpPr>
          <p:spPr>
            <a:xfrm>
              <a:off x="4721123" y="1844929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0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395069"/>
              <a:ext cx="1043940" cy="450215"/>
            </a:xfrm>
            <a:custGeom>
              <a:avLst/>
              <a:gdLst/>
              <a:ahLst/>
              <a:cxnLst/>
              <a:rect l="l" t="t" r="r" b="b"/>
              <a:pathLst>
                <a:path w="1043939" h="450214">
                  <a:moveTo>
                    <a:pt x="1043533" y="449859"/>
                  </a:moveTo>
                  <a:lnTo>
                    <a:pt x="0" y="44985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985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95069"/>
              <a:ext cx="1043940" cy="450215"/>
            </a:xfrm>
            <a:custGeom>
              <a:avLst/>
              <a:gdLst/>
              <a:ahLst/>
              <a:cxnLst/>
              <a:rect l="l" t="t" r="r" b="b"/>
              <a:pathLst>
                <a:path w="1043939" h="450214">
                  <a:moveTo>
                    <a:pt x="0" y="0"/>
                  </a:moveTo>
                  <a:lnTo>
                    <a:pt x="1043533" y="0"/>
                  </a:lnTo>
                  <a:lnTo>
                    <a:pt x="1043533" y="449859"/>
                  </a:lnTo>
                  <a:lnTo>
                    <a:pt x="0" y="4498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170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930205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7357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5574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4201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7414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31863"/>
              <a:ext cx="34925" cy="3593465"/>
            </a:xfrm>
            <a:custGeom>
              <a:avLst/>
              <a:gdLst/>
              <a:ahLst/>
              <a:cxnLst/>
              <a:rect l="l" t="t" r="r" b="b"/>
              <a:pathLst>
                <a:path w="34925" h="3593465">
                  <a:moveTo>
                    <a:pt x="0" y="3593109"/>
                  </a:moveTo>
                  <a:lnTo>
                    <a:pt x="34772" y="3593109"/>
                  </a:lnTo>
                </a:path>
                <a:path w="34925" h="3593465">
                  <a:moveTo>
                    <a:pt x="0" y="2395435"/>
                  </a:moveTo>
                  <a:lnTo>
                    <a:pt x="34772" y="2395435"/>
                  </a:lnTo>
                </a:path>
                <a:path w="34925" h="3593465">
                  <a:moveTo>
                    <a:pt x="0" y="1197724"/>
                  </a:moveTo>
                  <a:lnTo>
                    <a:pt x="34772" y="1197724"/>
                  </a:lnTo>
                </a:path>
                <a:path w="34925" h="35934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187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73850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210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4233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97806" y="0"/>
            <a:ext cx="21672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1-linoleoyl-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870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87093"/>
            <a:ext cx="18415" cy="381000"/>
          </a:xfrm>
          <a:custGeom>
            <a:avLst/>
            <a:gdLst/>
            <a:ahLst/>
            <a:cxnLst/>
            <a:rect l="l" t="t" r="r" b="b"/>
            <a:pathLst>
              <a:path w="18415" h="381000">
                <a:moveTo>
                  <a:pt x="0" y="380949"/>
                </a:moveTo>
                <a:lnTo>
                  <a:pt x="18067" y="380949"/>
                </a:lnTo>
                <a:lnTo>
                  <a:pt x="18067" y="0"/>
                </a:lnTo>
                <a:lnTo>
                  <a:pt x="0" y="0"/>
                </a:lnTo>
                <a:lnTo>
                  <a:pt x="0" y="3809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47074"/>
            <a:ext cx="0" cy="220345"/>
          </a:xfrm>
          <a:custGeom>
            <a:avLst/>
            <a:gdLst/>
            <a:ahLst/>
            <a:cxnLst/>
            <a:rect l="l" t="t" r="r" b="b"/>
            <a:pathLst>
              <a:path h="220344">
                <a:moveTo>
                  <a:pt x="0" y="0"/>
                </a:moveTo>
                <a:lnTo>
                  <a:pt x="0" y="21986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669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935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95295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8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93518"/>
            <a:ext cx="18415" cy="139065"/>
          </a:xfrm>
          <a:custGeom>
            <a:avLst/>
            <a:gdLst/>
            <a:ahLst/>
            <a:cxnLst/>
            <a:rect l="l" t="t" r="r" b="b"/>
            <a:pathLst>
              <a:path w="18414" h="139064">
                <a:moveTo>
                  <a:pt x="0" y="138506"/>
                </a:moveTo>
                <a:lnTo>
                  <a:pt x="18067" y="138506"/>
                </a:lnTo>
                <a:lnTo>
                  <a:pt x="18067" y="0"/>
                </a:lnTo>
                <a:lnTo>
                  <a:pt x="0" y="0"/>
                </a:lnTo>
                <a:lnTo>
                  <a:pt x="0" y="138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031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259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38945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6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025904"/>
            <a:ext cx="18415" cy="364490"/>
          </a:xfrm>
          <a:custGeom>
            <a:avLst/>
            <a:gdLst/>
            <a:ahLst/>
            <a:cxnLst/>
            <a:rect l="l" t="t" r="r" b="b"/>
            <a:pathLst>
              <a:path w="18414" h="364489">
                <a:moveTo>
                  <a:pt x="0" y="364223"/>
                </a:moveTo>
                <a:lnTo>
                  <a:pt x="18067" y="364223"/>
                </a:lnTo>
                <a:lnTo>
                  <a:pt x="18067" y="0"/>
                </a:lnTo>
                <a:lnTo>
                  <a:pt x="0" y="0"/>
                </a:lnTo>
                <a:lnTo>
                  <a:pt x="0" y="3642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895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967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21242"/>
            <a:ext cx="0" cy="423545"/>
          </a:xfrm>
          <a:custGeom>
            <a:avLst/>
            <a:gdLst/>
            <a:ahLst/>
            <a:cxnLst/>
            <a:rect l="l" t="t" r="r" b="b"/>
            <a:pathLst>
              <a:path h="423544">
                <a:moveTo>
                  <a:pt x="0" y="0"/>
                </a:moveTo>
                <a:lnTo>
                  <a:pt x="0" y="4234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96707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4" h="289560">
                <a:moveTo>
                  <a:pt x="0" y="289267"/>
                </a:moveTo>
                <a:lnTo>
                  <a:pt x="18067" y="289267"/>
                </a:lnTo>
                <a:lnTo>
                  <a:pt x="18067" y="0"/>
                </a:lnTo>
                <a:lnTo>
                  <a:pt x="0" y="0"/>
                </a:lnTo>
                <a:lnTo>
                  <a:pt x="0" y="2892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5446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87093"/>
            <a:ext cx="18415" cy="381000"/>
          </a:xfrm>
          <a:custGeom>
            <a:avLst/>
            <a:gdLst/>
            <a:ahLst/>
            <a:cxnLst/>
            <a:rect l="l" t="t" r="r" b="b"/>
            <a:pathLst>
              <a:path w="18415" h="381000">
                <a:moveTo>
                  <a:pt x="0" y="0"/>
                </a:moveTo>
                <a:lnTo>
                  <a:pt x="18067" y="0"/>
                </a:lnTo>
                <a:lnTo>
                  <a:pt x="18067" y="380949"/>
                </a:lnTo>
                <a:lnTo>
                  <a:pt x="0" y="3809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59009"/>
            <a:ext cx="1061720" cy="708025"/>
            <a:chOff x="712034" y="1859009"/>
            <a:chExt cx="1061720" cy="708025"/>
          </a:xfrm>
        </p:grpSpPr>
        <p:sp>
          <p:nvSpPr>
            <p:cNvPr id="20" name="object 20"/>
            <p:cNvSpPr/>
            <p:nvPr/>
          </p:nvSpPr>
          <p:spPr>
            <a:xfrm>
              <a:off x="1242809" y="2347074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4">
                  <a:moveTo>
                    <a:pt x="0" y="0"/>
                  </a:moveTo>
                  <a:lnTo>
                    <a:pt x="0" y="21986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68042"/>
              <a:ext cx="1043940" cy="479425"/>
            </a:xfrm>
            <a:custGeom>
              <a:avLst/>
              <a:gdLst/>
              <a:ahLst/>
              <a:cxnLst/>
              <a:rect l="l" t="t" r="r" b="b"/>
              <a:pathLst>
                <a:path w="1043939" h="479425">
                  <a:moveTo>
                    <a:pt x="1043482" y="479031"/>
                  </a:moveTo>
                  <a:lnTo>
                    <a:pt x="0" y="47903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903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68042"/>
              <a:ext cx="1043940" cy="479425"/>
            </a:xfrm>
            <a:custGeom>
              <a:avLst/>
              <a:gdLst/>
              <a:ahLst/>
              <a:cxnLst/>
              <a:rect l="l" t="t" r="r" b="b"/>
              <a:pathLst>
                <a:path w="1043939" h="479425">
                  <a:moveTo>
                    <a:pt x="0" y="0"/>
                  </a:moveTo>
                  <a:lnTo>
                    <a:pt x="1043482" y="0"/>
                  </a:lnTo>
                  <a:lnTo>
                    <a:pt x="1043482" y="479031"/>
                  </a:lnTo>
                  <a:lnTo>
                    <a:pt x="0" y="4790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138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93518"/>
            <a:ext cx="18415" cy="139065"/>
          </a:xfrm>
          <a:custGeom>
            <a:avLst/>
            <a:gdLst/>
            <a:ahLst/>
            <a:cxnLst/>
            <a:rect l="l" t="t" r="r" b="b"/>
            <a:pathLst>
              <a:path w="18414" h="139064">
                <a:moveTo>
                  <a:pt x="0" y="0"/>
                </a:moveTo>
                <a:lnTo>
                  <a:pt x="18067" y="0"/>
                </a:lnTo>
                <a:lnTo>
                  <a:pt x="18067" y="138506"/>
                </a:lnTo>
                <a:lnTo>
                  <a:pt x="0" y="1385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222991"/>
            <a:ext cx="1061720" cy="680720"/>
            <a:chOff x="1871455" y="2222991"/>
            <a:chExt cx="1061720" cy="680720"/>
          </a:xfrm>
        </p:grpSpPr>
        <p:sp>
          <p:nvSpPr>
            <p:cNvPr id="26" name="object 26"/>
            <p:cNvSpPr/>
            <p:nvPr/>
          </p:nvSpPr>
          <p:spPr>
            <a:xfrm>
              <a:off x="2402281" y="279529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8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32025"/>
              <a:ext cx="1043940" cy="563880"/>
            </a:xfrm>
            <a:custGeom>
              <a:avLst/>
              <a:gdLst/>
              <a:ahLst/>
              <a:cxnLst/>
              <a:rect l="l" t="t" r="r" b="b"/>
              <a:pathLst>
                <a:path w="1043939" h="563880">
                  <a:moveTo>
                    <a:pt x="1043533" y="563270"/>
                  </a:moveTo>
                  <a:lnTo>
                    <a:pt x="0" y="56327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327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232025"/>
              <a:ext cx="1043940" cy="563880"/>
            </a:xfrm>
            <a:custGeom>
              <a:avLst/>
              <a:gdLst/>
              <a:ahLst/>
              <a:cxnLst/>
              <a:rect l="l" t="t" r="r" b="b"/>
              <a:pathLst>
                <a:path w="1043939" h="563880">
                  <a:moveTo>
                    <a:pt x="0" y="0"/>
                  </a:moveTo>
                  <a:lnTo>
                    <a:pt x="1043533" y="0"/>
                  </a:lnTo>
                  <a:lnTo>
                    <a:pt x="1043533" y="563270"/>
                  </a:lnTo>
                  <a:lnTo>
                    <a:pt x="0" y="5632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4751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025904"/>
            <a:ext cx="18415" cy="364490"/>
          </a:xfrm>
          <a:custGeom>
            <a:avLst/>
            <a:gdLst/>
            <a:ahLst/>
            <a:cxnLst/>
            <a:rect l="l" t="t" r="r" b="b"/>
            <a:pathLst>
              <a:path w="18414" h="364489">
                <a:moveTo>
                  <a:pt x="0" y="0"/>
                </a:moveTo>
                <a:lnTo>
                  <a:pt x="18067" y="0"/>
                </a:lnTo>
                <a:lnTo>
                  <a:pt x="18067" y="364223"/>
                </a:lnTo>
                <a:lnTo>
                  <a:pt x="0" y="3642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381093"/>
            <a:ext cx="1061720" cy="508634"/>
            <a:chOff x="3030927" y="2381093"/>
            <a:chExt cx="1061720" cy="508634"/>
          </a:xfrm>
        </p:grpSpPr>
        <p:sp>
          <p:nvSpPr>
            <p:cNvPr id="32" name="object 32"/>
            <p:cNvSpPr/>
            <p:nvPr/>
          </p:nvSpPr>
          <p:spPr>
            <a:xfrm>
              <a:off x="3561702" y="2838945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6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90127"/>
              <a:ext cx="1043940" cy="448945"/>
            </a:xfrm>
            <a:custGeom>
              <a:avLst/>
              <a:gdLst/>
              <a:ahLst/>
              <a:cxnLst/>
              <a:rect l="l" t="t" r="r" b="b"/>
              <a:pathLst>
                <a:path w="1043939" h="448944">
                  <a:moveTo>
                    <a:pt x="1043482" y="448818"/>
                  </a:moveTo>
                  <a:lnTo>
                    <a:pt x="0" y="44881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881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90127"/>
              <a:ext cx="1043940" cy="448945"/>
            </a:xfrm>
            <a:custGeom>
              <a:avLst/>
              <a:gdLst/>
              <a:ahLst/>
              <a:cxnLst/>
              <a:rect l="l" t="t" r="r" b="b"/>
              <a:pathLst>
                <a:path w="1043939" h="448944">
                  <a:moveTo>
                    <a:pt x="0" y="0"/>
                  </a:moveTo>
                  <a:lnTo>
                    <a:pt x="1043482" y="0"/>
                  </a:lnTo>
                  <a:lnTo>
                    <a:pt x="1043482" y="448818"/>
                  </a:lnTo>
                  <a:lnTo>
                    <a:pt x="0" y="4488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6579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96707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4" h="289560">
                <a:moveTo>
                  <a:pt x="0" y="0"/>
                </a:moveTo>
                <a:lnTo>
                  <a:pt x="18067" y="0"/>
                </a:lnTo>
                <a:lnTo>
                  <a:pt x="18067" y="289267"/>
                </a:lnTo>
                <a:lnTo>
                  <a:pt x="0" y="2892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76942"/>
            <a:ext cx="1061720" cy="868044"/>
            <a:chOff x="4190348" y="1676942"/>
            <a:chExt cx="1061720" cy="868044"/>
          </a:xfrm>
        </p:grpSpPr>
        <p:sp>
          <p:nvSpPr>
            <p:cNvPr id="38" name="object 38"/>
            <p:cNvSpPr/>
            <p:nvPr/>
          </p:nvSpPr>
          <p:spPr>
            <a:xfrm>
              <a:off x="4721123" y="2121242"/>
              <a:ext cx="0" cy="423545"/>
            </a:xfrm>
            <a:custGeom>
              <a:avLst/>
              <a:gdLst/>
              <a:ahLst/>
              <a:cxnLst/>
              <a:rect l="l" t="t" r="r" b="b"/>
              <a:pathLst>
                <a:path h="423544">
                  <a:moveTo>
                    <a:pt x="0" y="0"/>
                  </a:moveTo>
                  <a:lnTo>
                    <a:pt x="0" y="4234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85975"/>
              <a:ext cx="1043940" cy="435609"/>
            </a:xfrm>
            <a:custGeom>
              <a:avLst/>
              <a:gdLst/>
              <a:ahLst/>
              <a:cxnLst/>
              <a:rect l="l" t="t" r="r" b="b"/>
              <a:pathLst>
                <a:path w="1043939" h="435610">
                  <a:moveTo>
                    <a:pt x="1043533" y="435267"/>
                  </a:moveTo>
                  <a:lnTo>
                    <a:pt x="0" y="4352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526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85975"/>
              <a:ext cx="1043940" cy="435609"/>
            </a:xfrm>
            <a:custGeom>
              <a:avLst/>
              <a:gdLst/>
              <a:ahLst/>
              <a:cxnLst/>
              <a:rect l="l" t="t" r="r" b="b"/>
              <a:pathLst>
                <a:path w="1043939" h="435610">
                  <a:moveTo>
                    <a:pt x="0" y="0"/>
                  </a:moveTo>
                  <a:lnTo>
                    <a:pt x="1043533" y="0"/>
                  </a:lnTo>
                  <a:lnTo>
                    <a:pt x="1043533" y="435267"/>
                  </a:lnTo>
                  <a:lnTo>
                    <a:pt x="0" y="4352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012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423172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644357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9206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4696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45471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177135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423214"/>
              <a:ext cx="34925" cy="3702050"/>
            </a:xfrm>
            <a:custGeom>
              <a:avLst/>
              <a:gdLst/>
              <a:ahLst/>
              <a:cxnLst/>
              <a:rect l="l" t="t" r="r" b="b"/>
              <a:pathLst>
                <a:path w="34925" h="3702050">
                  <a:moveTo>
                    <a:pt x="0" y="3701757"/>
                  </a:moveTo>
                  <a:lnTo>
                    <a:pt x="34772" y="3701757"/>
                  </a:lnTo>
                </a:path>
                <a:path w="34925" h="3702050">
                  <a:moveTo>
                    <a:pt x="0" y="2776347"/>
                  </a:moveTo>
                  <a:lnTo>
                    <a:pt x="34772" y="2776347"/>
                  </a:lnTo>
                </a:path>
                <a:path w="34925" h="3702050">
                  <a:moveTo>
                    <a:pt x="0" y="1850872"/>
                  </a:moveTo>
                  <a:lnTo>
                    <a:pt x="34772" y="1850872"/>
                  </a:lnTo>
                </a:path>
                <a:path w="34925" h="3702050">
                  <a:moveTo>
                    <a:pt x="0" y="925461"/>
                  </a:moveTo>
                  <a:lnTo>
                    <a:pt x="34772" y="925461"/>
                  </a:lnTo>
                </a:path>
                <a:path w="34925" h="37020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0910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200400" y="4324542"/>
            <a:ext cx="8835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1655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2401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3147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565721" y="0"/>
            <a:ext cx="28314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1-arachidonoyl-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6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(20:4n6)*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111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11160"/>
            <a:ext cx="18415" cy="711200"/>
          </a:xfrm>
          <a:custGeom>
            <a:avLst/>
            <a:gdLst/>
            <a:ahLst/>
            <a:cxnLst/>
            <a:rect l="l" t="t" r="r" b="b"/>
            <a:pathLst>
              <a:path w="18415" h="711200">
                <a:moveTo>
                  <a:pt x="0" y="711047"/>
                </a:moveTo>
                <a:lnTo>
                  <a:pt x="18067" y="711047"/>
                </a:lnTo>
                <a:lnTo>
                  <a:pt x="18067" y="0"/>
                </a:lnTo>
                <a:lnTo>
                  <a:pt x="0" y="0"/>
                </a:lnTo>
                <a:lnTo>
                  <a:pt x="0" y="711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73082"/>
            <a:ext cx="0" cy="340995"/>
          </a:xfrm>
          <a:custGeom>
            <a:avLst/>
            <a:gdLst/>
            <a:ahLst/>
            <a:cxnLst/>
            <a:rect l="l" t="t" r="r" b="b"/>
            <a:pathLst>
              <a:path h="340995">
                <a:moveTo>
                  <a:pt x="0" y="0"/>
                </a:moveTo>
                <a:lnTo>
                  <a:pt x="0" y="34072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138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464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75876"/>
            <a:ext cx="0" cy="308610"/>
          </a:xfrm>
          <a:custGeom>
            <a:avLst/>
            <a:gdLst/>
            <a:ahLst/>
            <a:cxnLst/>
            <a:rect l="l" t="t" r="r" b="b"/>
            <a:pathLst>
              <a:path h="308610">
                <a:moveTo>
                  <a:pt x="0" y="0"/>
                </a:moveTo>
                <a:lnTo>
                  <a:pt x="0" y="3081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46465"/>
            <a:ext cx="18415" cy="349885"/>
          </a:xfrm>
          <a:custGeom>
            <a:avLst/>
            <a:gdLst/>
            <a:ahLst/>
            <a:cxnLst/>
            <a:rect l="l" t="t" r="r" b="b"/>
            <a:pathLst>
              <a:path w="18414" h="349885">
                <a:moveTo>
                  <a:pt x="0" y="349542"/>
                </a:moveTo>
                <a:lnTo>
                  <a:pt x="18067" y="349542"/>
                </a:lnTo>
                <a:lnTo>
                  <a:pt x="18067" y="0"/>
                </a:lnTo>
                <a:lnTo>
                  <a:pt x="0" y="0"/>
                </a:lnTo>
                <a:lnTo>
                  <a:pt x="0" y="3495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840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978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023692"/>
            <a:ext cx="0" cy="173990"/>
          </a:xfrm>
          <a:custGeom>
            <a:avLst/>
            <a:gdLst/>
            <a:ahLst/>
            <a:cxnLst/>
            <a:rect l="l" t="t" r="r" b="b"/>
            <a:pathLst>
              <a:path h="173989">
                <a:moveTo>
                  <a:pt x="0" y="0"/>
                </a:moveTo>
                <a:lnTo>
                  <a:pt x="0" y="1736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97826"/>
            <a:ext cx="18415" cy="476250"/>
          </a:xfrm>
          <a:custGeom>
            <a:avLst/>
            <a:gdLst/>
            <a:ahLst/>
            <a:cxnLst/>
            <a:rect l="l" t="t" r="r" b="b"/>
            <a:pathLst>
              <a:path w="18414" h="476250">
                <a:moveTo>
                  <a:pt x="0" y="475957"/>
                </a:moveTo>
                <a:lnTo>
                  <a:pt x="18067" y="475957"/>
                </a:lnTo>
                <a:lnTo>
                  <a:pt x="18067" y="0"/>
                </a:lnTo>
                <a:lnTo>
                  <a:pt x="0" y="0"/>
                </a:lnTo>
                <a:lnTo>
                  <a:pt x="0" y="475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973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562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33204"/>
            <a:ext cx="0" cy="569595"/>
          </a:xfrm>
          <a:custGeom>
            <a:avLst/>
            <a:gdLst/>
            <a:ahLst/>
            <a:cxnLst/>
            <a:rect l="l" t="t" r="r" b="b"/>
            <a:pathLst>
              <a:path h="569595">
                <a:moveTo>
                  <a:pt x="0" y="0"/>
                </a:moveTo>
                <a:lnTo>
                  <a:pt x="0" y="5690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56271"/>
            <a:ext cx="18415" cy="1109345"/>
          </a:xfrm>
          <a:custGeom>
            <a:avLst/>
            <a:gdLst/>
            <a:ahLst/>
            <a:cxnLst/>
            <a:rect l="l" t="t" r="r" b="b"/>
            <a:pathLst>
              <a:path w="18414" h="1109345">
                <a:moveTo>
                  <a:pt x="0" y="1109268"/>
                </a:moveTo>
                <a:lnTo>
                  <a:pt x="18067" y="1109268"/>
                </a:lnTo>
                <a:lnTo>
                  <a:pt x="18067" y="0"/>
                </a:lnTo>
                <a:lnTo>
                  <a:pt x="0" y="0"/>
                </a:lnTo>
                <a:lnTo>
                  <a:pt x="0" y="1109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022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11160"/>
            <a:ext cx="18415" cy="711200"/>
          </a:xfrm>
          <a:custGeom>
            <a:avLst/>
            <a:gdLst/>
            <a:ahLst/>
            <a:cxnLst/>
            <a:rect l="l" t="t" r="r" b="b"/>
            <a:pathLst>
              <a:path w="18415" h="711200">
                <a:moveTo>
                  <a:pt x="0" y="0"/>
                </a:moveTo>
                <a:lnTo>
                  <a:pt x="18067" y="0"/>
                </a:lnTo>
                <a:lnTo>
                  <a:pt x="18067" y="711047"/>
                </a:lnTo>
                <a:lnTo>
                  <a:pt x="0" y="7110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13174"/>
            <a:ext cx="1061720" cy="1400810"/>
            <a:chOff x="712034" y="1913174"/>
            <a:chExt cx="1061720" cy="1400810"/>
          </a:xfrm>
        </p:grpSpPr>
        <p:sp>
          <p:nvSpPr>
            <p:cNvPr id="20" name="object 20"/>
            <p:cNvSpPr/>
            <p:nvPr/>
          </p:nvSpPr>
          <p:spPr>
            <a:xfrm>
              <a:off x="1242809" y="2973095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h="340995">
                  <a:moveTo>
                    <a:pt x="0" y="0"/>
                  </a:moveTo>
                  <a:lnTo>
                    <a:pt x="0" y="3407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22208"/>
              <a:ext cx="1043940" cy="1050925"/>
            </a:xfrm>
            <a:custGeom>
              <a:avLst/>
              <a:gdLst/>
              <a:ahLst/>
              <a:cxnLst/>
              <a:rect l="l" t="t" r="r" b="b"/>
              <a:pathLst>
                <a:path w="1043939" h="1050925">
                  <a:moveTo>
                    <a:pt x="1043482" y="1050874"/>
                  </a:moveTo>
                  <a:lnTo>
                    <a:pt x="0" y="105087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5087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22208"/>
              <a:ext cx="1043940" cy="1050925"/>
            </a:xfrm>
            <a:custGeom>
              <a:avLst/>
              <a:gdLst/>
              <a:ahLst/>
              <a:cxnLst/>
              <a:rect l="l" t="t" r="r" b="b"/>
              <a:pathLst>
                <a:path w="1043939" h="1050925">
                  <a:moveTo>
                    <a:pt x="0" y="0"/>
                  </a:moveTo>
                  <a:lnTo>
                    <a:pt x="1043482" y="0"/>
                  </a:lnTo>
                  <a:lnTo>
                    <a:pt x="1043482" y="1050874"/>
                  </a:lnTo>
                  <a:lnTo>
                    <a:pt x="0" y="105087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070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846465"/>
            <a:ext cx="18415" cy="349885"/>
          </a:xfrm>
          <a:custGeom>
            <a:avLst/>
            <a:gdLst/>
            <a:ahLst/>
            <a:cxnLst/>
            <a:rect l="l" t="t" r="r" b="b"/>
            <a:pathLst>
              <a:path w="18414" h="349885">
                <a:moveTo>
                  <a:pt x="0" y="0"/>
                </a:moveTo>
                <a:lnTo>
                  <a:pt x="18067" y="0"/>
                </a:lnTo>
                <a:lnTo>
                  <a:pt x="18067" y="349542"/>
                </a:lnTo>
                <a:lnTo>
                  <a:pt x="0" y="34954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186974"/>
            <a:ext cx="1061720" cy="1197610"/>
            <a:chOff x="1871455" y="2186974"/>
            <a:chExt cx="1061720" cy="1197610"/>
          </a:xfrm>
        </p:grpSpPr>
        <p:sp>
          <p:nvSpPr>
            <p:cNvPr id="26" name="object 26"/>
            <p:cNvSpPr/>
            <p:nvPr/>
          </p:nvSpPr>
          <p:spPr>
            <a:xfrm>
              <a:off x="2402281" y="3075876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1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96007"/>
              <a:ext cx="1043940" cy="880110"/>
            </a:xfrm>
            <a:custGeom>
              <a:avLst/>
              <a:gdLst/>
              <a:ahLst/>
              <a:cxnLst/>
              <a:rect l="l" t="t" r="r" b="b"/>
              <a:pathLst>
                <a:path w="1043939" h="880110">
                  <a:moveTo>
                    <a:pt x="1043533" y="879868"/>
                  </a:moveTo>
                  <a:lnTo>
                    <a:pt x="0" y="8798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7986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96007"/>
              <a:ext cx="1043940" cy="880110"/>
            </a:xfrm>
            <a:custGeom>
              <a:avLst/>
              <a:gdLst/>
              <a:ahLst/>
              <a:cxnLst/>
              <a:rect l="l" t="t" r="r" b="b"/>
              <a:pathLst>
                <a:path w="1043939" h="880110">
                  <a:moveTo>
                    <a:pt x="0" y="0"/>
                  </a:moveTo>
                  <a:lnTo>
                    <a:pt x="1043533" y="0"/>
                  </a:lnTo>
                  <a:lnTo>
                    <a:pt x="1043533" y="879868"/>
                  </a:lnTo>
                  <a:lnTo>
                    <a:pt x="0" y="8798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6815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97826"/>
            <a:ext cx="18415" cy="476250"/>
          </a:xfrm>
          <a:custGeom>
            <a:avLst/>
            <a:gdLst/>
            <a:ahLst/>
            <a:cxnLst/>
            <a:rect l="l" t="t" r="r" b="b"/>
            <a:pathLst>
              <a:path w="18414" h="476250">
                <a:moveTo>
                  <a:pt x="0" y="0"/>
                </a:moveTo>
                <a:lnTo>
                  <a:pt x="18067" y="0"/>
                </a:lnTo>
                <a:lnTo>
                  <a:pt x="18067" y="475957"/>
                </a:lnTo>
                <a:lnTo>
                  <a:pt x="0" y="4759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64750"/>
            <a:ext cx="1061720" cy="1832610"/>
            <a:chOff x="3030927" y="1364750"/>
            <a:chExt cx="1061720" cy="1832610"/>
          </a:xfrm>
        </p:grpSpPr>
        <p:sp>
          <p:nvSpPr>
            <p:cNvPr id="32" name="object 32"/>
            <p:cNvSpPr/>
            <p:nvPr/>
          </p:nvSpPr>
          <p:spPr>
            <a:xfrm>
              <a:off x="3561702" y="3023692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73784"/>
              <a:ext cx="1043940" cy="1650364"/>
            </a:xfrm>
            <a:custGeom>
              <a:avLst/>
              <a:gdLst/>
              <a:ahLst/>
              <a:cxnLst/>
              <a:rect l="l" t="t" r="r" b="b"/>
              <a:pathLst>
                <a:path w="1043939" h="1650364">
                  <a:moveTo>
                    <a:pt x="1043482" y="1649907"/>
                  </a:moveTo>
                  <a:lnTo>
                    <a:pt x="0" y="16499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4990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73784"/>
              <a:ext cx="1043940" cy="1650364"/>
            </a:xfrm>
            <a:custGeom>
              <a:avLst/>
              <a:gdLst/>
              <a:ahLst/>
              <a:cxnLst/>
              <a:rect l="l" t="t" r="r" b="b"/>
              <a:pathLst>
                <a:path w="1043939" h="1650364">
                  <a:moveTo>
                    <a:pt x="0" y="0"/>
                  </a:moveTo>
                  <a:lnTo>
                    <a:pt x="1043482" y="0"/>
                  </a:lnTo>
                  <a:lnTo>
                    <a:pt x="1043482" y="1649907"/>
                  </a:lnTo>
                  <a:lnTo>
                    <a:pt x="0" y="16499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125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56271"/>
            <a:ext cx="18415" cy="1109345"/>
          </a:xfrm>
          <a:custGeom>
            <a:avLst/>
            <a:gdLst/>
            <a:ahLst/>
            <a:cxnLst/>
            <a:rect l="l" t="t" r="r" b="b"/>
            <a:pathLst>
              <a:path w="18414" h="1109345">
                <a:moveTo>
                  <a:pt x="0" y="0"/>
                </a:moveTo>
                <a:lnTo>
                  <a:pt x="18067" y="0"/>
                </a:lnTo>
                <a:lnTo>
                  <a:pt x="18067" y="1109268"/>
                </a:lnTo>
                <a:lnTo>
                  <a:pt x="0" y="11092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56507"/>
            <a:ext cx="1061720" cy="1445895"/>
            <a:chOff x="4190348" y="2056507"/>
            <a:chExt cx="1061720" cy="1445895"/>
          </a:xfrm>
        </p:grpSpPr>
        <p:sp>
          <p:nvSpPr>
            <p:cNvPr id="38" name="object 38"/>
            <p:cNvSpPr/>
            <p:nvPr/>
          </p:nvSpPr>
          <p:spPr>
            <a:xfrm>
              <a:off x="4721123" y="2933204"/>
              <a:ext cx="0" cy="569595"/>
            </a:xfrm>
            <a:custGeom>
              <a:avLst/>
              <a:gdLst/>
              <a:ahLst/>
              <a:cxnLst/>
              <a:rect l="l" t="t" r="r" b="b"/>
              <a:pathLst>
                <a:path h="569595">
                  <a:moveTo>
                    <a:pt x="0" y="0"/>
                  </a:moveTo>
                  <a:lnTo>
                    <a:pt x="0" y="5690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65540"/>
              <a:ext cx="1043940" cy="868044"/>
            </a:xfrm>
            <a:custGeom>
              <a:avLst/>
              <a:gdLst/>
              <a:ahLst/>
              <a:cxnLst/>
              <a:rect l="l" t="t" r="r" b="b"/>
              <a:pathLst>
                <a:path w="1043939" h="868044">
                  <a:moveTo>
                    <a:pt x="1043533" y="867663"/>
                  </a:moveTo>
                  <a:lnTo>
                    <a:pt x="0" y="8676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6766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65540"/>
              <a:ext cx="1043940" cy="868044"/>
            </a:xfrm>
            <a:custGeom>
              <a:avLst/>
              <a:gdLst/>
              <a:ahLst/>
              <a:cxnLst/>
              <a:rect l="l" t="t" r="r" b="b"/>
              <a:pathLst>
                <a:path w="1043939" h="868044">
                  <a:moveTo>
                    <a:pt x="0" y="0"/>
                  </a:moveTo>
                  <a:lnTo>
                    <a:pt x="1043533" y="0"/>
                  </a:lnTo>
                  <a:lnTo>
                    <a:pt x="1043533" y="867663"/>
                  </a:lnTo>
                  <a:lnTo>
                    <a:pt x="0" y="8676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140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50971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43020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44916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25206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29482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339303"/>
              <a:ext cx="34925" cy="2785745"/>
            </a:xfrm>
            <a:custGeom>
              <a:avLst/>
              <a:gdLst/>
              <a:ahLst/>
              <a:cxnLst/>
              <a:rect l="l" t="t" r="r" b="b"/>
              <a:pathLst>
                <a:path w="34925" h="2785745">
                  <a:moveTo>
                    <a:pt x="0" y="2785668"/>
                  </a:moveTo>
                  <a:lnTo>
                    <a:pt x="34772" y="2785668"/>
                  </a:lnTo>
                </a:path>
                <a:path w="34925" h="2785745">
                  <a:moveTo>
                    <a:pt x="0" y="1392834"/>
                  </a:moveTo>
                  <a:lnTo>
                    <a:pt x="34772" y="1392834"/>
                  </a:lnTo>
                </a:path>
                <a:path w="34925" h="27857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236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914400" y="4324542"/>
            <a:ext cx="85060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71838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2308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62931" y="0"/>
            <a:ext cx="22371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</a:t>
            </a:r>
            <a:r>
              <a:rPr sz="1650" dirty="0">
                <a:latin typeface="Arial"/>
                <a:cs typeface="Arial"/>
              </a:rPr>
              <a:t>GPS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170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17028"/>
            <a:ext cx="18415" cy="904240"/>
          </a:xfrm>
          <a:custGeom>
            <a:avLst/>
            <a:gdLst/>
            <a:ahLst/>
            <a:cxnLst/>
            <a:rect l="l" t="t" r="r" b="b"/>
            <a:pathLst>
              <a:path w="18415" h="904239">
                <a:moveTo>
                  <a:pt x="0" y="903833"/>
                </a:moveTo>
                <a:lnTo>
                  <a:pt x="18067" y="903833"/>
                </a:lnTo>
                <a:lnTo>
                  <a:pt x="18067" y="0"/>
                </a:lnTo>
                <a:lnTo>
                  <a:pt x="0" y="0"/>
                </a:lnTo>
                <a:lnTo>
                  <a:pt x="0" y="9038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8176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58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876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503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92450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3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50351"/>
            <a:ext cx="18415" cy="260350"/>
          </a:xfrm>
          <a:custGeom>
            <a:avLst/>
            <a:gdLst/>
            <a:ahLst/>
            <a:cxnLst/>
            <a:rect l="l" t="t" r="r" b="b"/>
            <a:pathLst>
              <a:path w="18414" h="260350">
                <a:moveTo>
                  <a:pt x="0" y="259753"/>
                </a:moveTo>
                <a:lnTo>
                  <a:pt x="18067" y="259753"/>
                </a:lnTo>
                <a:lnTo>
                  <a:pt x="18067" y="0"/>
                </a:lnTo>
                <a:lnTo>
                  <a:pt x="0" y="0"/>
                </a:lnTo>
                <a:lnTo>
                  <a:pt x="0" y="259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2317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065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010395"/>
            <a:ext cx="0" cy="226060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0"/>
                </a:moveTo>
                <a:lnTo>
                  <a:pt x="0" y="2260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06576"/>
            <a:ext cx="18415" cy="147320"/>
          </a:xfrm>
          <a:custGeom>
            <a:avLst/>
            <a:gdLst/>
            <a:ahLst/>
            <a:cxnLst/>
            <a:rect l="l" t="t" r="r" b="b"/>
            <a:pathLst>
              <a:path w="18414" h="147319">
                <a:moveTo>
                  <a:pt x="0" y="147193"/>
                </a:moveTo>
                <a:lnTo>
                  <a:pt x="18067" y="147193"/>
                </a:lnTo>
                <a:lnTo>
                  <a:pt x="18067" y="0"/>
                </a:lnTo>
                <a:lnTo>
                  <a:pt x="0" y="0"/>
                </a:lnTo>
                <a:lnTo>
                  <a:pt x="0" y="1471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364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333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20974"/>
            <a:ext cx="0" cy="458470"/>
          </a:xfrm>
          <a:custGeom>
            <a:avLst/>
            <a:gdLst/>
            <a:ahLst/>
            <a:cxnLst/>
            <a:rect l="l" t="t" r="r" b="b"/>
            <a:pathLst>
              <a:path h="458470">
                <a:moveTo>
                  <a:pt x="0" y="0"/>
                </a:moveTo>
                <a:lnTo>
                  <a:pt x="0" y="4580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33386"/>
            <a:ext cx="18415" cy="1297940"/>
          </a:xfrm>
          <a:custGeom>
            <a:avLst/>
            <a:gdLst/>
            <a:ahLst/>
            <a:cxnLst/>
            <a:rect l="l" t="t" r="r" b="b"/>
            <a:pathLst>
              <a:path w="18414" h="1297939">
                <a:moveTo>
                  <a:pt x="0" y="1297381"/>
                </a:moveTo>
                <a:lnTo>
                  <a:pt x="18067" y="1297381"/>
                </a:lnTo>
                <a:lnTo>
                  <a:pt x="18067" y="0"/>
                </a:lnTo>
                <a:lnTo>
                  <a:pt x="0" y="0"/>
                </a:lnTo>
                <a:lnTo>
                  <a:pt x="0" y="12973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790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17028"/>
            <a:ext cx="18415" cy="904240"/>
          </a:xfrm>
          <a:custGeom>
            <a:avLst/>
            <a:gdLst/>
            <a:ahLst/>
            <a:cxnLst/>
            <a:rect l="l" t="t" r="r" b="b"/>
            <a:pathLst>
              <a:path w="18415" h="904239">
                <a:moveTo>
                  <a:pt x="0" y="0"/>
                </a:moveTo>
                <a:lnTo>
                  <a:pt x="18067" y="0"/>
                </a:lnTo>
                <a:lnTo>
                  <a:pt x="18067" y="903833"/>
                </a:lnTo>
                <a:lnTo>
                  <a:pt x="0" y="9038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11827"/>
            <a:ext cx="1061720" cy="1176020"/>
            <a:chOff x="712034" y="2211827"/>
            <a:chExt cx="1061720" cy="1176020"/>
          </a:xfrm>
        </p:grpSpPr>
        <p:sp>
          <p:nvSpPr>
            <p:cNvPr id="20" name="object 20"/>
            <p:cNvSpPr/>
            <p:nvPr/>
          </p:nvSpPr>
          <p:spPr>
            <a:xfrm>
              <a:off x="1242809" y="2981769"/>
              <a:ext cx="0" cy="406400"/>
            </a:xfrm>
            <a:custGeom>
              <a:avLst/>
              <a:gdLst/>
              <a:ahLst/>
              <a:cxnLst/>
              <a:rect l="l" t="t" r="r" b="b"/>
              <a:pathLst>
                <a:path h="406400">
                  <a:moveTo>
                    <a:pt x="0" y="0"/>
                  </a:moveTo>
                  <a:lnTo>
                    <a:pt x="0" y="4058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20861"/>
              <a:ext cx="1043940" cy="761365"/>
            </a:xfrm>
            <a:custGeom>
              <a:avLst/>
              <a:gdLst/>
              <a:ahLst/>
              <a:cxnLst/>
              <a:rect l="l" t="t" r="r" b="b"/>
              <a:pathLst>
                <a:path w="1043939" h="761364">
                  <a:moveTo>
                    <a:pt x="1043482" y="760907"/>
                  </a:moveTo>
                  <a:lnTo>
                    <a:pt x="0" y="7609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6090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20861"/>
              <a:ext cx="1043940" cy="761365"/>
            </a:xfrm>
            <a:custGeom>
              <a:avLst/>
              <a:gdLst/>
              <a:ahLst/>
              <a:cxnLst/>
              <a:rect l="l" t="t" r="r" b="b"/>
              <a:pathLst>
                <a:path w="1043939" h="761364">
                  <a:moveTo>
                    <a:pt x="0" y="0"/>
                  </a:moveTo>
                  <a:lnTo>
                    <a:pt x="1043482" y="0"/>
                  </a:lnTo>
                  <a:lnTo>
                    <a:pt x="1043482" y="760907"/>
                  </a:lnTo>
                  <a:lnTo>
                    <a:pt x="0" y="7609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440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50351"/>
            <a:ext cx="18415" cy="260350"/>
          </a:xfrm>
          <a:custGeom>
            <a:avLst/>
            <a:gdLst/>
            <a:ahLst/>
            <a:cxnLst/>
            <a:rect l="l" t="t" r="r" b="b"/>
            <a:pathLst>
              <a:path w="18414" h="260350">
                <a:moveTo>
                  <a:pt x="0" y="0"/>
                </a:moveTo>
                <a:lnTo>
                  <a:pt x="18067" y="0"/>
                </a:lnTo>
                <a:lnTo>
                  <a:pt x="18067" y="259753"/>
                </a:lnTo>
                <a:lnTo>
                  <a:pt x="0" y="2597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301070"/>
            <a:ext cx="1061720" cy="930910"/>
            <a:chOff x="1871455" y="2301070"/>
            <a:chExt cx="1061720" cy="930910"/>
          </a:xfrm>
        </p:grpSpPr>
        <p:sp>
          <p:nvSpPr>
            <p:cNvPr id="26" name="object 26"/>
            <p:cNvSpPr/>
            <p:nvPr/>
          </p:nvSpPr>
          <p:spPr>
            <a:xfrm>
              <a:off x="2402281" y="3092449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10104"/>
              <a:ext cx="1043940" cy="782955"/>
            </a:xfrm>
            <a:custGeom>
              <a:avLst/>
              <a:gdLst/>
              <a:ahLst/>
              <a:cxnLst/>
              <a:rect l="l" t="t" r="r" b="b"/>
              <a:pathLst>
                <a:path w="1043939" h="782955">
                  <a:moveTo>
                    <a:pt x="1043533" y="782345"/>
                  </a:moveTo>
                  <a:lnTo>
                    <a:pt x="0" y="7823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8234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10104"/>
              <a:ext cx="1043940" cy="782955"/>
            </a:xfrm>
            <a:custGeom>
              <a:avLst/>
              <a:gdLst/>
              <a:ahLst/>
              <a:cxnLst/>
              <a:rect l="l" t="t" r="r" b="b"/>
              <a:pathLst>
                <a:path w="1043939" h="782955">
                  <a:moveTo>
                    <a:pt x="0" y="0"/>
                  </a:moveTo>
                  <a:lnTo>
                    <a:pt x="1043533" y="0"/>
                  </a:lnTo>
                  <a:lnTo>
                    <a:pt x="1043533" y="782345"/>
                  </a:lnTo>
                  <a:lnTo>
                    <a:pt x="0" y="7823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459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06576"/>
            <a:ext cx="18415" cy="147320"/>
          </a:xfrm>
          <a:custGeom>
            <a:avLst/>
            <a:gdLst/>
            <a:ahLst/>
            <a:cxnLst/>
            <a:rect l="l" t="t" r="r" b="b"/>
            <a:pathLst>
              <a:path w="18414" h="147319">
                <a:moveTo>
                  <a:pt x="0" y="0"/>
                </a:moveTo>
                <a:lnTo>
                  <a:pt x="18067" y="0"/>
                </a:lnTo>
                <a:lnTo>
                  <a:pt x="18067" y="147193"/>
                </a:lnTo>
                <a:lnTo>
                  <a:pt x="0" y="1471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44735"/>
            <a:ext cx="1061720" cy="2091689"/>
            <a:chOff x="3030927" y="1144735"/>
            <a:chExt cx="1061720" cy="2091689"/>
          </a:xfrm>
        </p:grpSpPr>
        <p:sp>
          <p:nvSpPr>
            <p:cNvPr id="32" name="object 32"/>
            <p:cNvSpPr/>
            <p:nvPr/>
          </p:nvSpPr>
          <p:spPr>
            <a:xfrm>
              <a:off x="3561702" y="3010395"/>
              <a:ext cx="0" cy="226060"/>
            </a:xfrm>
            <a:custGeom>
              <a:avLst/>
              <a:gdLst/>
              <a:ahLst/>
              <a:cxnLst/>
              <a:rect l="l" t="t" r="r" b="b"/>
              <a:pathLst>
                <a:path h="226060">
                  <a:moveTo>
                    <a:pt x="0" y="0"/>
                  </a:moveTo>
                  <a:lnTo>
                    <a:pt x="0" y="2260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53769"/>
              <a:ext cx="1043940" cy="1856739"/>
            </a:xfrm>
            <a:custGeom>
              <a:avLst/>
              <a:gdLst/>
              <a:ahLst/>
              <a:cxnLst/>
              <a:rect l="l" t="t" r="r" b="b"/>
              <a:pathLst>
                <a:path w="1043939" h="1856739">
                  <a:moveTo>
                    <a:pt x="1043482" y="1856625"/>
                  </a:moveTo>
                  <a:lnTo>
                    <a:pt x="0" y="185662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85662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53769"/>
              <a:ext cx="1043940" cy="1856739"/>
            </a:xfrm>
            <a:custGeom>
              <a:avLst/>
              <a:gdLst/>
              <a:ahLst/>
              <a:cxnLst/>
              <a:rect l="l" t="t" r="r" b="b"/>
              <a:pathLst>
                <a:path w="1043939" h="1856739">
                  <a:moveTo>
                    <a:pt x="0" y="0"/>
                  </a:moveTo>
                  <a:lnTo>
                    <a:pt x="1043482" y="0"/>
                  </a:lnTo>
                  <a:lnTo>
                    <a:pt x="1043482" y="1856625"/>
                  </a:lnTo>
                  <a:lnTo>
                    <a:pt x="0" y="18566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309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833386"/>
            <a:ext cx="18415" cy="1297940"/>
          </a:xfrm>
          <a:custGeom>
            <a:avLst/>
            <a:gdLst/>
            <a:ahLst/>
            <a:cxnLst/>
            <a:rect l="l" t="t" r="r" b="b"/>
            <a:pathLst>
              <a:path w="18414" h="1297939">
                <a:moveTo>
                  <a:pt x="0" y="0"/>
                </a:moveTo>
                <a:lnTo>
                  <a:pt x="18067" y="0"/>
                </a:lnTo>
                <a:lnTo>
                  <a:pt x="18067" y="1297381"/>
                </a:lnTo>
                <a:lnTo>
                  <a:pt x="0" y="12973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21734"/>
            <a:ext cx="1061720" cy="1457325"/>
            <a:chOff x="4190348" y="2121734"/>
            <a:chExt cx="1061720" cy="1457325"/>
          </a:xfrm>
        </p:grpSpPr>
        <p:sp>
          <p:nvSpPr>
            <p:cNvPr id="38" name="object 38"/>
            <p:cNvSpPr/>
            <p:nvPr/>
          </p:nvSpPr>
          <p:spPr>
            <a:xfrm>
              <a:off x="4721123" y="3120974"/>
              <a:ext cx="0" cy="458470"/>
            </a:xfrm>
            <a:custGeom>
              <a:avLst/>
              <a:gdLst/>
              <a:ahLst/>
              <a:cxnLst/>
              <a:rect l="l" t="t" r="r" b="b"/>
              <a:pathLst>
                <a:path h="458470">
                  <a:moveTo>
                    <a:pt x="0" y="0"/>
                  </a:moveTo>
                  <a:lnTo>
                    <a:pt x="0" y="4580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30767"/>
              <a:ext cx="1043940" cy="990600"/>
            </a:xfrm>
            <a:custGeom>
              <a:avLst/>
              <a:gdLst/>
              <a:ahLst/>
              <a:cxnLst/>
              <a:rect l="l" t="t" r="r" b="b"/>
              <a:pathLst>
                <a:path w="1043939" h="990600">
                  <a:moveTo>
                    <a:pt x="1043533" y="990206"/>
                  </a:moveTo>
                  <a:lnTo>
                    <a:pt x="0" y="99020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9020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30767"/>
              <a:ext cx="1043940" cy="990600"/>
            </a:xfrm>
            <a:custGeom>
              <a:avLst/>
              <a:gdLst/>
              <a:ahLst/>
              <a:cxnLst/>
              <a:rect l="l" t="t" r="r" b="b"/>
              <a:pathLst>
                <a:path w="1043939" h="990600">
                  <a:moveTo>
                    <a:pt x="0" y="0"/>
                  </a:moveTo>
                  <a:lnTo>
                    <a:pt x="1043533" y="0"/>
                  </a:lnTo>
                  <a:lnTo>
                    <a:pt x="1043533" y="990206"/>
                  </a:lnTo>
                  <a:lnTo>
                    <a:pt x="0" y="9902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5495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749224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5188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53380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2596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32454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399286"/>
              <a:ext cx="34925" cy="2726055"/>
            </a:xfrm>
            <a:custGeom>
              <a:avLst/>
              <a:gdLst/>
              <a:ahLst/>
              <a:cxnLst/>
              <a:rect l="l" t="t" r="r" b="b"/>
              <a:pathLst>
                <a:path w="34925" h="2726054">
                  <a:moveTo>
                    <a:pt x="0" y="2725686"/>
                  </a:moveTo>
                  <a:lnTo>
                    <a:pt x="34772" y="2725686"/>
                  </a:lnTo>
                </a:path>
                <a:path w="34925" h="2726054">
                  <a:moveTo>
                    <a:pt x="0" y="1362862"/>
                  </a:moveTo>
                  <a:lnTo>
                    <a:pt x="34772" y="1362862"/>
                  </a:lnTo>
                </a:path>
                <a:path w="34925" h="27260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536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952944" y="4324542"/>
            <a:ext cx="81206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9144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2907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09514" y="0"/>
            <a:ext cx="21443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1-stearoyl-</a:t>
            </a:r>
            <a:r>
              <a:rPr sz="1650" dirty="0">
                <a:latin typeface="Arial"/>
                <a:cs typeface="Arial"/>
              </a:rPr>
              <a:t>GPS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8149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1814957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9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57081"/>
            <a:ext cx="0" cy="333375"/>
          </a:xfrm>
          <a:custGeom>
            <a:avLst/>
            <a:gdLst/>
            <a:ahLst/>
            <a:cxnLst/>
            <a:rect l="l" t="t" r="r" b="b"/>
            <a:pathLst>
              <a:path h="333375">
                <a:moveTo>
                  <a:pt x="0" y="0"/>
                </a:moveTo>
                <a:lnTo>
                  <a:pt x="0" y="3331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902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2078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35084"/>
            <a:ext cx="0" cy="182880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47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207818"/>
            <a:ext cx="18415" cy="365125"/>
          </a:xfrm>
          <a:custGeom>
            <a:avLst/>
            <a:gdLst/>
            <a:ahLst/>
            <a:cxnLst/>
            <a:rect l="l" t="t" r="r" b="b"/>
            <a:pathLst>
              <a:path w="18414" h="365125">
                <a:moveTo>
                  <a:pt x="0" y="364769"/>
                </a:moveTo>
                <a:lnTo>
                  <a:pt x="18067" y="364769"/>
                </a:lnTo>
                <a:lnTo>
                  <a:pt x="18067" y="0"/>
                </a:lnTo>
                <a:lnTo>
                  <a:pt x="0" y="0"/>
                </a:lnTo>
                <a:lnTo>
                  <a:pt x="0" y="364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175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667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63951"/>
            <a:ext cx="0" cy="126364"/>
          </a:xfrm>
          <a:custGeom>
            <a:avLst/>
            <a:gdLst/>
            <a:ahLst/>
            <a:cxnLst/>
            <a:rect l="l" t="t" r="r" b="b"/>
            <a:pathLst>
              <a:path h="126364">
                <a:moveTo>
                  <a:pt x="0" y="0"/>
                </a:moveTo>
                <a:lnTo>
                  <a:pt x="0" y="1263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66760"/>
            <a:ext cx="18415" cy="553720"/>
          </a:xfrm>
          <a:custGeom>
            <a:avLst/>
            <a:gdLst/>
            <a:ahLst/>
            <a:cxnLst/>
            <a:rect l="l" t="t" r="r" b="b"/>
            <a:pathLst>
              <a:path w="18414" h="553719">
                <a:moveTo>
                  <a:pt x="0" y="553440"/>
                </a:moveTo>
                <a:lnTo>
                  <a:pt x="18067" y="553440"/>
                </a:lnTo>
                <a:lnTo>
                  <a:pt x="18067" y="0"/>
                </a:lnTo>
                <a:lnTo>
                  <a:pt x="0" y="0"/>
                </a:lnTo>
                <a:lnTo>
                  <a:pt x="0" y="553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903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814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505176"/>
            <a:ext cx="0" cy="525780"/>
          </a:xfrm>
          <a:custGeom>
            <a:avLst/>
            <a:gdLst/>
            <a:ahLst/>
            <a:cxnLst/>
            <a:rect l="l" t="t" r="r" b="b"/>
            <a:pathLst>
              <a:path h="525780">
                <a:moveTo>
                  <a:pt x="0" y="0"/>
                </a:moveTo>
                <a:lnTo>
                  <a:pt x="0" y="5257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21123" y="1981403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8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309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1814957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3492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40848"/>
            <a:ext cx="1061720" cy="1149350"/>
            <a:chOff x="712034" y="1840848"/>
            <a:chExt cx="1061720" cy="1149350"/>
          </a:xfrm>
        </p:grpSpPr>
        <p:sp>
          <p:nvSpPr>
            <p:cNvPr id="20" name="object 20"/>
            <p:cNvSpPr/>
            <p:nvPr/>
          </p:nvSpPr>
          <p:spPr>
            <a:xfrm>
              <a:off x="1242809" y="2657081"/>
              <a:ext cx="0" cy="333375"/>
            </a:xfrm>
            <a:custGeom>
              <a:avLst/>
              <a:gdLst/>
              <a:ahLst/>
              <a:cxnLst/>
              <a:rect l="l" t="t" r="r" b="b"/>
              <a:pathLst>
                <a:path h="333375">
                  <a:moveTo>
                    <a:pt x="0" y="0"/>
                  </a:moveTo>
                  <a:lnTo>
                    <a:pt x="0" y="3331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49882"/>
              <a:ext cx="1043940" cy="807720"/>
            </a:xfrm>
            <a:custGeom>
              <a:avLst/>
              <a:gdLst/>
              <a:ahLst/>
              <a:cxnLst/>
              <a:rect l="l" t="t" r="r" b="b"/>
              <a:pathLst>
                <a:path w="1043939" h="807719">
                  <a:moveTo>
                    <a:pt x="1043482" y="807199"/>
                  </a:moveTo>
                  <a:lnTo>
                    <a:pt x="0" y="80719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0719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49882"/>
              <a:ext cx="1043940" cy="807720"/>
            </a:xfrm>
            <a:custGeom>
              <a:avLst/>
              <a:gdLst/>
              <a:ahLst/>
              <a:cxnLst/>
              <a:rect l="l" t="t" r="r" b="b"/>
              <a:pathLst>
                <a:path w="1043939" h="807719">
                  <a:moveTo>
                    <a:pt x="0" y="0"/>
                  </a:moveTo>
                  <a:lnTo>
                    <a:pt x="1043482" y="0"/>
                  </a:lnTo>
                  <a:lnTo>
                    <a:pt x="1043482" y="807199"/>
                  </a:lnTo>
                  <a:lnTo>
                    <a:pt x="0" y="8071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133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207818"/>
            <a:ext cx="18415" cy="365125"/>
          </a:xfrm>
          <a:custGeom>
            <a:avLst/>
            <a:gdLst/>
            <a:ahLst/>
            <a:cxnLst/>
            <a:rect l="l" t="t" r="r" b="b"/>
            <a:pathLst>
              <a:path w="18414" h="365125">
                <a:moveTo>
                  <a:pt x="0" y="0"/>
                </a:moveTo>
                <a:lnTo>
                  <a:pt x="18067" y="0"/>
                </a:lnTo>
                <a:lnTo>
                  <a:pt x="18067" y="364769"/>
                </a:lnTo>
                <a:lnTo>
                  <a:pt x="0" y="3647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563554"/>
            <a:ext cx="1061720" cy="554355"/>
            <a:chOff x="1871455" y="2563554"/>
            <a:chExt cx="1061720" cy="554355"/>
          </a:xfrm>
        </p:grpSpPr>
        <p:sp>
          <p:nvSpPr>
            <p:cNvPr id="26" name="object 26"/>
            <p:cNvSpPr/>
            <p:nvPr/>
          </p:nvSpPr>
          <p:spPr>
            <a:xfrm>
              <a:off x="2402281" y="2935084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80">
                  <a:moveTo>
                    <a:pt x="0" y="0"/>
                  </a:moveTo>
                  <a:lnTo>
                    <a:pt x="0" y="1824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572588"/>
              <a:ext cx="1043940" cy="362585"/>
            </a:xfrm>
            <a:custGeom>
              <a:avLst/>
              <a:gdLst/>
              <a:ahLst/>
              <a:cxnLst/>
              <a:rect l="l" t="t" r="r" b="b"/>
              <a:pathLst>
                <a:path w="1043939" h="362585">
                  <a:moveTo>
                    <a:pt x="1043533" y="362496"/>
                  </a:moveTo>
                  <a:lnTo>
                    <a:pt x="0" y="3624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249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572588"/>
              <a:ext cx="1043940" cy="362585"/>
            </a:xfrm>
            <a:custGeom>
              <a:avLst/>
              <a:gdLst/>
              <a:ahLst/>
              <a:cxnLst/>
              <a:rect l="l" t="t" r="r" b="b"/>
              <a:pathLst>
                <a:path w="1043939" h="362585">
                  <a:moveTo>
                    <a:pt x="0" y="0"/>
                  </a:moveTo>
                  <a:lnTo>
                    <a:pt x="1043533" y="0"/>
                  </a:lnTo>
                  <a:lnTo>
                    <a:pt x="1043533" y="362496"/>
                  </a:lnTo>
                  <a:lnTo>
                    <a:pt x="0" y="3624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7631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966760"/>
            <a:ext cx="18415" cy="553720"/>
          </a:xfrm>
          <a:custGeom>
            <a:avLst/>
            <a:gdLst/>
            <a:ahLst/>
            <a:cxnLst/>
            <a:rect l="l" t="t" r="r" b="b"/>
            <a:pathLst>
              <a:path w="18414" h="553719">
                <a:moveTo>
                  <a:pt x="0" y="0"/>
                </a:moveTo>
                <a:lnTo>
                  <a:pt x="18067" y="0"/>
                </a:lnTo>
                <a:lnTo>
                  <a:pt x="18067" y="553440"/>
                </a:lnTo>
                <a:lnTo>
                  <a:pt x="0" y="5534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511166"/>
            <a:ext cx="1061720" cy="579755"/>
            <a:chOff x="3030927" y="2511166"/>
            <a:chExt cx="1061720" cy="579755"/>
          </a:xfrm>
        </p:grpSpPr>
        <p:sp>
          <p:nvSpPr>
            <p:cNvPr id="32" name="object 32"/>
            <p:cNvSpPr/>
            <p:nvPr/>
          </p:nvSpPr>
          <p:spPr>
            <a:xfrm>
              <a:off x="3561702" y="2963964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4">
                  <a:moveTo>
                    <a:pt x="0" y="0"/>
                  </a:moveTo>
                  <a:lnTo>
                    <a:pt x="0" y="1263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20200"/>
              <a:ext cx="1043940" cy="443865"/>
            </a:xfrm>
            <a:custGeom>
              <a:avLst/>
              <a:gdLst/>
              <a:ahLst/>
              <a:cxnLst/>
              <a:rect l="l" t="t" r="r" b="b"/>
              <a:pathLst>
                <a:path w="1043939" h="443864">
                  <a:moveTo>
                    <a:pt x="1043482" y="443750"/>
                  </a:moveTo>
                  <a:lnTo>
                    <a:pt x="0" y="4437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375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20200"/>
              <a:ext cx="1043940" cy="443865"/>
            </a:xfrm>
            <a:custGeom>
              <a:avLst/>
              <a:gdLst/>
              <a:ahLst/>
              <a:cxnLst/>
              <a:rect l="l" t="t" r="r" b="b"/>
              <a:pathLst>
                <a:path w="1043939" h="443864">
                  <a:moveTo>
                    <a:pt x="0" y="0"/>
                  </a:moveTo>
                  <a:lnTo>
                    <a:pt x="1043482" y="0"/>
                  </a:lnTo>
                  <a:lnTo>
                    <a:pt x="1043482" y="443750"/>
                  </a:lnTo>
                  <a:lnTo>
                    <a:pt x="0" y="4437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7562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21123" y="1981403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30899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03268"/>
            <a:ext cx="1061720" cy="1028065"/>
            <a:chOff x="4190348" y="2003268"/>
            <a:chExt cx="1061720" cy="1028065"/>
          </a:xfrm>
        </p:grpSpPr>
        <p:sp>
          <p:nvSpPr>
            <p:cNvPr id="38" name="object 38"/>
            <p:cNvSpPr/>
            <p:nvPr/>
          </p:nvSpPr>
          <p:spPr>
            <a:xfrm>
              <a:off x="4721123" y="2505176"/>
              <a:ext cx="0" cy="525780"/>
            </a:xfrm>
            <a:custGeom>
              <a:avLst/>
              <a:gdLst/>
              <a:ahLst/>
              <a:cxnLst/>
              <a:rect l="l" t="t" r="r" b="b"/>
              <a:pathLst>
                <a:path h="525780">
                  <a:moveTo>
                    <a:pt x="0" y="0"/>
                  </a:moveTo>
                  <a:lnTo>
                    <a:pt x="0" y="5257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12302"/>
              <a:ext cx="1043940" cy="493395"/>
            </a:xfrm>
            <a:custGeom>
              <a:avLst/>
              <a:gdLst/>
              <a:ahLst/>
              <a:cxnLst/>
              <a:rect l="l" t="t" r="r" b="b"/>
              <a:pathLst>
                <a:path w="1043939" h="493394">
                  <a:moveTo>
                    <a:pt x="1043533" y="492874"/>
                  </a:moveTo>
                  <a:lnTo>
                    <a:pt x="0" y="49287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9287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12302"/>
              <a:ext cx="1043940" cy="493395"/>
            </a:xfrm>
            <a:custGeom>
              <a:avLst/>
              <a:gdLst/>
              <a:ahLst/>
              <a:cxnLst/>
              <a:rect l="l" t="t" r="r" b="b"/>
              <a:pathLst>
                <a:path w="1043939" h="493394">
                  <a:moveTo>
                    <a:pt x="0" y="0"/>
                  </a:moveTo>
                  <a:lnTo>
                    <a:pt x="1043533" y="0"/>
                  </a:lnTo>
                  <a:lnTo>
                    <a:pt x="1043533" y="492874"/>
                  </a:lnTo>
                  <a:lnTo>
                    <a:pt x="0" y="49287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4911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500533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18003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7027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62294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10046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036485"/>
              <a:ext cx="34925" cy="3088640"/>
            </a:xfrm>
            <a:custGeom>
              <a:avLst/>
              <a:gdLst/>
              <a:ahLst/>
              <a:cxnLst/>
              <a:rect l="l" t="t" r="r" b="b"/>
              <a:pathLst>
                <a:path w="34925" h="3088640">
                  <a:moveTo>
                    <a:pt x="0" y="3088487"/>
                  </a:moveTo>
                  <a:lnTo>
                    <a:pt x="34772" y="3088487"/>
                  </a:lnTo>
                </a:path>
                <a:path w="34925" h="3088640">
                  <a:moveTo>
                    <a:pt x="0" y="2316365"/>
                  </a:moveTo>
                  <a:lnTo>
                    <a:pt x="34772" y="2316365"/>
                  </a:lnTo>
                </a:path>
                <a:path w="34925" h="3088640">
                  <a:moveTo>
                    <a:pt x="0" y="1544243"/>
                  </a:moveTo>
                  <a:lnTo>
                    <a:pt x="34772" y="1544243"/>
                  </a:lnTo>
                </a:path>
                <a:path w="34925" h="3088640">
                  <a:moveTo>
                    <a:pt x="0" y="772121"/>
                  </a:moveTo>
                  <a:lnTo>
                    <a:pt x="34772" y="772121"/>
                  </a:lnTo>
                </a:path>
                <a:path w="34925" h="30886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443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952945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38890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4722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001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92799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043360" y="0"/>
            <a:ext cx="18764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1-oleoyl-</a:t>
            </a:r>
            <a:r>
              <a:rPr sz="1650" dirty="0">
                <a:latin typeface="Arial"/>
                <a:cs typeface="Arial"/>
              </a:rPr>
              <a:t>GPS</a:t>
            </a:r>
            <a:r>
              <a:rPr sz="1650" spc="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1318895"/>
          </a:xfrm>
          <a:custGeom>
            <a:avLst/>
            <a:gdLst/>
            <a:ahLst/>
            <a:cxnLst/>
            <a:rect l="l" t="t" r="r" b="b"/>
            <a:pathLst>
              <a:path w="18415" h="1318895">
                <a:moveTo>
                  <a:pt x="0" y="1318310"/>
                </a:moveTo>
                <a:lnTo>
                  <a:pt x="18067" y="1318310"/>
                </a:lnTo>
                <a:lnTo>
                  <a:pt x="18067" y="0"/>
                </a:lnTo>
                <a:lnTo>
                  <a:pt x="0" y="0"/>
                </a:lnTo>
                <a:lnTo>
                  <a:pt x="0" y="13183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23895"/>
            <a:ext cx="0" cy="325120"/>
          </a:xfrm>
          <a:custGeom>
            <a:avLst/>
            <a:gdLst/>
            <a:ahLst/>
            <a:cxnLst/>
            <a:rect l="l" t="t" r="r" b="b"/>
            <a:pathLst>
              <a:path h="325119">
                <a:moveTo>
                  <a:pt x="0" y="0"/>
                </a:moveTo>
                <a:lnTo>
                  <a:pt x="0" y="3246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485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483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47403"/>
            <a:ext cx="0" cy="178435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3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48319"/>
            <a:ext cx="18415" cy="46355"/>
          </a:xfrm>
          <a:custGeom>
            <a:avLst/>
            <a:gdLst/>
            <a:ahLst/>
            <a:cxnLst/>
            <a:rect l="l" t="t" r="r" b="b"/>
            <a:pathLst>
              <a:path w="18414" h="46355">
                <a:moveTo>
                  <a:pt x="0" y="46240"/>
                </a:moveTo>
                <a:lnTo>
                  <a:pt x="18067" y="46240"/>
                </a:lnTo>
                <a:lnTo>
                  <a:pt x="18067" y="0"/>
                </a:lnTo>
                <a:lnTo>
                  <a:pt x="0" y="0"/>
                </a:lnTo>
                <a:lnTo>
                  <a:pt x="0" y="46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257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6594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13406"/>
            <a:ext cx="0" cy="770890"/>
          </a:xfrm>
          <a:custGeom>
            <a:avLst/>
            <a:gdLst/>
            <a:ahLst/>
            <a:cxnLst/>
            <a:rect l="l" t="t" r="r" b="b"/>
            <a:pathLst>
              <a:path h="770889">
                <a:moveTo>
                  <a:pt x="0" y="0"/>
                </a:moveTo>
                <a:lnTo>
                  <a:pt x="0" y="7705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659460"/>
            <a:ext cx="18415" cy="880744"/>
          </a:xfrm>
          <a:custGeom>
            <a:avLst/>
            <a:gdLst/>
            <a:ahLst/>
            <a:cxnLst/>
            <a:rect l="l" t="t" r="r" b="b"/>
            <a:pathLst>
              <a:path w="18414" h="880744">
                <a:moveTo>
                  <a:pt x="0" y="880516"/>
                </a:moveTo>
                <a:lnTo>
                  <a:pt x="18067" y="880516"/>
                </a:lnTo>
                <a:lnTo>
                  <a:pt x="18067" y="0"/>
                </a:lnTo>
                <a:lnTo>
                  <a:pt x="0" y="0"/>
                </a:lnTo>
                <a:lnTo>
                  <a:pt x="0" y="8805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839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465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86545"/>
            <a:ext cx="0" cy="659130"/>
          </a:xfrm>
          <a:custGeom>
            <a:avLst/>
            <a:gdLst/>
            <a:ahLst/>
            <a:cxnLst/>
            <a:rect l="l" t="t" r="r" b="b"/>
            <a:pathLst>
              <a:path h="659129">
                <a:moveTo>
                  <a:pt x="0" y="0"/>
                </a:moveTo>
                <a:lnTo>
                  <a:pt x="0" y="6587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46582"/>
            <a:ext cx="18415" cy="882650"/>
          </a:xfrm>
          <a:custGeom>
            <a:avLst/>
            <a:gdLst/>
            <a:ahLst/>
            <a:cxnLst/>
            <a:rect l="l" t="t" r="r" b="b"/>
            <a:pathLst>
              <a:path w="18414" h="882650">
                <a:moveTo>
                  <a:pt x="0" y="882650"/>
                </a:moveTo>
                <a:lnTo>
                  <a:pt x="18067" y="882650"/>
                </a:lnTo>
                <a:lnTo>
                  <a:pt x="18067" y="0"/>
                </a:lnTo>
                <a:lnTo>
                  <a:pt x="0" y="0"/>
                </a:lnTo>
                <a:lnTo>
                  <a:pt x="0" y="8826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452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1318895"/>
          </a:xfrm>
          <a:custGeom>
            <a:avLst/>
            <a:gdLst/>
            <a:ahLst/>
            <a:cxnLst/>
            <a:rect l="l" t="t" r="r" b="b"/>
            <a:pathLst>
              <a:path w="18415" h="1318895">
                <a:moveTo>
                  <a:pt x="0" y="0"/>
                </a:moveTo>
                <a:lnTo>
                  <a:pt x="18067" y="0"/>
                </a:lnTo>
                <a:lnTo>
                  <a:pt x="18067" y="1318310"/>
                </a:lnTo>
                <a:lnTo>
                  <a:pt x="0" y="13183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06913"/>
            <a:ext cx="1061720" cy="1242060"/>
            <a:chOff x="712034" y="1806913"/>
            <a:chExt cx="1061720" cy="1242060"/>
          </a:xfrm>
        </p:grpSpPr>
        <p:sp>
          <p:nvSpPr>
            <p:cNvPr id="20" name="object 20"/>
            <p:cNvSpPr/>
            <p:nvPr/>
          </p:nvSpPr>
          <p:spPr>
            <a:xfrm>
              <a:off x="1242809" y="2723896"/>
              <a:ext cx="0" cy="325120"/>
            </a:xfrm>
            <a:custGeom>
              <a:avLst/>
              <a:gdLst/>
              <a:ahLst/>
              <a:cxnLst/>
              <a:rect l="l" t="t" r="r" b="b"/>
              <a:pathLst>
                <a:path h="325119">
                  <a:moveTo>
                    <a:pt x="0" y="0"/>
                  </a:moveTo>
                  <a:lnTo>
                    <a:pt x="0" y="3246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15947"/>
              <a:ext cx="1043940" cy="908050"/>
            </a:xfrm>
            <a:custGeom>
              <a:avLst/>
              <a:gdLst/>
              <a:ahLst/>
              <a:cxnLst/>
              <a:rect l="l" t="t" r="r" b="b"/>
              <a:pathLst>
                <a:path w="1043939" h="908050">
                  <a:moveTo>
                    <a:pt x="1043482" y="907948"/>
                  </a:moveTo>
                  <a:lnTo>
                    <a:pt x="0" y="90794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0794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15947"/>
              <a:ext cx="1043940" cy="908050"/>
            </a:xfrm>
            <a:custGeom>
              <a:avLst/>
              <a:gdLst/>
              <a:ahLst/>
              <a:cxnLst/>
              <a:rect l="l" t="t" r="r" b="b"/>
              <a:pathLst>
                <a:path w="1043939" h="908050">
                  <a:moveTo>
                    <a:pt x="0" y="0"/>
                  </a:moveTo>
                  <a:lnTo>
                    <a:pt x="1043482" y="0"/>
                  </a:lnTo>
                  <a:lnTo>
                    <a:pt x="1043482" y="907948"/>
                  </a:lnTo>
                  <a:lnTo>
                    <a:pt x="0" y="9079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749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48319"/>
            <a:ext cx="18415" cy="46355"/>
          </a:xfrm>
          <a:custGeom>
            <a:avLst/>
            <a:gdLst/>
            <a:ahLst/>
            <a:cxnLst/>
            <a:rect l="l" t="t" r="r" b="b"/>
            <a:pathLst>
              <a:path w="18414" h="46355">
                <a:moveTo>
                  <a:pt x="0" y="0"/>
                </a:moveTo>
                <a:lnTo>
                  <a:pt x="18067" y="0"/>
                </a:lnTo>
                <a:lnTo>
                  <a:pt x="18067" y="46240"/>
                </a:lnTo>
                <a:lnTo>
                  <a:pt x="0" y="462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085526"/>
            <a:ext cx="1061720" cy="740410"/>
            <a:chOff x="1871455" y="2085526"/>
            <a:chExt cx="1061720" cy="740410"/>
          </a:xfrm>
        </p:grpSpPr>
        <p:sp>
          <p:nvSpPr>
            <p:cNvPr id="26" name="object 26"/>
            <p:cNvSpPr/>
            <p:nvPr/>
          </p:nvSpPr>
          <p:spPr>
            <a:xfrm>
              <a:off x="2402281" y="2647403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0"/>
                  </a:moveTo>
                  <a:lnTo>
                    <a:pt x="0" y="1783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094560"/>
              <a:ext cx="1043940" cy="553085"/>
            </a:xfrm>
            <a:custGeom>
              <a:avLst/>
              <a:gdLst/>
              <a:ahLst/>
              <a:cxnLst/>
              <a:rect l="l" t="t" r="r" b="b"/>
              <a:pathLst>
                <a:path w="1043939" h="553085">
                  <a:moveTo>
                    <a:pt x="1043533" y="552843"/>
                  </a:moveTo>
                  <a:lnTo>
                    <a:pt x="0" y="55284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5284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094560"/>
              <a:ext cx="1043940" cy="553085"/>
            </a:xfrm>
            <a:custGeom>
              <a:avLst/>
              <a:gdLst/>
              <a:ahLst/>
              <a:cxnLst/>
              <a:rect l="l" t="t" r="r" b="b"/>
              <a:pathLst>
                <a:path w="1043939" h="553085">
                  <a:moveTo>
                    <a:pt x="0" y="0"/>
                  </a:moveTo>
                  <a:lnTo>
                    <a:pt x="1043533" y="0"/>
                  </a:lnTo>
                  <a:lnTo>
                    <a:pt x="1043533" y="552843"/>
                  </a:lnTo>
                  <a:lnTo>
                    <a:pt x="0" y="5528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835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659460"/>
            <a:ext cx="18415" cy="880744"/>
          </a:xfrm>
          <a:custGeom>
            <a:avLst/>
            <a:gdLst/>
            <a:ahLst/>
            <a:cxnLst/>
            <a:rect l="l" t="t" r="r" b="b"/>
            <a:pathLst>
              <a:path w="18414" h="880744">
                <a:moveTo>
                  <a:pt x="0" y="0"/>
                </a:moveTo>
                <a:lnTo>
                  <a:pt x="18067" y="0"/>
                </a:lnTo>
                <a:lnTo>
                  <a:pt x="18067" y="880516"/>
                </a:lnTo>
                <a:lnTo>
                  <a:pt x="0" y="8805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30942"/>
            <a:ext cx="1061720" cy="1753235"/>
            <a:chOff x="3030927" y="1530942"/>
            <a:chExt cx="1061720" cy="1753235"/>
          </a:xfrm>
        </p:grpSpPr>
        <p:sp>
          <p:nvSpPr>
            <p:cNvPr id="32" name="object 32"/>
            <p:cNvSpPr/>
            <p:nvPr/>
          </p:nvSpPr>
          <p:spPr>
            <a:xfrm>
              <a:off x="3561702" y="2513406"/>
              <a:ext cx="0" cy="770890"/>
            </a:xfrm>
            <a:custGeom>
              <a:avLst/>
              <a:gdLst/>
              <a:ahLst/>
              <a:cxnLst/>
              <a:rect l="l" t="t" r="r" b="b"/>
              <a:pathLst>
                <a:path h="770889">
                  <a:moveTo>
                    <a:pt x="0" y="0"/>
                  </a:moveTo>
                  <a:lnTo>
                    <a:pt x="0" y="7705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39976"/>
              <a:ext cx="1043940" cy="973455"/>
            </a:xfrm>
            <a:custGeom>
              <a:avLst/>
              <a:gdLst/>
              <a:ahLst/>
              <a:cxnLst/>
              <a:rect l="l" t="t" r="r" b="b"/>
              <a:pathLst>
                <a:path w="1043939" h="973455">
                  <a:moveTo>
                    <a:pt x="1043482" y="973429"/>
                  </a:moveTo>
                  <a:lnTo>
                    <a:pt x="0" y="97342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7342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39976"/>
              <a:ext cx="1043940" cy="973455"/>
            </a:xfrm>
            <a:custGeom>
              <a:avLst/>
              <a:gdLst/>
              <a:ahLst/>
              <a:cxnLst/>
              <a:rect l="l" t="t" r="r" b="b"/>
              <a:pathLst>
                <a:path w="1043939" h="973455">
                  <a:moveTo>
                    <a:pt x="0" y="0"/>
                  </a:moveTo>
                  <a:lnTo>
                    <a:pt x="1043482" y="0"/>
                  </a:lnTo>
                  <a:lnTo>
                    <a:pt x="1043482" y="973429"/>
                  </a:lnTo>
                  <a:lnTo>
                    <a:pt x="0" y="9734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720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846582"/>
            <a:ext cx="18415" cy="882650"/>
          </a:xfrm>
          <a:custGeom>
            <a:avLst/>
            <a:gdLst/>
            <a:ahLst/>
            <a:cxnLst/>
            <a:rect l="l" t="t" r="r" b="b"/>
            <a:pathLst>
              <a:path w="18414" h="882650">
                <a:moveTo>
                  <a:pt x="0" y="0"/>
                </a:moveTo>
                <a:lnTo>
                  <a:pt x="18067" y="0"/>
                </a:lnTo>
                <a:lnTo>
                  <a:pt x="18067" y="882650"/>
                </a:lnTo>
                <a:lnTo>
                  <a:pt x="0" y="8826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720198"/>
            <a:ext cx="1061720" cy="1625600"/>
            <a:chOff x="4190348" y="1720198"/>
            <a:chExt cx="1061720" cy="1625600"/>
          </a:xfrm>
        </p:grpSpPr>
        <p:sp>
          <p:nvSpPr>
            <p:cNvPr id="38" name="object 38"/>
            <p:cNvSpPr/>
            <p:nvPr/>
          </p:nvSpPr>
          <p:spPr>
            <a:xfrm>
              <a:off x="4721123" y="2686545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0"/>
                  </a:moveTo>
                  <a:lnTo>
                    <a:pt x="0" y="6587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29232"/>
              <a:ext cx="1043940" cy="957580"/>
            </a:xfrm>
            <a:custGeom>
              <a:avLst/>
              <a:gdLst/>
              <a:ahLst/>
              <a:cxnLst/>
              <a:rect l="l" t="t" r="r" b="b"/>
              <a:pathLst>
                <a:path w="1043939" h="957580">
                  <a:moveTo>
                    <a:pt x="1043533" y="957313"/>
                  </a:moveTo>
                  <a:lnTo>
                    <a:pt x="0" y="95731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5731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29232"/>
              <a:ext cx="1043940" cy="957580"/>
            </a:xfrm>
            <a:custGeom>
              <a:avLst/>
              <a:gdLst/>
              <a:ahLst/>
              <a:cxnLst/>
              <a:rect l="l" t="t" r="r" b="b"/>
              <a:pathLst>
                <a:path w="1043939" h="957580">
                  <a:moveTo>
                    <a:pt x="0" y="0"/>
                  </a:moveTo>
                  <a:lnTo>
                    <a:pt x="1043533" y="0"/>
                  </a:lnTo>
                  <a:lnTo>
                    <a:pt x="1043533" y="957313"/>
                  </a:lnTo>
                  <a:lnTo>
                    <a:pt x="0" y="9573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235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211145"/>
            <a:ext cx="74357" cy="7435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1312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2100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0839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07907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419252"/>
              <a:ext cx="34925" cy="3705860"/>
            </a:xfrm>
            <a:custGeom>
              <a:avLst/>
              <a:gdLst/>
              <a:ahLst/>
              <a:cxnLst/>
              <a:rect l="l" t="t" r="r" b="b"/>
              <a:pathLst>
                <a:path w="34925" h="3705860">
                  <a:moveTo>
                    <a:pt x="0" y="3705720"/>
                  </a:moveTo>
                  <a:lnTo>
                    <a:pt x="34772" y="3705720"/>
                  </a:lnTo>
                </a:path>
                <a:path w="34925" h="3705860">
                  <a:moveTo>
                    <a:pt x="0" y="2779306"/>
                  </a:moveTo>
                  <a:lnTo>
                    <a:pt x="34772" y="2779306"/>
                  </a:lnTo>
                </a:path>
                <a:path w="34925" h="3705860">
                  <a:moveTo>
                    <a:pt x="0" y="1852853"/>
                  </a:moveTo>
                  <a:lnTo>
                    <a:pt x="34772" y="1852853"/>
                  </a:lnTo>
                </a:path>
                <a:path w="34925" h="3705860">
                  <a:moveTo>
                    <a:pt x="0" y="926452"/>
                  </a:moveTo>
                  <a:lnTo>
                    <a:pt x="34772" y="926452"/>
                  </a:lnTo>
                </a:path>
                <a:path w="34925" h="37058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0900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952945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00400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6692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1636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2372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3107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97806" y="0"/>
            <a:ext cx="21672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1-linoleoyl-</a:t>
            </a:r>
            <a:r>
              <a:rPr sz="1650" dirty="0">
                <a:latin typeface="Arial"/>
                <a:cs typeface="Arial"/>
              </a:rPr>
              <a:t>GPS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357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35786"/>
            <a:ext cx="18415" cy="212090"/>
          </a:xfrm>
          <a:custGeom>
            <a:avLst/>
            <a:gdLst/>
            <a:ahLst/>
            <a:cxnLst/>
            <a:rect l="l" t="t" r="r" b="b"/>
            <a:pathLst>
              <a:path w="18415" h="212090">
                <a:moveTo>
                  <a:pt x="0" y="212077"/>
                </a:moveTo>
                <a:lnTo>
                  <a:pt x="18067" y="212077"/>
                </a:lnTo>
                <a:lnTo>
                  <a:pt x="18067" y="0"/>
                </a:lnTo>
                <a:lnTo>
                  <a:pt x="0" y="0"/>
                </a:lnTo>
                <a:lnTo>
                  <a:pt x="0" y="2120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21839"/>
            <a:ext cx="0" cy="255270"/>
          </a:xfrm>
          <a:custGeom>
            <a:avLst/>
            <a:gdLst/>
            <a:ahLst/>
            <a:cxnLst/>
            <a:rect l="l" t="t" r="r" b="b"/>
            <a:pathLst>
              <a:path h="255269">
                <a:moveTo>
                  <a:pt x="0" y="0"/>
                </a:moveTo>
                <a:lnTo>
                  <a:pt x="0" y="2546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764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131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37066"/>
            <a:ext cx="0" cy="226695"/>
          </a:xfrm>
          <a:custGeom>
            <a:avLst/>
            <a:gdLst/>
            <a:ahLst/>
            <a:cxnLst/>
            <a:rect l="l" t="t" r="r" b="b"/>
            <a:pathLst>
              <a:path h="226694">
                <a:moveTo>
                  <a:pt x="0" y="0"/>
                </a:moveTo>
                <a:lnTo>
                  <a:pt x="0" y="2263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13128"/>
            <a:ext cx="18415" cy="252729"/>
          </a:xfrm>
          <a:custGeom>
            <a:avLst/>
            <a:gdLst/>
            <a:ahLst/>
            <a:cxnLst/>
            <a:rect l="l" t="t" r="r" b="b"/>
            <a:pathLst>
              <a:path w="18414" h="252730">
                <a:moveTo>
                  <a:pt x="0" y="252158"/>
                </a:moveTo>
                <a:lnTo>
                  <a:pt x="18067" y="252158"/>
                </a:lnTo>
                <a:lnTo>
                  <a:pt x="18067" y="0"/>
                </a:lnTo>
                <a:lnTo>
                  <a:pt x="0" y="0"/>
                </a:lnTo>
                <a:lnTo>
                  <a:pt x="0" y="252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633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632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60875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4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763267"/>
            <a:ext cx="18415" cy="395605"/>
          </a:xfrm>
          <a:custGeom>
            <a:avLst/>
            <a:gdLst/>
            <a:ahLst/>
            <a:cxnLst/>
            <a:rect l="l" t="t" r="r" b="b"/>
            <a:pathLst>
              <a:path w="18414" h="395605">
                <a:moveTo>
                  <a:pt x="0" y="394982"/>
                </a:moveTo>
                <a:lnTo>
                  <a:pt x="18067" y="394982"/>
                </a:lnTo>
                <a:lnTo>
                  <a:pt x="18067" y="0"/>
                </a:lnTo>
                <a:lnTo>
                  <a:pt x="0" y="0"/>
                </a:lnTo>
                <a:lnTo>
                  <a:pt x="0" y="394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052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65286"/>
            <a:ext cx="0" cy="478790"/>
          </a:xfrm>
          <a:custGeom>
            <a:avLst/>
            <a:gdLst/>
            <a:ahLst/>
            <a:cxnLst/>
            <a:rect l="l" t="t" r="r" b="b"/>
            <a:pathLst>
              <a:path h="478789">
                <a:moveTo>
                  <a:pt x="0" y="0"/>
                </a:moveTo>
                <a:lnTo>
                  <a:pt x="0" y="4782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855980"/>
          </a:xfrm>
          <a:custGeom>
            <a:avLst/>
            <a:gdLst/>
            <a:ahLst/>
            <a:cxnLst/>
            <a:rect l="l" t="t" r="r" b="b"/>
            <a:pathLst>
              <a:path w="18414" h="855980">
                <a:moveTo>
                  <a:pt x="0" y="855357"/>
                </a:moveTo>
                <a:lnTo>
                  <a:pt x="18067" y="855357"/>
                </a:lnTo>
                <a:lnTo>
                  <a:pt x="18067" y="0"/>
                </a:lnTo>
                <a:lnTo>
                  <a:pt x="0" y="0"/>
                </a:lnTo>
                <a:lnTo>
                  <a:pt x="0" y="8553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5435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35786"/>
            <a:ext cx="18415" cy="212090"/>
          </a:xfrm>
          <a:custGeom>
            <a:avLst/>
            <a:gdLst/>
            <a:ahLst/>
            <a:cxnLst/>
            <a:rect l="l" t="t" r="r" b="b"/>
            <a:pathLst>
              <a:path w="18415" h="212090">
                <a:moveTo>
                  <a:pt x="0" y="0"/>
                </a:moveTo>
                <a:lnTo>
                  <a:pt x="18067" y="0"/>
                </a:lnTo>
                <a:lnTo>
                  <a:pt x="18067" y="212077"/>
                </a:lnTo>
                <a:lnTo>
                  <a:pt x="0" y="2120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38829"/>
            <a:ext cx="1061720" cy="838200"/>
            <a:chOff x="712034" y="1538829"/>
            <a:chExt cx="1061720" cy="838200"/>
          </a:xfrm>
        </p:grpSpPr>
        <p:sp>
          <p:nvSpPr>
            <p:cNvPr id="20" name="object 20"/>
            <p:cNvSpPr/>
            <p:nvPr/>
          </p:nvSpPr>
          <p:spPr>
            <a:xfrm>
              <a:off x="1242809" y="2121839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69">
                  <a:moveTo>
                    <a:pt x="0" y="0"/>
                  </a:moveTo>
                  <a:lnTo>
                    <a:pt x="0" y="2546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47863"/>
              <a:ext cx="1043940" cy="574040"/>
            </a:xfrm>
            <a:custGeom>
              <a:avLst/>
              <a:gdLst/>
              <a:ahLst/>
              <a:cxnLst/>
              <a:rect l="l" t="t" r="r" b="b"/>
              <a:pathLst>
                <a:path w="1043939" h="574039">
                  <a:moveTo>
                    <a:pt x="1043482" y="573976"/>
                  </a:moveTo>
                  <a:lnTo>
                    <a:pt x="0" y="57397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397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47863"/>
              <a:ext cx="1043940" cy="574040"/>
            </a:xfrm>
            <a:custGeom>
              <a:avLst/>
              <a:gdLst/>
              <a:ahLst/>
              <a:cxnLst/>
              <a:rect l="l" t="t" r="r" b="b"/>
              <a:pathLst>
                <a:path w="1043939" h="574039">
                  <a:moveTo>
                    <a:pt x="0" y="0"/>
                  </a:moveTo>
                  <a:lnTo>
                    <a:pt x="1043482" y="0"/>
                  </a:lnTo>
                  <a:lnTo>
                    <a:pt x="1043482" y="573976"/>
                  </a:lnTo>
                  <a:lnTo>
                    <a:pt x="0" y="5739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558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813128"/>
            <a:ext cx="18415" cy="252729"/>
          </a:xfrm>
          <a:custGeom>
            <a:avLst/>
            <a:gdLst/>
            <a:ahLst/>
            <a:cxnLst/>
            <a:rect l="l" t="t" r="r" b="b"/>
            <a:pathLst>
              <a:path w="18414" h="252730">
                <a:moveTo>
                  <a:pt x="0" y="0"/>
                </a:moveTo>
                <a:lnTo>
                  <a:pt x="18067" y="0"/>
                </a:lnTo>
                <a:lnTo>
                  <a:pt x="18067" y="252158"/>
                </a:lnTo>
                <a:lnTo>
                  <a:pt x="0" y="25215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056252"/>
            <a:ext cx="1061720" cy="707390"/>
            <a:chOff x="1871455" y="2056252"/>
            <a:chExt cx="1061720" cy="707390"/>
          </a:xfrm>
        </p:grpSpPr>
        <p:sp>
          <p:nvSpPr>
            <p:cNvPr id="26" name="object 26"/>
            <p:cNvSpPr/>
            <p:nvPr/>
          </p:nvSpPr>
          <p:spPr>
            <a:xfrm>
              <a:off x="2402281" y="2537079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4">
                  <a:moveTo>
                    <a:pt x="0" y="0"/>
                  </a:moveTo>
                  <a:lnTo>
                    <a:pt x="0" y="2263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065286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5">
                  <a:moveTo>
                    <a:pt x="1043533" y="471779"/>
                  </a:moveTo>
                  <a:lnTo>
                    <a:pt x="0" y="4717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177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065286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5">
                  <a:moveTo>
                    <a:pt x="0" y="0"/>
                  </a:moveTo>
                  <a:lnTo>
                    <a:pt x="1043533" y="0"/>
                  </a:lnTo>
                  <a:lnTo>
                    <a:pt x="1043533" y="471779"/>
                  </a:lnTo>
                  <a:lnTo>
                    <a:pt x="0" y="4717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46795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763267"/>
            <a:ext cx="18415" cy="395605"/>
          </a:xfrm>
          <a:custGeom>
            <a:avLst/>
            <a:gdLst/>
            <a:ahLst/>
            <a:cxnLst/>
            <a:rect l="l" t="t" r="r" b="b"/>
            <a:pathLst>
              <a:path w="18414" h="395605">
                <a:moveTo>
                  <a:pt x="0" y="0"/>
                </a:moveTo>
                <a:lnTo>
                  <a:pt x="18067" y="0"/>
                </a:lnTo>
                <a:lnTo>
                  <a:pt x="18067" y="394982"/>
                </a:lnTo>
                <a:lnTo>
                  <a:pt x="0" y="3949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149216"/>
            <a:ext cx="1061720" cy="556260"/>
            <a:chOff x="3030927" y="2149216"/>
            <a:chExt cx="1061720" cy="556260"/>
          </a:xfrm>
        </p:grpSpPr>
        <p:sp>
          <p:nvSpPr>
            <p:cNvPr id="32" name="object 32"/>
            <p:cNvSpPr/>
            <p:nvPr/>
          </p:nvSpPr>
          <p:spPr>
            <a:xfrm>
              <a:off x="3561702" y="2608757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64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58250"/>
              <a:ext cx="1043940" cy="450850"/>
            </a:xfrm>
            <a:custGeom>
              <a:avLst/>
              <a:gdLst/>
              <a:ahLst/>
              <a:cxnLst/>
              <a:rect l="l" t="t" r="r" b="b"/>
              <a:pathLst>
                <a:path w="1043939" h="450850">
                  <a:moveTo>
                    <a:pt x="1043482" y="450507"/>
                  </a:moveTo>
                  <a:lnTo>
                    <a:pt x="0" y="4505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050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158250"/>
              <a:ext cx="1043940" cy="450850"/>
            </a:xfrm>
            <a:custGeom>
              <a:avLst/>
              <a:gdLst/>
              <a:ahLst/>
              <a:cxnLst/>
              <a:rect l="l" t="t" r="r" b="b"/>
              <a:pathLst>
                <a:path w="1043939" h="450850">
                  <a:moveTo>
                    <a:pt x="0" y="0"/>
                  </a:moveTo>
                  <a:lnTo>
                    <a:pt x="1043482" y="0"/>
                  </a:lnTo>
                  <a:lnTo>
                    <a:pt x="1043482" y="450507"/>
                  </a:lnTo>
                  <a:lnTo>
                    <a:pt x="0" y="4505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187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855980"/>
          </a:xfrm>
          <a:custGeom>
            <a:avLst/>
            <a:gdLst/>
            <a:ahLst/>
            <a:cxnLst/>
            <a:rect l="l" t="t" r="r" b="b"/>
            <a:pathLst>
              <a:path w="18414" h="855980">
                <a:moveTo>
                  <a:pt x="0" y="0"/>
                </a:moveTo>
                <a:lnTo>
                  <a:pt x="18067" y="0"/>
                </a:lnTo>
                <a:lnTo>
                  <a:pt x="18067" y="855357"/>
                </a:lnTo>
                <a:lnTo>
                  <a:pt x="0" y="8553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43960"/>
            <a:ext cx="1061720" cy="1200150"/>
            <a:chOff x="4190348" y="1343960"/>
            <a:chExt cx="1061720" cy="1200150"/>
          </a:xfrm>
        </p:grpSpPr>
        <p:sp>
          <p:nvSpPr>
            <p:cNvPr id="38" name="object 38"/>
            <p:cNvSpPr/>
            <p:nvPr/>
          </p:nvSpPr>
          <p:spPr>
            <a:xfrm>
              <a:off x="4721123" y="2065286"/>
              <a:ext cx="0" cy="478790"/>
            </a:xfrm>
            <a:custGeom>
              <a:avLst/>
              <a:gdLst/>
              <a:ahLst/>
              <a:cxnLst/>
              <a:rect l="l" t="t" r="r" b="b"/>
              <a:pathLst>
                <a:path h="478789">
                  <a:moveTo>
                    <a:pt x="0" y="0"/>
                  </a:moveTo>
                  <a:lnTo>
                    <a:pt x="0" y="4782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52994"/>
              <a:ext cx="1043940" cy="712470"/>
            </a:xfrm>
            <a:custGeom>
              <a:avLst/>
              <a:gdLst/>
              <a:ahLst/>
              <a:cxnLst/>
              <a:rect l="l" t="t" r="r" b="b"/>
              <a:pathLst>
                <a:path w="1043939" h="712469">
                  <a:moveTo>
                    <a:pt x="1043533" y="712292"/>
                  </a:moveTo>
                  <a:lnTo>
                    <a:pt x="0" y="7122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1229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52994"/>
              <a:ext cx="1043940" cy="712470"/>
            </a:xfrm>
            <a:custGeom>
              <a:avLst/>
              <a:gdLst/>
              <a:ahLst/>
              <a:cxnLst/>
              <a:rect l="l" t="t" r="r" b="b"/>
              <a:pathLst>
                <a:path w="1043939" h="712469">
                  <a:moveTo>
                    <a:pt x="0" y="0"/>
                  </a:moveTo>
                  <a:lnTo>
                    <a:pt x="1043533" y="0"/>
                  </a:lnTo>
                  <a:lnTo>
                    <a:pt x="1043533" y="712292"/>
                  </a:lnTo>
                  <a:lnTo>
                    <a:pt x="0" y="7122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287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76225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7137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3090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3480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66236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128661"/>
              <a:ext cx="34925" cy="2996565"/>
            </a:xfrm>
            <a:custGeom>
              <a:avLst/>
              <a:gdLst/>
              <a:ahLst/>
              <a:cxnLst/>
              <a:rect l="l" t="t" r="r" b="b"/>
              <a:pathLst>
                <a:path w="34925" h="2996565">
                  <a:moveTo>
                    <a:pt x="0" y="2996311"/>
                  </a:moveTo>
                  <a:lnTo>
                    <a:pt x="34772" y="2996311"/>
                  </a:lnTo>
                </a:path>
                <a:path w="34925" h="2996565">
                  <a:moveTo>
                    <a:pt x="0" y="1997519"/>
                  </a:moveTo>
                  <a:lnTo>
                    <a:pt x="34772" y="1997519"/>
                  </a:lnTo>
                </a:path>
                <a:path w="34925" h="2996565">
                  <a:moveTo>
                    <a:pt x="0" y="998740"/>
                  </a:moveTo>
                  <a:lnTo>
                    <a:pt x="34772" y="998740"/>
                  </a:lnTo>
                </a:path>
                <a:path w="34925" h="29965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0176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8835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0189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0201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51322" y="0"/>
            <a:ext cx="22606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</a:t>
            </a:r>
            <a:r>
              <a:rPr sz="1650" dirty="0">
                <a:latin typeface="Arial"/>
                <a:cs typeface="Arial"/>
              </a:rPr>
              <a:t>GPG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9128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912808"/>
            <a:ext cx="18415" cy="232410"/>
          </a:xfrm>
          <a:custGeom>
            <a:avLst/>
            <a:gdLst/>
            <a:ahLst/>
            <a:cxnLst/>
            <a:rect l="l" t="t" r="r" b="b"/>
            <a:pathLst>
              <a:path w="18415" h="232410">
                <a:moveTo>
                  <a:pt x="0" y="232371"/>
                </a:moveTo>
                <a:lnTo>
                  <a:pt x="18067" y="232371"/>
                </a:lnTo>
                <a:lnTo>
                  <a:pt x="18067" y="0"/>
                </a:lnTo>
                <a:lnTo>
                  <a:pt x="0" y="0"/>
                </a:lnTo>
                <a:lnTo>
                  <a:pt x="0" y="2323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83139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609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7992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4810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792042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2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481044"/>
            <a:ext cx="18415" cy="158750"/>
          </a:xfrm>
          <a:custGeom>
            <a:avLst/>
            <a:gdLst/>
            <a:ahLst/>
            <a:cxnLst/>
            <a:rect l="l" t="t" r="r" b="b"/>
            <a:pathLst>
              <a:path w="18414" h="158750">
                <a:moveTo>
                  <a:pt x="0" y="158254"/>
                </a:moveTo>
                <a:lnTo>
                  <a:pt x="18067" y="158254"/>
                </a:lnTo>
                <a:lnTo>
                  <a:pt x="18067" y="0"/>
                </a:lnTo>
                <a:lnTo>
                  <a:pt x="0" y="0"/>
                </a:lnTo>
                <a:lnTo>
                  <a:pt x="0" y="158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8442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4062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747998"/>
            <a:ext cx="0" cy="77470"/>
          </a:xfrm>
          <a:custGeom>
            <a:avLst/>
            <a:gdLst/>
            <a:ahLst/>
            <a:cxnLst/>
            <a:rect l="l" t="t" r="r" b="b"/>
            <a:pathLst>
              <a:path h="77470">
                <a:moveTo>
                  <a:pt x="0" y="0"/>
                </a:moveTo>
                <a:lnTo>
                  <a:pt x="0" y="774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406228"/>
            <a:ext cx="18415" cy="113030"/>
          </a:xfrm>
          <a:custGeom>
            <a:avLst/>
            <a:gdLst/>
            <a:ahLst/>
            <a:cxnLst/>
            <a:rect l="l" t="t" r="r" b="b"/>
            <a:pathLst>
              <a:path w="18414" h="113029">
                <a:moveTo>
                  <a:pt x="0" y="112420"/>
                </a:moveTo>
                <a:lnTo>
                  <a:pt x="18067" y="112420"/>
                </a:lnTo>
                <a:lnTo>
                  <a:pt x="18067" y="0"/>
                </a:lnTo>
                <a:lnTo>
                  <a:pt x="0" y="0"/>
                </a:lnTo>
                <a:lnTo>
                  <a:pt x="0" y="1124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254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4208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642220"/>
            <a:ext cx="579755" cy="178435"/>
            <a:chOff x="4431309" y="3642220"/>
            <a:chExt cx="579755" cy="178435"/>
          </a:xfrm>
        </p:grpSpPr>
        <p:sp>
          <p:nvSpPr>
            <p:cNvPr id="16" name="object 16"/>
            <p:cNvSpPr/>
            <p:nvPr/>
          </p:nvSpPr>
          <p:spPr>
            <a:xfrm>
              <a:off x="4721123" y="3642220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9163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81138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912808"/>
            <a:ext cx="18415" cy="232410"/>
          </a:xfrm>
          <a:custGeom>
            <a:avLst/>
            <a:gdLst/>
            <a:ahLst/>
            <a:cxnLst/>
            <a:rect l="l" t="t" r="r" b="b"/>
            <a:pathLst>
              <a:path w="18415" h="232410">
                <a:moveTo>
                  <a:pt x="0" y="0"/>
                </a:moveTo>
                <a:lnTo>
                  <a:pt x="18067" y="0"/>
                </a:lnTo>
                <a:lnTo>
                  <a:pt x="18067" y="232371"/>
                </a:lnTo>
                <a:lnTo>
                  <a:pt x="0" y="2323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136146"/>
            <a:ext cx="1061720" cy="663575"/>
            <a:chOff x="712034" y="3136146"/>
            <a:chExt cx="1061720" cy="663575"/>
          </a:xfrm>
        </p:grpSpPr>
        <p:sp>
          <p:nvSpPr>
            <p:cNvPr id="20" name="object 20"/>
            <p:cNvSpPr/>
            <p:nvPr/>
          </p:nvSpPr>
          <p:spPr>
            <a:xfrm>
              <a:off x="1242809" y="3683152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0"/>
                  </a:moveTo>
                  <a:lnTo>
                    <a:pt x="0" y="1160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145180"/>
              <a:ext cx="1043940" cy="538480"/>
            </a:xfrm>
            <a:custGeom>
              <a:avLst/>
              <a:gdLst/>
              <a:ahLst/>
              <a:cxnLst/>
              <a:rect l="l" t="t" r="r" b="b"/>
              <a:pathLst>
                <a:path w="1043939" h="538479">
                  <a:moveTo>
                    <a:pt x="1043482" y="537959"/>
                  </a:moveTo>
                  <a:lnTo>
                    <a:pt x="0" y="53795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795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145180"/>
              <a:ext cx="1043940" cy="538480"/>
            </a:xfrm>
            <a:custGeom>
              <a:avLst/>
              <a:gdLst/>
              <a:ahLst/>
              <a:cxnLst/>
              <a:rect l="l" t="t" r="r" b="b"/>
              <a:pathLst>
                <a:path w="1043939" h="538479">
                  <a:moveTo>
                    <a:pt x="0" y="0"/>
                  </a:moveTo>
                  <a:lnTo>
                    <a:pt x="1043482" y="0"/>
                  </a:lnTo>
                  <a:lnTo>
                    <a:pt x="1043482" y="537959"/>
                  </a:lnTo>
                  <a:lnTo>
                    <a:pt x="0" y="5379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5490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481044"/>
            <a:ext cx="18415" cy="158750"/>
          </a:xfrm>
          <a:custGeom>
            <a:avLst/>
            <a:gdLst/>
            <a:ahLst/>
            <a:cxnLst/>
            <a:rect l="l" t="t" r="r" b="b"/>
            <a:pathLst>
              <a:path w="18414" h="158750">
                <a:moveTo>
                  <a:pt x="0" y="0"/>
                </a:moveTo>
                <a:lnTo>
                  <a:pt x="18067" y="0"/>
                </a:lnTo>
                <a:lnTo>
                  <a:pt x="18067" y="158254"/>
                </a:lnTo>
                <a:lnTo>
                  <a:pt x="0" y="1582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630265"/>
            <a:ext cx="1061720" cy="214629"/>
            <a:chOff x="1871455" y="3630265"/>
            <a:chExt cx="1061720" cy="214629"/>
          </a:xfrm>
        </p:grpSpPr>
        <p:sp>
          <p:nvSpPr>
            <p:cNvPr id="26" name="object 26"/>
            <p:cNvSpPr/>
            <p:nvPr/>
          </p:nvSpPr>
          <p:spPr>
            <a:xfrm>
              <a:off x="2402281" y="379204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2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639299"/>
              <a:ext cx="1043940" cy="153035"/>
            </a:xfrm>
            <a:custGeom>
              <a:avLst/>
              <a:gdLst/>
              <a:ahLst/>
              <a:cxnLst/>
              <a:rect l="l" t="t" r="r" b="b"/>
              <a:pathLst>
                <a:path w="1043939" h="153035">
                  <a:moveTo>
                    <a:pt x="1043533" y="152742"/>
                  </a:moveTo>
                  <a:lnTo>
                    <a:pt x="0" y="15274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5274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639299"/>
              <a:ext cx="1043940" cy="153035"/>
            </a:xfrm>
            <a:custGeom>
              <a:avLst/>
              <a:gdLst/>
              <a:ahLst/>
              <a:cxnLst/>
              <a:rect l="l" t="t" r="r" b="b"/>
              <a:pathLst>
                <a:path w="1043939" h="153035">
                  <a:moveTo>
                    <a:pt x="0" y="0"/>
                  </a:moveTo>
                  <a:lnTo>
                    <a:pt x="1043533" y="0"/>
                  </a:lnTo>
                  <a:lnTo>
                    <a:pt x="1043533" y="152742"/>
                  </a:lnTo>
                  <a:lnTo>
                    <a:pt x="0" y="1527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7006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406228"/>
            <a:ext cx="18415" cy="113030"/>
          </a:xfrm>
          <a:custGeom>
            <a:avLst/>
            <a:gdLst/>
            <a:ahLst/>
            <a:cxnLst/>
            <a:rect l="l" t="t" r="r" b="b"/>
            <a:pathLst>
              <a:path w="18414" h="113029">
                <a:moveTo>
                  <a:pt x="0" y="0"/>
                </a:moveTo>
                <a:lnTo>
                  <a:pt x="18067" y="0"/>
                </a:lnTo>
                <a:lnTo>
                  <a:pt x="18067" y="112420"/>
                </a:lnTo>
                <a:lnTo>
                  <a:pt x="0" y="1124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509615"/>
            <a:ext cx="1061720" cy="316230"/>
            <a:chOff x="3030927" y="3509615"/>
            <a:chExt cx="1061720" cy="316230"/>
          </a:xfrm>
        </p:grpSpPr>
        <p:sp>
          <p:nvSpPr>
            <p:cNvPr id="32" name="object 32"/>
            <p:cNvSpPr/>
            <p:nvPr/>
          </p:nvSpPr>
          <p:spPr>
            <a:xfrm>
              <a:off x="3561702" y="3747985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4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518649"/>
              <a:ext cx="1043940" cy="229870"/>
            </a:xfrm>
            <a:custGeom>
              <a:avLst/>
              <a:gdLst/>
              <a:ahLst/>
              <a:cxnLst/>
              <a:rect l="l" t="t" r="r" b="b"/>
              <a:pathLst>
                <a:path w="1043939" h="229870">
                  <a:moveTo>
                    <a:pt x="1043482" y="229349"/>
                  </a:moveTo>
                  <a:lnTo>
                    <a:pt x="0" y="22934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934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518649"/>
              <a:ext cx="1043940" cy="229870"/>
            </a:xfrm>
            <a:custGeom>
              <a:avLst/>
              <a:gdLst/>
              <a:ahLst/>
              <a:cxnLst/>
              <a:rect l="l" t="t" r="r" b="b"/>
              <a:pathLst>
                <a:path w="1043939" h="229870">
                  <a:moveTo>
                    <a:pt x="0" y="0"/>
                  </a:moveTo>
                  <a:lnTo>
                    <a:pt x="1043482" y="0"/>
                  </a:lnTo>
                  <a:lnTo>
                    <a:pt x="1043482" y="229349"/>
                  </a:lnTo>
                  <a:lnTo>
                    <a:pt x="0" y="2293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6745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416296"/>
            <a:ext cx="1061720" cy="395605"/>
            <a:chOff x="4190348" y="3416296"/>
            <a:chExt cx="1061720" cy="395605"/>
          </a:xfrm>
        </p:grpSpPr>
        <p:sp>
          <p:nvSpPr>
            <p:cNvPr id="37" name="object 37"/>
            <p:cNvSpPr/>
            <p:nvPr/>
          </p:nvSpPr>
          <p:spPr>
            <a:xfrm>
              <a:off x="4721123" y="3642220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91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425329"/>
              <a:ext cx="1043940" cy="217170"/>
            </a:xfrm>
            <a:custGeom>
              <a:avLst/>
              <a:gdLst/>
              <a:ahLst/>
              <a:cxnLst/>
              <a:rect l="l" t="t" r="r" b="b"/>
              <a:pathLst>
                <a:path w="1043939" h="217170">
                  <a:moveTo>
                    <a:pt x="1043533" y="216890"/>
                  </a:moveTo>
                  <a:lnTo>
                    <a:pt x="0" y="21689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689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425329"/>
              <a:ext cx="1043940" cy="217170"/>
            </a:xfrm>
            <a:custGeom>
              <a:avLst/>
              <a:gdLst/>
              <a:ahLst/>
              <a:cxnLst/>
              <a:rect l="l" t="t" r="r" b="b"/>
              <a:pathLst>
                <a:path w="1043939" h="217170">
                  <a:moveTo>
                    <a:pt x="0" y="0"/>
                  </a:moveTo>
                  <a:lnTo>
                    <a:pt x="1043533" y="0"/>
                  </a:lnTo>
                  <a:lnTo>
                    <a:pt x="1043533" y="216890"/>
                  </a:lnTo>
                  <a:lnTo>
                    <a:pt x="0" y="2168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5087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75394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039668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1382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6680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6054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2928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228470"/>
              <a:ext cx="34925" cy="2896870"/>
            </a:xfrm>
            <a:custGeom>
              <a:avLst/>
              <a:gdLst/>
              <a:ahLst/>
              <a:cxnLst/>
              <a:rect l="l" t="t" r="r" b="b"/>
              <a:pathLst>
                <a:path w="34925" h="2896870">
                  <a:moveTo>
                    <a:pt x="0" y="2896501"/>
                  </a:moveTo>
                  <a:lnTo>
                    <a:pt x="34772" y="2896501"/>
                  </a:lnTo>
                </a:path>
                <a:path w="34925" h="2896870">
                  <a:moveTo>
                    <a:pt x="0" y="1930996"/>
                  </a:moveTo>
                  <a:lnTo>
                    <a:pt x="34772" y="1930996"/>
                  </a:lnTo>
                </a:path>
                <a:path w="34925" h="2896870">
                  <a:moveTo>
                    <a:pt x="0" y="965504"/>
                  </a:moveTo>
                  <a:lnTo>
                    <a:pt x="34772" y="965504"/>
                  </a:lnTo>
                </a:path>
                <a:path w="34925" h="28968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509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0854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11998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74242" y="0"/>
            <a:ext cx="221424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oleate/vaccenate</a:t>
            </a:r>
            <a:r>
              <a:rPr sz="1650" spc="-8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144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2536431"/>
            <a:ext cx="579755" cy="102235"/>
            <a:chOff x="952944" y="2536431"/>
            <a:chExt cx="579755" cy="102235"/>
          </a:xfrm>
        </p:grpSpPr>
        <p:sp>
          <p:nvSpPr>
            <p:cNvPr id="4" name="object 4"/>
            <p:cNvSpPr/>
            <p:nvPr/>
          </p:nvSpPr>
          <p:spPr>
            <a:xfrm>
              <a:off x="1242809" y="2536431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2811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262924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0437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76816"/>
            <a:ext cx="0" cy="314325"/>
          </a:xfrm>
          <a:custGeom>
            <a:avLst/>
            <a:gdLst/>
            <a:ahLst/>
            <a:cxnLst/>
            <a:rect l="l" t="t" r="r" b="b"/>
            <a:pathLst>
              <a:path h="314325">
                <a:moveTo>
                  <a:pt x="0" y="0"/>
                </a:moveTo>
                <a:lnTo>
                  <a:pt x="0" y="3140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43760"/>
            <a:ext cx="18415" cy="408940"/>
          </a:xfrm>
          <a:custGeom>
            <a:avLst/>
            <a:gdLst/>
            <a:ahLst/>
            <a:cxnLst/>
            <a:rect l="l" t="t" r="r" b="b"/>
            <a:pathLst>
              <a:path w="18414" h="408939">
                <a:moveTo>
                  <a:pt x="0" y="408774"/>
                </a:moveTo>
                <a:lnTo>
                  <a:pt x="18067" y="408774"/>
                </a:lnTo>
                <a:lnTo>
                  <a:pt x="18067" y="0"/>
                </a:lnTo>
                <a:lnTo>
                  <a:pt x="0" y="0"/>
                </a:lnTo>
                <a:lnTo>
                  <a:pt x="0" y="4087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908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090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055086"/>
            <a:ext cx="0" cy="372110"/>
          </a:xfrm>
          <a:custGeom>
            <a:avLst/>
            <a:gdLst/>
            <a:ahLst/>
            <a:cxnLst/>
            <a:rect l="l" t="t" r="r" b="b"/>
            <a:pathLst>
              <a:path h="372110">
                <a:moveTo>
                  <a:pt x="0" y="0"/>
                </a:moveTo>
                <a:lnTo>
                  <a:pt x="0" y="37172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009076"/>
            <a:ext cx="18415" cy="598805"/>
          </a:xfrm>
          <a:custGeom>
            <a:avLst/>
            <a:gdLst/>
            <a:ahLst/>
            <a:cxnLst/>
            <a:rect l="l" t="t" r="r" b="b"/>
            <a:pathLst>
              <a:path w="18414" h="598805">
                <a:moveTo>
                  <a:pt x="0" y="598487"/>
                </a:moveTo>
                <a:lnTo>
                  <a:pt x="18067" y="598487"/>
                </a:lnTo>
                <a:lnTo>
                  <a:pt x="18067" y="0"/>
                </a:lnTo>
                <a:lnTo>
                  <a:pt x="0" y="0"/>
                </a:lnTo>
                <a:lnTo>
                  <a:pt x="0" y="5984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4268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859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00325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297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985962"/>
            <a:ext cx="18415" cy="170180"/>
          </a:xfrm>
          <a:custGeom>
            <a:avLst/>
            <a:gdLst/>
            <a:ahLst/>
            <a:cxnLst/>
            <a:rect l="l" t="t" r="r" b="b"/>
            <a:pathLst>
              <a:path w="18414" h="170180">
                <a:moveTo>
                  <a:pt x="0" y="170065"/>
                </a:moveTo>
                <a:lnTo>
                  <a:pt x="18067" y="170065"/>
                </a:lnTo>
                <a:lnTo>
                  <a:pt x="18067" y="0"/>
                </a:lnTo>
                <a:lnTo>
                  <a:pt x="0" y="0"/>
                </a:lnTo>
                <a:lnTo>
                  <a:pt x="0" y="170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300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409973"/>
            <a:ext cx="1061720" cy="219710"/>
            <a:chOff x="712034" y="2409973"/>
            <a:chExt cx="1061720" cy="219710"/>
          </a:xfrm>
        </p:grpSpPr>
        <p:sp>
          <p:nvSpPr>
            <p:cNvPr id="19" name="object 19"/>
            <p:cNvSpPr/>
            <p:nvPr/>
          </p:nvSpPr>
          <p:spPr>
            <a:xfrm>
              <a:off x="1242809" y="2536431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4">
                  <a:moveTo>
                    <a:pt x="0" y="0"/>
                  </a:moveTo>
                  <a:lnTo>
                    <a:pt x="0" y="928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419007"/>
              <a:ext cx="1043940" cy="117475"/>
            </a:xfrm>
            <a:custGeom>
              <a:avLst/>
              <a:gdLst/>
              <a:ahLst/>
              <a:cxnLst/>
              <a:rect l="l" t="t" r="r" b="b"/>
              <a:pathLst>
                <a:path w="1043939" h="117475">
                  <a:moveTo>
                    <a:pt x="1043482" y="117424"/>
                  </a:moveTo>
                  <a:lnTo>
                    <a:pt x="0" y="11742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742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19007"/>
              <a:ext cx="1043940" cy="117475"/>
            </a:xfrm>
            <a:custGeom>
              <a:avLst/>
              <a:gdLst/>
              <a:ahLst/>
              <a:cxnLst/>
              <a:rect l="l" t="t" r="r" b="b"/>
              <a:pathLst>
                <a:path w="1043939" h="117475">
                  <a:moveTo>
                    <a:pt x="0" y="0"/>
                  </a:moveTo>
                  <a:lnTo>
                    <a:pt x="1043482" y="0"/>
                  </a:lnTo>
                  <a:lnTo>
                    <a:pt x="1043482" y="117424"/>
                  </a:lnTo>
                  <a:lnTo>
                    <a:pt x="0" y="1174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8383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043760"/>
            <a:ext cx="18415" cy="408940"/>
          </a:xfrm>
          <a:custGeom>
            <a:avLst/>
            <a:gdLst/>
            <a:ahLst/>
            <a:cxnLst/>
            <a:rect l="l" t="t" r="r" b="b"/>
            <a:pathLst>
              <a:path w="18414" h="408939">
                <a:moveTo>
                  <a:pt x="0" y="0"/>
                </a:moveTo>
                <a:lnTo>
                  <a:pt x="18067" y="0"/>
                </a:lnTo>
                <a:lnTo>
                  <a:pt x="18067" y="408774"/>
                </a:lnTo>
                <a:lnTo>
                  <a:pt x="0" y="4087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443501"/>
            <a:ext cx="1061720" cy="947419"/>
            <a:chOff x="1871455" y="2443501"/>
            <a:chExt cx="1061720" cy="947419"/>
          </a:xfrm>
        </p:grpSpPr>
        <p:sp>
          <p:nvSpPr>
            <p:cNvPr id="25" name="object 25"/>
            <p:cNvSpPr/>
            <p:nvPr/>
          </p:nvSpPr>
          <p:spPr>
            <a:xfrm>
              <a:off x="2402281" y="3076829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0"/>
                  </a:moveTo>
                  <a:lnTo>
                    <a:pt x="0" y="3140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452535"/>
              <a:ext cx="1043940" cy="624840"/>
            </a:xfrm>
            <a:custGeom>
              <a:avLst/>
              <a:gdLst/>
              <a:ahLst/>
              <a:cxnLst/>
              <a:rect l="l" t="t" r="r" b="b"/>
              <a:pathLst>
                <a:path w="1043939" h="624839">
                  <a:moveTo>
                    <a:pt x="1043533" y="624281"/>
                  </a:moveTo>
                  <a:lnTo>
                    <a:pt x="0" y="62428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2428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52535"/>
              <a:ext cx="1043940" cy="624840"/>
            </a:xfrm>
            <a:custGeom>
              <a:avLst/>
              <a:gdLst/>
              <a:ahLst/>
              <a:cxnLst/>
              <a:rect l="l" t="t" r="r" b="b"/>
              <a:pathLst>
                <a:path w="1043939" h="624839">
                  <a:moveTo>
                    <a:pt x="0" y="0"/>
                  </a:moveTo>
                  <a:lnTo>
                    <a:pt x="1043533" y="0"/>
                  </a:lnTo>
                  <a:lnTo>
                    <a:pt x="1043533" y="624281"/>
                  </a:lnTo>
                  <a:lnTo>
                    <a:pt x="0" y="6242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808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009076"/>
            <a:ext cx="18415" cy="598805"/>
          </a:xfrm>
          <a:custGeom>
            <a:avLst/>
            <a:gdLst/>
            <a:ahLst/>
            <a:cxnLst/>
            <a:rect l="l" t="t" r="r" b="b"/>
            <a:pathLst>
              <a:path w="18414" h="598805">
                <a:moveTo>
                  <a:pt x="0" y="0"/>
                </a:moveTo>
                <a:lnTo>
                  <a:pt x="18067" y="0"/>
                </a:lnTo>
                <a:lnTo>
                  <a:pt x="18067" y="598487"/>
                </a:lnTo>
                <a:lnTo>
                  <a:pt x="0" y="5984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598530"/>
            <a:ext cx="1061720" cy="828675"/>
            <a:chOff x="3030927" y="2598530"/>
            <a:chExt cx="1061720" cy="828675"/>
          </a:xfrm>
        </p:grpSpPr>
        <p:sp>
          <p:nvSpPr>
            <p:cNvPr id="31" name="object 31"/>
            <p:cNvSpPr/>
            <p:nvPr/>
          </p:nvSpPr>
          <p:spPr>
            <a:xfrm>
              <a:off x="3561702" y="3055099"/>
              <a:ext cx="0" cy="372110"/>
            </a:xfrm>
            <a:custGeom>
              <a:avLst/>
              <a:gdLst/>
              <a:ahLst/>
              <a:cxnLst/>
              <a:rect l="l" t="t" r="r" b="b"/>
              <a:pathLst>
                <a:path h="372110">
                  <a:moveTo>
                    <a:pt x="0" y="0"/>
                  </a:moveTo>
                  <a:lnTo>
                    <a:pt x="0" y="3717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607564"/>
              <a:ext cx="1043940" cy="447675"/>
            </a:xfrm>
            <a:custGeom>
              <a:avLst/>
              <a:gdLst/>
              <a:ahLst/>
              <a:cxnLst/>
              <a:rect l="l" t="t" r="r" b="b"/>
              <a:pathLst>
                <a:path w="1043939" h="447675">
                  <a:moveTo>
                    <a:pt x="1043482" y="447522"/>
                  </a:moveTo>
                  <a:lnTo>
                    <a:pt x="0" y="44752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752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607564"/>
              <a:ext cx="1043940" cy="447675"/>
            </a:xfrm>
            <a:custGeom>
              <a:avLst/>
              <a:gdLst/>
              <a:ahLst/>
              <a:cxnLst/>
              <a:rect l="l" t="t" r="r" b="b"/>
              <a:pathLst>
                <a:path w="1043939" h="447675">
                  <a:moveTo>
                    <a:pt x="0" y="0"/>
                  </a:moveTo>
                  <a:lnTo>
                    <a:pt x="1043482" y="0"/>
                  </a:lnTo>
                  <a:lnTo>
                    <a:pt x="1043482" y="447522"/>
                  </a:lnTo>
                  <a:lnTo>
                    <a:pt x="0" y="44752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99068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985962"/>
            <a:ext cx="18415" cy="170180"/>
          </a:xfrm>
          <a:custGeom>
            <a:avLst/>
            <a:gdLst/>
            <a:ahLst/>
            <a:cxnLst/>
            <a:rect l="l" t="t" r="r" b="b"/>
            <a:pathLst>
              <a:path w="18414" h="170180">
                <a:moveTo>
                  <a:pt x="0" y="0"/>
                </a:moveTo>
                <a:lnTo>
                  <a:pt x="18067" y="0"/>
                </a:lnTo>
                <a:lnTo>
                  <a:pt x="18067" y="170065"/>
                </a:lnTo>
                <a:lnTo>
                  <a:pt x="0" y="1700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146994"/>
            <a:ext cx="1061720" cy="783590"/>
            <a:chOff x="4190348" y="2146994"/>
            <a:chExt cx="1061720" cy="783590"/>
          </a:xfrm>
        </p:grpSpPr>
        <p:sp>
          <p:nvSpPr>
            <p:cNvPr id="37" name="object 37"/>
            <p:cNvSpPr/>
            <p:nvPr/>
          </p:nvSpPr>
          <p:spPr>
            <a:xfrm>
              <a:off x="4721123" y="2600325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297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156028"/>
              <a:ext cx="1043940" cy="444500"/>
            </a:xfrm>
            <a:custGeom>
              <a:avLst/>
              <a:gdLst/>
              <a:ahLst/>
              <a:cxnLst/>
              <a:rect l="l" t="t" r="r" b="b"/>
              <a:pathLst>
                <a:path w="1043939" h="444500">
                  <a:moveTo>
                    <a:pt x="1043533" y="444296"/>
                  </a:moveTo>
                  <a:lnTo>
                    <a:pt x="0" y="4442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429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56028"/>
              <a:ext cx="1043940" cy="444500"/>
            </a:xfrm>
            <a:custGeom>
              <a:avLst/>
              <a:gdLst/>
              <a:ahLst/>
              <a:cxnLst/>
              <a:rect l="l" t="t" r="r" b="b"/>
              <a:pathLst>
                <a:path w="1043939" h="444500">
                  <a:moveTo>
                    <a:pt x="0" y="0"/>
                  </a:moveTo>
                  <a:lnTo>
                    <a:pt x="1043533" y="0"/>
                  </a:lnTo>
                  <a:lnTo>
                    <a:pt x="1043533" y="444296"/>
                  </a:lnTo>
                  <a:lnTo>
                    <a:pt x="0" y="4442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375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702941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68558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05656" y="2116960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2592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7512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80050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17239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947839"/>
              <a:ext cx="34925" cy="3177540"/>
            </a:xfrm>
            <a:custGeom>
              <a:avLst/>
              <a:gdLst/>
              <a:ahLst/>
              <a:cxnLst/>
              <a:rect l="l" t="t" r="r" b="b"/>
              <a:pathLst>
                <a:path w="34925" h="3177540">
                  <a:moveTo>
                    <a:pt x="0" y="3177133"/>
                  </a:moveTo>
                  <a:lnTo>
                    <a:pt x="34772" y="3177133"/>
                  </a:lnTo>
                </a:path>
                <a:path w="34925" h="3177540">
                  <a:moveTo>
                    <a:pt x="0" y="2382888"/>
                  </a:moveTo>
                  <a:lnTo>
                    <a:pt x="34772" y="2382888"/>
                  </a:lnTo>
                </a:path>
                <a:path w="34925" h="3177540">
                  <a:moveTo>
                    <a:pt x="0" y="1588592"/>
                  </a:moveTo>
                  <a:lnTo>
                    <a:pt x="34772" y="1588592"/>
                  </a:lnTo>
                </a:path>
                <a:path w="34925" h="3177540">
                  <a:moveTo>
                    <a:pt x="0" y="794296"/>
                  </a:moveTo>
                  <a:lnTo>
                    <a:pt x="34772" y="794296"/>
                  </a:lnTo>
                </a:path>
                <a:path w="34925" h="31775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2221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41485" y="4324542"/>
            <a:ext cx="92352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38892" y="4324542"/>
            <a:ext cx="82350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42788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6335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8393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938635" y="0"/>
            <a:ext cx="20859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1-stearoyl-</a:t>
            </a:r>
            <a:r>
              <a:rPr sz="1650" dirty="0">
                <a:latin typeface="Arial"/>
                <a:cs typeface="Arial"/>
              </a:rPr>
              <a:t>GPG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594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59420"/>
            <a:ext cx="18415" cy="478155"/>
          </a:xfrm>
          <a:custGeom>
            <a:avLst/>
            <a:gdLst/>
            <a:ahLst/>
            <a:cxnLst/>
            <a:rect l="l" t="t" r="r" b="b"/>
            <a:pathLst>
              <a:path w="18415" h="478155">
                <a:moveTo>
                  <a:pt x="0" y="477939"/>
                </a:moveTo>
                <a:lnTo>
                  <a:pt x="18067" y="477939"/>
                </a:lnTo>
                <a:lnTo>
                  <a:pt x="18067" y="0"/>
                </a:lnTo>
                <a:lnTo>
                  <a:pt x="0" y="0"/>
                </a:lnTo>
                <a:lnTo>
                  <a:pt x="0" y="4779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59050"/>
            <a:ext cx="0" cy="281940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3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404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776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46247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3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77643"/>
            <a:ext cx="18415" cy="429895"/>
          </a:xfrm>
          <a:custGeom>
            <a:avLst/>
            <a:gdLst/>
            <a:ahLst/>
            <a:cxnLst/>
            <a:rect l="l" t="t" r="r" b="b"/>
            <a:pathLst>
              <a:path w="18414" h="429894">
                <a:moveTo>
                  <a:pt x="0" y="429412"/>
                </a:moveTo>
                <a:lnTo>
                  <a:pt x="18067" y="429412"/>
                </a:lnTo>
                <a:lnTo>
                  <a:pt x="18067" y="0"/>
                </a:lnTo>
                <a:lnTo>
                  <a:pt x="0" y="0"/>
                </a:lnTo>
                <a:lnTo>
                  <a:pt x="0" y="4294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255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3034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24924"/>
            <a:ext cx="0" cy="229235"/>
          </a:xfrm>
          <a:custGeom>
            <a:avLst/>
            <a:gdLst/>
            <a:ahLst/>
            <a:cxnLst/>
            <a:rect l="l" t="t" r="r" b="b"/>
            <a:pathLst>
              <a:path h="229235">
                <a:moveTo>
                  <a:pt x="0" y="0"/>
                </a:moveTo>
                <a:lnTo>
                  <a:pt x="0" y="2290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303462"/>
            <a:ext cx="18415" cy="325755"/>
          </a:xfrm>
          <a:custGeom>
            <a:avLst/>
            <a:gdLst/>
            <a:ahLst/>
            <a:cxnLst/>
            <a:rect l="l" t="t" r="r" b="b"/>
            <a:pathLst>
              <a:path w="18414" h="325755">
                <a:moveTo>
                  <a:pt x="0" y="325145"/>
                </a:moveTo>
                <a:lnTo>
                  <a:pt x="18067" y="325145"/>
                </a:lnTo>
                <a:lnTo>
                  <a:pt x="18067" y="0"/>
                </a:lnTo>
                <a:lnTo>
                  <a:pt x="0" y="0"/>
                </a:lnTo>
                <a:lnTo>
                  <a:pt x="0" y="3251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539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498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07932"/>
            <a:ext cx="0" cy="240665"/>
          </a:xfrm>
          <a:custGeom>
            <a:avLst/>
            <a:gdLst/>
            <a:ahLst/>
            <a:cxnLst/>
            <a:rect l="l" t="t" r="r" b="b"/>
            <a:pathLst>
              <a:path h="240664">
                <a:moveTo>
                  <a:pt x="0" y="0"/>
                </a:moveTo>
                <a:lnTo>
                  <a:pt x="0" y="2404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749818"/>
            <a:ext cx="18415" cy="202565"/>
          </a:xfrm>
          <a:custGeom>
            <a:avLst/>
            <a:gdLst/>
            <a:ahLst/>
            <a:cxnLst/>
            <a:rect l="l" t="t" r="r" b="b"/>
            <a:pathLst>
              <a:path w="18414" h="202564">
                <a:moveTo>
                  <a:pt x="0" y="202018"/>
                </a:moveTo>
                <a:lnTo>
                  <a:pt x="18067" y="202018"/>
                </a:lnTo>
                <a:lnTo>
                  <a:pt x="18067" y="0"/>
                </a:lnTo>
                <a:lnTo>
                  <a:pt x="0" y="0"/>
                </a:lnTo>
                <a:lnTo>
                  <a:pt x="0" y="202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5483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59420"/>
            <a:ext cx="18415" cy="478155"/>
          </a:xfrm>
          <a:custGeom>
            <a:avLst/>
            <a:gdLst/>
            <a:ahLst/>
            <a:cxnLst/>
            <a:rect l="l" t="t" r="r" b="b"/>
            <a:pathLst>
              <a:path w="18415" h="478155">
                <a:moveTo>
                  <a:pt x="0" y="0"/>
                </a:moveTo>
                <a:lnTo>
                  <a:pt x="18067" y="0"/>
                </a:lnTo>
                <a:lnTo>
                  <a:pt x="18067" y="477939"/>
                </a:lnTo>
                <a:lnTo>
                  <a:pt x="0" y="4779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28325"/>
            <a:ext cx="1061720" cy="812165"/>
            <a:chOff x="712034" y="2028325"/>
            <a:chExt cx="1061720" cy="812165"/>
          </a:xfrm>
        </p:grpSpPr>
        <p:sp>
          <p:nvSpPr>
            <p:cNvPr id="20" name="object 20"/>
            <p:cNvSpPr/>
            <p:nvPr/>
          </p:nvSpPr>
          <p:spPr>
            <a:xfrm>
              <a:off x="1242809" y="2559049"/>
              <a:ext cx="0" cy="281940"/>
            </a:xfrm>
            <a:custGeom>
              <a:avLst/>
              <a:gdLst/>
              <a:ahLst/>
              <a:cxnLst/>
              <a:rect l="l" t="t" r="r" b="b"/>
              <a:pathLst>
                <a:path h="281939">
                  <a:moveTo>
                    <a:pt x="0" y="0"/>
                  </a:moveTo>
                  <a:lnTo>
                    <a:pt x="0" y="2813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37359"/>
              <a:ext cx="1043940" cy="521970"/>
            </a:xfrm>
            <a:custGeom>
              <a:avLst/>
              <a:gdLst/>
              <a:ahLst/>
              <a:cxnLst/>
              <a:rect l="l" t="t" r="r" b="b"/>
              <a:pathLst>
                <a:path w="1043939" h="521969">
                  <a:moveTo>
                    <a:pt x="1043482" y="521690"/>
                  </a:moveTo>
                  <a:lnTo>
                    <a:pt x="0" y="5216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2169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37359"/>
              <a:ext cx="1043940" cy="521970"/>
            </a:xfrm>
            <a:custGeom>
              <a:avLst/>
              <a:gdLst/>
              <a:ahLst/>
              <a:cxnLst/>
              <a:rect l="l" t="t" r="r" b="b"/>
              <a:pathLst>
                <a:path w="1043939" h="521969">
                  <a:moveTo>
                    <a:pt x="0" y="0"/>
                  </a:moveTo>
                  <a:lnTo>
                    <a:pt x="1043482" y="0"/>
                  </a:lnTo>
                  <a:lnTo>
                    <a:pt x="1043482" y="521690"/>
                  </a:lnTo>
                  <a:lnTo>
                    <a:pt x="0" y="5216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842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77643"/>
            <a:ext cx="18415" cy="429895"/>
          </a:xfrm>
          <a:custGeom>
            <a:avLst/>
            <a:gdLst/>
            <a:ahLst/>
            <a:cxnLst/>
            <a:rect l="l" t="t" r="r" b="b"/>
            <a:pathLst>
              <a:path w="18414" h="429894">
                <a:moveTo>
                  <a:pt x="0" y="0"/>
                </a:moveTo>
                <a:lnTo>
                  <a:pt x="18067" y="0"/>
                </a:lnTo>
                <a:lnTo>
                  <a:pt x="18067" y="429412"/>
                </a:lnTo>
                <a:lnTo>
                  <a:pt x="0" y="4294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498022"/>
            <a:ext cx="1061720" cy="527685"/>
            <a:chOff x="1871455" y="2498022"/>
            <a:chExt cx="1061720" cy="527685"/>
          </a:xfrm>
        </p:grpSpPr>
        <p:sp>
          <p:nvSpPr>
            <p:cNvPr id="26" name="object 26"/>
            <p:cNvSpPr/>
            <p:nvPr/>
          </p:nvSpPr>
          <p:spPr>
            <a:xfrm>
              <a:off x="2402281" y="2946247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3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507056"/>
              <a:ext cx="1043940" cy="439420"/>
            </a:xfrm>
            <a:custGeom>
              <a:avLst/>
              <a:gdLst/>
              <a:ahLst/>
              <a:cxnLst/>
              <a:rect l="l" t="t" r="r" b="b"/>
              <a:pathLst>
                <a:path w="1043939" h="439419">
                  <a:moveTo>
                    <a:pt x="1043533" y="439191"/>
                  </a:moveTo>
                  <a:lnTo>
                    <a:pt x="0" y="43919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919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507056"/>
              <a:ext cx="1043940" cy="439420"/>
            </a:xfrm>
            <a:custGeom>
              <a:avLst/>
              <a:gdLst/>
              <a:ahLst/>
              <a:cxnLst/>
              <a:rect l="l" t="t" r="r" b="b"/>
              <a:pathLst>
                <a:path w="1043939" h="439419">
                  <a:moveTo>
                    <a:pt x="0" y="0"/>
                  </a:moveTo>
                  <a:lnTo>
                    <a:pt x="1043533" y="0"/>
                  </a:lnTo>
                  <a:lnTo>
                    <a:pt x="1043533" y="439191"/>
                  </a:lnTo>
                  <a:lnTo>
                    <a:pt x="0" y="43919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470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303462"/>
            <a:ext cx="18415" cy="325755"/>
          </a:xfrm>
          <a:custGeom>
            <a:avLst/>
            <a:gdLst/>
            <a:ahLst/>
            <a:cxnLst/>
            <a:rect l="l" t="t" r="r" b="b"/>
            <a:pathLst>
              <a:path w="18414" h="325755">
                <a:moveTo>
                  <a:pt x="0" y="0"/>
                </a:moveTo>
                <a:lnTo>
                  <a:pt x="18067" y="0"/>
                </a:lnTo>
                <a:lnTo>
                  <a:pt x="18067" y="325145"/>
                </a:lnTo>
                <a:lnTo>
                  <a:pt x="0" y="3251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619574"/>
            <a:ext cx="1061720" cy="534670"/>
            <a:chOff x="3030927" y="2619574"/>
            <a:chExt cx="1061720" cy="534670"/>
          </a:xfrm>
        </p:grpSpPr>
        <p:sp>
          <p:nvSpPr>
            <p:cNvPr id="32" name="object 32"/>
            <p:cNvSpPr/>
            <p:nvPr/>
          </p:nvSpPr>
          <p:spPr>
            <a:xfrm>
              <a:off x="3561702" y="2924924"/>
              <a:ext cx="0" cy="229235"/>
            </a:xfrm>
            <a:custGeom>
              <a:avLst/>
              <a:gdLst/>
              <a:ahLst/>
              <a:cxnLst/>
              <a:rect l="l" t="t" r="r" b="b"/>
              <a:pathLst>
                <a:path h="229235">
                  <a:moveTo>
                    <a:pt x="0" y="0"/>
                  </a:moveTo>
                  <a:lnTo>
                    <a:pt x="0" y="2290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628607"/>
              <a:ext cx="1043940" cy="296545"/>
            </a:xfrm>
            <a:custGeom>
              <a:avLst/>
              <a:gdLst/>
              <a:ahLst/>
              <a:cxnLst/>
              <a:rect l="l" t="t" r="r" b="b"/>
              <a:pathLst>
                <a:path w="1043939" h="296544">
                  <a:moveTo>
                    <a:pt x="1043482" y="296316"/>
                  </a:moveTo>
                  <a:lnTo>
                    <a:pt x="0" y="29631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9631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628607"/>
              <a:ext cx="1043940" cy="296545"/>
            </a:xfrm>
            <a:custGeom>
              <a:avLst/>
              <a:gdLst/>
              <a:ahLst/>
              <a:cxnLst/>
              <a:rect l="l" t="t" r="r" b="b"/>
              <a:pathLst>
                <a:path w="1043939" h="296544">
                  <a:moveTo>
                    <a:pt x="0" y="0"/>
                  </a:moveTo>
                  <a:lnTo>
                    <a:pt x="1043482" y="0"/>
                  </a:lnTo>
                  <a:lnTo>
                    <a:pt x="1043482" y="296316"/>
                  </a:lnTo>
                  <a:lnTo>
                    <a:pt x="0" y="2963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5759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749818"/>
            <a:ext cx="18415" cy="202565"/>
          </a:xfrm>
          <a:custGeom>
            <a:avLst/>
            <a:gdLst/>
            <a:ahLst/>
            <a:cxnLst/>
            <a:rect l="l" t="t" r="r" b="b"/>
            <a:pathLst>
              <a:path w="18414" h="202564">
                <a:moveTo>
                  <a:pt x="0" y="0"/>
                </a:moveTo>
                <a:lnTo>
                  <a:pt x="18067" y="0"/>
                </a:lnTo>
                <a:lnTo>
                  <a:pt x="18067" y="202018"/>
                </a:lnTo>
                <a:lnTo>
                  <a:pt x="0" y="20201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42803"/>
            <a:ext cx="1061720" cy="605790"/>
            <a:chOff x="4190348" y="1942803"/>
            <a:chExt cx="1061720" cy="605790"/>
          </a:xfrm>
        </p:grpSpPr>
        <p:sp>
          <p:nvSpPr>
            <p:cNvPr id="38" name="object 38"/>
            <p:cNvSpPr/>
            <p:nvPr/>
          </p:nvSpPr>
          <p:spPr>
            <a:xfrm>
              <a:off x="4721123" y="2307932"/>
              <a:ext cx="0" cy="240665"/>
            </a:xfrm>
            <a:custGeom>
              <a:avLst/>
              <a:gdLst/>
              <a:ahLst/>
              <a:cxnLst/>
              <a:rect l="l" t="t" r="r" b="b"/>
              <a:pathLst>
                <a:path h="240664">
                  <a:moveTo>
                    <a:pt x="0" y="0"/>
                  </a:moveTo>
                  <a:lnTo>
                    <a:pt x="0" y="2404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51837"/>
              <a:ext cx="1043940" cy="356235"/>
            </a:xfrm>
            <a:custGeom>
              <a:avLst/>
              <a:gdLst/>
              <a:ahLst/>
              <a:cxnLst/>
              <a:rect l="l" t="t" r="r" b="b"/>
              <a:pathLst>
                <a:path w="1043939" h="356235">
                  <a:moveTo>
                    <a:pt x="1043533" y="356095"/>
                  </a:moveTo>
                  <a:lnTo>
                    <a:pt x="0" y="35609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609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51837"/>
              <a:ext cx="1043940" cy="356235"/>
            </a:xfrm>
            <a:custGeom>
              <a:avLst/>
              <a:gdLst/>
              <a:ahLst/>
              <a:cxnLst/>
              <a:rect l="l" t="t" r="r" b="b"/>
              <a:pathLst>
                <a:path w="1043939" h="356235">
                  <a:moveTo>
                    <a:pt x="0" y="0"/>
                  </a:moveTo>
                  <a:lnTo>
                    <a:pt x="1043533" y="0"/>
                  </a:lnTo>
                  <a:lnTo>
                    <a:pt x="1043533" y="356095"/>
                  </a:lnTo>
                  <a:lnTo>
                    <a:pt x="0" y="3560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564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816006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874379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1159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6823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75142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01890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971753"/>
              <a:ext cx="34925" cy="3153410"/>
            </a:xfrm>
            <a:custGeom>
              <a:avLst/>
              <a:gdLst/>
              <a:ahLst/>
              <a:cxnLst/>
              <a:rect l="l" t="t" r="r" b="b"/>
              <a:pathLst>
                <a:path w="34925" h="3153410">
                  <a:moveTo>
                    <a:pt x="0" y="3153219"/>
                  </a:moveTo>
                  <a:lnTo>
                    <a:pt x="34772" y="3153219"/>
                  </a:lnTo>
                </a:path>
                <a:path w="34925" h="3153410">
                  <a:moveTo>
                    <a:pt x="0" y="2364917"/>
                  </a:moveTo>
                  <a:lnTo>
                    <a:pt x="34772" y="2364917"/>
                  </a:lnTo>
                </a:path>
                <a:path w="34925" h="3153410">
                  <a:moveTo>
                    <a:pt x="0" y="1576628"/>
                  </a:moveTo>
                  <a:lnTo>
                    <a:pt x="34772" y="1576628"/>
                  </a:lnTo>
                </a:path>
                <a:path w="34925" h="3153410">
                  <a:moveTo>
                    <a:pt x="0" y="788288"/>
                  </a:moveTo>
                  <a:lnTo>
                    <a:pt x="34772" y="788288"/>
                  </a:lnTo>
                </a:path>
                <a:path w="34925" h="31534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22818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43983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6515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8632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990973" y="0"/>
            <a:ext cx="19812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1-oleoyl-</a:t>
            </a:r>
            <a:r>
              <a:rPr sz="1650" dirty="0">
                <a:latin typeface="Arial"/>
                <a:cs typeface="Arial"/>
              </a:rPr>
              <a:t>GPG</a:t>
            </a:r>
            <a:r>
              <a:rPr sz="1650" spc="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219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21956"/>
            <a:ext cx="18415" cy="539115"/>
          </a:xfrm>
          <a:custGeom>
            <a:avLst/>
            <a:gdLst/>
            <a:ahLst/>
            <a:cxnLst/>
            <a:rect l="l" t="t" r="r" b="b"/>
            <a:pathLst>
              <a:path w="18415" h="539115">
                <a:moveTo>
                  <a:pt x="0" y="538708"/>
                </a:moveTo>
                <a:lnTo>
                  <a:pt x="18067" y="538708"/>
                </a:lnTo>
                <a:lnTo>
                  <a:pt x="18067" y="0"/>
                </a:lnTo>
                <a:lnTo>
                  <a:pt x="0" y="0"/>
                </a:lnTo>
                <a:lnTo>
                  <a:pt x="0" y="5387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37206"/>
            <a:ext cx="0" cy="256540"/>
          </a:xfrm>
          <a:custGeom>
            <a:avLst/>
            <a:gdLst/>
            <a:ahLst/>
            <a:cxnLst/>
            <a:rect l="l" t="t" r="r" b="b"/>
            <a:pathLst>
              <a:path h="256539">
                <a:moveTo>
                  <a:pt x="0" y="0"/>
                </a:moveTo>
                <a:lnTo>
                  <a:pt x="0" y="2559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93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579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83104"/>
            <a:ext cx="0" cy="396240"/>
          </a:xfrm>
          <a:custGeom>
            <a:avLst/>
            <a:gdLst/>
            <a:ahLst/>
            <a:cxnLst/>
            <a:rect l="l" t="t" r="r" b="b"/>
            <a:pathLst>
              <a:path h="396239">
                <a:moveTo>
                  <a:pt x="0" y="0"/>
                </a:moveTo>
                <a:lnTo>
                  <a:pt x="0" y="3959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57910"/>
            <a:ext cx="18415" cy="752475"/>
          </a:xfrm>
          <a:custGeom>
            <a:avLst/>
            <a:gdLst/>
            <a:ahLst/>
            <a:cxnLst/>
            <a:rect l="l" t="t" r="r" b="b"/>
            <a:pathLst>
              <a:path w="18414" h="752475">
                <a:moveTo>
                  <a:pt x="0" y="751928"/>
                </a:moveTo>
                <a:lnTo>
                  <a:pt x="18067" y="751928"/>
                </a:lnTo>
                <a:lnTo>
                  <a:pt x="18067" y="0"/>
                </a:lnTo>
                <a:lnTo>
                  <a:pt x="0" y="0"/>
                </a:lnTo>
                <a:lnTo>
                  <a:pt x="0" y="7519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790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337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401138"/>
            <a:ext cx="579755" cy="52069"/>
            <a:chOff x="3271837" y="2401138"/>
            <a:chExt cx="579755" cy="52069"/>
          </a:xfrm>
        </p:grpSpPr>
        <p:sp>
          <p:nvSpPr>
            <p:cNvPr id="12" name="object 12"/>
            <p:cNvSpPr/>
            <p:nvPr/>
          </p:nvSpPr>
          <p:spPr>
            <a:xfrm>
              <a:off x="3561702" y="2401138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0"/>
                  </a:moveTo>
                  <a:lnTo>
                    <a:pt x="0" y="4241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244355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6055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785492"/>
            <a:ext cx="0" cy="693420"/>
          </a:xfrm>
          <a:custGeom>
            <a:avLst/>
            <a:gdLst/>
            <a:ahLst/>
            <a:cxnLst/>
            <a:rect l="l" t="t" r="r" b="b"/>
            <a:pathLst>
              <a:path h="693419">
                <a:moveTo>
                  <a:pt x="0" y="0"/>
                </a:moveTo>
                <a:lnTo>
                  <a:pt x="0" y="69303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05536"/>
            <a:ext cx="18415" cy="82550"/>
          </a:xfrm>
          <a:custGeom>
            <a:avLst/>
            <a:gdLst/>
            <a:ahLst/>
            <a:cxnLst/>
            <a:rect l="l" t="t" r="r" b="b"/>
            <a:pathLst>
              <a:path w="18414" h="82550">
                <a:moveTo>
                  <a:pt x="0" y="82397"/>
                </a:moveTo>
                <a:lnTo>
                  <a:pt x="18067" y="82397"/>
                </a:lnTo>
                <a:lnTo>
                  <a:pt x="18067" y="0"/>
                </a:lnTo>
                <a:lnTo>
                  <a:pt x="0" y="0"/>
                </a:lnTo>
                <a:lnTo>
                  <a:pt x="0" y="823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785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21956"/>
            <a:ext cx="18415" cy="539115"/>
          </a:xfrm>
          <a:custGeom>
            <a:avLst/>
            <a:gdLst/>
            <a:ahLst/>
            <a:cxnLst/>
            <a:rect l="l" t="t" r="r" b="b"/>
            <a:pathLst>
              <a:path w="18415" h="539115">
                <a:moveTo>
                  <a:pt x="0" y="0"/>
                </a:moveTo>
                <a:lnTo>
                  <a:pt x="18067" y="0"/>
                </a:lnTo>
                <a:lnTo>
                  <a:pt x="18067" y="538708"/>
                </a:lnTo>
                <a:lnTo>
                  <a:pt x="0" y="5387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51631"/>
            <a:ext cx="1061720" cy="1042035"/>
            <a:chOff x="712034" y="1551631"/>
            <a:chExt cx="1061720" cy="1042035"/>
          </a:xfrm>
        </p:grpSpPr>
        <p:sp>
          <p:nvSpPr>
            <p:cNvPr id="20" name="object 20"/>
            <p:cNvSpPr/>
            <p:nvPr/>
          </p:nvSpPr>
          <p:spPr>
            <a:xfrm>
              <a:off x="1242809" y="2337193"/>
              <a:ext cx="0" cy="256540"/>
            </a:xfrm>
            <a:custGeom>
              <a:avLst/>
              <a:gdLst/>
              <a:ahLst/>
              <a:cxnLst/>
              <a:rect l="l" t="t" r="r" b="b"/>
              <a:pathLst>
                <a:path h="256539">
                  <a:moveTo>
                    <a:pt x="0" y="0"/>
                  </a:moveTo>
                  <a:lnTo>
                    <a:pt x="0" y="2559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60664"/>
              <a:ext cx="1043940" cy="776605"/>
            </a:xfrm>
            <a:custGeom>
              <a:avLst/>
              <a:gdLst/>
              <a:ahLst/>
              <a:cxnLst/>
              <a:rect l="l" t="t" r="r" b="b"/>
              <a:pathLst>
                <a:path w="1043939" h="776605">
                  <a:moveTo>
                    <a:pt x="1043482" y="776541"/>
                  </a:moveTo>
                  <a:lnTo>
                    <a:pt x="0" y="77654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7654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60664"/>
              <a:ext cx="1043940" cy="776605"/>
            </a:xfrm>
            <a:custGeom>
              <a:avLst/>
              <a:gdLst/>
              <a:ahLst/>
              <a:cxnLst/>
              <a:rect l="l" t="t" r="r" b="b"/>
              <a:pathLst>
                <a:path w="1043939" h="776605">
                  <a:moveTo>
                    <a:pt x="0" y="0"/>
                  </a:moveTo>
                  <a:lnTo>
                    <a:pt x="1043482" y="0"/>
                  </a:lnTo>
                  <a:lnTo>
                    <a:pt x="1043482" y="776541"/>
                  </a:lnTo>
                  <a:lnTo>
                    <a:pt x="0" y="7765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382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57910"/>
            <a:ext cx="18415" cy="752475"/>
          </a:xfrm>
          <a:custGeom>
            <a:avLst/>
            <a:gdLst/>
            <a:ahLst/>
            <a:cxnLst/>
            <a:rect l="l" t="t" r="r" b="b"/>
            <a:pathLst>
              <a:path w="18414" h="752475">
                <a:moveTo>
                  <a:pt x="0" y="0"/>
                </a:moveTo>
                <a:lnTo>
                  <a:pt x="18067" y="0"/>
                </a:lnTo>
                <a:lnTo>
                  <a:pt x="18067" y="751928"/>
                </a:lnTo>
                <a:lnTo>
                  <a:pt x="0" y="7519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00805"/>
            <a:ext cx="1061720" cy="1178560"/>
            <a:chOff x="1871455" y="1700805"/>
            <a:chExt cx="1061720" cy="1178560"/>
          </a:xfrm>
        </p:grpSpPr>
        <p:sp>
          <p:nvSpPr>
            <p:cNvPr id="26" name="object 26"/>
            <p:cNvSpPr/>
            <p:nvPr/>
          </p:nvSpPr>
          <p:spPr>
            <a:xfrm>
              <a:off x="2402281" y="2483103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39">
                  <a:moveTo>
                    <a:pt x="0" y="0"/>
                  </a:moveTo>
                  <a:lnTo>
                    <a:pt x="0" y="3959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09839"/>
              <a:ext cx="1043940" cy="773430"/>
            </a:xfrm>
            <a:custGeom>
              <a:avLst/>
              <a:gdLst/>
              <a:ahLst/>
              <a:cxnLst/>
              <a:rect l="l" t="t" r="r" b="b"/>
              <a:pathLst>
                <a:path w="1043939" h="773430">
                  <a:moveTo>
                    <a:pt x="1043533" y="773264"/>
                  </a:moveTo>
                  <a:lnTo>
                    <a:pt x="0" y="7732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7326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09839"/>
              <a:ext cx="1043940" cy="773430"/>
            </a:xfrm>
            <a:custGeom>
              <a:avLst/>
              <a:gdLst/>
              <a:ahLst/>
              <a:cxnLst/>
              <a:rect l="l" t="t" r="r" b="b"/>
              <a:pathLst>
                <a:path w="1043939" h="773430">
                  <a:moveTo>
                    <a:pt x="0" y="0"/>
                  </a:moveTo>
                  <a:lnTo>
                    <a:pt x="1043533" y="0"/>
                  </a:lnTo>
                  <a:lnTo>
                    <a:pt x="1043533" y="773264"/>
                  </a:lnTo>
                  <a:lnTo>
                    <a:pt x="0" y="7732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436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229188"/>
            <a:ext cx="1061720" cy="214629"/>
            <a:chOff x="3030927" y="2229188"/>
            <a:chExt cx="1061720" cy="214629"/>
          </a:xfrm>
        </p:grpSpPr>
        <p:sp>
          <p:nvSpPr>
            <p:cNvPr id="31" name="object 31"/>
            <p:cNvSpPr/>
            <p:nvPr/>
          </p:nvSpPr>
          <p:spPr>
            <a:xfrm>
              <a:off x="3561702" y="2401138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4">
                  <a:moveTo>
                    <a:pt x="0" y="0"/>
                  </a:moveTo>
                  <a:lnTo>
                    <a:pt x="0" y="424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238222"/>
              <a:ext cx="1043940" cy="163195"/>
            </a:xfrm>
            <a:custGeom>
              <a:avLst/>
              <a:gdLst/>
              <a:ahLst/>
              <a:cxnLst/>
              <a:rect l="l" t="t" r="r" b="b"/>
              <a:pathLst>
                <a:path w="1043939" h="163194">
                  <a:moveTo>
                    <a:pt x="1043482" y="162915"/>
                  </a:moveTo>
                  <a:lnTo>
                    <a:pt x="0" y="16291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291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38222"/>
              <a:ext cx="1043940" cy="163195"/>
            </a:xfrm>
            <a:custGeom>
              <a:avLst/>
              <a:gdLst/>
              <a:ahLst/>
              <a:cxnLst/>
              <a:rect l="l" t="t" r="r" b="b"/>
              <a:pathLst>
                <a:path w="1043939" h="163194">
                  <a:moveTo>
                    <a:pt x="0" y="0"/>
                  </a:moveTo>
                  <a:lnTo>
                    <a:pt x="1043482" y="0"/>
                  </a:lnTo>
                  <a:lnTo>
                    <a:pt x="1043482" y="162915"/>
                  </a:lnTo>
                  <a:lnTo>
                    <a:pt x="0" y="1629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096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605536"/>
            <a:ext cx="18415" cy="82550"/>
          </a:xfrm>
          <a:custGeom>
            <a:avLst/>
            <a:gdLst/>
            <a:ahLst/>
            <a:cxnLst/>
            <a:rect l="l" t="t" r="r" b="b"/>
            <a:pathLst>
              <a:path w="18414" h="82550">
                <a:moveTo>
                  <a:pt x="0" y="0"/>
                </a:moveTo>
                <a:lnTo>
                  <a:pt x="18067" y="0"/>
                </a:lnTo>
                <a:lnTo>
                  <a:pt x="18067" y="82397"/>
                </a:lnTo>
                <a:lnTo>
                  <a:pt x="0" y="823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678899"/>
            <a:ext cx="1061720" cy="1800225"/>
            <a:chOff x="4190348" y="678899"/>
            <a:chExt cx="1061720" cy="1800225"/>
          </a:xfrm>
        </p:grpSpPr>
        <p:sp>
          <p:nvSpPr>
            <p:cNvPr id="37" name="object 37"/>
            <p:cNvSpPr/>
            <p:nvPr/>
          </p:nvSpPr>
          <p:spPr>
            <a:xfrm>
              <a:off x="4721123" y="1785492"/>
              <a:ext cx="0" cy="693420"/>
            </a:xfrm>
            <a:custGeom>
              <a:avLst/>
              <a:gdLst/>
              <a:ahLst/>
              <a:cxnLst/>
              <a:rect l="l" t="t" r="r" b="b"/>
              <a:pathLst>
                <a:path h="693419">
                  <a:moveTo>
                    <a:pt x="0" y="0"/>
                  </a:moveTo>
                  <a:lnTo>
                    <a:pt x="0" y="6930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687933"/>
              <a:ext cx="1043940" cy="1097915"/>
            </a:xfrm>
            <a:custGeom>
              <a:avLst/>
              <a:gdLst/>
              <a:ahLst/>
              <a:cxnLst/>
              <a:rect l="l" t="t" r="r" b="b"/>
              <a:pathLst>
                <a:path w="1043939" h="1097914">
                  <a:moveTo>
                    <a:pt x="1043533" y="1097559"/>
                  </a:moveTo>
                  <a:lnTo>
                    <a:pt x="0" y="109755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9755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687933"/>
              <a:ext cx="1043940" cy="1097915"/>
            </a:xfrm>
            <a:custGeom>
              <a:avLst/>
              <a:gdLst/>
              <a:ahLst/>
              <a:cxnLst/>
              <a:rect l="l" t="t" r="r" b="b"/>
              <a:pathLst>
                <a:path w="1043939" h="1097914">
                  <a:moveTo>
                    <a:pt x="0" y="0"/>
                  </a:moveTo>
                  <a:lnTo>
                    <a:pt x="1043533" y="0"/>
                  </a:lnTo>
                  <a:lnTo>
                    <a:pt x="1043533" y="1097559"/>
                  </a:lnTo>
                  <a:lnTo>
                    <a:pt x="0" y="10975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505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598079"/>
            <a:ext cx="74306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7975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05814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03973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35067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900315"/>
              <a:ext cx="34925" cy="3225165"/>
            </a:xfrm>
            <a:custGeom>
              <a:avLst/>
              <a:gdLst/>
              <a:ahLst/>
              <a:cxnLst/>
              <a:rect l="l" t="t" r="r" b="b"/>
              <a:pathLst>
                <a:path w="34925" h="3225165">
                  <a:moveTo>
                    <a:pt x="0" y="3224656"/>
                  </a:moveTo>
                  <a:lnTo>
                    <a:pt x="34772" y="3224656"/>
                  </a:lnTo>
                </a:path>
                <a:path w="34925" h="3225165">
                  <a:moveTo>
                    <a:pt x="0" y="2149767"/>
                  </a:moveTo>
                  <a:lnTo>
                    <a:pt x="34772" y="2149767"/>
                  </a:lnTo>
                </a:path>
                <a:path w="34925" h="3225165">
                  <a:moveTo>
                    <a:pt x="0" y="1074877"/>
                  </a:moveTo>
                  <a:lnTo>
                    <a:pt x="34772" y="1074877"/>
                  </a:lnTo>
                </a:path>
                <a:path w="34925" h="32251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415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27498" y="4324542"/>
            <a:ext cx="8494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71040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8667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7917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86148" y="0"/>
            <a:ext cx="21907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1-linoleoyl-</a:t>
            </a:r>
            <a:r>
              <a:rPr sz="1650" dirty="0">
                <a:latin typeface="Arial"/>
                <a:cs typeface="Arial"/>
              </a:rPr>
              <a:t>GPG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919480"/>
          </a:xfrm>
          <a:custGeom>
            <a:avLst/>
            <a:gdLst/>
            <a:ahLst/>
            <a:cxnLst/>
            <a:rect l="l" t="t" r="r" b="b"/>
            <a:pathLst>
              <a:path w="18415" h="919480">
                <a:moveTo>
                  <a:pt x="0" y="918908"/>
                </a:moveTo>
                <a:lnTo>
                  <a:pt x="18067" y="918908"/>
                </a:lnTo>
                <a:lnTo>
                  <a:pt x="18067" y="0"/>
                </a:lnTo>
                <a:lnTo>
                  <a:pt x="0" y="0"/>
                </a:lnTo>
                <a:lnTo>
                  <a:pt x="0" y="918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60967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0"/>
                </a:moveTo>
                <a:lnTo>
                  <a:pt x="0" y="1427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037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7965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51760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28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02136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370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937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92007"/>
            <a:ext cx="0" cy="227329"/>
          </a:xfrm>
          <a:custGeom>
            <a:avLst/>
            <a:gdLst/>
            <a:ahLst/>
            <a:cxnLst/>
            <a:rect l="l" t="t" r="r" b="b"/>
            <a:pathLst>
              <a:path h="227330">
                <a:moveTo>
                  <a:pt x="0" y="0"/>
                </a:moveTo>
                <a:lnTo>
                  <a:pt x="0" y="2272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93724"/>
            <a:ext cx="18415" cy="523875"/>
          </a:xfrm>
          <a:custGeom>
            <a:avLst/>
            <a:gdLst/>
            <a:ahLst/>
            <a:cxnLst/>
            <a:rect l="l" t="t" r="r" b="b"/>
            <a:pathLst>
              <a:path w="18414" h="523875">
                <a:moveTo>
                  <a:pt x="0" y="523875"/>
                </a:moveTo>
                <a:lnTo>
                  <a:pt x="18067" y="523875"/>
                </a:lnTo>
                <a:lnTo>
                  <a:pt x="18067" y="0"/>
                </a:lnTo>
                <a:lnTo>
                  <a:pt x="0" y="0"/>
                </a:lnTo>
                <a:lnTo>
                  <a:pt x="0" y="5238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192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874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90610"/>
            <a:ext cx="0" cy="182245"/>
          </a:xfrm>
          <a:custGeom>
            <a:avLst/>
            <a:gdLst/>
            <a:ahLst/>
            <a:cxnLst/>
            <a:rect l="l" t="t" r="r" b="b"/>
            <a:pathLst>
              <a:path h="182244">
                <a:moveTo>
                  <a:pt x="0" y="0"/>
                </a:moveTo>
                <a:lnTo>
                  <a:pt x="0" y="1820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87435"/>
            <a:ext cx="18415" cy="78740"/>
          </a:xfrm>
          <a:custGeom>
            <a:avLst/>
            <a:gdLst/>
            <a:ahLst/>
            <a:cxnLst/>
            <a:rect l="l" t="t" r="r" b="b"/>
            <a:pathLst>
              <a:path w="18414" h="78739">
                <a:moveTo>
                  <a:pt x="0" y="78333"/>
                </a:moveTo>
                <a:lnTo>
                  <a:pt x="18067" y="78333"/>
                </a:lnTo>
                <a:lnTo>
                  <a:pt x="18067" y="0"/>
                </a:lnTo>
                <a:lnTo>
                  <a:pt x="0" y="0"/>
                </a:lnTo>
                <a:lnTo>
                  <a:pt x="0" y="78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726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919480"/>
          </a:xfrm>
          <a:custGeom>
            <a:avLst/>
            <a:gdLst/>
            <a:ahLst/>
            <a:cxnLst/>
            <a:rect l="l" t="t" r="r" b="b"/>
            <a:pathLst>
              <a:path w="18415" h="919480">
                <a:moveTo>
                  <a:pt x="0" y="0"/>
                </a:moveTo>
                <a:lnTo>
                  <a:pt x="18067" y="0"/>
                </a:lnTo>
                <a:lnTo>
                  <a:pt x="18067" y="918908"/>
                </a:lnTo>
                <a:lnTo>
                  <a:pt x="0" y="9189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07511"/>
            <a:ext cx="1061720" cy="1196340"/>
            <a:chOff x="712034" y="1407511"/>
            <a:chExt cx="1061720" cy="1196340"/>
          </a:xfrm>
        </p:grpSpPr>
        <p:sp>
          <p:nvSpPr>
            <p:cNvPr id="20" name="object 20"/>
            <p:cNvSpPr/>
            <p:nvPr/>
          </p:nvSpPr>
          <p:spPr>
            <a:xfrm>
              <a:off x="1242809" y="2460967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7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16545"/>
              <a:ext cx="1043940" cy="1044575"/>
            </a:xfrm>
            <a:custGeom>
              <a:avLst/>
              <a:gdLst/>
              <a:ahLst/>
              <a:cxnLst/>
              <a:rect l="l" t="t" r="r" b="b"/>
              <a:pathLst>
                <a:path w="1043939" h="1044575">
                  <a:moveTo>
                    <a:pt x="1043482" y="1044422"/>
                  </a:moveTo>
                  <a:lnTo>
                    <a:pt x="0" y="104442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4442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16545"/>
              <a:ext cx="1043940" cy="1044575"/>
            </a:xfrm>
            <a:custGeom>
              <a:avLst/>
              <a:gdLst/>
              <a:ahLst/>
              <a:cxnLst/>
              <a:rect l="l" t="t" r="r" b="b"/>
              <a:pathLst>
                <a:path w="1043939" h="1044575">
                  <a:moveTo>
                    <a:pt x="0" y="0"/>
                  </a:moveTo>
                  <a:lnTo>
                    <a:pt x="1043482" y="0"/>
                  </a:lnTo>
                  <a:lnTo>
                    <a:pt x="1043482" y="1044422"/>
                  </a:lnTo>
                  <a:lnTo>
                    <a:pt x="0" y="104442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180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1796554"/>
            <a:ext cx="0" cy="11430"/>
          </a:xfrm>
          <a:custGeom>
            <a:avLst/>
            <a:gdLst/>
            <a:ahLst/>
            <a:cxnLst/>
            <a:rect l="l" t="t" r="r" b="b"/>
            <a:pathLst>
              <a:path h="11430">
                <a:moveTo>
                  <a:pt x="0" y="11163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98684"/>
            <a:ext cx="1061720" cy="438784"/>
            <a:chOff x="1871455" y="1798684"/>
            <a:chExt cx="1061720" cy="438784"/>
          </a:xfrm>
        </p:grpSpPr>
        <p:sp>
          <p:nvSpPr>
            <p:cNvPr id="26" name="object 26"/>
            <p:cNvSpPr/>
            <p:nvPr/>
          </p:nvSpPr>
          <p:spPr>
            <a:xfrm>
              <a:off x="2402281" y="215176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2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07717"/>
              <a:ext cx="1043940" cy="344170"/>
            </a:xfrm>
            <a:custGeom>
              <a:avLst/>
              <a:gdLst/>
              <a:ahLst/>
              <a:cxnLst/>
              <a:rect l="l" t="t" r="r" b="b"/>
              <a:pathLst>
                <a:path w="1043939" h="344169">
                  <a:moveTo>
                    <a:pt x="1043533" y="344043"/>
                  </a:moveTo>
                  <a:lnTo>
                    <a:pt x="0" y="34404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404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807717"/>
              <a:ext cx="1043940" cy="344170"/>
            </a:xfrm>
            <a:custGeom>
              <a:avLst/>
              <a:gdLst/>
              <a:ahLst/>
              <a:cxnLst/>
              <a:rect l="l" t="t" r="r" b="b"/>
              <a:pathLst>
                <a:path w="1043939" h="344169">
                  <a:moveTo>
                    <a:pt x="0" y="0"/>
                  </a:moveTo>
                  <a:lnTo>
                    <a:pt x="1043533" y="0"/>
                  </a:lnTo>
                  <a:lnTo>
                    <a:pt x="1043533" y="344043"/>
                  </a:lnTo>
                  <a:lnTo>
                    <a:pt x="0" y="3440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559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93724"/>
            <a:ext cx="18415" cy="523875"/>
          </a:xfrm>
          <a:custGeom>
            <a:avLst/>
            <a:gdLst/>
            <a:ahLst/>
            <a:cxnLst/>
            <a:rect l="l" t="t" r="r" b="b"/>
            <a:pathLst>
              <a:path w="18414" h="523875">
                <a:moveTo>
                  <a:pt x="0" y="0"/>
                </a:moveTo>
                <a:lnTo>
                  <a:pt x="18067" y="0"/>
                </a:lnTo>
                <a:lnTo>
                  <a:pt x="18067" y="523875"/>
                </a:lnTo>
                <a:lnTo>
                  <a:pt x="0" y="5238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08565"/>
            <a:ext cx="1061720" cy="1010919"/>
            <a:chOff x="3030927" y="1508565"/>
            <a:chExt cx="1061720" cy="1010919"/>
          </a:xfrm>
        </p:grpSpPr>
        <p:sp>
          <p:nvSpPr>
            <p:cNvPr id="32" name="object 32"/>
            <p:cNvSpPr/>
            <p:nvPr/>
          </p:nvSpPr>
          <p:spPr>
            <a:xfrm>
              <a:off x="3561702" y="2292007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30">
                  <a:moveTo>
                    <a:pt x="0" y="0"/>
                  </a:moveTo>
                  <a:lnTo>
                    <a:pt x="0" y="2272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17599"/>
              <a:ext cx="1043940" cy="774700"/>
            </a:xfrm>
            <a:custGeom>
              <a:avLst/>
              <a:gdLst/>
              <a:ahLst/>
              <a:cxnLst/>
              <a:rect l="l" t="t" r="r" b="b"/>
              <a:pathLst>
                <a:path w="1043939" h="774700">
                  <a:moveTo>
                    <a:pt x="1043482" y="774407"/>
                  </a:moveTo>
                  <a:lnTo>
                    <a:pt x="0" y="7744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7440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17599"/>
              <a:ext cx="1043940" cy="774700"/>
            </a:xfrm>
            <a:custGeom>
              <a:avLst/>
              <a:gdLst/>
              <a:ahLst/>
              <a:cxnLst/>
              <a:rect l="l" t="t" r="r" b="b"/>
              <a:pathLst>
                <a:path w="1043939" h="774700">
                  <a:moveTo>
                    <a:pt x="0" y="0"/>
                  </a:moveTo>
                  <a:lnTo>
                    <a:pt x="1043482" y="0"/>
                  </a:lnTo>
                  <a:lnTo>
                    <a:pt x="1043482" y="774407"/>
                  </a:lnTo>
                  <a:lnTo>
                    <a:pt x="0" y="7744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411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87435"/>
            <a:ext cx="18415" cy="78740"/>
          </a:xfrm>
          <a:custGeom>
            <a:avLst/>
            <a:gdLst/>
            <a:ahLst/>
            <a:cxnLst/>
            <a:rect l="l" t="t" r="r" b="b"/>
            <a:pathLst>
              <a:path w="18414" h="78739">
                <a:moveTo>
                  <a:pt x="0" y="0"/>
                </a:moveTo>
                <a:lnTo>
                  <a:pt x="18067" y="0"/>
                </a:lnTo>
                <a:lnTo>
                  <a:pt x="18067" y="78333"/>
                </a:lnTo>
                <a:lnTo>
                  <a:pt x="0" y="783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56735"/>
            <a:ext cx="1061720" cy="516255"/>
            <a:chOff x="4190348" y="1956735"/>
            <a:chExt cx="1061720" cy="516255"/>
          </a:xfrm>
        </p:grpSpPr>
        <p:sp>
          <p:nvSpPr>
            <p:cNvPr id="38" name="object 38"/>
            <p:cNvSpPr/>
            <p:nvPr/>
          </p:nvSpPr>
          <p:spPr>
            <a:xfrm>
              <a:off x="4721123" y="2290610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4">
                  <a:moveTo>
                    <a:pt x="0" y="0"/>
                  </a:moveTo>
                  <a:lnTo>
                    <a:pt x="0" y="1820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65769"/>
              <a:ext cx="1043940" cy="325120"/>
            </a:xfrm>
            <a:custGeom>
              <a:avLst/>
              <a:gdLst/>
              <a:ahLst/>
              <a:cxnLst/>
              <a:rect l="l" t="t" r="r" b="b"/>
              <a:pathLst>
                <a:path w="1043939" h="325119">
                  <a:moveTo>
                    <a:pt x="1043533" y="324840"/>
                  </a:moveTo>
                  <a:lnTo>
                    <a:pt x="0" y="32484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2484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65769"/>
              <a:ext cx="1043940" cy="325120"/>
            </a:xfrm>
            <a:custGeom>
              <a:avLst/>
              <a:gdLst/>
              <a:ahLst/>
              <a:cxnLst/>
              <a:rect l="l" t="t" r="r" b="b"/>
              <a:pathLst>
                <a:path w="1043939" h="325119">
                  <a:moveTo>
                    <a:pt x="0" y="0"/>
                  </a:moveTo>
                  <a:lnTo>
                    <a:pt x="1043533" y="0"/>
                  </a:lnTo>
                  <a:lnTo>
                    <a:pt x="1043533" y="324840"/>
                  </a:lnTo>
                  <a:lnTo>
                    <a:pt x="0" y="3248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1947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678633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893839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828554"/>
            <a:ext cx="74357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993404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186333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19041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181952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207460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1037183"/>
              <a:ext cx="34925" cy="3088005"/>
            </a:xfrm>
            <a:custGeom>
              <a:avLst/>
              <a:gdLst/>
              <a:ahLst/>
              <a:cxnLst/>
              <a:rect l="l" t="t" r="r" b="b"/>
              <a:pathLst>
                <a:path w="34925" h="3088004">
                  <a:moveTo>
                    <a:pt x="0" y="3087789"/>
                  </a:moveTo>
                  <a:lnTo>
                    <a:pt x="34772" y="3087789"/>
                  </a:lnTo>
                </a:path>
                <a:path w="34925" h="3088004">
                  <a:moveTo>
                    <a:pt x="0" y="2058543"/>
                  </a:moveTo>
                  <a:lnTo>
                    <a:pt x="34772" y="2058543"/>
                  </a:lnTo>
                </a:path>
                <a:path w="34925" h="3088004">
                  <a:moveTo>
                    <a:pt x="0" y="1029296"/>
                  </a:moveTo>
                  <a:lnTo>
                    <a:pt x="34772" y="1029296"/>
                  </a:lnTo>
                </a:path>
                <a:path w="34925" h="30880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29872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38890" y="4324542"/>
            <a:ext cx="92064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9579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9286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903710" y="0"/>
            <a:ext cx="21558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1-palmitoyl-</a:t>
            </a:r>
            <a:r>
              <a:rPr sz="1650" dirty="0">
                <a:latin typeface="Arial"/>
                <a:cs typeface="Arial"/>
              </a:rPr>
              <a:t>GPI*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0028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2469159"/>
            <a:ext cx="579755" cy="434975"/>
            <a:chOff x="952944" y="2469159"/>
            <a:chExt cx="579755" cy="434975"/>
          </a:xfrm>
        </p:grpSpPr>
        <p:sp>
          <p:nvSpPr>
            <p:cNvPr id="4" name="object 4"/>
            <p:cNvSpPr/>
            <p:nvPr/>
          </p:nvSpPr>
          <p:spPr>
            <a:xfrm>
              <a:off x="1242809" y="2469159"/>
              <a:ext cx="0" cy="426084"/>
            </a:xfrm>
            <a:custGeom>
              <a:avLst/>
              <a:gdLst/>
              <a:ahLst/>
              <a:cxnLst/>
              <a:rect l="l" t="t" r="r" b="b"/>
              <a:pathLst>
                <a:path h="426085">
                  <a:moveTo>
                    <a:pt x="0" y="0"/>
                  </a:moveTo>
                  <a:lnTo>
                    <a:pt x="0" y="425602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2894761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18580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47772"/>
            <a:ext cx="0" cy="349885"/>
          </a:xfrm>
          <a:custGeom>
            <a:avLst/>
            <a:gdLst/>
            <a:ahLst/>
            <a:cxnLst/>
            <a:rect l="l" t="t" r="r" b="b"/>
            <a:pathLst>
              <a:path h="349885">
                <a:moveTo>
                  <a:pt x="0" y="0"/>
                </a:moveTo>
                <a:lnTo>
                  <a:pt x="0" y="3497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58022"/>
            <a:ext cx="18415" cy="93980"/>
          </a:xfrm>
          <a:custGeom>
            <a:avLst/>
            <a:gdLst/>
            <a:ahLst/>
            <a:cxnLst/>
            <a:rect l="l" t="t" r="r" b="b"/>
            <a:pathLst>
              <a:path w="18414" h="93980">
                <a:moveTo>
                  <a:pt x="0" y="93713"/>
                </a:moveTo>
                <a:lnTo>
                  <a:pt x="18067" y="93713"/>
                </a:lnTo>
                <a:lnTo>
                  <a:pt x="18067" y="0"/>
                </a:lnTo>
                <a:lnTo>
                  <a:pt x="0" y="0"/>
                </a:lnTo>
                <a:lnTo>
                  <a:pt x="0" y="93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975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283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27605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1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28368"/>
            <a:ext cx="18415" cy="77470"/>
          </a:xfrm>
          <a:custGeom>
            <a:avLst/>
            <a:gdLst/>
            <a:ahLst/>
            <a:cxnLst/>
            <a:rect l="l" t="t" r="r" b="b"/>
            <a:pathLst>
              <a:path w="18414" h="77469">
                <a:moveTo>
                  <a:pt x="0" y="77292"/>
                </a:moveTo>
                <a:lnTo>
                  <a:pt x="18067" y="77292"/>
                </a:lnTo>
                <a:lnTo>
                  <a:pt x="18067" y="0"/>
                </a:lnTo>
                <a:lnTo>
                  <a:pt x="0" y="0"/>
                </a:lnTo>
                <a:lnTo>
                  <a:pt x="0" y="772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488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960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29242"/>
            <a:ext cx="0" cy="351155"/>
          </a:xfrm>
          <a:custGeom>
            <a:avLst/>
            <a:gdLst/>
            <a:ahLst/>
            <a:cxnLst/>
            <a:rect l="l" t="t" r="r" b="b"/>
            <a:pathLst>
              <a:path h="351155">
                <a:moveTo>
                  <a:pt x="0" y="0"/>
                </a:moveTo>
                <a:lnTo>
                  <a:pt x="0" y="3506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96035"/>
            <a:ext cx="18415" cy="796290"/>
          </a:xfrm>
          <a:custGeom>
            <a:avLst/>
            <a:gdLst/>
            <a:ahLst/>
            <a:cxnLst/>
            <a:rect l="l" t="t" r="r" b="b"/>
            <a:pathLst>
              <a:path w="18414" h="796289">
                <a:moveTo>
                  <a:pt x="0" y="796124"/>
                </a:moveTo>
                <a:lnTo>
                  <a:pt x="18067" y="796124"/>
                </a:lnTo>
                <a:lnTo>
                  <a:pt x="18067" y="0"/>
                </a:lnTo>
                <a:lnTo>
                  <a:pt x="0" y="0"/>
                </a:lnTo>
                <a:lnTo>
                  <a:pt x="0" y="796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799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998315"/>
            <a:ext cx="1061720" cy="896619"/>
            <a:chOff x="712034" y="1998315"/>
            <a:chExt cx="1061720" cy="896619"/>
          </a:xfrm>
        </p:grpSpPr>
        <p:sp>
          <p:nvSpPr>
            <p:cNvPr id="19" name="object 19"/>
            <p:cNvSpPr/>
            <p:nvPr/>
          </p:nvSpPr>
          <p:spPr>
            <a:xfrm>
              <a:off x="1242809" y="2469159"/>
              <a:ext cx="0" cy="426084"/>
            </a:xfrm>
            <a:custGeom>
              <a:avLst/>
              <a:gdLst/>
              <a:ahLst/>
              <a:cxnLst/>
              <a:rect l="l" t="t" r="r" b="b"/>
              <a:pathLst>
                <a:path h="426085">
                  <a:moveTo>
                    <a:pt x="0" y="0"/>
                  </a:moveTo>
                  <a:lnTo>
                    <a:pt x="0" y="4256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007349"/>
              <a:ext cx="1043940" cy="462280"/>
            </a:xfrm>
            <a:custGeom>
              <a:avLst/>
              <a:gdLst/>
              <a:ahLst/>
              <a:cxnLst/>
              <a:rect l="l" t="t" r="r" b="b"/>
              <a:pathLst>
                <a:path w="1043939" h="462280">
                  <a:moveTo>
                    <a:pt x="1043482" y="461810"/>
                  </a:moveTo>
                  <a:lnTo>
                    <a:pt x="0" y="4618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181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07349"/>
              <a:ext cx="1043940" cy="462280"/>
            </a:xfrm>
            <a:custGeom>
              <a:avLst/>
              <a:gdLst/>
              <a:ahLst/>
              <a:cxnLst/>
              <a:rect l="l" t="t" r="r" b="b"/>
              <a:pathLst>
                <a:path w="1043939" h="462280">
                  <a:moveTo>
                    <a:pt x="0" y="0"/>
                  </a:moveTo>
                  <a:lnTo>
                    <a:pt x="1043482" y="0"/>
                  </a:lnTo>
                  <a:lnTo>
                    <a:pt x="1043482" y="461810"/>
                  </a:lnTo>
                  <a:lnTo>
                    <a:pt x="0" y="4618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905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858022"/>
            <a:ext cx="18415" cy="93980"/>
          </a:xfrm>
          <a:custGeom>
            <a:avLst/>
            <a:gdLst/>
            <a:ahLst/>
            <a:cxnLst/>
            <a:rect l="l" t="t" r="r" b="b"/>
            <a:pathLst>
              <a:path w="18414" h="93980">
                <a:moveTo>
                  <a:pt x="0" y="0"/>
                </a:moveTo>
                <a:lnTo>
                  <a:pt x="18067" y="0"/>
                </a:lnTo>
                <a:lnTo>
                  <a:pt x="18067" y="93713"/>
                </a:lnTo>
                <a:lnTo>
                  <a:pt x="0" y="9371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942702"/>
            <a:ext cx="1061720" cy="755015"/>
            <a:chOff x="1871455" y="1942702"/>
            <a:chExt cx="1061720" cy="755015"/>
          </a:xfrm>
        </p:grpSpPr>
        <p:sp>
          <p:nvSpPr>
            <p:cNvPr id="25" name="object 25"/>
            <p:cNvSpPr/>
            <p:nvPr/>
          </p:nvSpPr>
          <p:spPr>
            <a:xfrm>
              <a:off x="2402281" y="2347760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h="349885">
                  <a:moveTo>
                    <a:pt x="0" y="0"/>
                  </a:moveTo>
                  <a:lnTo>
                    <a:pt x="0" y="3497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951735"/>
              <a:ext cx="1043940" cy="396240"/>
            </a:xfrm>
            <a:custGeom>
              <a:avLst/>
              <a:gdLst/>
              <a:ahLst/>
              <a:cxnLst/>
              <a:rect l="l" t="t" r="r" b="b"/>
              <a:pathLst>
                <a:path w="1043939" h="396239">
                  <a:moveTo>
                    <a:pt x="1043533" y="396036"/>
                  </a:moveTo>
                  <a:lnTo>
                    <a:pt x="0" y="39603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9603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951735"/>
              <a:ext cx="1043940" cy="396240"/>
            </a:xfrm>
            <a:custGeom>
              <a:avLst/>
              <a:gdLst/>
              <a:ahLst/>
              <a:cxnLst/>
              <a:rect l="l" t="t" r="r" b="b"/>
              <a:pathLst>
                <a:path w="1043939" h="396239">
                  <a:moveTo>
                    <a:pt x="0" y="0"/>
                  </a:moveTo>
                  <a:lnTo>
                    <a:pt x="1043533" y="0"/>
                  </a:lnTo>
                  <a:lnTo>
                    <a:pt x="1043533" y="396036"/>
                  </a:lnTo>
                  <a:lnTo>
                    <a:pt x="0" y="3960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2458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528368"/>
            <a:ext cx="18415" cy="77470"/>
          </a:xfrm>
          <a:custGeom>
            <a:avLst/>
            <a:gdLst/>
            <a:ahLst/>
            <a:cxnLst/>
            <a:rect l="l" t="t" r="r" b="b"/>
            <a:pathLst>
              <a:path w="18414" h="77469">
                <a:moveTo>
                  <a:pt x="0" y="0"/>
                </a:moveTo>
                <a:lnTo>
                  <a:pt x="18067" y="0"/>
                </a:lnTo>
                <a:lnTo>
                  <a:pt x="18067" y="77292"/>
                </a:lnTo>
                <a:lnTo>
                  <a:pt x="0" y="772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596627"/>
            <a:ext cx="1061720" cy="1152525"/>
            <a:chOff x="3030927" y="1596627"/>
            <a:chExt cx="1061720" cy="1152525"/>
          </a:xfrm>
        </p:grpSpPr>
        <p:sp>
          <p:nvSpPr>
            <p:cNvPr id="31" name="object 31"/>
            <p:cNvSpPr/>
            <p:nvPr/>
          </p:nvSpPr>
          <p:spPr>
            <a:xfrm>
              <a:off x="3561702" y="2127592"/>
              <a:ext cx="0" cy="621665"/>
            </a:xfrm>
            <a:custGeom>
              <a:avLst/>
              <a:gdLst/>
              <a:ahLst/>
              <a:cxnLst/>
              <a:rect l="l" t="t" r="r" b="b"/>
              <a:pathLst>
                <a:path h="621664">
                  <a:moveTo>
                    <a:pt x="0" y="0"/>
                  </a:moveTo>
                  <a:lnTo>
                    <a:pt x="0" y="6212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605661"/>
              <a:ext cx="1043940" cy="521970"/>
            </a:xfrm>
            <a:custGeom>
              <a:avLst/>
              <a:gdLst/>
              <a:ahLst/>
              <a:cxnLst/>
              <a:rect l="l" t="t" r="r" b="b"/>
              <a:pathLst>
                <a:path w="1043939" h="521969">
                  <a:moveTo>
                    <a:pt x="1043482" y="521944"/>
                  </a:moveTo>
                  <a:lnTo>
                    <a:pt x="0" y="5219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2194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05661"/>
              <a:ext cx="1043940" cy="521970"/>
            </a:xfrm>
            <a:custGeom>
              <a:avLst/>
              <a:gdLst/>
              <a:ahLst/>
              <a:cxnLst/>
              <a:rect l="l" t="t" r="r" b="b"/>
              <a:pathLst>
                <a:path w="1043939" h="521969">
                  <a:moveTo>
                    <a:pt x="0" y="0"/>
                  </a:moveTo>
                  <a:lnTo>
                    <a:pt x="1043482" y="0"/>
                  </a:lnTo>
                  <a:lnTo>
                    <a:pt x="1043482" y="521944"/>
                  </a:lnTo>
                  <a:lnTo>
                    <a:pt x="0" y="5219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651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196035"/>
            <a:ext cx="18415" cy="796290"/>
          </a:xfrm>
          <a:custGeom>
            <a:avLst/>
            <a:gdLst/>
            <a:ahLst/>
            <a:cxnLst/>
            <a:rect l="l" t="t" r="r" b="b"/>
            <a:pathLst>
              <a:path w="18414" h="796289">
                <a:moveTo>
                  <a:pt x="0" y="0"/>
                </a:moveTo>
                <a:lnTo>
                  <a:pt x="18067" y="0"/>
                </a:lnTo>
                <a:lnTo>
                  <a:pt x="18067" y="796124"/>
                </a:lnTo>
                <a:lnTo>
                  <a:pt x="0" y="7961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983126"/>
            <a:ext cx="1061720" cy="996950"/>
            <a:chOff x="4190348" y="1983126"/>
            <a:chExt cx="1061720" cy="996950"/>
          </a:xfrm>
        </p:grpSpPr>
        <p:sp>
          <p:nvSpPr>
            <p:cNvPr id="37" name="object 37"/>
            <p:cNvSpPr/>
            <p:nvPr/>
          </p:nvSpPr>
          <p:spPr>
            <a:xfrm>
              <a:off x="4721123" y="2629243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5">
                  <a:moveTo>
                    <a:pt x="0" y="0"/>
                  </a:moveTo>
                  <a:lnTo>
                    <a:pt x="0" y="3506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992160"/>
              <a:ext cx="1043940" cy="637540"/>
            </a:xfrm>
            <a:custGeom>
              <a:avLst/>
              <a:gdLst/>
              <a:ahLst/>
              <a:cxnLst/>
              <a:rect l="l" t="t" r="r" b="b"/>
              <a:pathLst>
                <a:path w="1043939" h="637539">
                  <a:moveTo>
                    <a:pt x="1043533" y="637082"/>
                  </a:moveTo>
                  <a:lnTo>
                    <a:pt x="0" y="63708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3708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92160"/>
              <a:ext cx="1043940" cy="637540"/>
            </a:xfrm>
            <a:custGeom>
              <a:avLst/>
              <a:gdLst/>
              <a:ahLst/>
              <a:cxnLst/>
              <a:rect l="l" t="t" r="r" b="b"/>
              <a:pathLst>
                <a:path w="1043939" h="637539">
                  <a:moveTo>
                    <a:pt x="0" y="0"/>
                  </a:moveTo>
                  <a:lnTo>
                    <a:pt x="1043533" y="0"/>
                  </a:lnTo>
                  <a:lnTo>
                    <a:pt x="1043533" y="637082"/>
                  </a:lnTo>
                  <a:lnTo>
                    <a:pt x="0" y="6370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966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735886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65077" y="1298255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0476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1098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9189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26343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30695"/>
              <a:ext cx="34925" cy="3794760"/>
            </a:xfrm>
            <a:custGeom>
              <a:avLst/>
              <a:gdLst/>
              <a:ahLst/>
              <a:cxnLst/>
              <a:rect l="l" t="t" r="r" b="b"/>
              <a:pathLst>
                <a:path w="34925" h="3794760">
                  <a:moveTo>
                    <a:pt x="0" y="3794277"/>
                  </a:moveTo>
                  <a:lnTo>
                    <a:pt x="34772" y="3794277"/>
                  </a:lnTo>
                </a:path>
                <a:path w="34925" h="3794760">
                  <a:moveTo>
                    <a:pt x="0" y="2845739"/>
                  </a:moveTo>
                  <a:lnTo>
                    <a:pt x="34772" y="2845739"/>
                  </a:lnTo>
                </a:path>
                <a:path w="34925" h="3794760">
                  <a:moveTo>
                    <a:pt x="0" y="1897164"/>
                  </a:moveTo>
                  <a:lnTo>
                    <a:pt x="34772" y="1897164"/>
                  </a:lnTo>
                </a:path>
                <a:path w="34925" h="3794760">
                  <a:moveTo>
                    <a:pt x="0" y="948575"/>
                  </a:moveTo>
                  <a:lnTo>
                    <a:pt x="34772" y="948575"/>
                  </a:lnTo>
                </a:path>
                <a:path w="34925" h="37947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678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00400" y="4324542"/>
            <a:ext cx="77182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51422" y="4324542"/>
            <a:ext cx="54785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193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17078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222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91022" y="0"/>
            <a:ext cx="19812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1-stearoyl-</a:t>
            </a:r>
            <a:r>
              <a:rPr sz="1650" dirty="0">
                <a:latin typeface="Arial"/>
                <a:cs typeface="Arial"/>
              </a:rPr>
              <a:t>GPI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1641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2744444"/>
            <a:ext cx="579755" cy="112395"/>
            <a:chOff x="952944" y="2744444"/>
            <a:chExt cx="579755" cy="112395"/>
          </a:xfrm>
        </p:grpSpPr>
        <p:sp>
          <p:nvSpPr>
            <p:cNvPr id="4" name="object 4"/>
            <p:cNvSpPr/>
            <p:nvPr/>
          </p:nvSpPr>
          <p:spPr>
            <a:xfrm>
              <a:off x="1242809" y="2744444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3276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2847721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1477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21089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28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147785"/>
            <a:ext cx="18415" cy="80645"/>
          </a:xfrm>
          <a:custGeom>
            <a:avLst/>
            <a:gdLst/>
            <a:ahLst/>
            <a:cxnLst/>
            <a:rect l="l" t="t" r="r" b="b"/>
            <a:pathLst>
              <a:path w="18414" h="80644">
                <a:moveTo>
                  <a:pt x="0" y="80467"/>
                </a:moveTo>
                <a:lnTo>
                  <a:pt x="18067" y="80467"/>
                </a:lnTo>
                <a:lnTo>
                  <a:pt x="18067" y="0"/>
                </a:lnTo>
                <a:lnTo>
                  <a:pt x="0" y="0"/>
                </a:lnTo>
                <a:lnTo>
                  <a:pt x="0" y="80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538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601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676321"/>
            <a:ext cx="0" cy="337820"/>
          </a:xfrm>
          <a:custGeom>
            <a:avLst/>
            <a:gdLst/>
            <a:ahLst/>
            <a:cxnLst/>
            <a:rect l="l" t="t" r="r" b="b"/>
            <a:pathLst>
              <a:path h="337819">
                <a:moveTo>
                  <a:pt x="0" y="0"/>
                </a:moveTo>
                <a:lnTo>
                  <a:pt x="0" y="33750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60168"/>
            <a:ext cx="18415" cy="381000"/>
          </a:xfrm>
          <a:custGeom>
            <a:avLst/>
            <a:gdLst/>
            <a:ahLst/>
            <a:cxnLst/>
            <a:rect l="l" t="t" r="r" b="b"/>
            <a:pathLst>
              <a:path w="18414" h="381000">
                <a:moveTo>
                  <a:pt x="0" y="380898"/>
                </a:moveTo>
                <a:lnTo>
                  <a:pt x="18067" y="380898"/>
                </a:lnTo>
                <a:lnTo>
                  <a:pt x="18067" y="0"/>
                </a:lnTo>
                <a:lnTo>
                  <a:pt x="0" y="0"/>
                </a:lnTo>
                <a:lnTo>
                  <a:pt x="0" y="380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138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626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443670"/>
            <a:ext cx="0" cy="179070"/>
          </a:xfrm>
          <a:custGeom>
            <a:avLst/>
            <a:gdLst/>
            <a:ahLst/>
            <a:cxnLst/>
            <a:rect l="l" t="t" r="r" b="b"/>
            <a:pathLst>
              <a:path h="179069">
                <a:moveTo>
                  <a:pt x="0" y="0"/>
                </a:moveTo>
                <a:lnTo>
                  <a:pt x="0" y="1790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962645"/>
            <a:ext cx="18415" cy="147955"/>
          </a:xfrm>
          <a:custGeom>
            <a:avLst/>
            <a:gdLst/>
            <a:ahLst/>
            <a:cxnLst/>
            <a:rect l="l" t="t" r="r" b="b"/>
            <a:pathLst>
              <a:path w="18414" h="147955">
                <a:moveTo>
                  <a:pt x="0" y="147396"/>
                </a:moveTo>
                <a:lnTo>
                  <a:pt x="18067" y="147396"/>
                </a:lnTo>
                <a:lnTo>
                  <a:pt x="18067" y="0"/>
                </a:lnTo>
                <a:lnTo>
                  <a:pt x="0" y="0"/>
                </a:lnTo>
                <a:lnTo>
                  <a:pt x="0" y="1473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227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159592"/>
            <a:ext cx="1061720" cy="688340"/>
            <a:chOff x="712034" y="2159592"/>
            <a:chExt cx="1061720" cy="688340"/>
          </a:xfrm>
        </p:grpSpPr>
        <p:sp>
          <p:nvSpPr>
            <p:cNvPr id="19" name="object 19"/>
            <p:cNvSpPr/>
            <p:nvPr/>
          </p:nvSpPr>
          <p:spPr>
            <a:xfrm>
              <a:off x="1242809" y="2744444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327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168626"/>
              <a:ext cx="1043940" cy="575945"/>
            </a:xfrm>
            <a:custGeom>
              <a:avLst/>
              <a:gdLst/>
              <a:ahLst/>
              <a:cxnLst/>
              <a:rect l="l" t="t" r="r" b="b"/>
              <a:pathLst>
                <a:path w="1043939" h="575944">
                  <a:moveTo>
                    <a:pt x="1043482" y="575818"/>
                  </a:moveTo>
                  <a:lnTo>
                    <a:pt x="0" y="57581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581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68626"/>
              <a:ext cx="1043940" cy="575945"/>
            </a:xfrm>
            <a:custGeom>
              <a:avLst/>
              <a:gdLst/>
              <a:ahLst/>
              <a:cxnLst/>
              <a:rect l="l" t="t" r="r" b="b"/>
              <a:pathLst>
                <a:path w="1043939" h="575944">
                  <a:moveTo>
                    <a:pt x="0" y="0"/>
                  </a:moveTo>
                  <a:lnTo>
                    <a:pt x="1043482" y="0"/>
                  </a:lnTo>
                  <a:lnTo>
                    <a:pt x="1043482" y="575818"/>
                  </a:lnTo>
                  <a:lnTo>
                    <a:pt x="0" y="5758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327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147785"/>
            <a:ext cx="18415" cy="80645"/>
          </a:xfrm>
          <a:custGeom>
            <a:avLst/>
            <a:gdLst/>
            <a:ahLst/>
            <a:cxnLst/>
            <a:rect l="l" t="t" r="r" b="b"/>
            <a:pathLst>
              <a:path w="18414" h="80644">
                <a:moveTo>
                  <a:pt x="0" y="0"/>
                </a:moveTo>
                <a:lnTo>
                  <a:pt x="18067" y="0"/>
                </a:lnTo>
                <a:lnTo>
                  <a:pt x="18067" y="80467"/>
                </a:lnTo>
                <a:lnTo>
                  <a:pt x="0" y="804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219219"/>
            <a:ext cx="1061720" cy="734695"/>
            <a:chOff x="1871455" y="2219219"/>
            <a:chExt cx="1061720" cy="734695"/>
          </a:xfrm>
        </p:grpSpPr>
        <p:sp>
          <p:nvSpPr>
            <p:cNvPr id="25" name="object 25"/>
            <p:cNvSpPr/>
            <p:nvPr/>
          </p:nvSpPr>
          <p:spPr>
            <a:xfrm>
              <a:off x="2402281" y="2821089"/>
              <a:ext cx="0" cy="133350"/>
            </a:xfrm>
            <a:custGeom>
              <a:avLst/>
              <a:gdLst/>
              <a:ahLst/>
              <a:cxnLst/>
              <a:rect l="l" t="t" r="r" b="b"/>
              <a:pathLst>
                <a:path h="133350">
                  <a:moveTo>
                    <a:pt x="0" y="0"/>
                  </a:moveTo>
                  <a:lnTo>
                    <a:pt x="0" y="1328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228253"/>
              <a:ext cx="1043940" cy="593090"/>
            </a:xfrm>
            <a:custGeom>
              <a:avLst/>
              <a:gdLst/>
              <a:ahLst/>
              <a:cxnLst/>
              <a:rect l="l" t="t" r="r" b="b"/>
              <a:pathLst>
                <a:path w="1043939" h="593089">
                  <a:moveTo>
                    <a:pt x="1043533" y="592836"/>
                  </a:moveTo>
                  <a:lnTo>
                    <a:pt x="0" y="59283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283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28253"/>
              <a:ext cx="1043940" cy="593090"/>
            </a:xfrm>
            <a:custGeom>
              <a:avLst/>
              <a:gdLst/>
              <a:ahLst/>
              <a:cxnLst/>
              <a:rect l="l" t="t" r="r" b="b"/>
              <a:pathLst>
                <a:path w="1043939" h="593089">
                  <a:moveTo>
                    <a:pt x="0" y="0"/>
                  </a:moveTo>
                  <a:lnTo>
                    <a:pt x="1043533" y="0"/>
                  </a:lnTo>
                  <a:lnTo>
                    <a:pt x="1043533" y="592836"/>
                  </a:lnTo>
                  <a:lnTo>
                    <a:pt x="0" y="5928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694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960168"/>
            <a:ext cx="18415" cy="381000"/>
          </a:xfrm>
          <a:custGeom>
            <a:avLst/>
            <a:gdLst/>
            <a:ahLst/>
            <a:cxnLst/>
            <a:rect l="l" t="t" r="r" b="b"/>
            <a:pathLst>
              <a:path w="18414" h="381000">
                <a:moveTo>
                  <a:pt x="0" y="0"/>
                </a:moveTo>
                <a:lnTo>
                  <a:pt x="18067" y="0"/>
                </a:lnTo>
                <a:lnTo>
                  <a:pt x="18067" y="380898"/>
                </a:lnTo>
                <a:lnTo>
                  <a:pt x="0" y="3808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332033"/>
            <a:ext cx="1061720" cy="681990"/>
            <a:chOff x="3030927" y="2332033"/>
            <a:chExt cx="1061720" cy="681990"/>
          </a:xfrm>
        </p:grpSpPr>
        <p:sp>
          <p:nvSpPr>
            <p:cNvPr id="31" name="object 31"/>
            <p:cNvSpPr/>
            <p:nvPr/>
          </p:nvSpPr>
          <p:spPr>
            <a:xfrm>
              <a:off x="3561702" y="2676321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19">
                  <a:moveTo>
                    <a:pt x="0" y="0"/>
                  </a:moveTo>
                  <a:lnTo>
                    <a:pt x="0" y="3375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341067"/>
              <a:ext cx="1043940" cy="335280"/>
            </a:xfrm>
            <a:custGeom>
              <a:avLst/>
              <a:gdLst/>
              <a:ahLst/>
              <a:cxnLst/>
              <a:rect l="l" t="t" r="r" b="b"/>
              <a:pathLst>
                <a:path w="1043939" h="335280">
                  <a:moveTo>
                    <a:pt x="1043482" y="335254"/>
                  </a:moveTo>
                  <a:lnTo>
                    <a:pt x="0" y="33525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525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41067"/>
              <a:ext cx="1043940" cy="335280"/>
            </a:xfrm>
            <a:custGeom>
              <a:avLst/>
              <a:gdLst/>
              <a:ahLst/>
              <a:cxnLst/>
              <a:rect l="l" t="t" r="r" b="b"/>
              <a:pathLst>
                <a:path w="1043939" h="335280">
                  <a:moveTo>
                    <a:pt x="0" y="0"/>
                  </a:moveTo>
                  <a:lnTo>
                    <a:pt x="1043482" y="0"/>
                  </a:lnTo>
                  <a:lnTo>
                    <a:pt x="1043482" y="335254"/>
                  </a:lnTo>
                  <a:lnTo>
                    <a:pt x="0" y="3352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747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962645"/>
            <a:ext cx="18415" cy="147955"/>
          </a:xfrm>
          <a:custGeom>
            <a:avLst/>
            <a:gdLst/>
            <a:ahLst/>
            <a:cxnLst/>
            <a:rect l="l" t="t" r="r" b="b"/>
            <a:pathLst>
              <a:path w="18414" h="147955">
                <a:moveTo>
                  <a:pt x="0" y="0"/>
                </a:moveTo>
                <a:lnTo>
                  <a:pt x="18067" y="0"/>
                </a:lnTo>
                <a:lnTo>
                  <a:pt x="18067" y="147396"/>
                </a:lnTo>
                <a:lnTo>
                  <a:pt x="0" y="1473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101007"/>
            <a:ext cx="1061720" cy="521970"/>
            <a:chOff x="4190348" y="2101007"/>
            <a:chExt cx="1061720" cy="521970"/>
          </a:xfrm>
        </p:grpSpPr>
        <p:sp>
          <p:nvSpPr>
            <p:cNvPr id="37" name="object 37"/>
            <p:cNvSpPr/>
            <p:nvPr/>
          </p:nvSpPr>
          <p:spPr>
            <a:xfrm>
              <a:off x="4721123" y="2443657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110041"/>
              <a:ext cx="1043940" cy="334010"/>
            </a:xfrm>
            <a:custGeom>
              <a:avLst/>
              <a:gdLst/>
              <a:ahLst/>
              <a:cxnLst/>
              <a:rect l="l" t="t" r="r" b="b"/>
              <a:pathLst>
                <a:path w="1043939" h="334010">
                  <a:moveTo>
                    <a:pt x="1043533" y="333629"/>
                  </a:moveTo>
                  <a:lnTo>
                    <a:pt x="0" y="3336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362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10041"/>
              <a:ext cx="1043940" cy="334010"/>
            </a:xfrm>
            <a:custGeom>
              <a:avLst/>
              <a:gdLst/>
              <a:ahLst/>
              <a:cxnLst/>
              <a:rect l="l" t="t" r="r" b="b"/>
              <a:pathLst>
                <a:path w="1043939" h="334010">
                  <a:moveTo>
                    <a:pt x="0" y="0"/>
                  </a:moveTo>
                  <a:lnTo>
                    <a:pt x="1043533" y="0"/>
                  </a:lnTo>
                  <a:lnTo>
                    <a:pt x="1043533" y="333629"/>
                  </a:lnTo>
                  <a:lnTo>
                    <a:pt x="0" y="3336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811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99107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907433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1377366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1287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4868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47288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25073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762292"/>
              <a:ext cx="34925" cy="3362960"/>
            </a:xfrm>
            <a:custGeom>
              <a:avLst/>
              <a:gdLst/>
              <a:ahLst/>
              <a:cxnLst/>
              <a:rect l="l" t="t" r="r" b="b"/>
              <a:pathLst>
                <a:path w="34925" h="3362960">
                  <a:moveTo>
                    <a:pt x="0" y="3362680"/>
                  </a:moveTo>
                  <a:lnTo>
                    <a:pt x="34772" y="3362680"/>
                  </a:lnTo>
                </a:path>
                <a:path w="34925" h="3362960">
                  <a:moveTo>
                    <a:pt x="0" y="2522042"/>
                  </a:moveTo>
                  <a:lnTo>
                    <a:pt x="34772" y="2522042"/>
                  </a:lnTo>
                </a:path>
                <a:path w="34925" h="3362960">
                  <a:moveTo>
                    <a:pt x="0" y="1681365"/>
                  </a:moveTo>
                  <a:lnTo>
                    <a:pt x="34772" y="1681365"/>
                  </a:lnTo>
                </a:path>
                <a:path w="34925" h="3362960">
                  <a:moveTo>
                    <a:pt x="0" y="840689"/>
                  </a:moveTo>
                  <a:lnTo>
                    <a:pt x="34772" y="840689"/>
                  </a:lnTo>
                </a:path>
                <a:path w="34925" h="33629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1757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039960" y="4324542"/>
            <a:ext cx="88550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362754" y="4330536"/>
            <a:ext cx="6483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3351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49443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6538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084139" y="0"/>
            <a:ext cx="179514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1-oleoyl-</a:t>
            </a:r>
            <a:r>
              <a:rPr sz="1650" dirty="0">
                <a:latin typeface="Arial"/>
                <a:cs typeface="Arial"/>
              </a:rPr>
              <a:t>GPI</a:t>
            </a:r>
            <a:r>
              <a:rPr sz="1650" spc="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584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463177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69818"/>
            <a:ext cx="0" cy="375920"/>
          </a:xfrm>
          <a:custGeom>
            <a:avLst/>
            <a:gdLst/>
            <a:ahLst/>
            <a:cxnLst/>
            <a:rect l="l" t="t" r="r" b="b"/>
            <a:pathLst>
              <a:path h="375920">
                <a:moveTo>
                  <a:pt x="0" y="0"/>
                </a:moveTo>
                <a:lnTo>
                  <a:pt x="0" y="37553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453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2535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02140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3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253551"/>
            <a:ext cx="18415" cy="351155"/>
          </a:xfrm>
          <a:custGeom>
            <a:avLst/>
            <a:gdLst/>
            <a:ahLst/>
            <a:cxnLst/>
            <a:rect l="l" t="t" r="r" b="b"/>
            <a:pathLst>
              <a:path w="18414" h="351155">
                <a:moveTo>
                  <a:pt x="0" y="350786"/>
                </a:moveTo>
                <a:lnTo>
                  <a:pt x="18067" y="350786"/>
                </a:lnTo>
                <a:lnTo>
                  <a:pt x="18067" y="0"/>
                </a:lnTo>
                <a:lnTo>
                  <a:pt x="0" y="0"/>
                </a:lnTo>
                <a:lnTo>
                  <a:pt x="0" y="350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074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4803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39097"/>
            <a:ext cx="0" cy="113030"/>
          </a:xfrm>
          <a:custGeom>
            <a:avLst/>
            <a:gdLst/>
            <a:ahLst/>
            <a:cxnLst/>
            <a:rect l="l" t="t" r="r" b="b"/>
            <a:pathLst>
              <a:path h="113030">
                <a:moveTo>
                  <a:pt x="0" y="0"/>
                </a:moveTo>
                <a:lnTo>
                  <a:pt x="0" y="1124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480373"/>
            <a:ext cx="18415" cy="50165"/>
          </a:xfrm>
          <a:custGeom>
            <a:avLst/>
            <a:gdLst/>
            <a:ahLst/>
            <a:cxnLst/>
            <a:rect l="l" t="t" r="r" b="b"/>
            <a:pathLst>
              <a:path w="18414" h="50164">
                <a:moveTo>
                  <a:pt x="0" y="49898"/>
                </a:moveTo>
                <a:lnTo>
                  <a:pt x="18067" y="49898"/>
                </a:lnTo>
                <a:lnTo>
                  <a:pt x="18067" y="0"/>
                </a:lnTo>
                <a:lnTo>
                  <a:pt x="0" y="0"/>
                </a:lnTo>
                <a:lnTo>
                  <a:pt x="0" y="49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515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5244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58121"/>
            <a:ext cx="0" cy="149225"/>
          </a:xfrm>
          <a:custGeom>
            <a:avLst/>
            <a:gdLst/>
            <a:ahLst/>
            <a:cxnLst/>
            <a:rect l="l" t="t" r="r" b="b"/>
            <a:pathLst>
              <a:path h="149225">
                <a:moveTo>
                  <a:pt x="0" y="0"/>
                </a:moveTo>
                <a:lnTo>
                  <a:pt x="0" y="1491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524417"/>
            <a:ext cx="18415" cy="225425"/>
          </a:xfrm>
          <a:custGeom>
            <a:avLst/>
            <a:gdLst/>
            <a:ahLst/>
            <a:cxnLst/>
            <a:rect l="l" t="t" r="r" b="b"/>
            <a:pathLst>
              <a:path w="18414" h="225425">
                <a:moveTo>
                  <a:pt x="0" y="225132"/>
                </a:moveTo>
                <a:lnTo>
                  <a:pt x="18067" y="225132"/>
                </a:lnTo>
                <a:lnTo>
                  <a:pt x="18067" y="0"/>
                </a:lnTo>
                <a:lnTo>
                  <a:pt x="0" y="0"/>
                </a:lnTo>
                <a:lnTo>
                  <a:pt x="0" y="2251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072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245844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474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458881"/>
            <a:ext cx="1061720" cy="887094"/>
            <a:chOff x="712034" y="2458881"/>
            <a:chExt cx="1061720" cy="887094"/>
          </a:xfrm>
        </p:grpSpPr>
        <p:sp>
          <p:nvSpPr>
            <p:cNvPr id="20" name="object 20"/>
            <p:cNvSpPr/>
            <p:nvPr/>
          </p:nvSpPr>
          <p:spPr>
            <a:xfrm>
              <a:off x="1242809" y="2969818"/>
              <a:ext cx="0" cy="375920"/>
            </a:xfrm>
            <a:custGeom>
              <a:avLst/>
              <a:gdLst/>
              <a:ahLst/>
              <a:cxnLst/>
              <a:rect l="l" t="t" r="r" b="b"/>
              <a:pathLst>
                <a:path h="375920">
                  <a:moveTo>
                    <a:pt x="0" y="0"/>
                  </a:moveTo>
                  <a:lnTo>
                    <a:pt x="0" y="3755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67914"/>
              <a:ext cx="1043940" cy="502284"/>
            </a:xfrm>
            <a:custGeom>
              <a:avLst/>
              <a:gdLst/>
              <a:ahLst/>
              <a:cxnLst/>
              <a:rect l="l" t="t" r="r" b="b"/>
              <a:pathLst>
                <a:path w="1043939" h="502285">
                  <a:moveTo>
                    <a:pt x="1043482" y="501904"/>
                  </a:moveTo>
                  <a:lnTo>
                    <a:pt x="0" y="5019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0190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67914"/>
              <a:ext cx="1043940" cy="502284"/>
            </a:xfrm>
            <a:custGeom>
              <a:avLst/>
              <a:gdLst/>
              <a:ahLst/>
              <a:cxnLst/>
              <a:rect l="l" t="t" r="r" b="b"/>
              <a:pathLst>
                <a:path w="1043939" h="502285">
                  <a:moveTo>
                    <a:pt x="0" y="0"/>
                  </a:moveTo>
                  <a:lnTo>
                    <a:pt x="1043482" y="0"/>
                  </a:lnTo>
                  <a:lnTo>
                    <a:pt x="1043482" y="501904"/>
                  </a:lnTo>
                  <a:lnTo>
                    <a:pt x="0" y="5019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003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253551"/>
            <a:ext cx="18415" cy="351155"/>
          </a:xfrm>
          <a:custGeom>
            <a:avLst/>
            <a:gdLst/>
            <a:ahLst/>
            <a:cxnLst/>
            <a:rect l="l" t="t" r="r" b="b"/>
            <a:pathLst>
              <a:path w="18414" h="351155">
                <a:moveTo>
                  <a:pt x="0" y="0"/>
                </a:moveTo>
                <a:lnTo>
                  <a:pt x="18067" y="0"/>
                </a:lnTo>
                <a:lnTo>
                  <a:pt x="18067" y="350786"/>
                </a:lnTo>
                <a:lnTo>
                  <a:pt x="0" y="3507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595304"/>
            <a:ext cx="1061720" cy="412750"/>
            <a:chOff x="1871455" y="2595304"/>
            <a:chExt cx="1061720" cy="412750"/>
          </a:xfrm>
        </p:grpSpPr>
        <p:sp>
          <p:nvSpPr>
            <p:cNvPr id="26" name="object 26"/>
            <p:cNvSpPr/>
            <p:nvPr/>
          </p:nvSpPr>
          <p:spPr>
            <a:xfrm>
              <a:off x="2402281" y="290215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53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04338"/>
              <a:ext cx="1043940" cy="297815"/>
            </a:xfrm>
            <a:custGeom>
              <a:avLst/>
              <a:gdLst/>
              <a:ahLst/>
              <a:cxnLst/>
              <a:rect l="l" t="t" r="r" b="b"/>
              <a:pathLst>
                <a:path w="1043939" h="297814">
                  <a:moveTo>
                    <a:pt x="1043533" y="297802"/>
                  </a:moveTo>
                  <a:lnTo>
                    <a:pt x="0" y="2978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780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604338"/>
              <a:ext cx="1043940" cy="297815"/>
            </a:xfrm>
            <a:custGeom>
              <a:avLst/>
              <a:gdLst/>
              <a:ahLst/>
              <a:cxnLst/>
              <a:rect l="l" t="t" r="r" b="b"/>
              <a:pathLst>
                <a:path w="1043939" h="297814">
                  <a:moveTo>
                    <a:pt x="0" y="0"/>
                  </a:moveTo>
                  <a:lnTo>
                    <a:pt x="1043533" y="0"/>
                  </a:lnTo>
                  <a:lnTo>
                    <a:pt x="1043533" y="297802"/>
                  </a:lnTo>
                  <a:lnTo>
                    <a:pt x="0" y="2978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418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480373"/>
            <a:ext cx="18415" cy="50165"/>
          </a:xfrm>
          <a:custGeom>
            <a:avLst/>
            <a:gdLst/>
            <a:ahLst/>
            <a:cxnLst/>
            <a:rect l="l" t="t" r="r" b="b"/>
            <a:pathLst>
              <a:path w="18414" h="50164">
                <a:moveTo>
                  <a:pt x="0" y="0"/>
                </a:moveTo>
                <a:lnTo>
                  <a:pt x="18067" y="0"/>
                </a:lnTo>
                <a:lnTo>
                  <a:pt x="18067" y="49898"/>
                </a:lnTo>
                <a:lnTo>
                  <a:pt x="0" y="498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521237"/>
            <a:ext cx="1061720" cy="530860"/>
            <a:chOff x="3030927" y="2521237"/>
            <a:chExt cx="1061720" cy="530860"/>
          </a:xfrm>
        </p:grpSpPr>
        <p:sp>
          <p:nvSpPr>
            <p:cNvPr id="32" name="object 32"/>
            <p:cNvSpPr/>
            <p:nvPr/>
          </p:nvSpPr>
          <p:spPr>
            <a:xfrm>
              <a:off x="3561702" y="2939110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30">
                  <a:moveTo>
                    <a:pt x="0" y="0"/>
                  </a:moveTo>
                  <a:lnTo>
                    <a:pt x="0" y="1124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30271"/>
              <a:ext cx="1043940" cy="408940"/>
            </a:xfrm>
            <a:custGeom>
              <a:avLst/>
              <a:gdLst/>
              <a:ahLst/>
              <a:cxnLst/>
              <a:rect l="l" t="t" r="r" b="b"/>
              <a:pathLst>
                <a:path w="1043939" h="408939">
                  <a:moveTo>
                    <a:pt x="1043482" y="408825"/>
                  </a:moveTo>
                  <a:lnTo>
                    <a:pt x="0" y="40882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882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30271"/>
              <a:ext cx="1043940" cy="408940"/>
            </a:xfrm>
            <a:custGeom>
              <a:avLst/>
              <a:gdLst/>
              <a:ahLst/>
              <a:cxnLst/>
              <a:rect l="l" t="t" r="r" b="b"/>
              <a:pathLst>
                <a:path w="1043939" h="408939">
                  <a:moveTo>
                    <a:pt x="0" y="0"/>
                  </a:moveTo>
                  <a:lnTo>
                    <a:pt x="1043482" y="0"/>
                  </a:lnTo>
                  <a:lnTo>
                    <a:pt x="1043482" y="408825"/>
                  </a:lnTo>
                  <a:lnTo>
                    <a:pt x="0" y="4088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426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524417"/>
            <a:ext cx="18415" cy="225425"/>
          </a:xfrm>
          <a:custGeom>
            <a:avLst/>
            <a:gdLst/>
            <a:ahLst/>
            <a:cxnLst/>
            <a:rect l="l" t="t" r="r" b="b"/>
            <a:pathLst>
              <a:path w="18414" h="225425">
                <a:moveTo>
                  <a:pt x="0" y="0"/>
                </a:moveTo>
                <a:lnTo>
                  <a:pt x="18067" y="0"/>
                </a:lnTo>
                <a:lnTo>
                  <a:pt x="18067" y="225132"/>
                </a:lnTo>
                <a:lnTo>
                  <a:pt x="0" y="2251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740516"/>
            <a:ext cx="1061720" cy="467359"/>
            <a:chOff x="4190348" y="2740516"/>
            <a:chExt cx="1061720" cy="467359"/>
          </a:xfrm>
        </p:grpSpPr>
        <p:sp>
          <p:nvSpPr>
            <p:cNvPr id="38" name="object 38"/>
            <p:cNvSpPr/>
            <p:nvPr/>
          </p:nvSpPr>
          <p:spPr>
            <a:xfrm>
              <a:off x="4721123" y="305812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91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49550"/>
              <a:ext cx="1043940" cy="308610"/>
            </a:xfrm>
            <a:custGeom>
              <a:avLst/>
              <a:gdLst/>
              <a:ahLst/>
              <a:cxnLst/>
              <a:rect l="l" t="t" r="r" b="b"/>
              <a:pathLst>
                <a:path w="1043939" h="308610">
                  <a:moveTo>
                    <a:pt x="1043533" y="308571"/>
                  </a:moveTo>
                  <a:lnTo>
                    <a:pt x="0" y="30857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0857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49550"/>
              <a:ext cx="1043940" cy="308610"/>
            </a:xfrm>
            <a:custGeom>
              <a:avLst/>
              <a:gdLst/>
              <a:ahLst/>
              <a:cxnLst/>
              <a:rect l="l" t="t" r="r" b="b"/>
              <a:pathLst>
                <a:path w="1043939" h="308610">
                  <a:moveTo>
                    <a:pt x="0" y="0"/>
                  </a:moveTo>
                  <a:lnTo>
                    <a:pt x="1043533" y="0"/>
                  </a:lnTo>
                  <a:lnTo>
                    <a:pt x="1043533" y="308571"/>
                  </a:lnTo>
                  <a:lnTo>
                    <a:pt x="0" y="3085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735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766418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3597145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5091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71412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65772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88542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458366"/>
              <a:ext cx="34925" cy="2667000"/>
            </a:xfrm>
            <a:custGeom>
              <a:avLst/>
              <a:gdLst/>
              <a:ahLst/>
              <a:cxnLst/>
              <a:rect l="l" t="t" r="r" b="b"/>
              <a:pathLst>
                <a:path w="34925" h="2667000">
                  <a:moveTo>
                    <a:pt x="0" y="2666606"/>
                  </a:moveTo>
                  <a:lnTo>
                    <a:pt x="34772" y="2666606"/>
                  </a:lnTo>
                </a:path>
                <a:path w="34925" h="2667000">
                  <a:moveTo>
                    <a:pt x="0" y="1333296"/>
                  </a:moveTo>
                  <a:lnTo>
                    <a:pt x="34772" y="1333296"/>
                  </a:lnTo>
                </a:path>
                <a:path w="34925" h="26670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6831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004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75476" y="4324542"/>
            <a:ext cx="63558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498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97806" y="0"/>
            <a:ext cx="21672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1-linoleoyl-</a:t>
            </a:r>
            <a:r>
              <a:rPr sz="1650" dirty="0">
                <a:latin typeface="Arial"/>
                <a:cs typeface="Arial"/>
              </a:rPr>
              <a:t>GPI*</a:t>
            </a:r>
            <a:r>
              <a:rPr sz="1650" spc="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181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18196"/>
            <a:ext cx="18415" cy="798830"/>
          </a:xfrm>
          <a:custGeom>
            <a:avLst/>
            <a:gdLst/>
            <a:ahLst/>
            <a:cxnLst/>
            <a:rect l="l" t="t" r="r" b="b"/>
            <a:pathLst>
              <a:path w="18415" h="798830">
                <a:moveTo>
                  <a:pt x="0" y="798563"/>
                </a:moveTo>
                <a:lnTo>
                  <a:pt x="18067" y="798563"/>
                </a:lnTo>
                <a:lnTo>
                  <a:pt x="18067" y="0"/>
                </a:lnTo>
                <a:lnTo>
                  <a:pt x="0" y="0"/>
                </a:lnTo>
                <a:lnTo>
                  <a:pt x="0" y="7985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70606"/>
            <a:ext cx="0" cy="223520"/>
          </a:xfrm>
          <a:custGeom>
            <a:avLst/>
            <a:gdLst/>
            <a:ahLst/>
            <a:cxnLst/>
            <a:rect l="l" t="t" r="r" b="b"/>
            <a:pathLst>
              <a:path h="223519">
                <a:moveTo>
                  <a:pt x="0" y="0"/>
                </a:moveTo>
                <a:lnTo>
                  <a:pt x="0" y="22329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1938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711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47874"/>
            <a:ext cx="0" cy="451484"/>
          </a:xfrm>
          <a:custGeom>
            <a:avLst/>
            <a:gdLst/>
            <a:ahLst/>
            <a:cxnLst/>
            <a:rect l="l" t="t" r="r" b="b"/>
            <a:pathLst>
              <a:path h="451485">
                <a:moveTo>
                  <a:pt x="0" y="0"/>
                </a:moveTo>
                <a:lnTo>
                  <a:pt x="0" y="4511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71117"/>
            <a:ext cx="18415" cy="256540"/>
          </a:xfrm>
          <a:custGeom>
            <a:avLst/>
            <a:gdLst/>
            <a:ahLst/>
            <a:cxnLst/>
            <a:rect l="l" t="t" r="r" b="b"/>
            <a:pathLst>
              <a:path w="18414" h="256539">
                <a:moveTo>
                  <a:pt x="0" y="256235"/>
                </a:moveTo>
                <a:lnTo>
                  <a:pt x="18067" y="256235"/>
                </a:lnTo>
                <a:lnTo>
                  <a:pt x="18067" y="0"/>
                </a:lnTo>
                <a:lnTo>
                  <a:pt x="0" y="0"/>
                </a:lnTo>
                <a:lnTo>
                  <a:pt x="0" y="256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989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660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30081"/>
            <a:ext cx="0" cy="544830"/>
          </a:xfrm>
          <a:custGeom>
            <a:avLst/>
            <a:gdLst/>
            <a:ahLst/>
            <a:cxnLst/>
            <a:rect l="l" t="t" r="r" b="b"/>
            <a:pathLst>
              <a:path h="544830">
                <a:moveTo>
                  <a:pt x="0" y="0"/>
                </a:moveTo>
                <a:lnTo>
                  <a:pt x="0" y="5445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66075"/>
            <a:ext cx="18415" cy="296545"/>
          </a:xfrm>
          <a:custGeom>
            <a:avLst/>
            <a:gdLst/>
            <a:ahLst/>
            <a:cxnLst/>
            <a:rect l="l" t="t" r="r" b="b"/>
            <a:pathLst>
              <a:path w="18414" h="296544">
                <a:moveTo>
                  <a:pt x="0" y="296417"/>
                </a:moveTo>
                <a:lnTo>
                  <a:pt x="18067" y="296417"/>
                </a:lnTo>
                <a:lnTo>
                  <a:pt x="18067" y="0"/>
                </a:lnTo>
                <a:lnTo>
                  <a:pt x="0" y="0"/>
                </a:lnTo>
                <a:lnTo>
                  <a:pt x="0" y="296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746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598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44571"/>
            <a:ext cx="0" cy="295275"/>
          </a:xfrm>
          <a:custGeom>
            <a:avLst/>
            <a:gdLst/>
            <a:ahLst/>
            <a:cxnLst/>
            <a:rect l="l" t="t" r="r" b="b"/>
            <a:pathLst>
              <a:path h="295275">
                <a:moveTo>
                  <a:pt x="0" y="0"/>
                </a:moveTo>
                <a:lnTo>
                  <a:pt x="0" y="2947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59864"/>
            <a:ext cx="18415" cy="720090"/>
          </a:xfrm>
          <a:custGeom>
            <a:avLst/>
            <a:gdLst/>
            <a:ahLst/>
            <a:cxnLst/>
            <a:rect l="l" t="t" r="r" b="b"/>
            <a:pathLst>
              <a:path w="18414" h="720089">
                <a:moveTo>
                  <a:pt x="0" y="719937"/>
                </a:moveTo>
                <a:lnTo>
                  <a:pt x="18067" y="719937"/>
                </a:lnTo>
                <a:lnTo>
                  <a:pt x="18067" y="0"/>
                </a:lnTo>
                <a:lnTo>
                  <a:pt x="0" y="0"/>
                </a:lnTo>
                <a:lnTo>
                  <a:pt x="0" y="7199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392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18196"/>
            <a:ext cx="18415" cy="798830"/>
          </a:xfrm>
          <a:custGeom>
            <a:avLst/>
            <a:gdLst/>
            <a:ahLst/>
            <a:cxnLst/>
            <a:rect l="l" t="t" r="r" b="b"/>
            <a:pathLst>
              <a:path w="18415" h="798830">
                <a:moveTo>
                  <a:pt x="0" y="0"/>
                </a:moveTo>
                <a:lnTo>
                  <a:pt x="18067" y="0"/>
                </a:lnTo>
                <a:lnTo>
                  <a:pt x="18067" y="798563"/>
                </a:lnTo>
                <a:lnTo>
                  <a:pt x="0" y="7985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307725"/>
            <a:ext cx="1061720" cy="886460"/>
            <a:chOff x="712034" y="2307725"/>
            <a:chExt cx="1061720" cy="886460"/>
          </a:xfrm>
        </p:grpSpPr>
        <p:sp>
          <p:nvSpPr>
            <p:cNvPr id="20" name="object 20"/>
            <p:cNvSpPr/>
            <p:nvPr/>
          </p:nvSpPr>
          <p:spPr>
            <a:xfrm>
              <a:off x="1242809" y="2970606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0"/>
                  </a:moveTo>
                  <a:lnTo>
                    <a:pt x="0" y="22329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16759"/>
              <a:ext cx="1043940" cy="654050"/>
            </a:xfrm>
            <a:custGeom>
              <a:avLst/>
              <a:gdLst/>
              <a:ahLst/>
              <a:cxnLst/>
              <a:rect l="l" t="t" r="r" b="b"/>
              <a:pathLst>
                <a:path w="1043939" h="654050">
                  <a:moveTo>
                    <a:pt x="1043482" y="653846"/>
                  </a:moveTo>
                  <a:lnTo>
                    <a:pt x="0" y="6538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5384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16759"/>
              <a:ext cx="1043940" cy="654050"/>
            </a:xfrm>
            <a:custGeom>
              <a:avLst/>
              <a:gdLst/>
              <a:ahLst/>
              <a:cxnLst/>
              <a:rect l="l" t="t" r="r" b="b"/>
              <a:pathLst>
                <a:path w="1043939" h="654050">
                  <a:moveTo>
                    <a:pt x="0" y="0"/>
                  </a:moveTo>
                  <a:lnTo>
                    <a:pt x="1043482" y="0"/>
                  </a:lnTo>
                  <a:lnTo>
                    <a:pt x="1043482" y="653846"/>
                  </a:lnTo>
                  <a:lnTo>
                    <a:pt x="0" y="6538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8130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71117"/>
            <a:ext cx="18415" cy="256540"/>
          </a:xfrm>
          <a:custGeom>
            <a:avLst/>
            <a:gdLst/>
            <a:ahLst/>
            <a:cxnLst/>
            <a:rect l="l" t="t" r="r" b="b"/>
            <a:pathLst>
              <a:path w="18414" h="256539">
                <a:moveTo>
                  <a:pt x="0" y="0"/>
                </a:moveTo>
                <a:lnTo>
                  <a:pt x="18067" y="0"/>
                </a:lnTo>
                <a:lnTo>
                  <a:pt x="18067" y="256235"/>
                </a:lnTo>
                <a:lnTo>
                  <a:pt x="0" y="2562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18318"/>
            <a:ext cx="1061720" cy="1181100"/>
            <a:chOff x="1871455" y="1718318"/>
            <a:chExt cx="1061720" cy="1181100"/>
          </a:xfrm>
        </p:grpSpPr>
        <p:sp>
          <p:nvSpPr>
            <p:cNvPr id="26" name="object 26"/>
            <p:cNvSpPr/>
            <p:nvPr/>
          </p:nvSpPr>
          <p:spPr>
            <a:xfrm>
              <a:off x="2402281" y="2447874"/>
              <a:ext cx="0" cy="451484"/>
            </a:xfrm>
            <a:custGeom>
              <a:avLst/>
              <a:gdLst/>
              <a:ahLst/>
              <a:cxnLst/>
              <a:rect l="l" t="t" r="r" b="b"/>
              <a:pathLst>
                <a:path h="451485">
                  <a:moveTo>
                    <a:pt x="0" y="0"/>
                  </a:moveTo>
                  <a:lnTo>
                    <a:pt x="0" y="4511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27352"/>
              <a:ext cx="1043940" cy="720725"/>
            </a:xfrm>
            <a:custGeom>
              <a:avLst/>
              <a:gdLst/>
              <a:ahLst/>
              <a:cxnLst/>
              <a:rect l="l" t="t" r="r" b="b"/>
              <a:pathLst>
                <a:path w="1043939" h="720725">
                  <a:moveTo>
                    <a:pt x="1043533" y="720521"/>
                  </a:moveTo>
                  <a:lnTo>
                    <a:pt x="0" y="7205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052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27352"/>
              <a:ext cx="1043940" cy="720725"/>
            </a:xfrm>
            <a:custGeom>
              <a:avLst/>
              <a:gdLst/>
              <a:ahLst/>
              <a:cxnLst/>
              <a:rect l="l" t="t" r="r" b="b"/>
              <a:pathLst>
                <a:path w="1043939" h="720725">
                  <a:moveTo>
                    <a:pt x="0" y="0"/>
                  </a:moveTo>
                  <a:lnTo>
                    <a:pt x="1043533" y="0"/>
                  </a:lnTo>
                  <a:lnTo>
                    <a:pt x="1043533" y="720521"/>
                  </a:lnTo>
                  <a:lnTo>
                    <a:pt x="0" y="7205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061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66075"/>
            <a:ext cx="18415" cy="296545"/>
          </a:xfrm>
          <a:custGeom>
            <a:avLst/>
            <a:gdLst/>
            <a:ahLst/>
            <a:cxnLst/>
            <a:rect l="l" t="t" r="r" b="b"/>
            <a:pathLst>
              <a:path w="18414" h="296544">
                <a:moveTo>
                  <a:pt x="0" y="0"/>
                </a:moveTo>
                <a:lnTo>
                  <a:pt x="18067" y="0"/>
                </a:lnTo>
                <a:lnTo>
                  <a:pt x="18067" y="296417"/>
                </a:lnTo>
                <a:lnTo>
                  <a:pt x="0" y="2964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53459"/>
            <a:ext cx="1061720" cy="1221740"/>
            <a:chOff x="3030927" y="1553459"/>
            <a:chExt cx="1061720" cy="1221740"/>
          </a:xfrm>
        </p:grpSpPr>
        <p:sp>
          <p:nvSpPr>
            <p:cNvPr id="32" name="object 32"/>
            <p:cNvSpPr/>
            <p:nvPr/>
          </p:nvSpPr>
          <p:spPr>
            <a:xfrm>
              <a:off x="3561702" y="2230094"/>
              <a:ext cx="0" cy="544830"/>
            </a:xfrm>
            <a:custGeom>
              <a:avLst/>
              <a:gdLst/>
              <a:ahLst/>
              <a:cxnLst/>
              <a:rect l="l" t="t" r="r" b="b"/>
              <a:pathLst>
                <a:path h="544830">
                  <a:moveTo>
                    <a:pt x="0" y="0"/>
                  </a:moveTo>
                  <a:lnTo>
                    <a:pt x="0" y="5445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62493"/>
              <a:ext cx="1043940" cy="668020"/>
            </a:xfrm>
            <a:custGeom>
              <a:avLst/>
              <a:gdLst/>
              <a:ahLst/>
              <a:cxnLst/>
              <a:rect l="l" t="t" r="r" b="b"/>
              <a:pathLst>
                <a:path w="1043939" h="668019">
                  <a:moveTo>
                    <a:pt x="1043482" y="667588"/>
                  </a:moveTo>
                  <a:lnTo>
                    <a:pt x="0" y="66758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758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62493"/>
              <a:ext cx="1043940" cy="668020"/>
            </a:xfrm>
            <a:custGeom>
              <a:avLst/>
              <a:gdLst/>
              <a:ahLst/>
              <a:cxnLst/>
              <a:rect l="l" t="t" r="r" b="b"/>
              <a:pathLst>
                <a:path w="1043939" h="668019">
                  <a:moveTo>
                    <a:pt x="0" y="0"/>
                  </a:moveTo>
                  <a:lnTo>
                    <a:pt x="1043482" y="0"/>
                  </a:lnTo>
                  <a:lnTo>
                    <a:pt x="1043482" y="667588"/>
                  </a:lnTo>
                  <a:lnTo>
                    <a:pt x="0" y="6675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283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59864"/>
            <a:ext cx="18415" cy="720090"/>
          </a:xfrm>
          <a:custGeom>
            <a:avLst/>
            <a:gdLst/>
            <a:ahLst/>
            <a:cxnLst/>
            <a:rect l="l" t="t" r="r" b="b"/>
            <a:pathLst>
              <a:path w="18414" h="720089">
                <a:moveTo>
                  <a:pt x="0" y="0"/>
                </a:moveTo>
                <a:lnTo>
                  <a:pt x="18067" y="0"/>
                </a:lnTo>
                <a:lnTo>
                  <a:pt x="18067" y="719937"/>
                </a:lnTo>
                <a:lnTo>
                  <a:pt x="0" y="71993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270768"/>
            <a:ext cx="1061720" cy="969010"/>
            <a:chOff x="4190348" y="2270768"/>
            <a:chExt cx="1061720" cy="969010"/>
          </a:xfrm>
        </p:grpSpPr>
        <p:sp>
          <p:nvSpPr>
            <p:cNvPr id="38" name="object 38"/>
            <p:cNvSpPr/>
            <p:nvPr/>
          </p:nvSpPr>
          <p:spPr>
            <a:xfrm>
              <a:off x="4721123" y="2944558"/>
              <a:ext cx="0" cy="295275"/>
            </a:xfrm>
            <a:custGeom>
              <a:avLst/>
              <a:gdLst/>
              <a:ahLst/>
              <a:cxnLst/>
              <a:rect l="l" t="t" r="r" b="b"/>
              <a:pathLst>
                <a:path h="295275">
                  <a:moveTo>
                    <a:pt x="0" y="0"/>
                  </a:moveTo>
                  <a:lnTo>
                    <a:pt x="0" y="2947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79802"/>
              <a:ext cx="1043940" cy="664845"/>
            </a:xfrm>
            <a:custGeom>
              <a:avLst/>
              <a:gdLst/>
              <a:ahLst/>
              <a:cxnLst/>
              <a:rect l="l" t="t" r="r" b="b"/>
              <a:pathLst>
                <a:path w="1043939" h="664844">
                  <a:moveTo>
                    <a:pt x="1043533" y="664768"/>
                  </a:moveTo>
                  <a:lnTo>
                    <a:pt x="0" y="6647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6476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279802"/>
              <a:ext cx="1043940" cy="664845"/>
            </a:xfrm>
            <a:custGeom>
              <a:avLst/>
              <a:gdLst/>
              <a:ahLst/>
              <a:cxnLst/>
              <a:rect l="l" t="t" r="r" b="b"/>
              <a:pathLst>
                <a:path w="1043939" h="664844">
                  <a:moveTo>
                    <a:pt x="0" y="0"/>
                  </a:moveTo>
                  <a:lnTo>
                    <a:pt x="1043533" y="0"/>
                  </a:lnTo>
                  <a:lnTo>
                    <a:pt x="1043533" y="664768"/>
                  </a:lnTo>
                  <a:lnTo>
                    <a:pt x="0" y="6647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738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5500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0860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8416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53538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15391"/>
              <a:ext cx="34925" cy="3609975"/>
            </a:xfrm>
            <a:custGeom>
              <a:avLst/>
              <a:gdLst/>
              <a:ahLst/>
              <a:cxnLst/>
              <a:rect l="l" t="t" r="r" b="b"/>
              <a:pathLst>
                <a:path w="34925" h="3609975">
                  <a:moveTo>
                    <a:pt x="0" y="3609581"/>
                  </a:moveTo>
                  <a:lnTo>
                    <a:pt x="34772" y="3609581"/>
                  </a:lnTo>
                </a:path>
                <a:path w="34925" h="3609975">
                  <a:moveTo>
                    <a:pt x="0" y="2707182"/>
                  </a:moveTo>
                  <a:lnTo>
                    <a:pt x="34772" y="2707182"/>
                  </a:lnTo>
                </a:path>
                <a:path w="34925" h="3609975">
                  <a:moveTo>
                    <a:pt x="0" y="1804784"/>
                  </a:moveTo>
                  <a:lnTo>
                    <a:pt x="34772" y="1804784"/>
                  </a:lnTo>
                </a:path>
                <a:path w="34925" h="3609975">
                  <a:moveTo>
                    <a:pt x="0" y="902398"/>
                  </a:moveTo>
                  <a:lnTo>
                    <a:pt x="34772" y="902398"/>
                  </a:lnTo>
                </a:path>
                <a:path w="34925" h="36099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1407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9144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280674" y="4324542"/>
            <a:ext cx="6186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2116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0929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068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82253" y="0"/>
            <a:ext cx="25984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1-arachidonoyl-</a:t>
            </a:r>
            <a:r>
              <a:rPr sz="1650" dirty="0">
                <a:latin typeface="Arial"/>
                <a:cs typeface="Arial"/>
              </a:rPr>
              <a:t>GPI*</a:t>
            </a:r>
            <a:r>
              <a:rPr sz="1650" spc="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(20:4)*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062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06296"/>
            <a:ext cx="18415" cy="292735"/>
          </a:xfrm>
          <a:custGeom>
            <a:avLst/>
            <a:gdLst/>
            <a:ahLst/>
            <a:cxnLst/>
            <a:rect l="l" t="t" r="r" b="b"/>
            <a:pathLst>
              <a:path w="18415" h="292734">
                <a:moveTo>
                  <a:pt x="0" y="292201"/>
                </a:moveTo>
                <a:lnTo>
                  <a:pt x="18067" y="292201"/>
                </a:lnTo>
                <a:lnTo>
                  <a:pt x="18067" y="0"/>
                </a:lnTo>
                <a:lnTo>
                  <a:pt x="0" y="0"/>
                </a:lnTo>
                <a:lnTo>
                  <a:pt x="0" y="292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59737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9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606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7250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26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51583"/>
            <a:ext cx="0" cy="59055"/>
          </a:xfrm>
          <a:custGeom>
            <a:avLst/>
            <a:gdLst/>
            <a:ahLst/>
            <a:cxnLst/>
            <a:rect l="l" t="t" r="r" b="b"/>
            <a:pathLst>
              <a:path h="59055">
                <a:moveTo>
                  <a:pt x="0" y="0"/>
                </a:moveTo>
                <a:lnTo>
                  <a:pt x="0" y="590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729581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106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208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79929"/>
            <a:ext cx="0" cy="182880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4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20837"/>
            <a:ext cx="18415" cy="212725"/>
          </a:xfrm>
          <a:custGeom>
            <a:avLst/>
            <a:gdLst/>
            <a:ahLst/>
            <a:cxnLst/>
            <a:rect l="l" t="t" r="r" b="b"/>
            <a:pathLst>
              <a:path w="18414" h="212725">
                <a:moveTo>
                  <a:pt x="0" y="212178"/>
                </a:moveTo>
                <a:lnTo>
                  <a:pt x="18067" y="212178"/>
                </a:lnTo>
                <a:lnTo>
                  <a:pt x="18067" y="0"/>
                </a:lnTo>
                <a:lnTo>
                  <a:pt x="0" y="0"/>
                </a:lnTo>
                <a:lnTo>
                  <a:pt x="0" y="2121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3623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35899"/>
            <a:ext cx="0" cy="718185"/>
          </a:xfrm>
          <a:custGeom>
            <a:avLst/>
            <a:gdLst/>
            <a:ahLst/>
            <a:cxnLst/>
            <a:rect l="l" t="t" r="r" b="b"/>
            <a:pathLst>
              <a:path h="718185">
                <a:moveTo>
                  <a:pt x="0" y="0"/>
                </a:moveTo>
                <a:lnTo>
                  <a:pt x="0" y="7180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266065"/>
          </a:xfrm>
          <a:custGeom>
            <a:avLst/>
            <a:gdLst/>
            <a:ahLst/>
            <a:cxnLst/>
            <a:rect l="l" t="t" r="r" b="b"/>
            <a:pathLst>
              <a:path w="18414" h="266065">
                <a:moveTo>
                  <a:pt x="0" y="265849"/>
                </a:moveTo>
                <a:lnTo>
                  <a:pt x="18067" y="265849"/>
                </a:lnTo>
                <a:lnTo>
                  <a:pt x="18067" y="0"/>
                </a:lnTo>
                <a:lnTo>
                  <a:pt x="0" y="0"/>
                </a:lnTo>
                <a:lnTo>
                  <a:pt x="0" y="2658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539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06296"/>
            <a:ext cx="18415" cy="292735"/>
          </a:xfrm>
          <a:custGeom>
            <a:avLst/>
            <a:gdLst/>
            <a:ahLst/>
            <a:cxnLst/>
            <a:rect l="l" t="t" r="r" b="b"/>
            <a:pathLst>
              <a:path w="18415" h="292734">
                <a:moveTo>
                  <a:pt x="0" y="0"/>
                </a:moveTo>
                <a:lnTo>
                  <a:pt x="18067" y="0"/>
                </a:lnTo>
                <a:lnTo>
                  <a:pt x="18067" y="292201"/>
                </a:lnTo>
                <a:lnTo>
                  <a:pt x="0" y="2922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89464"/>
            <a:ext cx="1061720" cy="371475"/>
            <a:chOff x="712034" y="1489464"/>
            <a:chExt cx="1061720" cy="371475"/>
          </a:xfrm>
        </p:grpSpPr>
        <p:sp>
          <p:nvSpPr>
            <p:cNvPr id="20" name="object 20"/>
            <p:cNvSpPr/>
            <p:nvPr/>
          </p:nvSpPr>
          <p:spPr>
            <a:xfrm>
              <a:off x="1242809" y="175973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9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98498"/>
              <a:ext cx="1043940" cy="261620"/>
            </a:xfrm>
            <a:custGeom>
              <a:avLst/>
              <a:gdLst/>
              <a:ahLst/>
              <a:cxnLst/>
              <a:rect l="l" t="t" r="r" b="b"/>
              <a:pathLst>
                <a:path w="1043939" h="261619">
                  <a:moveTo>
                    <a:pt x="1043482" y="261238"/>
                  </a:moveTo>
                  <a:lnTo>
                    <a:pt x="0" y="26123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6123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98498"/>
              <a:ext cx="1043940" cy="261620"/>
            </a:xfrm>
            <a:custGeom>
              <a:avLst/>
              <a:gdLst/>
              <a:ahLst/>
              <a:cxnLst/>
              <a:rect l="l" t="t" r="r" b="b"/>
              <a:pathLst>
                <a:path w="1043939" h="261619">
                  <a:moveTo>
                    <a:pt x="0" y="0"/>
                  </a:moveTo>
                  <a:lnTo>
                    <a:pt x="1043482" y="0"/>
                  </a:lnTo>
                  <a:lnTo>
                    <a:pt x="1043482" y="261238"/>
                  </a:lnTo>
                  <a:lnTo>
                    <a:pt x="0" y="2612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928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1727796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3568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22331"/>
            <a:ext cx="1061720" cy="288290"/>
            <a:chOff x="1871455" y="1722331"/>
            <a:chExt cx="1061720" cy="288290"/>
          </a:xfrm>
        </p:grpSpPr>
        <p:sp>
          <p:nvSpPr>
            <p:cNvPr id="26" name="object 26"/>
            <p:cNvSpPr/>
            <p:nvPr/>
          </p:nvSpPr>
          <p:spPr>
            <a:xfrm>
              <a:off x="2402281" y="1951583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5">
                  <a:moveTo>
                    <a:pt x="0" y="0"/>
                  </a:moveTo>
                  <a:lnTo>
                    <a:pt x="0" y="590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31365"/>
              <a:ext cx="1043940" cy="220345"/>
            </a:xfrm>
            <a:custGeom>
              <a:avLst/>
              <a:gdLst/>
              <a:ahLst/>
              <a:cxnLst/>
              <a:rect l="l" t="t" r="r" b="b"/>
              <a:pathLst>
                <a:path w="1043939" h="220344">
                  <a:moveTo>
                    <a:pt x="1043533" y="220218"/>
                  </a:moveTo>
                  <a:lnTo>
                    <a:pt x="0" y="22021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2021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31365"/>
              <a:ext cx="1043940" cy="220345"/>
            </a:xfrm>
            <a:custGeom>
              <a:avLst/>
              <a:gdLst/>
              <a:ahLst/>
              <a:cxnLst/>
              <a:rect l="l" t="t" r="r" b="b"/>
              <a:pathLst>
                <a:path w="1043939" h="220344">
                  <a:moveTo>
                    <a:pt x="0" y="0"/>
                  </a:moveTo>
                  <a:lnTo>
                    <a:pt x="1043533" y="0"/>
                  </a:lnTo>
                  <a:lnTo>
                    <a:pt x="1043533" y="220218"/>
                  </a:lnTo>
                  <a:lnTo>
                    <a:pt x="0" y="2202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890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20837"/>
            <a:ext cx="18415" cy="212725"/>
          </a:xfrm>
          <a:custGeom>
            <a:avLst/>
            <a:gdLst/>
            <a:ahLst/>
            <a:cxnLst/>
            <a:rect l="l" t="t" r="r" b="b"/>
            <a:pathLst>
              <a:path w="18414" h="212725">
                <a:moveTo>
                  <a:pt x="0" y="0"/>
                </a:moveTo>
                <a:lnTo>
                  <a:pt x="18067" y="0"/>
                </a:lnTo>
                <a:lnTo>
                  <a:pt x="18067" y="212178"/>
                </a:lnTo>
                <a:lnTo>
                  <a:pt x="0" y="2121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23982"/>
            <a:ext cx="1061720" cy="538480"/>
            <a:chOff x="3030927" y="1823982"/>
            <a:chExt cx="1061720" cy="538480"/>
          </a:xfrm>
        </p:grpSpPr>
        <p:sp>
          <p:nvSpPr>
            <p:cNvPr id="32" name="object 32"/>
            <p:cNvSpPr/>
            <p:nvPr/>
          </p:nvSpPr>
          <p:spPr>
            <a:xfrm>
              <a:off x="3561702" y="2179929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80">
                  <a:moveTo>
                    <a:pt x="0" y="0"/>
                  </a:moveTo>
                  <a:lnTo>
                    <a:pt x="0" y="1824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33016"/>
              <a:ext cx="1043940" cy="347345"/>
            </a:xfrm>
            <a:custGeom>
              <a:avLst/>
              <a:gdLst/>
              <a:ahLst/>
              <a:cxnLst/>
              <a:rect l="l" t="t" r="r" b="b"/>
              <a:pathLst>
                <a:path w="1043939" h="347344">
                  <a:moveTo>
                    <a:pt x="1043482" y="346913"/>
                  </a:moveTo>
                  <a:lnTo>
                    <a:pt x="0" y="34691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4691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33016"/>
              <a:ext cx="1043940" cy="347345"/>
            </a:xfrm>
            <a:custGeom>
              <a:avLst/>
              <a:gdLst/>
              <a:ahLst/>
              <a:cxnLst/>
              <a:rect l="l" t="t" r="r" b="b"/>
              <a:pathLst>
                <a:path w="1043939" h="347344">
                  <a:moveTo>
                    <a:pt x="0" y="0"/>
                  </a:moveTo>
                  <a:lnTo>
                    <a:pt x="1043482" y="0"/>
                  </a:lnTo>
                  <a:lnTo>
                    <a:pt x="1043482" y="346913"/>
                  </a:lnTo>
                  <a:lnTo>
                    <a:pt x="0" y="3469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910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266065"/>
          </a:xfrm>
          <a:custGeom>
            <a:avLst/>
            <a:gdLst/>
            <a:ahLst/>
            <a:cxnLst/>
            <a:rect l="l" t="t" r="r" b="b"/>
            <a:pathLst>
              <a:path w="18414" h="266065">
                <a:moveTo>
                  <a:pt x="0" y="0"/>
                </a:moveTo>
                <a:lnTo>
                  <a:pt x="18067" y="0"/>
                </a:lnTo>
                <a:lnTo>
                  <a:pt x="18067" y="265849"/>
                </a:lnTo>
                <a:lnTo>
                  <a:pt x="0" y="2658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63951"/>
            <a:ext cx="1061720" cy="1290320"/>
            <a:chOff x="4190348" y="963951"/>
            <a:chExt cx="1061720" cy="1290320"/>
          </a:xfrm>
        </p:grpSpPr>
        <p:sp>
          <p:nvSpPr>
            <p:cNvPr id="38" name="object 38"/>
            <p:cNvSpPr/>
            <p:nvPr/>
          </p:nvSpPr>
          <p:spPr>
            <a:xfrm>
              <a:off x="4721123" y="1535912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72985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1043533" y="562914"/>
                  </a:moveTo>
                  <a:lnTo>
                    <a:pt x="0" y="56291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291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72985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0" y="0"/>
                  </a:moveTo>
                  <a:lnTo>
                    <a:pt x="1043533" y="0"/>
                  </a:lnTo>
                  <a:lnTo>
                    <a:pt x="1043533" y="562914"/>
                  </a:lnTo>
                  <a:lnTo>
                    <a:pt x="0" y="56291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978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86700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1304109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5145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75642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94583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32293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734985"/>
              <a:ext cx="34925" cy="2400300"/>
            </a:xfrm>
            <a:custGeom>
              <a:avLst/>
              <a:gdLst/>
              <a:ahLst/>
              <a:cxnLst/>
              <a:rect l="l" t="t" r="r" b="b"/>
              <a:pathLst>
                <a:path w="34925" h="2400300">
                  <a:moveTo>
                    <a:pt x="0" y="2399957"/>
                  </a:moveTo>
                  <a:lnTo>
                    <a:pt x="34772" y="2399957"/>
                  </a:lnTo>
                </a:path>
                <a:path w="34925" h="2400300">
                  <a:moveTo>
                    <a:pt x="0" y="1200010"/>
                  </a:moveTo>
                  <a:lnTo>
                    <a:pt x="34772" y="1200010"/>
                  </a:lnTo>
                </a:path>
                <a:path w="34925" h="24003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264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2644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xfrm>
            <a:off x="1414660" y="0"/>
            <a:ext cx="3133725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915035" marR="5080" indent="-902969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1-(1-enyl-palmitoyl)-2-oleoyl-</a:t>
            </a:r>
            <a:r>
              <a:rPr spc="-25" dirty="0"/>
              <a:t>GPE </a:t>
            </a:r>
            <a:r>
              <a:rPr dirty="0"/>
              <a:t>(P-</a:t>
            </a:r>
            <a:r>
              <a:rPr spc="-10" dirty="0"/>
              <a:t>16:0/18:1)*</a:t>
            </a: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542290"/>
          </a:xfrm>
          <a:custGeom>
            <a:avLst/>
            <a:gdLst/>
            <a:ahLst/>
            <a:cxnLst/>
            <a:rect l="l" t="t" r="r" b="b"/>
            <a:pathLst>
              <a:path w="18415" h="542290">
                <a:moveTo>
                  <a:pt x="0" y="542175"/>
                </a:moveTo>
                <a:lnTo>
                  <a:pt x="18067" y="542175"/>
                </a:lnTo>
                <a:lnTo>
                  <a:pt x="18067" y="0"/>
                </a:lnTo>
                <a:lnTo>
                  <a:pt x="0" y="0"/>
                </a:lnTo>
                <a:lnTo>
                  <a:pt x="0" y="54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72208"/>
            <a:ext cx="0" cy="491490"/>
          </a:xfrm>
          <a:custGeom>
            <a:avLst/>
            <a:gdLst/>
            <a:ahLst/>
            <a:cxnLst/>
            <a:rect l="l" t="t" r="r" b="b"/>
            <a:pathLst>
              <a:path h="491489">
                <a:moveTo>
                  <a:pt x="0" y="0"/>
                </a:moveTo>
                <a:lnTo>
                  <a:pt x="0" y="4910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632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110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63762"/>
            <a:ext cx="0" cy="563245"/>
          </a:xfrm>
          <a:custGeom>
            <a:avLst/>
            <a:gdLst/>
            <a:ahLst/>
            <a:cxnLst/>
            <a:rect l="l" t="t" r="r" b="b"/>
            <a:pathLst>
              <a:path h="563244">
                <a:moveTo>
                  <a:pt x="0" y="0"/>
                </a:moveTo>
                <a:lnTo>
                  <a:pt x="0" y="5629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11072"/>
            <a:ext cx="18415" cy="254000"/>
          </a:xfrm>
          <a:custGeom>
            <a:avLst/>
            <a:gdLst/>
            <a:ahLst/>
            <a:cxnLst/>
            <a:rect l="l" t="t" r="r" b="b"/>
            <a:pathLst>
              <a:path w="18414" h="254000">
                <a:moveTo>
                  <a:pt x="0" y="253860"/>
                </a:moveTo>
                <a:lnTo>
                  <a:pt x="18067" y="253860"/>
                </a:lnTo>
                <a:lnTo>
                  <a:pt x="18067" y="0"/>
                </a:lnTo>
                <a:lnTo>
                  <a:pt x="0" y="0"/>
                </a:lnTo>
                <a:lnTo>
                  <a:pt x="0" y="2538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266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270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29066"/>
            <a:ext cx="0" cy="575945"/>
          </a:xfrm>
          <a:custGeom>
            <a:avLst/>
            <a:gdLst/>
            <a:ahLst/>
            <a:cxnLst/>
            <a:rect l="l" t="t" r="r" b="b"/>
            <a:pathLst>
              <a:path h="575944">
                <a:moveTo>
                  <a:pt x="0" y="0"/>
                </a:moveTo>
                <a:lnTo>
                  <a:pt x="0" y="57537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27099"/>
            <a:ext cx="18415" cy="231140"/>
          </a:xfrm>
          <a:custGeom>
            <a:avLst/>
            <a:gdLst/>
            <a:ahLst/>
            <a:cxnLst/>
            <a:rect l="l" t="t" r="r" b="b"/>
            <a:pathLst>
              <a:path w="18414" h="231140">
                <a:moveTo>
                  <a:pt x="0" y="230581"/>
                </a:moveTo>
                <a:lnTo>
                  <a:pt x="18067" y="230581"/>
                </a:lnTo>
                <a:lnTo>
                  <a:pt x="18067" y="0"/>
                </a:lnTo>
                <a:lnTo>
                  <a:pt x="0" y="0"/>
                </a:lnTo>
                <a:lnTo>
                  <a:pt x="0" y="230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044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428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38172"/>
            <a:ext cx="0" cy="868044"/>
          </a:xfrm>
          <a:custGeom>
            <a:avLst/>
            <a:gdLst/>
            <a:ahLst/>
            <a:cxnLst/>
            <a:rect l="l" t="t" r="r" b="b"/>
            <a:pathLst>
              <a:path h="868044">
                <a:moveTo>
                  <a:pt x="0" y="0"/>
                </a:moveTo>
                <a:lnTo>
                  <a:pt x="0" y="8674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42810"/>
            <a:ext cx="18415" cy="317500"/>
          </a:xfrm>
          <a:custGeom>
            <a:avLst/>
            <a:gdLst/>
            <a:ahLst/>
            <a:cxnLst/>
            <a:rect l="l" t="t" r="r" b="b"/>
            <a:pathLst>
              <a:path w="18414" h="317500">
                <a:moveTo>
                  <a:pt x="0" y="316903"/>
                </a:moveTo>
                <a:lnTo>
                  <a:pt x="18067" y="316903"/>
                </a:lnTo>
                <a:lnTo>
                  <a:pt x="18067" y="0"/>
                </a:lnTo>
                <a:lnTo>
                  <a:pt x="0" y="0"/>
                </a:lnTo>
                <a:lnTo>
                  <a:pt x="0" y="3169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7055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542290"/>
          </a:xfrm>
          <a:custGeom>
            <a:avLst/>
            <a:gdLst/>
            <a:ahLst/>
            <a:cxnLst/>
            <a:rect l="l" t="t" r="r" b="b"/>
            <a:pathLst>
              <a:path w="18415" h="542290">
                <a:moveTo>
                  <a:pt x="0" y="0"/>
                </a:moveTo>
                <a:lnTo>
                  <a:pt x="18067" y="0"/>
                </a:lnTo>
                <a:lnTo>
                  <a:pt x="18067" y="542175"/>
                </a:lnTo>
                <a:lnTo>
                  <a:pt x="0" y="5421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40277"/>
            <a:ext cx="1061720" cy="1123315"/>
            <a:chOff x="712034" y="1240277"/>
            <a:chExt cx="1061720" cy="1123315"/>
          </a:xfrm>
        </p:grpSpPr>
        <p:sp>
          <p:nvSpPr>
            <p:cNvPr id="20" name="object 20"/>
            <p:cNvSpPr/>
            <p:nvPr/>
          </p:nvSpPr>
          <p:spPr>
            <a:xfrm>
              <a:off x="1242809" y="1872208"/>
              <a:ext cx="0" cy="491490"/>
            </a:xfrm>
            <a:custGeom>
              <a:avLst/>
              <a:gdLst/>
              <a:ahLst/>
              <a:cxnLst/>
              <a:rect l="l" t="t" r="r" b="b"/>
              <a:pathLst>
                <a:path h="491489">
                  <a:moveTo>
                    <a:pt x="0" y="0"/>
                  </a:moveTo>
                  <a:lnTo>
                    <a:pt x="0" y="4910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49311"/>
              <a:ext cx="1043940" cy="622935"/>
            </a:xfrm>
            <a:custGeom>
              <a:avLst/>
              <a:gdLst/>
              <a:ahLst/>
              <a:cxnLst/>
              <a:rect l="l" t="t" r="r" b="b"/>
              <a:pathLst>
                <a:path w="1043939" h="622935">
                  <a:moveTo>
                    <a:pt x="1043482" y="622896"/>
                  </a:moveTo>
                  <a:lnTo>
                    <a:pt x="0" y="62289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2289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49311"/>
              <a:ext cx="1043940" cy="622935"/>
            </a:xfrm>
            <a:custGeom>
              <a:avLst/>
              <a:gdLst/>
              <a:ahLst/>
              <a:cxnLst/>
              <a:rect l="l" t="t" r="r" b="b"/>
              <a:pathLst>
                <a:path w="1043939" h="622935">
                  <a:moveTo>
                    <a:pt x="0" y="0"/>
                  </a:moveTo>
                  <a:lnTo>
                    <a:pt x="1043482" y="0"/>
                  </a:lnTo>
                  <a:lnTo>
                    <a:pt x="1043482" y="622896"/>
                  </a:lnTo>
                  <a:lnTo>
                    <a:pt x="0" y="6228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822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11072"/>
            <a:ext cx="18415" cy="254000"/>
          </a:xfrm>
          <a:custGeom>
            <a:avLst/>
            <a:gdLst/>
            <a:ahLst/>
            <a:cxnLst/>
            <a:rect l="l" t="t" r="r" b="b"/>
            <a:pathLst>
              <a:path w="18414" h="254000">
                <a:moveTo>
                  <a:pt x="0" y="0"/>
                </a:moveTo>
                <a:lnTo>
                  <a:pt x="18067" y="0"/>
                </a:lnTo>
                <a:lnTo>
                  <a:pt x="18067" y="253860"/>
                </a:lnTo>
                <a:lnTo>
                  <a:pt x="0" y="2538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55899"/>
            <a:ext cx="1061720" cy="1570990"/>
            <a:chOff x="1871455" y="1155899"/>
            <a:chExt cx="1061720" cy="1570990"/>
          </a:xfrm>
        </p:grpSpPr>
        <p:sp>
          <p:nvSpPr>
            <p:cNvPr id="26" name="object 26"/>
            <p:cNvSpPr/>
            <p:nvPr/>
          </p:nvSpPr>
          <p:spPr>
            <a:xfrm>
              <a:off x="2402281" y="2163762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64932"/>
              <a:ext cx="1043940" cy="998855"/>
            </a:xfrm>
            <a:custGeom>
              <a:avLst/>
              <a:gdLst/>
              <a:ahLst/>
              <a:cxnLst/>
              <a:rect l="l" t="t" r="r" b="b"/>
              <a:pathLst>
                <a:path w="1043939" h="998855">
                  <a:moveTo>
                    <a:pt x="1043533" y="998829"/>
                  </a:moveTo>
                  <a:lnTo>
                    <a:pt x="0" y="9988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9882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64932"/>
              <a:ext cx="1043940" cy="998855"/>
            </a:xfrm>
            <a:custGeom>
              <a:avLst/>
              <a:gdLst/>
              <a:ahLst/>
              <a:cxnLst/>
              <a:rect l="l" t="t" r="r" b="b"/>
              <a:pathLst>
                <a:path w="1043939" h="998855">
                  <a:moveTo>
                    <a:pt x="0" y="0"/>
                  </a:moveTo>
                  <a:lnTo>
                    <a:pt x="1043533" y="0"/>
                  </a:lnTo>
                  <a:lnTo>
                    <a:pt x="1043533" y="998829"/>
                  </a:lnTo>
                  <a:lnTo>
                    <a:pt x="0" y="9988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214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27099"/>
            <a:ext cx="18415" cy="231140"/>
          </a:xfrm>
          <a:custGeom>
            <a:avLst/>
            <a:gdLst/>
            <a:ahLst/>
            <a:cxnLst/>
            <a:rect l="l" t="t" r="r" b="b"/>
            <a:pathLst>
              <a:path w="18414" h="231140">
                <a:moveTo>
                  <a:pt x="0" y="0"/>
                </a:moveTo>
                <a:lnTo>
                  <a:pt x="18067" y="0"/>
                </a:lnTo>
                <a:lnTo>
                  <a:pt x="18067" y="230581"/>
                </a:lnTo>
                <a:lnTo>
                  <a:pt x="0" y="2305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48646"/>
            <a:ext cx="1061720" cy="1056005"/>
            <a:chOff x="3030927" y="1548646"/>
            <a:chExt cx="1061720" cy="1056005"/>
          </a:xfrm>
        </p:grpSpPr>
        <p:sp>
          <p:nvSpPr>
            <p:cNvPr id="32" name="object 32"/>
            <p:cNvSpPr/>
            <p:nvPr/>
          </p:nvSpPr>
          <p:spPr>
            <a:xfrm>
              <a:off x="3561702" y="2029079"/>
              <a:ext cx="0" cy="575945"/>
            </a:xfrm>
            <a:custGeom>
              <a:avLst/>
              <a:gdLst/>
              <a:ahLst/>
              <a:cxnLst/>
              <a:rect l="l" t="t" r="r" b="b"/>
              <a:pathLst>
                <a:path h="575944">
                  <a:moveTo>
                    <a:pt x="0" y="0"/>
                  </a:moveTo>
                  <a:lnTo>
                    <a:pt x="0" y="57536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57680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5">
                  <a:moveTo>
                    <a:pt x="1043482" y="471385"/>
                  </a:moveTo>
                  <a:lnTo>
                    <a:pt x="0" y="47138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138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57680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5">
                  <a:moveTo>
                    <a:pt x="0" y="0"/>
                  </a:moveTo>
                  <a:lnTo>
                    <a:pt x="1043482" y="0"/>
                  </a:lnTo>
                  <a:lnTo>
                    <a:pt x="1043482" y="471385"/>
                  </a:lnTo>
                  <a:lnTo>
                    <a:pt x="0" y="4713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789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842810"/>
            <a:ext cx="18415" cy="317500"/>
          </a:xfrm>
          <a:custGeom>
            <a:avLst/>
            <a:gdLst/>
            <a:ahLst/>
            <a:cxnLst/>
            <a:rect l="l" t="t" r="r" b="b"/>
            <a:pathLst>
              <a:path w="18414" h="317500">
                <a:moveTo>
                  <a:pt x="0" y="0"/>
                </a:moveTo>
                <a:lnTo>
                  <a:pt x="18067" y="0"/>
                </a:lnTo>
                <a:lnTo>
                  <a:pt x="18067" y="316903"/>
                </a:lnTo>
                <a:lnTo>
                  <a:pt x="0" y="3169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50679"/>
            <a:ext cx="1061720" cy="1555115"/>
            <a:chOff x="4190348" y="1150679"/>
            <a:chExt cx="1061720" cy="1555115"/>
          </a:xfrm>
        </p:grpSpPr>
        <p:sp>
          <p:nvSpPr>
            <p:cNvPr id="38" name="object 38"/>
            <p:cNvSpPr/>
            <p:nvPr/>
          </p:nvSpPr>
          <p:spPr>
            <a:xfrm>
              <a:off x="4721123" y="1838172"/>
              <a:ext cx="0" cy="868044"/>
            </a:xfrm>
            <a:custGeom>
              <a:avLst/>
              <a:gdLst/>
              <a:ahLst/>
              <a:cxnLst/>
              <a:rect l="l" t="t" r="r" b="b"/>
              <a:pathLst>
                <a:path h="868044">
                  <a:moveTo>
                    <a:pt x="0" y="0"/>
                  </a:moveTo>
                  <a:lnTo>
                    <a:pt x="0" y="8674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59713"/>
              <a:ext cx="1043940" cy="678815"/>
            </a:xfrm>
            <a:custGeom>
              <a:avLst/>
              <a:gdLst/>
              <a:ahLst/>
              <a:cxnLst/>
              <a:rect l="l" t="t" r="r" b="b"/>
              <a:pathLst>
                <a:path w="1043939" h="678814">
                  <a:moveTo>
                    <a:pt x="1043533" y="678459"/>
                  </a:moveTo>
                  <a:lnTo>
                    <a:pt x="0" y="67845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7845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59713"/>
              <a:ext cx="1043940" cy="678815"/>
            </a:xfrm>
            <a:custGeom>
              <a:avLst/>
              <a:gdLst/>
              <a:ahLst/>
              <a:cxnLst/>
              <a:rect l="l" t="t" r="r" b="b"/>
              <a:pathLst>
                <a:path w="1043939" h="678814">
                  <a:moveTo>
                    <a:pt x="0" y="0"/>
                  </a:moveTo>
                  <a:lnTo>
                    <a:pt x="1043533" y="0"/>
                  </a:lnTo>
                  <a:lnTo>
                    <a:pt x="1043533" y="678459"/>
                  </a:lnTo>
                  <a:lnTo>
                    <a:pt x="0" y="6784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4122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789213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4792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6616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6943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52275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604263"/>
              <a:ext cx="34925" cy="2531110"/>
            </a:xfrm>
            <a:custGeom>
              <a:avLst/>
              <a:gdLst/>
              <a:ahLst/>
              <a:cxnLst/>
              <a:rect l="l" t="t" r="r" b="b"/>
              <a:pathLst>
                <a:path w="34925" h="2531110">
                  <a:moveTo>
                    <a:pt x="0" y="2530678"/>
                  </a:moveTo>
                  <a:lnTo>
                    <a:pt x="34772" y="2530678"/>
                  </a:lnTo>
                </a:path>
                <a:path w="34925" h="2531110">
                  <a:moveTo>
                    <a:pt x="0" y="1265339"/>
                  </a:moveTo>
                  <a:lnTo>
                    <a:pt x="34772" y="1265339"/>
                  </a:lnTo>
                </a:path>
                <a:path w="34925" h="25311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611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4957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xfrm>
            <a:off x="1309836" y="0"/>
            <a:ext cx="3343275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019810" marR="5080" indent="-1007744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1-(1-enyl-palmitoyl)-2-linoleoyl-</a:t>
            </a:r>
            <a:r>
              <a:rPr spc="-25" dirty="0"/>
              <a:t>GPE </a:t>
            </a:r>
            <a:r>
              <a:rPr dirty="0"/>
              <a:t>(P-</a:t>
            </a:r>
            <a:r>
              <a:rPr spc="-10" dirty="0"/>
              <a:t>16:0/18:2)*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7036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2703614"/>
            <a:ext cx="18415" cy="113030"/>
          </a:xfrm>
          <a:custGeom>
            <a:avLst/>
            <a:gdLst/>
            <a:ahLst/>
            <a:cxnLst/>
            <a:rect l="l" t="t" r="r" b="b"/>
            <a:pathLst>
              <a:path w="18415" h="113030">
                <a:moveTo>
                  <a:pt x="0" y="112458"/>
                </a:moveTo>
                <a:lnTo>
                  <a:pt x="18072" y="112458"/>
                </a:lnTo>
                <a:lnTo>
                  <a:pt x="18072" y="0"/>
                </a:lnTo>
                <a:lnTo>
                  <a:pt x="0" y="0"/>
                </a:lnTo>
                <a:lnTo>
                  <a:pt x="0" y="1124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392779"/>
            <a:ext cx="0" cy="199390"/>
          </a:xfrm>
          <a:custGeom>
            <a:avLst/>
            <a:gdLst/>
            <a:ahLst/>
            <a:cxnLst/>
            <a:rect l="l" t="t" r="r" b="b"/>
            <a:pathLst>
              <a:path h="199389">
                <a:moveTo>
                  <a:pt x="0" y="0"/>
                </a:moveTo>
                <a:lnTo>
                  <a:pt x="0" y="199135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919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2550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554552"/>
            <a:ext cx="0" cy="107314"/>
          </a:xfrm>
          <a:custGeom>
            <a:avLst/>
            <a:gdLst/>
            <a:ahLst/>
            <a:cxnLst/>
            <a:rect l="l" t="t" r="r" b="b"/>
            <a:pathLst>
              <a:path h="107314">
                <a:moveTo>
                  <a:pt x="0" y="0"/>
                </a:moveTo>
                <a:lnTo>
                  <a:pt x="0" y="106718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3255073"/>
            <a:ext cx="18415" cy="123189"/>
          </a:xfrm>
          <a:custGeom>
            <a:avLst/>
            <a:gdLst/>
            <a:ahLst/>
            <a:cxnLst/>
            <a:rect l="l" t="t" r="r" b="b"/>
            <a:pathLst>
              <a:path w="18414" h="123189">
                <a:moveTo>
                  <a:pt x="0" y="122872"/>
                </a:moveTo>
                <a:lnTo>
                  <a:pt x="18072" y="122872"/>
                </a:lnTo>
                <a:lnTo>
                  <a:pt x="18072" y="0"/>
                </a:lnTo>
                <a:lnTo>
                  <a:pt x="0" y="0"/>
                </a:lnTo>
                <a:lnTo>
                  <a:pt x="0" y="122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612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0666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4948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655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3066656"/>
            <a:ext cx="18415" cy="72390"/>
          </a:xfrm>
          <a:custGeom>
            <a:avLst/>
            <a:gdLst/>
            <a:ahLst/>
            <a:cxnLst/>
            <a:rect l="l" t="t" r="r" b="b"/>
            <a:pathLst>
              <a:path w="18414" h="72389">
                <a:moveTo>
                  <a:pt x="0" y="72275"/>
                </a:moveTo>
                <a:lnTo>
                  <a:pt x="18072" y="72275"/>
                </a:lnTo>
                <a:lnTo>
                  <a:pt x="18072" y="0"/>
                </a:lnTo>
                <a:lnTo>
                  <a:pt x="0" y="0"/>
                </a:lnTo>
                <a:lnTo>
                  <a:pt x="0" y="72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141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1259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437775"/>
            <a:ext cx="579755" cy="123189"/>
            <a:chOff x="4431309" y="3437775"/>
            <a:chExt cx="579755" cy="123189"/>
          </a:xfrm>
        </p:grpSpPr>
        <p:sp>
          <p:nvSpPr>
            <p:cNvPr id="16" name="object 16"/>
            <p:cNvSpPr/>
            <p:nvPr/>
          </p:nvSpPr>
          <p:spPr>
            <a:xfrm>
              <a:off x="4721123" y="3437775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804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55158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3" y="2703614"/>
            <a:ext cx="18415" cy="113030"/>
          </a:xfrm>
          <a:custGeom>
            <a:avLst/>
            <a:gdLst/>
            <a:ahLst/>
            <a:cxnLst/>
            <a:rect l="l" t="t" r="r" b="b"/>
            <a:pathLst>
              <a:path w="18415" h="113030">
                <a:moveTo>
                  <a:pt x="0" y="0"/>
                </a:moveTo>
                <a:lnTo>
                  <a:pt x="18072" y="0"/>
                </a:lnTo>
                <a:lnTo>
                  <a:pt x="18072" y="112458"/>
                </a:lnTo>
                <a:lnTo>
                  <a:pt x="0" y="11245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2807036"/>
            <a:ext cx="1061720" cy="785495"/>
            <a:chOff x="712031" y="2807036"/>
            <a:chExt cx="1061720" cy="785495"/>
          </a:xfrm>
        </p:grpSpPr>
        <p:sp>
          <p:nvSpPr>
            <p:cNvPr id="20" name="object 20"/>
            <p:cNvSpPr/>
            <p:nvPr/>
          </p:nvSpPr>
          <p:spPr>
            <a:xfrm>
              <a:off x="1242809" y="3392779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0"/>
                  </a:moveTo>
                  <a:lnTo>
                    <a:pt x="0" y="19913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816072"/>
              <a:ext cx="1043940" cy="577215"/>
            </a:xfrm>
            <a:custGeom>
              <a:avLst/>
              <a:gdLst/>
              <a:ahLst/>
              <a:cxnLst/>
              <a:rect l="l" t="t" r="r" b="b"/>
              <a:pathLst>
                <a:path w="1043939" h="577214">
                  <a:moveTo>
                    <a:pt x="1043482" y="576707"/>
                  </a:moveTo>
                  <a:lnTo>
                    <a:pt x="0" y="5767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670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16072"/>
              <a:ext cx="1043940" cy="577215"/>
            </a:xfrm>
            <a:custGeom>
              <a:avLst/>
              <a:gdLst/>
              <a:ahLst/>
              <a:cxnLst/>
              <a:rect l="l" t="t" r="r" b="b"/>
              <a:pathLst>
                <a:path w="1043939" h="577214">
                  <a:moveTo>
                    <a:pt x="0" y="0"/>
                  </a:moveTo>
                  <a:lnTo>
                    <a:pt x="1043482" y="0"/>
                  </a:lnTo>
                  <a:lnTo>
                    <a:pt x="1043482" y="576707"/>
                  </a:lnTo>
                  <a:lnTo>
                    <a:pt x="0" y="57670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369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3255073"/>
            <a:ext cx="18415" cy="123189"/>
          </a:xfrm>
          <a:custGeom>
            <a:avLst/>
            <a:gdLst/>
            <a:ahLst/>
            <a:cxnLst/>
            <a:rect l="l" t="t" r="r" b="b"/>
            <a:pathLst>
              <a:path w="18414" h="123189">
                <a:moveTo>
                  <a:pt x="0" y="0"/>
                </a:moveTo>
                <a:lnTo>
                  <a:pt x="18072" y="0"/>
                </a:lnTo>
                <a:lnTo>
                  <a:pt x="18072" y="122872"/>
                </a:lnTo>
                <a:lnTo>
                  <a:pt x="0" y="12287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3368909"/>
            <a:ext cx="1061720" cy="292735"/>
            <a:chOff x="1871453" y="3368909"/>
            <a:chExt cx="1061720" cy="292735"/>
          </a:xfrm>
        </p:grpSpPr>
        <p:sp>
          <p:nvSpPr>
            <p:cNvPr id="26" name="object 26"/>
            <p:cNvSpPr/>
            <p:nvPr/>
          </p:nvSpPr>
          <p:spPr>
            <a:xfrm>
              <a:off x="2402281" y="3554564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705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377945"/>
              <a:ext cx="1043940" cy="177165"/>
            </a:xfrm>
            <a:custGeom>
              <a:avLst/>
              <a:gdLst/>
              <a:ahLst/>
              <a:cxnLst/>
              <a:rect l="l" t="t" r="r" b="b"/>
              <a:pathLst>
                <a:path w="1043939" h="177164">
                  <a:moveTo>
                    <a:pt x="1043533" y="176606"/>
                  </a:moveTo>
                  <a:lnTo>
                    <a:pt x="0" y="17660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660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377945"/>
              <a:ext cx="1043940" cy="177165"/>
            </a:xfrm>
            <a:custGeom>
              <a:avLst/>
              <a:gdLst/>
              <a:ahLst/>
              <a:cxnLst/>
              <a:rect l="l" t="t" r="r" b="b"/>
              <a:pathLst>
                <a:path w="1043939" h="177164">
                  <a:moveTo>
                    <a:pt x="0" y="0"/>
                  </a:moveTo>
                  <a:lnTo>
                    <a:pt x="1043533" y="0"/>
                  </a:lnTo>
                  <a:lnTo>
                    <a:pt x="1043533" y="176606"/>
                  </a:lnTo>
                  <a:lnTo>
                    <a:pt x="0" y="17660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47830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3066656"/>
            <a:ext cx="18415" cy="72390"/>
          </a:xfrm>
          <a:custGeom>
            <a:avLst/>
            <a:gdLst/>
            <a:ahLst/>
            <a:cxnLst/>
            <a:rect l="l" t="t" r="r" b="b"/>
            <a:pathLst>
              <a:path w="18414" h="72389">
                <a:moveTo>
                  <a:pt x="0" y="0"/>
                </a:moveTo>
                <a:lnTo>
                  <a:pt x="18072" y="0"/>
                </a:lnTo>
                <a:lnTo>
                  <a:pt x="18072" y="72275"/>
                </a:lnTo>
                <a:lnTo>
                  <a:pt x="0" y="722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3129895"/>
            <a:ext cx="1061720" cy="484505"/>
            <a:chOff x="3030924" y="3129895"/>
            <a:chExt cx="1061720" cy="484505"/>
          </a:xfrm>
        </p:grpSpPr>
        <p:sp>
          <p:nvSpPr>
            <p:cNvPr id="32" name="object 32"/>
            <p:cNvSpPr/>
            <p:nvPr/>
          </p:nvSpPr>
          <p:spPr>
            <a:xfrm>
              <a:off x="3561702" y="344948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0"/>
                  </a:moveTo>
                  <a:lnTo>
                    <a:pt x="0" y="164655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38932"/>
              <a:ext cx="1043940" cy="311150"/>
            </a:xfrm>
            <a:custGeom>
              <a:avLst/>
              <a:gdLst/>
              <a:ahLst/>
              <a:cxnLst/>
              <a:rect l="l" t="t" r="r" b="b"/>
              <a:pathLst>
                <a:path w="1043939" h="311150">
                  <a:moveTo>
                    <a:pt x="1043482" y="310553"/>
                  </a:moveTo>
                  <a:lnTo>
                    <a:pt x="0" y="31055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1055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38932"/>
              <a:ext cx="1043940" cy="311150"/>
            </a:xfrm>
            <a:custGeom>
              <a:avLst/>
              <a:gdLst/>
              <a:ahLst/>
              <a:cxnLst/>
              <a:rect l="l" t="t" r="r" b="b"/>
              <a:pathLst>
                <a:path w="1043939" h="311150">
                  <a:moveTo>
                    <a:pt x="0" y="0"/>
                  </a:moveTo>
                  <a:lnTo>
                    <a:pt x="1043482" y="0"/>
                  </a:lnTo>
                  <a:lnTo>
                    <a:pt x="1043482" y="310553"/>
                  </a:lnTo>
                  <a:lnTo>
                    <a:pt x="0" y="31055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788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5" y="3121412"/>
            <a:ext cx="1061720" cy="430530"/>
            <a:chOff x="4190345" y="3121412"/>
            <a:chExt cx="1061720" cy="430530"/>
          </a:xfrm>
        </p:grpSpPr>
        <p:sp>
          <p:nvSpPr>
            <p:cNvPr id="37" name="object 37"/>
            <p:cNvSpPr/>
            <p:nvPr/>
          </p:nvSpPr>
          <p:spPr>
            <a:xfrm>
              <a:off x="4721123" y="3437775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804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130448"/>
              <a:ext cx="1043940" cy="307340"/>
            </a:xfrm>
            <a:custGeom>
              <a:avLst/>
              <a:gdLst/>
              <a:ahLst/>
              <a:cxnLst/>
              <a:rect l="l" t="t" r="r" b="b"/>
              <a:pathLst>
                <a:path w="1043939" h="307339">
                  <a:moveTo>
                    <a:pt x="1043533" y="307327"/>
                  </a:moveTo>
                  <a:lnTo>
                    <a:pt x="0" y="30732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07327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130448"/>
              <a:ext cx="1043940" cy="307340"/>
            </a:xfrm>
            <a:custGeom>
              <a:avLst/>
              <a:gdLst/>
              <a:ahLst/>
              <a:cxnLst/>
              <a:rect l="l" t="t" r="r" b="b"/>
              <a:pathLst>
                <a:path w="1043939" h="307339">
                  <a:moveTo>
                    <a:pt x="0" y="0"/>
                  </a:moveTo>
                  <a:lnTo>
                    <a:pt x="1043533" y="0"/>
                  </a:lnTo>
                  <a:lnTo>
                    <a:pt x="1043533" y="307327"/>
                  </a:lnTo>
                  <a:lnTo>
                    <a:pt x="0" y="30732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2783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69" y="2434459"/>
            <a:ext cx="74358" cy="7436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69" y="1572993"/>
            <a:ext cx="74358" cy="74361"/>
          </a:xfrm>
          <a:prstGeom prst="rect">
            <a:avLst/>
          </a:prstGeom>
        </p:spPr>
      </p:pic>
      <p:grpSp>
        <p:nvGrpSpPr>
          <p:cNvPr id="44" name="object 44"/>
          <p:cNvGrpSpPr/>
          <p:nvPr/>
        </p:nvGrpSpPr>
        <p:grpSpPr>
          <a:xfrm>
            <a:off x="1207693" y="2906458"/>
            <a:ext cx="70485" cy="70485"/>
            <a:chOff x="1207693" y="2906458"/>
            <a:chExt cx="70485" cy="70485"/>
          </a:xfrm>
        </p:grpSpPr>
        <p:sp>
          <p:nvSpPr>
            <p:cNvPr id="45" name="object 45"/>
            <p:cNvSpPr/>
            <p:nvPr/>
          </p:nvSpPr>
          <p:spPr>
            <a:xfrm>
              <a:off x="1207693" y="294158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42809" y="290645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2367165" y="3436645"/>
            <a:ext cx="70485" cy="70485"/>
            <a:chOff x="2367165" y="3436645"/>
            <a:chExt cx="70485" cy="70485"/>
          </a:xfrm>
        </p:grpSpPr>
        <p:sp>
          <p:nvSpPr>
            <p:cNvPr id="48" name="object 48"/>
            <p:cNvSpPr/>
            <p:nvPr/>
          </p:nvSpPr>
          <p:spPr>
            <a:xfrm>
              <a:off x="2367165" y="347176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02281" y="343664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3526586" y="3291535"/>
            <a:ext cx="70485" cy="70485"/>
            <a:chOff x="3526586" y="3291535"/>
            <a:chExt cx="70485" cy="70485"/>
          </a:xfrm>
        </p:grpSpPr>
        <p:sp>
          <p:nvSpPr>
            <p:cNvPr id="51" name="object 51"/>
            <p:cNvSpPr/>
            <p:nvPr/>
          </p:nvSpPr>
          <p:spPr>
            <a:xfrm>
              <a:off x="3526586" y="332665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561702" y="329153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4" name="object 54"/>
            <p:cNvSpPr/>
            <p:nvPr/>
          </p:nvSpPr>
          <p:spPr>
            <a:xfrm>
              <a:off x="4686045" y="306561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721123" y="303048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339277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26605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192841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119622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12368" y="46404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268784" y="32843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6" name="object 7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7" name="object 77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8" name="object 7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039960" y="4324542"/>
            <a:ext cx="8301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391808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8784" y="25521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8784" y="18200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68784" y="108787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68784" y="3557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676002" y="0"/>
            <a:ext cx="26111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10-</a:t>
            </a:r>
            <a:r>
              <a:rPr sz="1650" dirty="0">
                <a:latin typeface="Arial"/>
                <a:cs typeface="Arial"/>
              </a:rPr>
              <a:t>nonadecenoate</a:t>
            </a:r>
            <a:r>
              <a:rPr sz="1650" spc="-5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(19:1n9)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449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44968"/>
            <a:ext cx="18415" cy="299085"/>
          </a:xfrm>
          <a:custGeom>
            <a:avLst/>
            <a:gdLst/>
            <a:ahLst/>
            <a:cxnLst/>
            <a:rect l="l" t="t" r="r" b="b"/>
            <a:pathLst>
              <a:path w="18415" h="299084">
                <a:moveTo>
                  <a:pt x="0" y="298602"/>
                </a:moveTo>
                <a:lnTo>
                  <a:pt x="18067" y="298602"/>
                </a:lnTo>
                <a:lnTo>
                  <a:pt x="18067" y="0"/>
                </a:lnTo>
                <a:lnTo>
                  <a:pt x="0" y="0"/>
                </a:lnTo>
                <a:lnTo>
                  <a:pt x="0" y="2986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48637"/>
            <a:ext cx="0" cy="351790"/>
          </a:xfrm>
          <a:custGeom>
            <a:avLst/>
            <a:gdLst/>
            <a:ahLst/>
            <a:cxnLst/>
            <a:rect l="l" t="t" r="r" b="b"/>
            <a:pathLst>
              <a:path h="351789">
                <a:moveTo>
                  <a:pt x="0" y="0"/>
                </a:moveTo>
                <a:lnTo>
                  <a:pt x="0" y="3513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000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8631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8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179705"/>
          </a:xfrm>
          <a:custGeom>
            <a:avLst/>
            <a:gdLst/>
            <a:ahLst/>
            <a:cxnLst/>
            <a:rect l="l" t="t" r="r" b="b"/>
            <a:pathLst>
              <a:path w="18414" h="179705">
                <a:moveTo>
                  <a:pt x="0" y="179387"/>
                </a:moveTo>
                <a:lnTo>
                  <a:pt x="18067" y="179387"/>
                </a:lnTo>
                <a:lnTo>
                  <a:pt x="18067" y="0"/>
                </a:lnTo>
                <a:lnTo>
                  <a:pt x="0" y="0"/>
                </a:lnTo>
                <a:lnTo>
                  <a:pt x="0" y="179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502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890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90281"/>
            <a:ext cx="0" cy="310515"/>
          </a:xfrm>
          <a:custGeom>
            <a:avLst/>
            <a:gdLst/>
            <a:ahLst/>
            <a:cxnLst/>
            <a:rect l="l" t="t" r="r" b="b"/>
            <a:pathLst>
              <a:path h="310514">
                <a:moveTo>
                  <a:pt x="0" y="0"/>
                </a:moveTo>
                <a:lnTo>
                  <a:pt x="0" y="3102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89012"/>
            <a:ext cx="18415" cy="228600"/>
          </a:xfrm>
          <a:custGeom>
            <a:avLst/>
            <a:gdLst/>
            <a:ahLst/>
            <a:cxnLst/>
            <a:rect l="l" t="t" r="r" b="b"/>
            <a:pathLst>
              <a:path w="18414" h="228600">
                <a:moveTo>
                  <a:pt x="0" y="228003"/>
                </a:moveTo>
                <a:lnTo>
                  <a:pt x="18067" y="228003"/>
                </a:lnTo>
                <a:lnTo>
                  <a:pt x="18067" y="0"/>
                </a:lnTo>
                <a:lnTo>
                  <a:pt x="0" y="0"/>
                </a:lnTo>
                <a:lnTo>
                  <a:pt x="0" y="228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005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633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84629"/>
            <a:ext cx="0" cy="149860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66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63332"/>
            <a:ext cx="18415" cy="175895"/>
          </a:xfrm>
          <a:custGeom>
            <a:avLst/>
            <a:gdLst/>
            <a:ahLst/>
            <a:cxnLst/>
            <a:rect l="l" t="t" r="r" b="b"/>
            <a:pathLst>
              <a:path w="18414" h="175894">
                <a:moveTo>
                  <a:pt x="0" y="175666"/>
                </a:moveTo>
                <a:lnTo>
                  <a:pt x="18067" y="175666"/>
                </a:lnTo>
                <a:lnTo>
                  <a:pt x="18067" y="0"/>
                </a:lnTo>
                <a:lnTo>
                  <a:pt x="0" y="0"/>
                </a:lnTo>
                <a:lnTo>
                  <a:pt x="0" y="1756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7342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44968"/>
            <a:ext cx="18415" cy="299085"/>
          </a:xfrm>
          <a:custGeom>
            <a:avLst/>
            <a:gdLst/>
            <a:ahLst/>
            <a:cxnLst/>
            <a:rect l="l" t="t" r="r" b="b"/>
            <a:pathLst>
              <a:path w="18415" h="299084">
                <a:moveTo>
                  <a:pt x="0" y="0"/>
                </a:moveTo>
                <a:lnTo>
                  <a:pt x="18067" y="0"/>
                </a:lnTo>
                <a:lnTo>
                  <a:pt x="18067" y="298602"/>
                </a:lnTo>
                <a:lnTo>
                  <a:pt x="0" y="29860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34537"/>
            <a:ext cx="1061720" cy="765810"/>
            <a:chOff x="712034" y="1334537"/>
            <a:chExt cx="1061720" cy="765810"/>
          </a:xfrm>
        </p:grpSpPr>
        <p:sp>
          <p:nvSpPr>
            <p:cNvPr id="20" name="object 20"/>
            <p:cNvSpPr/>
            <p:nvPr/>
          </p:nvSpPr>
          <p:spPr>
            <a:xfrm>
              <a:off x="1242809" y="174863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3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43571"/>
              <a:ext cx="1043940" cy="405130"/>
            </a:xfrm>
            <a:custGeom>
              <a:avLst/>
              <a:gdLst/>
              <a:ahLst/>
              <a:cxnLst/>
              <a:rect l="l" t="t" r="r" b="b"/>
              <a:pathLst>
                <a:path w="1043939" h="405130">
                  <a:moveTo>
                    <a:pt x="1043482" y="405066"/>
                  </a:moveTo>
                  <a:lnTo>
                    <a:pt x="0" y="40506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506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43571"/>
              <a:ext cx="1043940" cy="405130"/>
            </a:xfrm>
            <a:custGeom>
              <a:avLst/>
              <a:gdLst/>
              <a:ahLst/>
              <a:cxnLst/>
              <a:rect l="l" t="t" r="r" b="b"/>
              <a:pathLst>
                <a:path w="1043939" h="405130">
                  <a:moveTo>
                    <a:pt x="0" y="0"/>
                  </a:moveTo>
                  <a:lnTo>
                    <a:pt x="1043482" y="0"/>
                  </a:lnTo>
                  <a:lnTo>
                    <a:pt x="1043482" y="405066"/>
                  </a:lnTo>
                  <a:lnTo>
                    <a:pt x="0" y="4050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934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179705"/>
          </a:xfrm>
          <a:custGeom>
            <a:avLst/>
            <a:gdLst/>
            <a:ahLst/>
            <a:cxnLst/>
            <a:rect l="l" t="t" r="r" b="b"/>
            <a:pathLst>
              <a:path w="18414" h="179705">
                <a:moveTo>
                  <a:pt x="0" y="0"/>
                </a:moveTo>
                <a:lnTo>
                  <a:pt x="18067" y="0"/>
                </a:lnTo>
                <a:lnTo>
                  <a:pt x="18067" y="179387"/>
                </a:lnTo>
                <a:lnTo>
                  <a:pt x="0" y="1793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877489"/>
            <a:ext cx="1061720" cy="772795"/>
            <a:chOff x="1871455" y="877489"/>
            <a:chExt cx="1061720" cy="772795"/>
          </a:xfrm>
        </p:grpSpPr>
        <p:sp>
          <p:nvSpPr>
            <p:cNvPr id="26" name="object 26"/>
            <p:cNvSpPr/>
            <p:nvPr/>
          </p:nvSpPr>
          <p:spPr>
            <a:xfrm>
              <a:off x="2402281" y="1586306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9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86523"/>
              <a:ext cx="1043940" cy="700405"/>
            </a:xfrm>
            <a:custGeom>
              <a:avLst/>
              <a:gdLst/>
              <a:ahLst/>
              <a:cxnLst/>
              <a:rect l="l" t="t" r="r" b="b"/>
              <a:pathLst>
                <a:path w="1043939" h="700405">
                  <a:moveTo>
                    <a:pt x="1043533" y="699795"/>
                  </a:moveTo>
                  <a:lnTo>
                    <a:pt x="0" y="69979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9979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886523"/>
              <a:ext cx="1043940" cy="700405"/>
            </a:xfrm>
            <a:custGeom>
              <a:avLst/>
              <a:gdLst/>
              <a:ahLst/>
              <a:cxnLst/>
              <a:rect l="l" t="t" r="r" b="b"/>
              <a:pathLst>
                <a:path w="1043939" h="700405">
                  <a:moveTo>
                    <a:pt x="0" y="0"/>
                  </a:moveTo>
                  <a:lnTo>
                    <a:pt x="1043533" y="0"/>
                  </a:lnTo>
                  <a:lnTo>
                    <a:pt x="1043533" y="699795"/>
                  </a:lnTo>
                  <a:lnTo>
                    <a:pt x="0" y="6997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332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89012"/>
            <a:ext cx="18415" cy="228600"/>
          </a:xfrm>
          <a:custGeom>
            <a:avLst/>
            <a:gdLst/>
            <a:ahLst/>
            <a:cxnLst/>
            <a:rect l="l" t="t" r="r" b="b"/>
            <a:pathLst>
              <a:path w="18414" h="228600">
                <a:moveTo>
                  <a:pt x="0" y="0"/>
                </a:moveTo>
                <a:lnTo>
                  <a:pt x="18067" y="0"/>
                </a:lnTo>
                <a:lnTo>
                  <a:pt x="18067" y="228003"/>
                </a:lnTo>
                <a:lnTo>
                  <a:pt x="0" y="2280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07981"/>
            <a:ext cx="1061720" cy="692785"/>
            <a:chOff x="3030927" y="1207981"/>
            <a:chExt cx="1061720" cy="692785"/>
          </a:xfrm>
        </p:grpSpPr>
        <p:sp>
          <p:nvSpPr>
            <p:cNvPr id="32" name="object 32"/>
            <p:cNvSpPr/>
            <p:nvPr/>
          </p:nvSpPr>
          <p:spPr>
            <a:xfrm>
              <a:off x="3561702" y="1590281"/>
              <a:ext cx="0" cy="310515"/>
            </a:xfrm>
            <a:custGeom>
              <a:avLst/>
              <a:gdLst/>
              <a:ahLst/>
              <a:cxnLst/>
              <a:rect l="l" t="t" r="r" b="b"/>
              <a:pathLst>
                <a:path h="310514">
                  <a:moveTo>
                    <a:pt x="0" y="0"/>
                  </a:moveTo>
                  <a:lnTo>
                    <a:pt x="0" y="3102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17015"/>
              <a:ext cx="1043940" cy="373380"/>
            </a:xfrm>
            <a:custGeom>
              <a:avLst/>
              <a:gdLst/>
              <a:ahLst/>
              <a:cxnLst/>
              <a:rect l="l" t="t" r="r" b="b"/>
              <a:pathLst>
                <a:path w="1043939" h="373380">
                  <a:moveTo>
                    <a:pt x="1043482" y="373265"/>
                  </a:moveTo>
                  <a:lnTo>
                    <a:pt x="0" y="37326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326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17015"/>
              <a:ext cx="1043940" cy="373380"/>
            </a:xfrm>
            <a:custGeom>
              <a:avLst/>
              <a:gdLst/>
              <a:ahLst/>
              <a:cxnLst/>
              <a:rect l="l" t="t" r="r" b="b"/>
              <a:pathLst>
                <a:path w="1043939" h="373380">
                  <a:moveTo>
                    <a:pt x="0" y="0"/>
                  </a:moveTo>
                  <a:lnTo>
                    <a:pt x="1043482" y="0"/>
                  </a:lnTo>
                  <a:lnTo>
                    <a:pt x="1043482" y="373265"/>
                  </a:lnTo>
                  <a:lnTo>
                    <a:pt x="0" y="37326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147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63332"/>
            <a:ext cx="18415" cy="175895"/>
          </a:xfrm>
          <a:custGeom>
            <a:avLst/>
            <a:gdLst/>
            <a:ahLst/>
            <a:cxnLst/>
            <a:rect l="l" t="t" r="r" b="b"/>
            <a:pathLst>
              <a:path w="18414" h="175894">
                <a:moveTo>
                  <a:pt x="0" y="0"/>
                </a:moveTo>
                <a:lnTo>
                  <a:pt x="18067" y="0"/>
                </a:lnTo>
                <a:lnTo>
                  <a:pt x="18067" y="175666"/>
                </a:lnTo>
                <a:lnTo>
                  <a:pt x="0" y="1756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29965"/>
            <a:ext cx="1061720" cy="504825"/>
            <a:chOff x="4190348" y="1229965"/>
            <a:chExt cx="1061720" cy="504825"/>
          </a:xfrm>
        </p:grpSpPr>
        <p:sp>
          <p:nvSpPr>
            <p:cNvPr id="38" name="object 38"/>
            <p:cNvSpPr/>
            <p:nvPr/>
          </p:nvSpPr>
          <p:spPr>
            <a:xfrm>
              <a:off x="4721123" y="1584617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h="149860">
                  <a:moveTo>
                    <a:pt x="0" y="0"/>
                  </a:moveTo>
                  <a:lnTo>
                    <a:pt x="0" y="1496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38999"/>
              <a:ext cx="1043940" cy="346075"/>
            </a:xfrm>
            <a:custGeom>
              <a:avLst/>
              <a:gdLst/>
              <a:ahLst/>
              <a:cxnLst/>
              <a:rect l="l" t="t" r="r" b="b"/>
              <a:pathLst>
                <a:path w="1043939" h="346075">
                  <a:moveTo>
                    <a:pt x="1043533" y="345630"/>
                  </a:moveTo>
                  <a:lnTo>
                    <a:pt x="0" y="34563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563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38999"/>
              <a:ext cx="1043940" cy="346075"/>
            </a:xfrm>
            <a:custGeom>
              <a:avLst/>
              <a:gdLst/>
              <a:ahLst/>
              <a:cxnLst/>
              <a:rect l="l" t="t" r="r" b="b"/>
              <a:pathLst>
                <a:path w="1043939" h="346075">
                  <a:moveTo>
                    <a:pt x="0" y="0"/>
                  </a:moveTo>
                  <a:lnTo>
                    <a:pt x="1043533" y="0"/>
                  </a:lnTo>
                  <a:lnTo>
                    <a:pt x="1043533" y="345630"/>
                  </a:lnTo>
                  <a:lnTo>
                    <a:pt x="0" y="3456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4165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5355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1906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3401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38752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32763"/>
              <a:ext cx="34925" cy="2702560"/>
            </a:xfrm>
            <a:custGeom>
              <a:avLst/>
              <a:gdLst/>
              <a:ahLst/>
              <a:cxnLst/>
              <a:rect l="l" t="t" r="r" b="b"/>
              <a:pathLst>
                <a:path w="34925" h="2702560">
                  <a:moveTo>
                    <a:pt x="0" y="2702179"/>
                  </a:moveTo>
                  <a:lnTo>
                    <a:pt x="34772" y="2702179"/>
                  </a:lnTo>
                </a:path>
                <a:path w="34925" h="2702560">
                  <a:moveTo>
                    <a:pt x="0" y="1351114"/>
                  </a:moveTo>
                  <a:lnTo>
                    <a:pt x="34772" y="1351114"/>
                  </a:lnTo>
                </a:path>
                <a:path w="34925" h="27025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753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952945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38890" y="4324542"/>
            <a:ext cx="9450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3242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36700" marR="5080" indent="-104775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1-(1-enyl-palmitoyl)-2-palmitoyl-</a:t>
            </a:r>
            <a:r>
              <a:rPr spc="-25" dirty="0"/>
              <a:t>GPC </a:t>
            </a:r>
            <a:r>
              <a:rPr dirty="0"/>
              <a:t>(P-</a:t>
            </a:r>
            <a:r>
              <a:rPr spc="-10" dirty="0"/>
              <a:t>16:0/16:0)*</a:t>
            </a: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289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28903"/>
            <a:ext cx="18415" cy="146685"/>
          </a:xfrm>
          <a:custGeom>
            <a:avLst/>
            <a:gdLst/>
            <a:ahLst/>
            <a:cxnLst/>
            <a:rect l="l" t="t" r="r" b="b"/>
            <a:pathLst>
              <a:path w="18415" h="146684">
                <a:moveTo>
                  <a:pt x="0" y="146240"/>
                </a:moveTo>
                <a:lnTo>
                  <a:pt x="18067" y="146240"/>
                </a:lnTo>
                <a:lnTo>
                  <a:pt x="18067" y="0"/>
                </a:lnTo>
                <a:lnTo>
                  <a:pt x="0" y="0"/>
                </a:lnTo>
                <a:lnTo>
                  <a:pt x="0" y="146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428851"/>
            <a:ext cx="0" cy="284480"/>
          </a:xfrm>
          <a:custGeom>
            <a:avLst/>
            <a:gdLst/>
            <a:ahLst/>
            <a:cxnLst/>
            <a:rect l="l" t="t" r="r" b="b"/>
            <a:pathLst>
              <a:path h="284480">
                <a:moveTo>
                  <a:pt x="0" y="0"/>
                </a:moveTo>
                <a:lnTo>
                  <a:pt x="0" y="2843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131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824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85582"/>
            <a:ext cx="0" cy="11176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31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82485"/>
            <a:ext cx="18415" cy="448945"/>
          </a:xfrm>
          <a:custGeom>
            <a:avLst/>
            <a:gdLst/>
            <a:ahLst/>
            <a:cxnLst/>
            <a:rect l="l" t="t" r="r" b="b"/>
            <a:pathLst>
              <a:path w="18414" h="448944">
                <a:moveTo>
                  <a:pt x="0" y="448576"/>
                </a:moveTo>
                <a:lnTo>
                  <a:pt x="18067" y="448576"/>
                </a:lnTo>
                <a:lnTo>
                  <a:pt x="18067" y="0"/>
                </a:lnTo>
                <a:lnTo>
                  <a:pt x="0" y="0"/>
                </a:lnTo>
                <a:lnTo>
                  <a:pt x="0" y="448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968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324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31962"/>
            <a:ext cx="0" cy="340995"/>
          </a:xfrm>
          <a:custGeom>
            <a:avLst/>
            <a:gdLst/>
            <a:ahLst/>
            <a:cxnLst/>
            <a:rect l="l" t="t" r="r" b="b"/>
            <a:pathLst>
              <a:path h="340994">
                <a:moveTo>
                  <a:pt x="0" y="0"/>
                </a:moveTo>
                <a:lnTo>
                  <a:pt x="0" y="34042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32421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290804"/>
                </a:moveTo>
                <a:lnTo>
                  <a:pt x="18067" y="290804"/>
                </a:lnTo>
                <a:lnTo>
                  <a:pt x="18067" y="0"/>
                </a:lnTo>
                <a:lnTo>
                  <a:pt x="0" y="0"/>
                </a:lnTo>
                <a:lnTo>
                  <a:pt x="0" y="2908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723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759709"/>
            <a:ext cx="579755" cy="209550"/>
            <a:chOff x="4431309" y="759709"/>
            <a:chExt cx="579755" cy="209550"/>
          </a:xfrm>
        </p:grpSpPr>
        <p:sp>
          <p:nvSpPr>
            <p:cNvPr id="15" name="object 15"/>
            <p:cNvSpPr/>
            <p:nvPr/>
          </p:nvSpPr>
          <p:spPr>
            <a:xfrm>
              <a:off x="4431309" y="76874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768743"/>
              <a:ext cx="18415" cy="200025"/>
            </a:xfrm>
            <a:custGeom>
              <a:avLst/>
              <a:gdLst/>
              <a:ahLst/>
              <a:cxnLst/>
              <a:rect l="l" t="t" r="r" b="b"/>
              <a:pathLst>
                <a:path w="18414" h="200025">
                  <a:moveTo>
                    <a:pt x="0" y="200025"/>
                  </a:moveTo>
                  <a:lnTo>
                    <a:pt x="18067" y="20002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000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11334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28903"/>
            <a:ext cx="18415" cy="146685"/>
          </a:xfrm>
          <a:custGeom>
            <a:avLst/>
            <a:gdLst/>
            <a:ahLst/>
            <a:cxnLst/>
            <a:rect l="l" t="t" r="r" b="b"/>
            <a:pathLst>
              <a:path w="18415" h="146684">
                <a:moveTo>
                  <a:pt x="0" y="0"/>
                </a:moveTo>
                <a:lnTo>
                  <a:pt x="18067" y="0"/>
                </a:lnTo>
                <a:lnTo>
                  <a:pt x="18067" y="146240"/>
                </a:lnTo>
                <a:lnTo>
                  <a:pt x="0" y="1462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66109"/>
            <a:ext cx="1061720" cy="547370"/>
            <a:chOff x="712034" y="1166109"/>
            <a:chExt cx="1061720" cy="547370"/>
          </a:xfrm>
        </p:grpSpPr>
        <p:sp>
          <p:nvSpPr>
            <p:cNvPr id="20" name="object 20"/>
            <p:cNvSpPr/>
            <p:nvPr/>
          </p:nvSpPr>
          <p:spPr>
            <a:xfrm>
              <a:off x="1242809" y="1428851"/>
              <a:ext cx="0" cy="284480"/>
            </a:xfrm>
            <a:custGeom>
              <a:avLst/>
              <a:gdLst/>
              <a:ahLst/>
              <a:cxnLst/>
              <a:rect l="l" t="t" r="r" b="b"/>
              <a:pathLst>
                <a:path h="284480">
                  <a:moveTo>
                    <a:pt x="0" y="0"/>
                  </a:moveTo>
                  <a:lnTo>
                    <a:pt x="0" y="2843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75143"/>
              <a:ext cx="1043940" cy="254000"/>
            </a:xfrm>
            <a:custGeom>
              <a:avLst/>
              <a:gdLst/>
              <a:ahLst/>
              <a:cxnLst/>
              <a:rect l="l" t="t" r="r" b="b"/>
              <a:pathLst>
                <a:path w="1043939" h="254000">
                  <a:moveTo>
                    <a:pt x="1043482" y="253707"/>
                  </a:moveTo>
                  <a:lnTo>
                    <a:pt x="0" y="2537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370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75143"/>
              <a:ext cx="1043940" cy="254000"/>
            </a:xfrm>
            <a:custGeom>
              <a:avLst/>
              <a:gdLst/>
              <a:ahLst/>
              <a:cxnLst/>
              <a:rect l="l" t="t" r="r" b="b"/>
              <a:pathLst>
                <a:path w="1043939" h="254000">
                  <a:moveTo>
                    <a:pt x="0" y="0"/>
                  </a:moveTo>
                  <a:lnTo>
                    <a:pt x="1043482" y="0"/>
                  </a:lnTo>
                  <a:lnTo>
                    <a:pt x="1043482" y="253707"/>
                  </a:lnTo>
                  <a:lnTo>
                    <a:pt x="0" y="2537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290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82485"/>
            <a:ext cx="18415" cy="448945"/>
          </a:xfrm>
          <a:custGeom>
            <a:avLst/>
            <a:gdLst/>
            <a:ahLst/>
            <a:cxnLst/>
            <a:rect l="l" t="t" r="r" b="b"/>
            <a:pathLst>
              <a:path w="18414" h="448944">
                <a:moveTo>
                  <a:pt x="0" y="0"/>
                </a:moveTo>
                <a:lnTo>
                  <a:pt x="18067" y="0"/>
                </a:lnTo>
                <a:lnTo>
                  <a:pt x="18067" y="448576"/>
                </a:lnTo>
                <a:lnTo>
                  <a:pt x="0" y="4485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22028"/>
            <a:ext cx="1061720" cy="575310"/>
            <a:chOff x="1871455" y="1222028"/>
            <a:chExt cx="1061720" cy="575310"/>
          </a:xfrm>
        </p:grpSpPr>
        <p:sp>
          <p:nvSpPr>
            <p:cNvPr id="26" name="object 26"/>
            <p:cNvSpPr/>
            <p:nvPr/>
          </p:nvSpPr>
          <p:spPr>
            <a:xfrm>
              <a:off x="2402281" y="1685582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3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31061"/>
              <a:ext cx="1043940" cy="454659"/>
            </a:xfrm>
            <a:custGeom>
              <a:avLst/>
              <a:gdLst/>
              <a:ahLst/>
              <a:cxnLst/>
              <a:rect l="l" t="t" r="r" b="b"/>
              <a:pathLst>
                <a:path w="1043939" h="454660">
                  <a:moveTo>
                    <a:pt x="1043533" y="454520"/>
                  </a:moveTo>
                  <a:lnTo>
                    <a:pt x="0" y="45452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5452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31061"/>
              <a:ext cx="1043940" cy="454659"/>
            </a:xfrm>
            <a:custGeom>
              <a:avLst/>
              <a:gdLst/>
              <a:ahLst/>
              <a:cxnLst/>
              <a:rect l="l" t="t" r="r" b="b"/>
              <a:pathLst>
                <a:path w="1043939" h="454660">
                  <a:moveTo>
                    <a:pt x="0" y="0"/>
                  </a:moveTo>
                  <a:lnTo>
                    <a:pt x="1043533" y="0"/>
                  </a:lnTo>
                  <a:lnTo>
                    <a:pt x="1043533" y="454520"/>
                  </a:lnTo>
                  <a:lnTo>
                    <a:pt x="0" y="4545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620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32421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0"/>
                </a:moveTo>
                <a:lnTo>
                  <a:pt x="18067" y="0"/>
                </a:lnTo>
                <a:lnTo>
                  <a:pt x="18067" y="290804"/>
                </a:lnTo>
                <a:lnTo>
                  <a:pt x="0" y="29080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14191"/>
            <a:ext cx="1061720" cy="758190"/>
            <a:chOff x="3030927" y="1314191"/>
            <a:chExt cx="1061720" cy="758190"/>
          </a:xfrm>
        </p:grpSpPr>
        <p:sp>
          <p:nvSpPr>
            <p:cNvPr id="32" name="object 32"/>
            <p:cNvSpPr/>
            <p:nvPr/>
          </p:nvSpPr>
          <p:spPr>
            <a:xfrm>
              <a:off x="3561702" y="1731962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h="340994">
                  <a:moveTo>
                    <a:pt x="0" y="0"/>
                  </a:moveTo>
                  <a:lnTo>
                    <a:pt x="0" y="3404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23225"/>
              <a:ext cx="1043940" cy="408940"/>
            </a:xfrm>
            <a:custGeom>
              <a:avLst/>
              <a:gdLst/>
              <a:ahLst/>
              <a:cxnLst/>
              <a:rect l="l" t="t" r="r" b="b"/>
              <a:pathLst>
                <a:path w="1043939" h="408939">
                  <a:moveTo>
                    <a:pt x="1043482" y="408736"/>
                  </a:moveTo>
                  <a:lnTo>
                    <a:pt x="0" y="40873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873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23225"/>
              <a:ext cx="1043940" cy="408940"/>
            </a:xfrm>
            <a:custGeom>
              <a:avLst/>
              <a:gdLst/>
              <a:ahLst/>
              <a:cxnLst/>
              <a:rect l="l" t="t" r="r" b="b"/>
              <a:pathLst>
                <a:path w="1043939" h="408939">
                  <a:moveTo>
                    <a:pt x="0" y="0"/>
                  </a:moveTo>
                  <a:lnTo>
                    <a:pt x="1043482" y="0"/>
                  </a:lnTo>
                  <a:lnTo>
                    <a:pt x="1043482" y="408736"/>
                  </a:lnTo>
                  <a:lnTo>
                    <a:pt x="0" y="4087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671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768743"/>
            <a:ext cx="1061720" cy="369570"/>
            <a:chOff x="4190348" y="768743"/>
            <a:chExt cx="1061720" cy="369570"/>
          </a:xfrm>
        </p:grpSpPr>
        <p:sp>
          <p:nvSpPr>
            <p:cNvPr id="37" name="object 37"/>
            <p:cNvSpPr/>
            <p:nvPr/>
          </p:nvSpPr>
          <p:spPr>
            <a:xfrm>
              <a:off x="4712089" y="768743"/>
              <a:ext cx="18415" cy="200025"/>
            </a:xfrm>
            <a:custGeom>
              <a:avLst/>
              <a:gdLst/>
              <a:ahLst/>
              <a:cxnLst/>
              <a:rect l="l" t="t" r="r" b="b"/>
              <a:pathLst>
                <a:path w="18414" h="200025">
                  <a:moveTo>
                    <a:pt x="0" y="0"/>
                  </a:moveTo>
                  <a:lnTo>
                    <a:pt x="18067" y="0"/>
                  </a:lnTo>
                  <a:lnTo>
                    <a:pt x="18067" y="200025"/>
                  </a:lnTo>
                  <a:lnTo>
                    <a:pt x="0" y="2000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968768"/>
              <a:ext cx="1043940" cy="160655"/>
            </a:xfrm>
            <a:custGeom>
              <a:avLst/>
              <a:gdLst/>
              <a:ahLst/>
              <a:cxnLst/>
              <a:rect l="l" t="t" r="r" b="b"/>
              <a:pathLst>
                <a:path w="1043939" h="160655">
                  <a:moveTo>
                    <a:pt x="1043533" y="160134"/>
                  </a:moveTo>
                  <a:lnTo>
                    <a:pt x="0" y="16013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013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68768"/>
              <a:ext cx="1043940" cy="160655"/>
            </a:xfrm>
            <a:custGeom>
              <a:avLst/>
              <a:gdLst/>
              <a:ahLst/>
              <a:cxnLst/>
              <a:rect l="l" t="t" r="r" b="b"/>
              <a:pathLst>
                <a:path w="1043939" h="160655">
                  <a:moveTo>
                    <a:pt x="0" y="0"/>
                  </a:moveTo>
                  <a:lnTo>
                    <a:pt x="1043533" y="0"/>
                  </a:lnTo>
                  <a:lnTo>
                    <a:pt x="1043533" y="160134"/>
                  </a:lnTo>
                  <a:lnTo>
                    <a:pt x="0" y="1601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9510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612084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367165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669951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3016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3864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5327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04968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803376"/>
              <a:ext cx="34925" cy="3331845"/>
            </a:xfrm>
            <a:custGeom>
              <a:avLst/>
              <a:gdLst/>
              <a:ahLst/>
              <a:cxnLst/>
              <a:rect l="l" t="t" r="r" b="b"/>
              <a:pathLst>
                <a:path w="34925" h="3331845">
                  <a:moveTo>
                    <a:pt x="0" y="3331565"/>
                  </a:moveTo>
                  <a:lnTo>
                    <a:pt x="34772" y="3331565"/>
                  </a:lnTo>
                </a:path>
                <a:path w="34925" h="3331845">
                  <a:moveTo>
                    <a:pt x="0" y="2221064"/>
                  </a:moveTo>
                  <a:lnTo>
                    <a:pt x="34772" y="2221064"/>
                  </a:lnTo>
                </a:path>
                <a:path w="34925" h="3331845">
                  <a:moveTo>
                    <a:pt x="0" y="1110500"/>
                  </a:moveTo>
                  <a:lnTo>
                    <a:pt x="34772" y="1110500"/>
                  </a:lnTo>
                </a:path>
                <a:path w="34925" h="33318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9159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0.4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8053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948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xfrm>
            <a:off x="1129407" y="0"/>
            <a:ext cx="3703954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200150" marR="5080" indent="-118808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1-(1-enyl-palmitoyl)-2-palmitoleoyl-</a:t>
            </a:r>
            <a:r>
              <a:rPr spc="-25" dirty="0"/>
              <a:t>GPC </a:t>
            </a:r>
            <a:r>
              <a:rPr dirty="0"/>
              <a:t>(P-</a:t>
            </a:r>
            <a:r>
              <a:rPr spc="-10" dirty="0"/>
              <a:t>16:0/16:1)*</a:t>
            </a: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848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84871"/>
            <a:ext cx="18415" cy="196850"/>
          </a:xfrm>
          <a:custGeom>
            <a:avLst/>
            <a:gdLst/>
            <a:ahLst/>
            <a:cxnLst/>
            <a:rect l="l" t="t" r="r" b="b"/>
            <a:pathLst>
              <a:path w="18415" h="196850">
                <a:moveTo>
                  <a:pt x="0" y="196354"/>
                </a:moveTo>
                <a:lnTo>
                  <a:pt x="18067" y="196354"/>
                </a:lnTo>
                <a:lnTo>
                  <a:pt x="18067" y="0"/>
                </a:lnTo>
                <a:lnTo>
                  <a:pt x="0" y="0"/>
                </a:lnTo>
                <a:lnTo>
                  <a:pt x="0" y="196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49577"/>
            <a:ext cx="0" cy="168275"/>
          </a:xfrm>
          <a:custGeom>
            <a:avLst/>
            <a:gdLst/>
            <a:ahLst/>
            <a:cxnLst/>
            <a:rect l="l" t="t" r="r" b="b"/>
            <a:pathLst>
              <a:path h="168275">
                <a:moveTo>
                  <a:pt x="0" y="0"/>
                </a:moveTo>
                <a:lnTo>
                  <a:pt x="0" y="16817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177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098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18944"/>
            <a:ext cx="0" cy="132080"/>
          </a:xfrm>
          <a:custGeom>
            <a:avLst/>
            <a:gdLst/>
            <a:ahLst/>
            <a:cxnLst/>
            <a:rect l="l" t="t" r="r" b="b"/>
            <a:pathLst>
              <a:path h="132080">
                <a:moveTo>
                  <a:pt x="0" y="0"/>
                </a:moveTo>
                <a:lnTo>
                  <a:pt x="0" y="1316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09890"/>
            <a:ext cx="18415" cy="391160"/>
          </a:xfrm>
          <a:custGeom>
            <a:avLst/>
            <a:gdLst/>
            <a:ahLst/>
            <a:cxnLst/>
            <a:rect l="l" t="t" r="r" b="b"/>
            <a:pathLst>
              <a:path w="18414" h="391160">
                <a:moveTo>
                  <a:pt x="0" y="391159"/>
                </a:moveTo>
                <a:lnTo>
                  <a:pt x="18067" y="391159"/>
                </a:lnTo>
                <a:lnTo>
                  <a:pt x="18067" y="0"/>
                </a:lnTo>
                <a:lnTo>
                  <a:pt x="0" y="0"/>
                </a:lnTo>
                <a:lnTo>
                  <a:pt x="0" y="391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505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351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68449"/>
            <a:ext cx="0" cy="75565"/>
          </a:xfrm>
          <a:custGeom>
            <a:avLst/>
            <a:gdLst/>
            <a:ahLst/>
            <a:cxnLst/>
            <a:rect l="l" t="t" r="r" b="b"/>
            <a:pathLst>
              <a:path h="75564">
                <a:moveTo>
                  <a:pt x="0" y="0"/>
                </a:moveTo>
                <a:lnTo>
                  <a:pt x="0" y="749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735137"/>
            <a:ext cx="18415" cy="55244"/>
          </a:xfrm>
          <a:custGeom>
            <a:avLst/>
            <a:gdLst/>
            <a:ahLst/>
            <a:cxnLst/>
            <a:rect l="l" t="t" r="r" b="b"/>
            <a:pathLst>
              <a:path w="18414" h="55244">
                <a:moveTo>
                  <a:pt x="0" y="54775"/>
                </a:moveTo>
                <a:lnTo>
                  <a:pt x="18067" y="54775"/>
                </a:lnTo>
                <a:lnTo>
                  <a:pt x="18067" y="0"/>
                </a:lnTo>
                <a:lnTo>
                  <a:pt x="0" y="0"/>
                </a:lnTo>
                <a:lnTo>
                  <a:pt x="0" y="547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434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263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54568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26350"/>
            <a:ext cx="18415" cy="261620"/>
          </a:xfrm>
          <a:custGeom>
            <a:avLst/>
            <a:gdLst/>
            <a:ahLst/>
            <a:cxnLst/>
            <a:rect l="l" t="t" r="r" b="b"/>
            <a:pathLst>
              <a:path w="18414" h="261619">
                <a:moveTo>
                  <a:pt x="0" y="261353"/>
                </a:moveTo>
                <a:lnTo>
                  <a:pt x="18067" y="261353"/>
                </a:lnTo>
                <a:lnTo>
                  <a:pt x="18067" y="0"/>
                </a:lnTo>
                <a:lnTo>
                  <a:pt x="0" y="0"/>
                </a:lnTo>
                <a:lnTo>
                  <a:pt x="0" y="2613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6776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84871"/>
            <a:ext cx="18415" cy="196850"/>
          </a:xfrm>
          <a:custGeom>
            <a:avLst/>
            <a:gdLst/>
            <a:ahLst/>
            <a:cxnLst/>
            <a:rect l="l" t="t" r="r" b="b"/>
            <a:pathLst>
              <a:path w="18415" h="196850">
                <a:moveTo>
                  <a:pt x="0" y="0"/>
                </a:moveTo>
                <a:lnTo>
                  <a:pt x="18067" y="0"/>
                </a:lnTo>
                <a:lnTo>
                  <a:pt x="18067" y="196354"/>
                </a:lnTo>
                <a:lnTo>
                  <a:pt x="0" y="1963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72192"/>
            <a:ext cx="1061720" cy="546100"/>
            <a:chOff x="712034" y="1372192"/>
            <a:chExt cx="1061720" cy="546100"/>
          </a:xfrm>
        </p:grpSpPr>
        <p:sp>
          <p:nvSpPr>
            <p:cNvPr id="20" name="object 20"/>
            <p:cNvSpPr/>
            <p:nvPr/>
          </p:nvSpPr>
          <p:spPr>
            <a:xfrm>
              <a:off x="1242809" y="1749577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81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81226"/>
              <a:ext cx="1043940" cy="368935"/>
            </a:xfrm>
            <a:custGeom>
              <a:avLst/>
              <a:gdLst/>
              <a:ahLst/>
              <a:cxnLst/>
              <a:rect l="l" t="t" r="r" b="b"/>
              <a:pathLst>
                <a:path w="1043939" h="368935">
                  <a:moveTo>
                    <a:pt x="1043482" y="368350"/>
                  </a:moveTo>
                  <a:lnTo>
                    <a:pt x="0" y="3683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6835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81226"/>
              <a:ext cx="1043940" cy="368935"/>
            </a:xfrm>
            <a:custGeom>
              <a:avLst/>
              <a:gdLst/>
              <a:ahLst/>
              <a:cxnLst/>
              <a:rect l="l" t="t" r="r" b="b"/>
              <a:pathLst>
                <a:path w="1043939" h="368935">
                  <a:moveTo>
                    <a:pt x="0" y="0"/>
                  </a:moveTo>
                  <a:lnTo>
                    <a:pt x="1043482" y="0"/>
                  </a:lnTo>
                  <a:lnTo>
                    <a:pt x="1043482" y="368350"/>
                  </a:lnTo>
                  <a:lnTo>
                    <a:pt x="0" y="3683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967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09890"/>
            <a:ext cx="18415" cy="391160"/>
          </a:xfrm>
          <a:custGeom>
            <a:avLst/>
            <a:gdLst/>
            <a:ahLst/>
            <a:cxnLst/>
            <a:rect l="l" t="t" r="r" b="b"/>
            <a:pathLst>
              <a:path w="18414" h="391160">
                <a:moveTo>
                  <a:pt x="0" y="0"/>
                </a:moveTo>
                <a:lnTo>
                  <a:pt x="18067" y="0"/>
                </a:lnTo>
                <a:lnTo>
                  <a:pt x="18067" y="391159"/>
                </a:lnTo>
                <a:lnTo>
                  <a:pt x="0" y="39115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92016"/>
            <a:ext cx="1061720" cy="459105"/>
            <a:chOff x="1871455" y="1692016"/>
            <a:chExt cx="1061720" cy="459105"/>
          </a:xfrm>
        </p:grpSpPr>
        <p:sp>
          <p:nvSpPr>
            <p:cNvPr id="26" name="object 26"/>
            <p:cNvSpPr/>
            <p:nvPr/>
          </p:nvSpPr>
          <p:spPr>
            <a:xfrm>
              <a:off x="2402281" y="2018957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80">
                  <a:moveTo>
                    <a:pt x="0" y="0"/>
                  </a:moveTo>
                  <a:lnTo>
                    <a:pt x="0" y="1316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01050"/>
              <a:ext cx="1043940" cy="318135"/>
            </a:xfrm>
            <a:custGeom>
              <a:avLst/>
              <a:gdLst/>
              <a:ahLst/>
              <a:cxnLst/>
              <a:rect l="l" t="t" r="r" b="b"/>
              <a:pathLst>
                <a:path w="1043939" h="318135">
                  <a:moveTo>
                    <a:pt x="1043533" y="317893"/>
                  </a:moveTo>
                  <a:lnTo>
                    <a:pt x="0" y="31789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789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01050"/>
              <a:ext cx="1043940" cy="318135"/>
            </a:xfrm>
            <a:custGeom>
              <a:avLst/>
              <a:gdLst/>
              <a:ahLst/>
              <a:cxnLst/>
              <a:rect l="l" t="t" r="r" b="b"/>
              <a:pathLst>
                <a:path w="1043939" h="318135">
                  <a:moveTo>
                    <a:pt x="0" y="0"/>
                  </a:moveTo>
                  <a:lnTo>
                    <a:pt x="1043533" y="0"/>
                  </a:lnTo>
                  <a:lnTo>
                    <a:pt x="1043533" y="317893"/>
                  </a:lnTo>
                  <a:lnTo>
                    <a:pt x="0" y="3178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897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735137"/>
            <a:ext cx="18415" cy="55244"/>
          </a:xfrm>
          <a:custGeom>
            <a:avLst/>
            <a:gdLst/>
            <a:ahLst/>
            <a:cxnLst/>
            <a:rect l="l" t="t" r="r" b="b"/>
            <a:pathLst>
              <a:path w="18414" h="55244">
                <a:moveTo>
                  <a:pt x="0" y="0"/>
                </a:moveTo>
                <a:lnTo>
                  <a:pt x="18067" y="0"/>
                </a:lnTo>
                <a:lnTo>
                  <a:pt x="18067" y="54775"/>
                </a:lnTo>
                <a:lnTo>
                  <a:pt x="0" y="547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780878"/>
            <a:ext cx="1061720" cy="162560"/>
            <a:chOff x="3030927" y="1780878"/>
            <a:chExt cx="1061720" cy="162560"/>
          </a:xfrm>
        </p:grpSpPr>
        <p:sp>
          <p:nvSpPr>
            <p:cNvPr id="32" name="object 32"/>
            <p:cNvSpPr/>
            <p:nvPr/>
          </p:nvSpPr>
          <p:spPr>
            <a:xfrm>
              <a:off x="3561702" y="1868436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0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89912"/>
              <a:ext cx="1043940" cy="78740"/>
            </a:xfrm>
            <a:custGeom>
              <a:avLst/>
              <a:gdLst/>
              <a:ahLst/>
              <a:cxnLst/>
              <a:rect l="l" t="t" r="r" b="b"/>
              <a:pathLst>
                <a:path w="1043939" h="78739">
                  <a:moveTo>
                    <a:pt x="1043482" y="78536"/>
                  </a:moveTo>
                  <a:lnTo>
                    <a:pt x="0" y="7853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853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789912"/>
              <a:ext cx="1043940" cy="78740"/>
            </a:xfrm>
            <a:custGeom>
              <a:avLst/>
              <a:gdLst/>
              <a:ahLst/>
              <a:cxnLst/>
              <a:rect l="l" t="t" r="r" b="b"/>
              <a:pathLst>
                <a:path w="1043939" h="78739">
                  <a:moveTo>
                    <a:pt x="0" y="0"/>
                  </a:moveTo>
                  <a:lnTo>
                    <a:pt x="1043482" y="0"/>
                  </a:lnTo>
                  <a:lnTo>
                    <a:pt x="1043482" y="78536"/>
                  </a:lnTo>
                  <a:lnTo>
                    <a:pt x="0" y="785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204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26350"/>
            <a:ext cx="18415" cy="261620"/>
          </a:xfrm>
          <a:custGeom>
            <a:avLst/>
            <a:gdLst/>
            <a:ahLst/>
            <a:cxnLst/>
            <a:rect l="l" t="t" r="r" b="b"/>
            <a:pathLst>
              <a:path w="18414" h="261619">
                <a:moveTo>
                  <a:pt x="0" y="0"/>
                </a:moveTo>
                <a:lnTo>
                  <a:pt x="18067" y="0"/>
                </a:lnTo>
                <a:lnTo>
                  <a:pt x="18067" y="261353"/>
                </a:lnTo>
                <a:lnTo>
                  <a:pt x="0" y="2613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78670"/>
            <a:ext cx="1061720" cy="499109"/>
            <a:chOff x="4190348" y="1178670"/>
            <a:chExt cx="1061720" cy="499109"/>
          </a:xfrm>
        </p:grpSpPr>
        <p:sp>
          <p:nvSpPr>
            <p:cNvPr id="38" name="object 38"/>
            <p:cNvSpPr/>
            <p:nvPr/>
          </p:nvSpPr>
          <p:spPr>
            <a:xfrm>
              <a:off x="4721123" y="1554556"/>
              <a:ext cx="0" cy="123189"/>
            </a:xfrm>
            <a:custGeom>
              <a:avLst/>
              <a:gdLst/>
              <a:ahLst/>
              <a:cxnLst/>
              <a:rect l="l" t="t" r="r" b="b"/>
              <a:pathLst>
                <a:path h="123189">
                  <a:moveTo>
                    <a:pt x="0" y="0"/>
                  </a:moveTo>
                  <a:lnTo>
                    <a:pt x="0" y="1231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87703"/>
              <a:ext cx="1043940" cy="367030"/>
            </a:xfrm>
            <a:custGeom>
              <a:avLst/>
              <a:gdLst/>
              <a:ahLst/>
              <a:cxnLst/>
              <a:rect l="l" t="t" r="r" b="b"/>
              <a:pathLst>
                <a:path w="1043939" h="367030">
                  <a:moveTo>
                    <a:pt x="1043533" y="366864"/>
                  </a:moveTo>
                  <a:lnTo>
                    <a:pt x="0" y="3668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686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87703"/>
              <a:ext cx="1043940" cy="367030"/>
            </a:xfrm>
            <a:custGeom>
              <a:avLst/>
              <a:gdLst/>
              <a:ahLst/>
              <a:cxnLst/>
              <a:rect l="l" t="t" r="r" b="b"/>
              <a:pathLst>
                <a:path w="1043939" h="367030">
                  <a:moveTo>
                    <a:pt x="0" y="0"/>
                  </a:moveTo>
                  <a:lnTo>
                    <a:pt x="1043533" y="0"/>
                  </a:lnTo>
                  <a:lnTo>
                    <a:pt x="1043533" y="366864"/>
                  </a:lnTo>
                  <a:lnTo>
                    <a:pt x="0" y="3668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783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69951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45851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64"/>
                </a:moveTo>
                <a:lnTo>
                  <a:pt x="70243" y="35064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8044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8017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31827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735137"/>
              <a:ext cx="34925" cy="2400300"/>
            </a:xfrm>
            <a:custGeom>
              <a:avLst/>
              <a:gdLst/>
              <a:ahLst/>
              <a:cxnLst/>
              <a:rect l="l" t="t" r="r" b="b"/>
              <a:pathLst>
                <a:path w="34925" h="2400300">
                  <a:moveTo>
                    <a:pt x="0" y="2399804"/>
                  </a:moveTo>
                  <a:lnTo>
                    <a:pt x="34772" y="2399804"/>
                  </a:lnTo>
                </a:path>
                <a:path w="34925" h="2400300">
                  <a:moveTo>
                    <a:pt x="0" y="1199895"/>
                  </a:moveTo>
                  <a:lnTo>
                    <a:pt x="34772" y="1199895"/>
                  </a:lnTo>
                </a:path>
                <a:path w="34925" h="24003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2654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266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xfrm>
            <a:off x="1094333" y="0"/>
            <a:ext cx="3774440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235075" marR="5080" indent="-122301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1-(1-enyl-palmitoyl)-2-arachidonoyl-</a:t>
            </a:r>
            <a:r>
              <a:rPr spc="-25" dirty="0"/>
              <a:t>GPE </a:t>
            </a:r>
            <a:r>
              <a:rPr dirty="0"/>
              <a:t>(P-</a:t>
            </a:r>
            <a:r>
              <a:rPr spc="-10" dirty="0"/>
              <a:t>16:0/20:4)*</a:t>
            </a: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789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78903"/>
            <a:ext cx="18415" cy="137795"/>
          </a:xfrm>
          <a:custGeom>
            <a:avLst/>
            <a:gdLst/>
            <a:ahLst/>
            <a:cxnLst/>
            <a:rect l="l" t="t" r="r" b="b"/>
            <a:pathLst>
              <a:path w="18415" h="137794">
                <a:moveTo>
                  <a:pt x="0" y="137172"/>
                </a:moveTo>
                <a:lnTo>
                  <a:pt x="18067" y="137172"/>
                </a:lnTo>
                <a:lnTo>
                  <a:pt x="18067" y="0"/>
                </a:lnTo>
                <a:lnTo>
                  <a:pt x="0" y="0"/>
                </a:lnTo>
                <a:lnTo>
                  <a:pt x="0" y="137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33499"/>
            <a:ext cx="0" cy="99695"/>
          </a:xfrm>
          <a:custGeom>
            <a:avLst/>
            <a:gdLst/>
            <a:ahLst/>
            <a:cxnLst/>
            <a:rect l="l" t="t" r="r" b="b"/>
            <a:pathLst>
              <a:path h="99694">
                <a:moveTo>
                  <a:pt x="0" y="0"/>
                </a:moveTo>
                <a:lnTo>
                  <a:pt x="0" y="993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328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474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0221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3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02281" y="1247432"/>
            <a:ext cx="0" cy="23495"/>
          </a:xfrm>
          <a:custGeom>
            <a:avLst/>
            <a:gdLst/>
            <a:ahLst/>
            <a:cxnLst/>
            <a:rect l="l" t="t" r="r" b="b"/>
            <a:pathLst>
              <a:path h="23494">
                <a:moveTo>
                  <a:pt x="0" y="0"/>
                </a:moveTo>
                <a:lnTo>
                  <a:pt x="0" y="230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795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812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689201"/>
            <a:ext cx="0" cy="288290"/>
          </a:xfrm>
          <a:custGeom>
            <a:avLst/>
            <a:gdLst/>
            <a:ahLst/>
            <a:cxnLst/>
            <a:rect l="l" t="t" r="r" b="b"/>
            <a:pathLst>
              <a:path h="288289">
                <a:moveTo>
                  <a:pt x="0" y="0"/>
                </a:moveTo>
                <a:lnTo>
                  <a:pt x="0" y="2882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81201"/>
            <a:ext cx="18415" cy="100330"/>
          </a:xfrm>
          <a:custGeom>
            <a:avLst/>
            <a:gdLst/>
            <a:ahLst/>
            <a:cxnLst/>
            <a:rect l="l" t="t" r="r" b="b"/>
            <a:pathLst>
              <a:path w="18414" h="100330">
                <a:moveTo>
                  <a:pt x="0" y="100063"/>
                </a:moveTo>
                <a:lnTo>
                  <a:pt x="18067" y="100063"/>
                </a:lnTo>
                <a:lnTo>
                  <a:pt x="18067" y="0"/>
                </a:lnTo>
                <a:lnTo>
                  <a:pt x="0" y="0"/>
                </a:lnTo>
                <a:lnTo>
                  <a:pt x="0" y="100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774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315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19389"/>
            <a:ext cx="0" cy="313055"/>
          </a:xfrm>
          <a:custGeom>
            <a:avLst/>
            <a:gdLst/>
            <a:ahLst/>
            <a:cxnLst/>
            <a:rect l="l" t="t" r="r" b="b"/>
            <a:pathLst>
              <a:path h="313055">
                <a:moveTo>
                  <a:pt x="0" y="0"/>
                </a:moveTo>
                <a:lnTo>
                  <a:pt x="0" y="3126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31570"/>
            <a:ext cx="18415" cy="170180"/>
          </a:xfrm>
          <a:custGeom>
            <a:avLst/>
            <a:gdLst/>
            <a:ahLst/>
            <a:cxnLst/>
            <a:rect l="l" t="t" r="r" b="b"/>
            <a:pathLst>
              <a:path w="18414" h="170180">
                <a:moveTo>
                  <a:pt x="0" y="169557"/>
                </a:moveTo>
                <a:lnTo>
                  <a:pt x="18067" y="169557"/>
                </a:lnTo>
                <a:lnTo>
                  <a:pt x="18067" y="0"/>
                </a:lnTo>
                <a:lnTo>
                  <a:pt x="0" y="0"/>
                </a:lnTo>
                <a:lnTo>
                  <a:pt x="0" y="1695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8320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78903"/>
            <a:ext cx="18415" cy="137795"/>
          </a:xfrm>
          <a:custGeom>
            <a:avLst/>
            <a:gdLst/>
            <a:ahLst/>
            <a:cxnLst/>
            <a:rect l="l" t="t" r="r" b="b"/>
            <a:pathLst>
              <a:path w="18415" h="137794">
                <a:moveTo>
                  <a:pt x="0" y="0"/>
                </a:moveTo>
                <a:lnTo>
                  <a:pt x="18067" y="0"/>
                </a:lnTo>
                <a:lnTo>
                  <a:pt x="18067" y="137172"/>
                </a:lnTo>
                <a:lnTo>
                  <a:pt x="0" y="13717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07042"/>
            <a:ext cx="1061720" cy="626110"/>
            <a:chOff x="712034" y="1207042"/>
            <a:chExt cx="1061720" cy="626110"/>
          </a:xfrm>
        </p:grpSpPr>
        <p:sp>
          <p:nvSpPr>
            <p:cNvPr id="20" name="object 20"/>
            <p:cNvSpPr/>
            <p:nvPr/>
          </p:nvSpPr>
          <p:spPr>
            <a:xfrm>
              <a:off x="1242809" y="1733499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h="99694">
                  <a:moveTo>
                    <a:pt x="0" y="0"/>
                  </a:moveTo>
                  <a:lnTo>
                    <a:pt x="0" y="993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16075"/>
              <a:ext cx="1043940" cy="517525"/>
            </a:xfrm>
            <a:custGeom>
              <a:avLst/>
              <a:gdLst/>
              <a:ahLst/>
              <a:cxnLst/>
              <a:rect l="l" t="t" r="r" b="b"/>
              <a:pathLst>
                <a:path w="1043939" h="517525">
                  <a:moveTo>
                    <a:pt x="1043482" y="517423"/>
                  </a:moveTo>
                  <a:lnTo>
                    <a:pt x="0" y="5174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742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16075"/>
              <a:ext cx="1043940" cy="517525"/>
            </a:xfrm>
            <a:custGeom>
              <a:avLst/>
              <a:gdLst/>
              <a:ahLst/>
              <a:cxnLst/>
              <a:rect l="l" t="t" r="r" b="b"/>
              <a:pathLst>
                <a:path w="1043939" h="517525">
                  <a:moveTo>
                    <a:pt x="0" y="0"/>
                  </a:moveTo>
                  <a:lnTo>
                    <a:pt x="1043482" y="0"/>
                  </a:lnTo>
                  <a:lnTo>
                    <a:pt x="1043482" y="517423"/>
                  </a:lnTo>
                  <a:lnTo>
                    <a:pt x="0" y="5174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162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1247432"/>
            <a:ext cx="0" cy="23495"/>
          </a:xfrm>
          <a:custGeom>
            <a:avLst/>
            <a:gdLst/>
            <a:ahLst/>
            <a:cxnLst/>
            <a:rect l="l" t="t" r="r" b="b"/>
            <a:pathLst>
              <a:path h="23494">
                <a:moveTo>
                  <a:pt x="0" y="23063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61461"/>
            <a:ext cx="1061720" cy="418465"/>
            <a:chOff x="1871455" y="1261461"/>
            <a:chExt cx="1061720" cy="418465"/>
          </a:xfrm>
        </p:grpSpPr>
        <p:sp>
          <p:nvSpPr>
            <p:cNvPr id="26" name="object 26"/>
            <p:cNvSpPr/>
            <p:nvPr/>
          </p:nvSpPr>
          <p:spPr>
            <a:xfrm>
              <a:off x="2402281" y="1502219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h="177800">
                  <a:moveTo>
                    <a:pt x="0" y="0"/>
                  </a:moveTo>
                  <a:lnTo>
                    <a:pt x="0" y="1773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70495"/>
              <a:ext cx="1043940" cy="231775"/>
            </a:xfrm>
            <a:custGeom>
              <a:avLst/>
              <a:gdLst/>
              <a:ahLst/>
              <a:cxnLst/>
              <a:rect l="l" t="t" r="r" b="b"/>
              <a:pathLst>
                <a:path w="1043939" h="231775">
                  <a:moveTo>
                    <a:pt x="1043533" y="231724"/>
                  </a:moveTo>
                  <a:lnTo>
                    <a:pt x="0" y="23172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172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70495"/>
              <a:ext cx="1043940" cy="231775"/>
            </a:xfrm>
            <a:custGeom>
              <a:avLst/>
              <a:gdLst/>
              <a:ahLst/>
              <a:cxnLst/>
              <a:rect l="l" t="t" r="r" b="b"/>
              <a:pathLst>
                <a:path w="1043939" h="231775">
                  <a:moveTo>
                    <a:pt x="0" y="0"/>
                  </a:moveTo>
                  <a:lnTo>
                    <a:pt x="1043533" y="0"/>
                  </a:lnTo>
                  <a:lnTo>
                    <a:pt x="1043533" y="231724"/>
                  </a:lnTo>
                  <a:lnTo>
                    <a:pt x="0" y="2317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577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81201"/>
            <a:ext cx="18415" cy="100330"/>
          </a:xfrm>
          <a:custGeom>
            <a:avLst/>
            <a:gdLst/>
            <a:ahLst/>
            <a:cxnLst/>
            <a:rect l="l" t="t" r="r" b="b"/>
            <a:pathLst>
              <a:path w="18414" h="100330">
                <a:moveTo>
                  <a:pt x="0" y="0"/>
                </a:moveTo>
                <a:lnTo>
                  <a:pt x="18067" y="0"/>
                </a:lnTo>
                <a:lnTo>
                  <a:pt x="18067" y="100063"/>
                </a:lnTo>
                <a:lnTo>
                  <a:pt x="0" y="1000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72231"/>
            <a:ext cx="1061720" cy="705485"/>
            <a:chOff x="3030927" y="1272231"/>
            <a:chExt cx="1061720" cy="705485"/>
          </a:xfrm>
        </p:grpSpPr>
        <p:sp>
          <p:nvSpPr>
            <p:cNvPr id="32" name="object 32"/>
            <p:cNvSpPr/>
            <p:nvPr/>
          </p:nvSpPr>
          <p:spPr>
            <a:xfrm>
              <a:off x="3561702" y="1689201"/>
              <a:ext cx="0" cy="288290"/>
            </a:xfrm>
            <a:custGeom>
              <a:avLst/>
              <a:gdLst/>
              <a:ahLst/>
              <a:cxnLst/>
              <a:rect l="l" t="t" r="r" b="b"/>
              <a:pathLst>
                <a:path h="288289">
                  <a:moveTo>
                    <a:pt x="0" y="0"/>
                  </a:moveTo>
                  <a:lnTo>
                    <a:pt x="0" y="2882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81264"/>
              <a:ext cx="1043940" cy="408305"/>
            </a:xfrm>
            <a:custGeom>
              <a:avLst/>
              <a:gdLst/>
              <a:ahLst/>
              <a:cxnLst/>
              <a:rect l="l" t="t" r="r" b="b"/>
              <a:pathLst>
                <a:path w="1043939" h="408305">
                  <a:moveTo>
                    <a:pt x="1043482" y="407936"/>
                  </a:moveTo>
                  <a:lnTo>
                    <a:pt x="0" y="40793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793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81264"/>
              <a:ext cx="1043940" cy="408305"/>
            </a:xfrm>
            <a:custGeom>
              <a:avLst/>
              <a:gdLst/>
              <a:ahLst/>
              <a:cxnLst/>
              <a:rect l="l" t="t" r="r" b="b"/>
              <a:pathLst>
                <a:path w="1043939" h="408305">
                  <a:moveTo>
                    <a:pt x="0" y="0"/>
                  </a:moveTo>
                  <a:lnTo>
                    <a:pt x="1043482" y="0"/>
                  </a:lnTo>
                  <a:lnTo>
                    <a:pt x="1043482" y="407936"/>
                  </a:lnTo>
                  <a:lnTo>
                    <a:pt x="0" y="4079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296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31570"/>
            <a:ext cx="18415" cy="170180"/>
          </a:xfrm>
          <a:custGeom>
            <a:avLst/>
            <a:gdLst/>
            <a:ahLst/>
            <a:cxnLst/>
            <a:rect l="l" t="t" r="r" b="b"/>
            <a:pathLst>
              <a:path w="18414" h="170180">
                <a:moveTo>
                  <a:pt x="0" y="0"/>
                </a:moveTo>
                <a:lnTo>
                  <a:pt x="18067" y="0"/>
                </a:lnTo>
                <a:lnTo>
                  <a:pt x="18067" y="169557"/>
                </a:lnTo>
                <a:lnTo>
                  <a:pt x="0" y="1695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092094"/>
            <a:ext cx="1061720" cy="740410"/>
            <a:chOff x="4190348" y="1092094"/>
            <a:chExt cx="1061720" cy="740410"/>
          </a:xfrm>
        </p:grpSpPr>
        <p:sp>
          <p:nvSpPr>
            <p:cNvPr id="38" name="object 38"/>
            <p:cNvSpPr/>
            <p:nvPr/>
          </p:nvSpPr>
          <p:spPr>
            <a:xfrm>
              <a:off x="4721123" y="1519389"/>
              <a:ext cx="0" cy="313055"/>
            </a:xfrm>
            <a:custGeom>
              <a:avLst/>
              <a:gdLst/>
              <a:ahLst/>
              <a:cxnLst/>
              <a:rect l="l" t="t" r="r" b="b"/>
              <a:pathLst>
                <a:path h="313055">
                  <a:moveTo>
                    <a:pt x="0" y="0"/>
                  </a:moveTo>
                  <a:lnTo>
                    <a:pt x="0" y="3126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01128"/>
              <a:ext cx="1043940" cy="418465"/>
            </a:xfrm>
            <a:custGeom>
              <a:avLst/>
              <a:gdLst/>
              <a:ahLst/>
              <a:cxnLst/>
              <a:rect l="l" t="t" r="r" b="b"/>
              <a:pathLst>
                <a:path w="1043939" h="418465">
                  <a:moveTo>
                    <a:pt x="1043533" y="418261"/>
                  </a:moveTo>
                  <a:lnTo>
                    <a:pt x="0" y="41826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1826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01128"/>
              <a:ext cx="1043940" cy="418465"/>
            </a:xfrm>
            <a:custGeom>
              <a:avLst/>
              <a:gdLst/>
              <a:ahLst/>
              <a:cxnLst/>
              <a:rect l="l" t="t" r="r" b="b"/>
              <a:pathLst>
                <a:path w="1043939" h="418465">
                  <a:moveTo>
                    <a:pt x="0" y="0"/>
                  </a:moveTo>
                  <a:lnTo>
                    <a:pt x="1043533" y="0"/>
                  </a:lnTo>
                  <a:lnTo>
                    <a:pt x="1043533" y="418261"/>
                  </a:lnTo>
                  <a:lnTo>
                    <a:pt x="0" y="4182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5001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669951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39486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30036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4726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30685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845146"/>
              <a:ext cx="34925" cy="3289935"/>
            </a:xfrm>
            <a:custGeom>
              <a:avLst/>
              <a:gdLst/>
              <a:ahLst/>
              <a:cxnLst/>
              <a:rect l="l" t="t" r="r" b="b"/>
              <a:pathLst>
                <a:path w="34925" h="3289935">
                  <a:moveTo>
                    <a:pt x="0" y="3289795"/>
                  </a:moveTo>
                  <a:lnTo>
                    <a:pt x="34772" y="3289795"/>
                  </a:lnTo>
                </a:path>
                <a:path w="34925" h="3289935">
                  <a:moveTo>
                    <a:pt x="0" y="2193226"/>
                  </a:moveTo>
                  <a:lnTo>
                    <a:pt x="34772" y="2193226"/>
                  </a:lnTo>
                </a:path>
                <a:path w="34925" h="3289935">
                  <a:moveTo>
                    <a:pt x="0" y="1096619"/>
                  </a:moveTo>
                  <a:lnTo>
                    <a:pt x="34772" y="1096619"/>
                  </a:lnTo>
                </a:path>
                <a:path w="34925" h="32899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298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0.4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243592" y="4324542"/>
            <a:ext cx="65568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8332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73664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xfrm>
            <a:off x="1408906" y="0"/>
            <a:ext cx="3145155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920750" marR="5080" indent="-90868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1-(1-enyl-palmitoyl)-2-oleoyl-</a:t>
            </a:r>
            <a:r>
              <a:rPr spc="-25" dirty="0"/>
              <a:t>GPC </a:t>
            </a:r>
            <a:r>
              <a:rPr dirty="0"/>
              <a:t>(P-</a:t>
            </a:r>
            <a:r>
              <a:rPr spc="-10" dirty="0"/>
              <a:t>16:0/18:1)*</a:t>
            </a: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603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60322"/>
            <a:ext cx="18415" cy="57150"/>
          </a:xfrm>
          <a:custGeom>
            <a:avLst/>
            <a:gdLst/>
            <a:ahLst/>
            <a:cxnLst/>
            <a:rect l="l" t="t" r="r" b="b"/>
            <a:pathLst>
              <a:path w="18415" h="57150">
                <a:moveTo>
                  <a:pt x="0" y="56857"/>
                </a:moveTo>
                <a:lnTo>
                  <a:pt x="18067" y="56857"/>
                </a:lnTo>
                <a:lnTo>
                  <a:pt x="18067" y="0"/>
                </a:lnTo>
                <a:lnTo>
                  <a:pt x="0" y="0"/>
                </a:lnTo>
                <a:lnTo>
                  <a:pt x="0" y="5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25523"/>
            <a:ext cx="0" cy="1358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3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609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905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22436"/>
            <a:ext cx="0" cy="1358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4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90535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4" h="204469">
                <a:moveTo>
                  <a:pt x="0" y="204139"/>
                </a:moveTo>
                <a:lnTo>
                  <a:pt x="18067" y="204139"/>
                </a:lnTo>
                <a:lnTo>
                  <a:pt x="18067" y="0"/>
                </a:lnTo>
                <a:lnTo>
                  <a:pt x="0" y="0"/>
                </a:lnTo>
                <a:lnTo>
                  <a:pt x="0" y="204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578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156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29154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4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15630"/>
            <a:ext cx="18415" cy="194310"/>
          </a:xfrm>
          <a:custGeom>
            <a:avLst/>
            <a:gdLst/>
            <a:ahLst/>
            <a:cxnLst/>
            <a:rect l="l" t="t" r="r" b="b"/>
            <a:pathLst>
              <a:path w="18414" h="194310">
                <a:moveTo>
                  <a:pt x="0" y="193827"/>
                </a:moveTo>
                <a:lnTo>
                  <a:pt x="18067" y="193827"/>
                </a:lnTo>
                <a:lnTo>
                  <a:pt x="18067" y="0"/>
                </a:lnTo>
                <a:lnTo>
                  <a:pt x="0" y="0"/>
                </a:lnTo>
                <a:lnTo>
                  <a:pt x="0" y="1938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625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39874"/>
            <a:ext cx="0" cy="187960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0"/>
                </a:moveTo>
                <a:lnTo>
                  <a:pt x="0" y="1876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465455"/>
          </a:xfrm>
          <a:custGeom>
            <a:avLst/>
            <a:gdLst/>
            <a:ahLst/>
            <a:cxnLst/>
            <a:rect l="l" t="t" r="r" b="b"/>
            <a:pathLst>
              <a:path w="18414" h="465455">
                <a:moveTo>
                  <a:pt x="0" y="465277"/>
                </a:moveTo>
                <a:lnTo>
                  <a:pt x="18067" y="465277"/>
                </a:lnTo>
                <a:lnTo>
                  <a:pt x="18067" y="0"/>
                </a:lnTo>
                <a:lnTo>
                  <a:pt x="0" y="0"/>
                </a:lnTo>
                <a:lnTo>
                  <a:pt x="0" y="4652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275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60322"/>
            <a:ext cx="18415" cy="57150"/>
          </a:xfrm>
          <a:custGeom>
            <a:avLst/>
            <a:gdLst/>
            <a:ahLst/>
            <a:cxnLst/>
            <a:rect l="l" t="t" r="r" b="b"/>
            <a:pathLst>
              <a:path w="18415" h="57150">
                <a:moveTo>
                  <a:pt x="0" y="0"/>
                </a:moveTo>
                <a:lnTo>
                  <a:pt x="18067" y="0"/>
                </a:lnTo>
                <a:lnTo>
                  <a:pt x="18067" y="56857"/>
                </a:lnTo>
                <a:lnTo>
                  <a:pt x="0" y="568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08146"/>
            <a:ext cx="1061720" cy="652780"/>
            <a:chOff x="712034" y="1308146"/>
            <a:chExt cx="1061720" cy="652780"/>
          </a:xfrm>
        </p:grpSpPr>
        <p:sp>
          <p:nvSpPr>
            <p:cNvPr id="20" name="object 20"/>
            <p:cNvSpPr/>
            <p:nvPr/>
          </p:nvSpPr>
          <p:spPr>
            <a:xfrm>
              <a:off x="1242809" y="1825523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3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17180"/>
              <a:ext cx="1043940" cy="508634"/>
            </a:xfrm>
            <a:custGeom>
              <a:avLst/>
              <a:gdLst/>
              <a:ahLst/>
              <a:cxnLst/>
              <a:rect l="l" t="t" r="r" b="b"/>
              <a:pathLst>
                <a:path w="1043939" h="508635">
                  <a:moveTo>
                    <a:pt x="1043482" y="508342"/>
                  </a:moveTo>
                  <a:lnTo>
                    <a:pt x="0" y="5083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0834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17180"/>
              <a:ext cx="1043940" cy="508634"/>
            </a:xfrm>
            <a:custGeom>
              <a:avLst/>
              <a:gdLst/>
              <a:ahLst/>
              <a:cxnLst/>
              <a:rect l="l" t="t" r="r" b="b"/>
              <a:pathLst>
                <a:path w="1043939" h="508635">
                  <a:moveTo>
                    <a:pt x="0" y="0"/>
                  </a:moveTo>
                  <a:lnTo>
                    <a:pt x="1043482" y="0"/>
                  </a:lnTo>
                  <a:lnTo>
                    <a:pt x="1043482" y="508342"/>
                  </a:lnTo>
                  <a:lnTo>
                    <a:pt x="0" y="5083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527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90535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4" h="204469">
                <a:moveTo>
                  <a:pt x="0" y="0"/>
                </a:moveTo>
                <a:lnTo>
                  <a:pt x="18067" y="0"/>
                </a:lnTo>
                <a:lnTo>
                  <a:pt x="18067" y="204139"/>
                </a:lnTo>
                <a:lnTo>
                  <a:pt x="0" y="2041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85641"/>
            <a:ext cx="1061720" cy="772795"/>
            <a:chOff x="1871455" y="1485641"/>
            <a:chExt cx="1061720" cy="772795"/>
          </a:xfrm>
        </p:grpSpPr>
        <p:sp>
          <p:nvSpPr>
            <p:cNvPr id="26" name="object 26"/>
            <p:cNvSpPr/>
            <p:nvPr/>
          </p:nvSpPr>
          <p:spPr>
            <a:xfrm>
              <a:off x="2402281" y="2122436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4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94675"/>
              <a:ext cx="1043940" cy="628015"/>
            </a:xfrm>
            <a:custGeom>
              <a:avLst/>
              <a:gdLst/>
              <a:ahLst/>
              <a:cxnLst/>
              <a:rect l="l" t="t" r="r" b="b"/>
              <a:pathLst>
                <a:path w="1043939" h="628014">
                  <a:moveTo>
                    <a:pt x="1043533" y="627761"/>
                  </a:moveTo>
                  <a:lnTo>
                    <a:pt x="0" y="62776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2776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94675"/>
              <a:ext cx="1043940" cy="628015"/>
            </a:xfrm>
            <a:custGeom>
              <a:avLst/>
              <a:gdLst/>
              <a:ahLst/>
              <a:cxnLst/>
              <a:rect l="l" t="t" r="r" b="b"/>
              <a:pathLst>
                <a:path w="1043939" h="628014">
                  <a:moveTo>
                    <a:pt x="0" y="0"/>
                  </a:moveTo>
                  <a:lnTo>
                    <a:pt x="1043533" y="0"/>
                  </a:lnTo>
                  <a:lnTo>
                    <a:pt x="1043533" y="627761"/>
                  </a:lnTo>
                  <a:lnTo>
                    <a:pt x="0" y="6277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971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15630"/>
            <a:ext cx="18415" cy="194310"/>
          </a:xfrm>
          <a:custGeom>
            <a:avLst/>
            <a:gdLst/>
            <a:ahLst/>
            <a:cxnLst/>
            <a:rect l="l" t="t" r="r" b="b"/>
            <a:pathLst>
              <a:path w="18414" h="194310">
                <a:moveTo>
                  <a:pt x="0" y="0"/>
                </a:moveTo>
                <a:lnTo>
                  <a:pt x="18067" y="0"/>
                </a:lnTo>
                <a:lnTo>
                  <a:pt x="18067" y="193827"/>
                </a:lnTo>
                <a:lnTo>
                  <a:pt x="0" y="1938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00424"/>
            <a:ext cx="1061720" cy="462280"/>
            <a:chOff x="3030927" y="1800424"/>
            <a:chExt cx="1061720" cy="462280"/>
          </a:xfrm>
        </p:grpSpPr>
        <p:sp>
          <p:nvSpPr>
            <p:cNvPr id="32" name="object 32"/>
            <p:cNvSpPr/>
            <p:nvPr/>
          </p:nvSpPr>
          <p:spPr>
            <a:xfrm>
              <a:off x="3561702" y="222914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4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09457"/>
              <a:ext cx="1043940" cy="419734"/>
            </a:xfrm>
            <a:custGeom>
              <a:avLst/>
              <a:gdLst/>
              <a:ahLst/>
              <a:cxnLst/>
              <a:rect l="l" t="t" r="r" b="b"/>
              <a:pathLst>
                <a:path w="1043939" h="419735">
                  <a:moveTo>
                    <a:pt x="1043482" y="419696"/>
                  </a:moveTo>
                  <a:lnTo>
                    <a:pt x="0" y="41969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969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09457"/>
              <a:ext cx="1043940" cy="419734"/>
            </a:xfrm>
            <a:custGeom>
              <a:avLst/>
              <a:gdLst/>
              <a:ahLst/>
              <a:cxnLst/>
              <a:rect l="l" t="t" r="r" b="b"/>
              <a:pathLst>
                <a:path w="1043939" h="419735">
                  <a:moveTo>
                    <a:pt x="0" y="0"/>
                  </a:moveTo>
                  <a:lnTo>
                    <a:pt x="1043482" y="0"/>
                  </a:lnTo>
                  <a:lnTo>
                    <a:pt x="1043482" y="419696"/>
                  </a:lnTo>
                  <a:lnTo>
                    <a:pt x="0" y="4196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875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465455"/>
          </a:xfrm>
          <a:custGeom>
            <a:avLst/>
            <a:gdLst/>
            <a:ahLst/>
            <a:cxnLst/>
            <a:rect l="l" t="t" r="r" b="b"/>
            <a:pathLst>
              <a:path w="18414" h="465455">
                <a:moveTo>
                  <a:pt x="0" y="0"/>
                </a:moveTo>
                <a:lnTo>
                  <a:pt x="18067" y="0"/>
                </a:lnTo>
                <a:lnTo>
                  <a:pt x="18067" y="465277"/>
                </a:lnTo>
                <a:lnTo>
                  <a:pt x="0" y="4652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63379"/>
            <a:ext cx="1061720" cy="964565"/>
            <a:chOff x="4190348" y="1163379"/>
            <a:chExt cx="1061720" cy="964565"/>
          </a:xfrm>
        </p:grpSpPr>
        <p:sp>
          <p:nvSpPr>
            <p:cNvPr id="38" name="object 38"/>
            <p:cNvSpPr/>
            <p:nvPr/>
          </p:nvSpPr>
          <p:spPr>
            <a:xfrm>
              <a:off x="4721123" y="1939874"/>
              <a:ext cx="0" cy="187960"/>
            </a:xfrm>
            <a:custGeom>
              <a:avLst/>
              <a:gdLst/>
              <a:ahLst/>
              <a:cxnLst/>
              <a:rect l="l" t="t" r="r" b="b"/>
              <a:pathLst>
                <a:path h="187960">
                  <a:moveTo>
                    <a:pt x="0" y="0"/>
                  </a:moveTo>
                  <a:lnTo>
                    <a:pt x="0" y="1876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72413"/>
              <a:ext cx="1043940" cy="767715"/>
            </a:xfrm>
            <a:custGeom>
              <a:avLst/>
              <a:gdLst/>
              <a:ahLst/>
              <a:cxnLst/>
              <a:rect l="l" t="t" r="r" b="b"/>
              <a:pathLst>
                <a:path w="1043939" h="767714">
                  <a:moveTo>
                    <a:pt x="1043533" y="767460"/>
                  </a:moveTo>
                  <a:lnTo>
                    <a:pt x="0" y="7674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6746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72413"/>
              <a:ext cx="1043940" cy="767715"/>
            </a:xfrm>
            <a:custGeom>
              <a:avLst/>
              <a:gdLst/>
              <a:ahLst/>
              <a:cxnLst/>
              <a:rect l="l" t="t" r="r" b="b"/>
              <a:pathLst>
                <a:path w="1043939" h="767714">
                  <a:moveTo>
                    <a:pt x="0" y="0"/>
                  </a:moveTo>
                  <a:lnTo>
                    <a:pt x="1043533" y="0"/>
                  </a:lnTo>
                  <a:lnTo>
                    <a:pt x="1043533" y="767460"/>
                  </a:lnTo>
                  <a:lnTo>
                    <a:pt x="0" y="7674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488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5598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7665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9322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54890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600176"/>
              <a:ext cx="34925" cy="3535045"/>
            </a:xfrm>
            <a:custGeom>
              <a:avLst/>
              <a:gdLst/>
              <a:ahLst/>
              <a:cxnLst/>
              <a:rect l="l" t="t" r="r" b="b"/>
              <a:pathLst>
                <a:path w="34925" h="3535045">
                  <a:moveTo>
                    <a:pt x="0" y="3534765"/>
                  </a:moveTo>
                  <a:lnTo>
                    <a:pt x="34772" y="3534765"/>
                  </a:lnTo>
                </a:path>
                <a:path w="34925" h="3535045">
                  <a:moveTo>
                    <a:pt x="0" y="2356535"/>
                  </a:moveTo>
                  <a:lnTo>
                    <a:pt x="34772" y="2356535"/>
                  </a:lnTo>
                </a:path>
                <a:path w="34925" h="3535045">
                  <a:moveTo>
                    <a:pt x="0" y="1178267"/>
                  </a:moveTo>
                  <a:lnTo>
                    <a:pt x="34772" y="1178267"/>
                  </a:lnTo>
                </a:path>
                <a:path w="34925" h="35350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481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94194" y="4318868"/>
            <a:ext cx="8822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027836" y="4324542"/>
            <a:ext cx="84244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978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6699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4916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xfrm>
            <a:off x="1461244" y="0"/>
            <a:ext cx="3041015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908685" marR="5080" indent="-896619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1-(1-enyl-stearoyl)-2-oleoyl-</a:t>
            </a:r>
            <a:r>
              <a:rPr spc="-25" dirty="0"/>
              <a:t>GPE </a:t>
            </a:r>
            <a:r>
              <a:rPr dirty="0"/>
              <a:t>(P-</a:t>
            </a:r>
            <a:r>
              <a:rPr spc="-10" dirty="0"/>
              <a:t>18:0/18:1)</a:t>
            </a: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244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24444"/>
            <a:ext cx="18415" cy="217804"/>
          </a:xfrm>
          <a:custGeom>
            <a:avLst/>
            <a:gdLst/>
            <a:ahLst/>
            <a:cxnLst/>
            <a:rect l="l" t="t" r="r" b="b"/>
            <a:pathLst>
              <a:path w="18415" h="217805">
                <a:moveTo>
                  <a:pt x="0" y="217639"/>
                </a:moveTo>
                <a:lnTo>
                  <a:pt x="18067" y="217639"/>
                </a:lnTo>
                <a:lnTo>
                  <a:pt x="18067" y="0"/>
                </a:lnTo>
                <a:lnTo>
                  <a:pt x="0" y="0"/>
                </a:lnTo>
                <a:lnTo>
                  <a:pt x="0" y="2176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32100"/>
            <a:ext cx="0" cy="377825"/>
          </a:xfrm>
          <a:custGeom>
            <a:avLst/>
            <a:gdLst/>
            <a:ahLst/>
            <a:cxnLst/>
            <a:rect l="l" t="t" r="r" b="b"/>
            <a:pathLst>
              <a:path h="377825">
                <a:moveTo>
                  <a:pt x="0" y="0"/>
                </a:moveTo>
                <a:lnTo>
                  <a:pt x="0" y="3773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094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5788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81947"/>
            <a:ext cx="0" cy="238760"/>
          </a:xfrm>
          <a:custGeom>
            <a:avLst/>
            <a:gdLst/>
            <a:ahLst/>
            <a:cxnLst/>
            <a:rect l="l" t="t" r="r" b="b"/>
            <a:pathLst>
              <a:path h="238760">
                <a:moveTo>
                  <a:pt x="0" y="0"/>
                </a:moveTo>
                <a:lnTo>
                  <a:pt x="0" y="2381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578887"/>
            <a:ext cx="18415" cy="95250"/>
          </a:xfrm>
          <a:custGeom>
            <a:avLst/>
            <a:gdLst/>
            <a:ahLst/>
            <a:cxnLst/>
            <a:rect l="l" t="t" r="r" b="b"/>
            <a:pathLst>
              <a:path w="18414" h="95250">
                <a:moveTo>
                  <a:pt x="0" y="94754"/>
                </a:moveTo>
                <a:lnTo>
                  <a:pt x="18067" y="94754"/>
                </a:lnTo>
                <a:lnTo>
                  <a:pt x="18067" y="0"/>
                </a:lnTo>
                <a:lnTo>
                  <a:pt x="0" y="0"/>
                </a:lnTo>
                <a:lnTo>
                  <a:pt x="0" y="947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201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102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08947"/>
            <a:ext cx="0" cy="300990"/>
          </a:xfrm>
          <a:custGeom>
            <a:avLst/>
            <a:gdLst/>
            <a:ahLst/>
            <a:cxnLst/>
            <a:rect l="l" t="t" r="r" b="b"/>
            <a:pathLst>
              <a:path h="300989">
                <a:moveTo>
                  <a:pt x="0" y="0"/>
                </a:moveTo>
                <a:lnTo>
                  <a:pt x="0" y="3004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010270"/>
            <a:ext cx="18415" cy="478155"/>
          </a:xfrm>
          <a:custGeom>
            <a:avLst/>
            <a:gdLst/>
            <a:ahLst/>
            <a:cxnLst/>
            <a:rect l="l" t="t" r="r" b="b"/>
            <a:pathLst>
              <a:path w="18414" h="478155">
                <a:moveTo>
                  <a:pt x="0" y="477596"/>
                </a:moveTo>
                <a:lnTo>
                  <a:pt x="18067" y="477596"/>
                </a:lnTo>
                <a:lnTo>
                  <a:pt x="18067" y="0"/>
                </a:lnTo>
                <a:lnTo>
                  <a:pt x="0" y="0"/>
                </a:lnTo>
                <a:lnTo>
                  <a:pt x="0" y="4775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094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685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2586532"/>
            <a:ext cx="579755" cy="632460"/>
            <a:chOff x="4431309" y="2586532"/>
            <a:chExt cx="579755" cy="632460"/>
          </a:xfrm>
        </p:grpSpPr>
        <p:sp>
          <p:nvSpPr>
            <p:cNvPr id="16" name="object 16"/>
            <p:cNvSpPr/>
            <p:nvPr/>
          </p:nvSpPr>
          <p:spPr>
            <a:xfrm>
              <a:off x="4721123" y="2586532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h="622935">
                  <a:moveTo>
                    <a:pt x="0" y="0"/>
                  </a:moveTo>
                  <a:lnTo>
                    <a:pt x="0" y="622896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20942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1524444"/>
            <a:ext cx="18415" cy="217804"/>
          </a:xfrm>
          <a:custGeom>
            <a:avLst/>
            <a:gdLst/>
            <a:ahLst/>
            <a:cxnLst/>
            <a:rect l="l" t="t" r="r" b="b"/>
            <a:pathLst>
              <a:path w="18415" h="217805">
                <a:moveTo>
                  <a:pt x="0" y="0"/>
                </a:moveTo>
                <a:lnTo>
                  <a:pt x="18067" y="0"/>
                </a:lnTo>
                <a:lnTo>
                  <a:pt x="18067" y="217639"/>
                </a:lnTo>
                <a:lnTo>
                  <a:pt x="0" y="2176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33050"/>
            <a:ext cx="1061720" cy="1476375"/>
            <a:chOff x="712034" y="1733050"/>
            <a:chExt cx="1061720" cy="1476375"/>
          </a:xfrm>
        </p:grpSpPr>
        <p:sp>
          <p:nvSpPr>
            <p:cNvPr id="20" name="object 20"/>
            <p:cNvSpPr/>
            <p:nvPr/>
          </p:nvSpPr>
          <p:spPr>
            <a:xfrm>
              <a:off x="1242809" y="2832100"/>
              <a:ext cx="0" cy="377825"/>
            </a:xfrm>
            <a:custGeom>
              <a:avLst/>
              <a:gdLst/>
              <a:ahLst/>
              <a:cxnLst/>
              <a:rect l="l" t="t" r="r" b="b"/>
              <a:pathLst>
                <a:path h="377825">
                  <a:moveTo>
                    <a:pt x="0" y="0"/>
                  </a:moveTo>
                  <a:lnTo>
                    <a:pt x="0" y="3773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42084"/>
              <a:ext cx="1043940" cy="1090295"/>
            </a:xfrm>
            <a:custGeom>
              <a:avLst/>
              <a:gdLst/>
              <a:ahLst/>
              <a:cxnLst/>
              <a:rect l="l" t="t" r="r" b="b"/>
              <a:pathLst>
                <a:path w="1043939" h="1090295">
                  <a:moveTo>
                    <a:pt x="1043482" y="1090015"/>
                  </a:moveTo>
                  <a:lnTo>
                    <a:pt x="0" y="109001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9001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42084"/>
              <a:ext cx="1043940" cy="1090295"/>
            </a:xfrm>
            <a:custGeom>
              <a:avLst/>
              <a:gdLst/>
              <a:ahLst/>
              <a:cxnLst/>
              <a:rect l="l" t="t" r="r" b="b"/>
              <a:pathLst>
                <a:path w="1043939" h="1090295">
                  <a:moveTo>
                    <a:pt x="0" y="0"/>
                  </a:moveTo>
                  <a:lnTo>
                    <a:pt x="1043482" y="0"/>
                  </a:lnTo>
                  <a:lnTo>
                    <a:pt x="1043482" y="1090015"/>
                  </a:lnTo>
                  <a:lnTo>
                    <a:pt x="0" y="10900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231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578887"/>
            <a:ext cx="18415" cy="95250"/>
          </a:xfrm>
          <a:custGeom>
            <a:avLst/>
            <a:gdLst/>
            <a:ahLst/>
            <a:cxnLst/>
            <a:rect l="l" t="t" r="r" b="b"/>
            <a:pathLst>
              <a:path w="18414" h="95250">
                <a:moveTo>
                  <a:pt x="0" y="0"/>
                </a:moveTo>
                <a:lnTo>
                  <a:pt x="18067" y="0"/>
                </a:lnTo>
                <a:lnTo>
                  <a:pt x="18067" y="94754"/>
                </a:lnTo>
                <a:lnTo>
                  <a:pt x="0" y="947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664608"/>
            <a:ext cx="1061720" cy="455930"/>
            <a:chOff x="1871455" y="2664608"/>
            <a:chExt cx="1061720" cy="455930"/>
          </a:xfrm>
        </p:grpSpPr>
        <p:sp>
          <p:nvSpPr>
            <p:cNvPr id="26" name="object 26"/>
            <p:cNvSpPr/>
            <p:nvPr/>
          </p:nvSpPr>
          <p:spPr>
            <a:xfrm>
              <a:off x="2402281" y="2881960"/>
              <a:ext cx="0" cy="238760"/>
            </a:xfrm>
            <a:custGeom>
              <a:avLst/>
              <a:gdLst/>
              <a:ahLst/>
              <a:cxnLst/>
              <a:rect l="l" t="t" r="r" b="b"/>
              <a:pathLst>
                <a:path h="238760">
                  <a:moveTo>
                    <a:pt x="0" y="0"/>
                  </a:moveTo>
                  <a:lnTo>
                    <a:pt x="0" y="2381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73642"/>
              <a:ext cx="1043940" cy="208915"/>
            </a:xfrm>
            <a:custGeom>
              <a:avLst/>
              <a:gdLst/>
              <a:ahLst/>
              <a:cxnLst/>
              <a:rect l="l" t="t" r="r" b="b"/>
              <a:pathLst>
                <a:path w="1043939" h="208914">
                  <a:moveTo>
                    <a:pt x="1043533" y="208305"/>
                  </a:moveTo>
                  <a:lnTo>
                    <a:pt x="0" y="20830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0830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673642"/>
              <a:ext cx="1043940" cy="208915"/>
            </a:xfrm>
            <a:custGeom>
              <a:avLst/>
              <a:gdLst/>
              <a:ahLst/>
              <a:cxnLst/>
              <a:rect l="l" t="t" r="r" b="b"/>
              <a:pathLst>
                <a:path w="1043939" h="208914">
                  <a:moveTo>
                    <a:pt x="0" y="0"/>
                  </a:moveTo>
                  <a:lnTo>
                    <a:pt x="1043533" y="0"/>
                  </a:lnTo>
                  <a:lnTo>
                    <a:pt x="1043533" y="208305"/>
                  </a:lnTo>
                  <a:lnTo>
                    <a:pt x="0" y="2083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7663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010270"/>
            <a:ext cx="18415" cy="478155"/>
          </a:xfrm>
          <a:custGeom>
            <a:avLst/>
            <a:gdLst/>
            <a:ahLst/>
            <a:cxnLst/>
            <a:rect l="l" t="t" r="r" b="b"/>
            <a:pathLst>
              <a:path w="18414" h="478155">
                <a:moveTo>
                  <a:pt x="0" y="0"/>
                </a:moveTo>
                <a:lnTo>
                  <a:pt x="18067" y="0"/>
                </a:lnTo>
                <a:lnTo>
                  <a:pt x="18067" y="477596"/>
                </a:lnTo>
                <a:lnTo>
                  <a:pt x="0" y="4775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78832"/>
            <a:ext cx="1061720" cy="730885"/>
            <a:chOff x="3030927" y="2478832"/>
            <a:chExt cx="1061720" cy="730885"/>
          </a:xfrm>
        </p:grpSpPr>
        <p:sp>
          <p:nvSpPr>
            <p:cNvPr id="32" name="object 32"/>
            <p:cNvSpPr/>
            <p:nvPr/>
          </p:nvSpPr>
          <p:spPr>
            <a:xfrm>
              <a:off x="3561702" y="2908947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h="300989">
                  <a:moveTo>
                    <a:pt x="0" y="0"/>
                  </a:moveTo>
                  <a:lnTo>
                    <a:pt x="0" y="3004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487866"/>
              <a:ext cx="1043940" cy="421640"/>
            </a:xfrm>
            <a:custGeom>
              <a:avLst/>
              <a:gdLst/>
              <a:ahLst/>
              <a:cxnLst/>
              <a:rect l="l" t="t" r="r" b="b"/>
              <a:pathLst>
                <a:path w="1043939" h="421639">
                  <a:moveTo>
                    <a:pt x="1043482" y="421081"/>
                  </a:moveTo>
                  <a:lnTo>
                    <a:pt x="0" y="42108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108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87866"/>
              <a:ext cx="1043940" cy="421640"/>
            </a:xfrm>
            <a:custGeom>
              <a:avLst/>
              <a:gdLst/>
              <a:ahLst/>
              <a:cxnLst/>
              <a:rect l="l" t="t" r="r" b="b"/>
              <a:pathLst>
                <a:path w="1043939" h="421639">
                  <a:moveTo>
                    <a:pt x="0" y="0"/>
                  </a:moveTo>
                  <a:lnTo>
                    <a:pt x="1043482" y="0"/>
                  </a:lnTo>
                  <a:lnTo>
                    <a:pt x="1043482" y="421081"/>
                  </a:lnTo>
                  <a:lnTo>
                    <a:pt x="0" y="4210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5642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063987"/>
            <a:ext cx="1061720" cy="1145540"/>
            <a:chOff x="4190348" y="2063987"/>
            <a:chExt cx="1061720" cy="1145540"/>
          </a:xfrm>
        </p:grpSpPr>
        <p:sp>
          <p:nvSpPr>
            <p:cNvPr id="37" name="object 37"/>
            <p:cNvSpPr/>
            <p:nvPr/>
          </p:nvSpPr>
          <p:spPr>
            <a:xfrm>
              <a:off x="4721123" y="2586532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h="622935">
                  <a:moveTo>
                    <a:pt x="0" y="0"/>
                  </a:moveTo>
                  <a:lnTo>
                    <a:pt x="0" y="6228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073020"/>
              <a:ext cx="1043940" cy="513715"/>
            </a:xfrm>
            <a:custGeom>
              <a:avLst/>
              <a:gdLst/>
              <a:ahLst/>
              <a:cxnLst/>
              <a:rect l="l" t="t" r="r" b="b"/>
              <a:pathLst>
                <a:path w="1043939" h="513714">
                  <a:moveTo>
                    <a:pt x="1043533" y="513511"/>
                  </a:moveTo>
                  <a:lnTo>
                    <a:pt x="0" y="5135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351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73020"/>
              <a:ext cx="1043940" cy="513715"/>
            </a:xfrm>
            <a:custGeom>
              <a:avLst/>
              <a:gdLst/>
              <a:ahLst/>
              <a:cxnLst/>
              <a:rect l="l" t="t" r="r" b="b"/>
              <a:pathLst>
                <a:path w="1043939" h="513714">
                  <a:moveTo>
                    <a:pt x="0" y="0"/>
                  </a:moveTo>
                  <a:lnTo>
                    <a:pt x="1043533" y="0"/>
                  </a:lnTo>
                  <a:lnTo>
                    <a:pt x="1043533" y="513511"/>
                  </a:lnTo>
                  <a:lnTo>
                    <a:pt x="0" y="5135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2472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663129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971626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669951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3226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65245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6401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61404" y="50946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211043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022845"/>
              <a:ext cx="34925" cy="3112135"/>
            </a:xfrm>
            <a:custGeom>
              <a:avLst/>
              <a:gdLst/>
              <a:ahLst/>
              <a:cxnLst/>
              <a:rect l="l" t="t" r="r" b="b"/>
              <a:pathLst>
                <a:path w="34925" h="3112135">
                  <a:moveTo>
                    <a:pt x="0" y="3112096"/>
                  </a:moveTo>
                  <a:lnTo>
                    <a:pt x="34772" y="3112096"/>
                  </a:lnTo>
                </a:path>
                <a:path w="34925" h="3112135">
                  <a:moveTo>
                    <a:pt x="0" y="2334069"/>
                  </a:moveTo>
                  <a:lnTo>
                    <a:pt x="34772" y="2334069"/>
                  </a:lnTo>
                </a:path>
                <a:path w="34925" h="3112135">
                  <a:moveTo>
                    <a:pt x="0" y="1556042"/>
                  </a:moveTo>
                  <a:lnTo>
                    <a:pt x="34772" y="1556042"/>
                  </a:lnTo>
                </a:path>
                <a:path w="34925" h="3112135">
                  <a:moveTo>
                    <a:pt x="0" y="778027"/>
                  </a:moveTo>
                  <a:lnTo>
                    <a:pt x="34772" y="778027"/>
                  </a:lnTo>
                </a:path>
                <a:path w="34925" h="31121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484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40720" y="4324026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4703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69237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9143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title"/>
          </p:nvPr>
        </p:nvSpPr>
        <p:spPr>
          <a:xfrm>
            <a:off x="1088528" y="0"/>
            <a:ext cx="3785870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240790" marR="5080" indent="-122872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1-(1-enyl-palmitoyl)-2-arachidonoyl-</a:t>
            </a:r>
            <a:r>
              <a:rPr spc="-25" dirty="0"/>
              <a:t>GPC </a:t>
            </a:r>
            <a:r>
              <a:rPr dirty="0"/>
              <a:t>(P-</a:t>
            </a:r>
            <a:r>
              <a:rPr spc="-10" dirty="0"/>
              <a:t>16:0/20:4)*</a:t>
            </a: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444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44485"/>
            <a:ext cx="18415" cy="504190"/>
          </a:xfrm>
          <a:custGeom>
            <a:avLst/>
            <a:gdLst/>
            <a:ahLst/>
            <a:cxnLst/>
            <a:rect l="l" t="t" r="r" b="b"/>
            <a:pathLst>
              <a:path w="18415" h="504189">
                <a:moveTo>
                  <a:pt x="0" y="503681"/>
                </a:moveTo>
                <a:lnTo>
                  <a:pt x="18067" y="503681"/>
                </a:lnTo>
                <a:lnTo>
                  <a:pt x="18067" y="0"/>
                </a:lnTo>
                <a:lnTo>
                  <a:pt x="0" y="0"/>
                </a:lnTo>
                <a:lnTo>
                  <a:pt x="0" y="5036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30487"/>
            <a:ext cx="0" cy="186055"/>
          </a:xfrm>
          <a:custGeom>
            <a:avLst/>
            <a:gdLst/>
            <a:ahLst/>
            <a:cxnLst/>
            <a:rect l="l" t="t" r="r" b="b"/>
            <a:pathLst>
              <a:path h="186055">
                <a:moveTo>
                  <a:pt x="0" y="0"/>
                </a:moveTo>
                <a:lnTo>
                  <a:pt x="0" y="18599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164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75864"/>
            <a:ext cx="0" cy="240665"/>
          </a:xfrm>
          <a:custGeom>
            <a:avLst/>
            <a:gdLst/>
            <a:ahLst/>
            <a:cxnLst/>
            <a:rect l="l" t="t" r="r" b="b"/>
            <a:pathLst>
              <a:path h="240664">
                <a:moveTo>
                  <a:pt x="0" y="0"/>
                </a:moveTo>
                <a:lnTo>
                  <a:pt x="0" y="2406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569595"/>
          </a:xfrm>
          <a:custGeom>
            <a:avLst/>
            <a:gdLst/>
            <a:ahLst/>
            <a:cxnLst/>
            <a:rect l="l" t="t" r="r" b="b"/>
            <a:pathLst>
              <a:path w="18414" h="569594">
                <a:moveTo>
                  <a:pt x="0" y="569315"/>
                </a:moveTo>
                <a:lnTo>
                  <a:pt x="18067" y="569315"/>
                </a:lnTo>
                <a:lnTo>
                  <a:pt x="18067" y="0"/>
                </a:lnTo>
                <a:lnTo>
                  <a:pt x="0" y="0"/>
                </a:lnTo>
                <a:lnTo>
                  <a:pt x="0" y="5693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164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083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77300"/>
            <a:ext cx="0" cy="335280"/>
          </a:xfrm>
          <a:custGeom>
            <a:avLst/>
            <a:gdLst/>
            <a:ahLst/>
            <a:cxnLst/>
            <a:rect l="l" t="t" r="r" b="b"/>
            <a:pathLst>
              <a:path h="335280">
                <a:moveTo>
                  <a:pt x="0" y="0"/>
                </a:moveTo>
                <a:lnTo>
                  <a:pt x="0" y="3352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08314"/>
            <a:ext cx="18415" cy="111125"/>
          </a:xfrm>
          <a:custGeom>
            <a:avLst/>
            <a:gdLst/>
            <a:ahLst/>
            <a:cxnLst/>
            <a:rect l="l" t="t" r="r" b="b"/>
            <a:pathLst>
              <a:path w="18414" h="111125">
                <a:moveTo>
                  <a:pt x="0" y="110769"/>
                </a:moveTo>
                <a:lnTo>
                  <a:pt x="18067" y="110769"/>
                </a:lnTo>
                <a:lnTo>
                  <a:pt x="18067" y="0"/>
                </a:lnTo>
                <a:lnTo>
                  <a:pt x="0" y="0"/>
                </a:lnTo>
                <a:lnTo>
                  <a:pt x="0" y="110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125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1922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463850"/>
            <a:ext cx="0" cy="173355"/>
          </a:xfrm>
          <a:custGeom>
            <a:avLst/>
            <a:gdLst/>
            <a:ahLst/>
            <a:cxnLst/>
            <a:rect l="l" t="t" r="r" b="b"/>
            <a:pathLst>
              <a:path h="173355">
                <a:moveTo>
                  <a:pt x="0" y="0"/>
                </a:moveTo>
                <a:lnTo>
                  <a:pt x="0" y="1733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21123" y="2192235"/>
            <a:ext cx="0" cy="20320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95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371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44485"/>
            <a:ext cx="18415" cy="504190"/>
          </a:xfrm>
          <a:custGeom>
            <a:avLst/>
            <a:gdLst/>
            <a:ahLst/>
            <a:cxnLst/>
            <a:rect l="l" t="t" r="r" b="b"/>
            <a:pathLst>
              <a:path w="18415" h="504189">
                <a:moveTo>
                  <a:pt x="0" y="0"/>
                </a:moveTo>
                <a:lnTo>
                  <a:pt x="18067" y="0"/>
                </a:lnTo>
                <a:lnTo>
                  <a:pt x="18067" y="503681"/>
                </a:lnTo>
                <a:lnTo>
                  <a:pt x="0" y="5036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39133"/>
            <a:ext cx="1061720" cy="777875"/>
            <a:chOff x="712034" y="2039133"/>
            <a:chExt cx="1061720" cy="777875"/>
          </a:xfrm>
        </p:grpSpPr>
        <p:sp>
          <p:nvSpPr>
            <p:cNvPr id="20" name="object 20"/>
            <p:cNvSpPr/>
            <p:nvPr/>
          </p:nvSpPr>
          <p:spPr>
            <a:xfrm>
              <a:off x="1242809" y="263048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0"/>
                  </a:moveTo>
                  <a:lnTo>
                    <a:pt x="0" y="18599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48167"/>
              <a:ext cx="1043940" cy="582930"/>
            </a:xfrm>
            <a:custGeom>
              <a:avLst/>
              <a:gdLst/>
              <a:ahLst/>
              <a:cxnLst/>
              <a:rect l="l" t="t" r="r" b="b"/>
              <a:pathLst>
                <a:path w="1043939" h="582930">
                  <a:moveTo>
                    <a:pt x="1043482" y="582320"/>
                  </a:moveTo>
                  <a:lnTo>
                    <a:pt x="0" y="58232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232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48167"/>
              <a:ext cx="1043940" cy="582930"/>
            </a:xfrm>
            <a:custGeom>
              <a:avLst/>
              <a:gdLst/>
              <a:ahLst/>
              <a:cxnLst/>
              <a:rect l="l" t="t" r="r" b="b"/>
              <a:pathLst>
                <a:path w="1043939" h="582930">
                  <a:moveTo>
                    <a:pt x="0" y="0"/>
                  </a:moveTo>
                  <a:lnTo>
                    <a:pt x="1043482" y="0"/>
                  </a:lnTo>
                  <a:lnTo>
                    <a:pt x="1043482" y="582320"/>
                  </a:lnTo>
                  <a:lnTo>
                    <a:pt x="0" y="5823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165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569595"/>
          </a:xfrm>
          <a:custGeom>
            <a:avLst/>
            <a:gdLst/>
            <a:ahLst/>
            <a:cxnLst/>
            <a:rect l="l" t="t" r="r" b="b"/>
            <a:pathLst>
              <a:path w="18414" h="569594">
                <a:moveTo>
                  <a:pt x="0" y="0"/>
                </a:moveTo>
                <a:lnTo>
                  <a:pt x="18067" y="0"/>
                </a:lnTo>
                <a:lnTo>
                  <a:pt x="18067" y="569315"/>
                </a:lnTo>
                <a:lnTo>
                  <a:pt x="0" y="5693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67417"/>
            <a:ext cx="1061720" cy="1549400"/>
            <a:chOff x="1871455" y="1267417"/>
            <a:chExt cx="1061720" cy="1549400"/>
          </a:xfrm>
        </p:grpSpPr>
        <p:sp>
          <p:nvSpPr>
            <p:cNvPr id="26" name="object 26"/>
            <p:cNvSpPr/>
            <p:nvPr/>
          </p:nvSpPr>
          <p:spPr>
            <a:xfrm>
              <a:off x="2402281" y="2575864"/>
              <a:ext cx="0" cy="240665"/>
            </a:xfrm>
            <a:custGeom>
              <a:avLst/>
              <a:gdLst/>
              <a:ahLst/>
              <a:cxnLst/>
              <a:rect l="l" t="t" r="r" b="b"/>
              <a:pathLst>
                <a:path h="240664">
                  <a:moveTo>
                    <a:pt x="0" y="0"/>
                  </a:moveTo>
                  <a:lnTo>
                    <a:pt x="0" y="2406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76451"/>
              <a:ext cx="1043940" cy="1299845"/>
            </a:xfrm>
            <a:custGeom>
              <a:avLst/>
              <a:gdLst/>
              <a:ahLst/>
              <a:cxnLst/>
              <a:rect l="l" t="t" r="r" b="b"/>
              <a:pathLst>
                <a:path w="1043939" h="1299845">
                  <a:moveTo>
                    <a:pt x="1043533" y="1299413"/>
                  </a:moveTo>
                  <a:lnTo>
                    <a:pt x="0" y="129941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9941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76451"/>
              <a:ext cx="1043940" cy="1299845"/>
            </a:xfrm>
            <a:custGeom>
              <a:avLst/>
              <a:gdLst/>
              <a:ahLst/>
              <a:cxnLst/>
              <a:rect l="l" t="t" r="r" b="b"/>
              <a:pathLst>
                <a:path w="1043939" h="1299845">
                  <a:moveTo>
                    <a:pt x="0" y="0"/>
                  </a:moveTo>
                  <a:lnTo>
                    <a:pt x="1043533" y="0"/>
                  </a:lnTo>
                  <a:lnTo>
                    <a:pt x="1043533" y="1299413"/>
                  </a:lnTo>
                  <a:lnTo>
                    <a:pt x="0" y="12994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395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808314"/>
            <a:ext cx="18415" cy="111125"/>
          </a:xfrm>
          <a:custGeom>
            <a:avLst/>
            <a:gdLst/>
            <a:ahLst/>
            <a:cxnLst/>
            <a:rect l="l" t="t" r="r" b="b"/>
            <a:pathLst>
              <a:path w="18414" h="111125">
                <a:moveTo>
                  <a:pt x="0" y="0"/>
                </a:moveTo>
                <a:lnTo>
                  <a:pt x="18067" y="0"/>
                </a:lnTo>
                <a:lnTo>
                  <a:pt x="18067" y="110769"/>
                </a:lnTo>
                <a:lnTo>
                  <a:pt x="0" y="1107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10050"/>
            <a:ext cx="1061720" cy="602615"/>
            <a:chOff x="3030927" y="1910050"/>
            <a:chExt cx="1061720" cy="602615"/>
          </a:xfrm>
        </p:grpSpPr>
        <p:sp>
          <p:nvSpPr>
            <p:cNvPr id="32" name="object 32"/>
            <p:cNvSpPr/>
            <p:nvPr/>
          </p:nvSpPr>
          <p:spPr>
            <a:xfrm>
              <a:off x="3561702" y="2177300"/>
              <a:ext cx="0" cy="335280"/>
            </a:xfrm>
            <a:custGeom>
              <a:avLst/>
              <a:gdLst/>
              <a:ahLst/>
              <a:cxnLst/>
              <a:rect l="l" t="t" r="r" b="b"/>
              <a:pathLst>
                <a:path h="335280">
                  <a:moveTo>
                    <a:pt x="0" y="0"/>
                  </a:moveTo>
                  <a:lnTo>
                    <a:pt x="0" y="3352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19084"/>
              <a:ext cx="1043940" cy="258445"/>
            </a:xfrm>
            <a:custGeom>
              <a:avLst/>
              <a:gdLst/>
              <a:ahLst/>
              <a:cxnLst/>
              <a:rect l="l" t="t" r="r" b="b"/>
              <a:pathLst>
                <a:path w="1043939" h="258444">
                  <a:moveTo>
                    <a:pt x="1043482" y="258216"/>
                  </a:moveTo>
                  <a:lnTo>
                    <a:pt x="0" y="25821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821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19084"/>
              <a:ext cx="1043940" cy="258445"/>
            </a:xfrm>
            <a:custGeom>
              <a:avLst/>
              <a:gdLst/>
              <a:ahLst/>
              <a:cxnLst/>
              <a:rect l="l" t="t" r="r" b="b"/>
              <a:pathLst>
                <a:path w="1043939" h="258444">
                  <a:moveTo>
                    <a:pt x="0" y="0"/>
                  </a:moveTo>
                  <a:lnTo>
                    <a:pt x="1043482" y="0"/>
                  </a:lnTo>
                  <a:lnTo>
                    <a:pt x="1043482" y="258216"/>
                  </a:lnTo>
                  <a:lnTo>
                    <a:pt x="0" y="2582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792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21123" y="2192235"/>
            <a:ext cx="0" cy="20320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951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203153"/>
            <a:ext cx="1061720" cy="434340"/>
            <a:chOff x="4190348" y="2203153"/>
            <a:chExt cx="1061720" cy="434340"/>
          </a:xfrm>
        </p:grpSpPr>
        <p:sp>
          <p:nvSpPr>
            <p:cNvPr id="38" name="object 38"/>
            <p:cNvSpPr/>
            <p:nvPr/>
          </p:nvSpPr>
          <p:spPr>
            <a:xfrm>
              <a:off x="4721123" y="246385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5">
                  <a:moveTo>
                    <a:pt x="0" y="0"/>
                  </a:moveTo>
                  <a:lnTo>
                    <a:pt x="0" y="1733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12187"/>
              <a:ext cx="1043940" cy="252095"/>
            </a:xfrm>
            <a:custGeom>
              <a:avLst/>
              <a:gdLst/>
              <a:ahLst/>
              <a:cxnLst/>
              <a:rect l="l" t="t" r="r" b="b"/>
              <a:pathLst>
                <a:path w="1043939" h="252094">
                  <a:moveTo>
                    <a:pt x="1043533" y="251663"/>
                  </a:moveTo>
                  <a:lnTo>
                    <a:pt x="0" y="2516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166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212187"/>
              <a:ext cx="1043940" cy="252095"/>
            </a:xfrm>
            <a:custGeom>
              <a:avLst/>
              <a:gdLst/>
              <a:ahLst/>
              <a:cxnLst/>
              <a:rect l="l" t="t" r="r" b="b"/>
              <a:pathLst>
                <a:path w="1043939" h="252094">
                  <a:moveTo>
                    <a:pt x="0" y="0"/>
                  </a:moveTo>
                  <a:lnTo>
                    <a:pt x="1043533" y="0"/>
                  </a:lnTo>
                  <a:lnTo>
                    <a:pt x="1043533" y="251663"/>
                  </a:lnTo>
                  <a:lnTo>
                    <a:pt x="0" y="2516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905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2829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8828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0582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235605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220889"/>
              <a:ext cx="34925" cy="2914650"/>
            </a:xfrm>
            <a:custGeom>
              <a:avLst/>
              <a:gdLst/>
              <a:ahLst/>
              <a:cxnLst/>
              <a:rect l="l" t="t" r="r" b="b"/>
              <a:pathLst>
                <a:path w="34925" h="2914650">
                  <a:moveTo>
                    <a:pt x="0" y="2914053"/>
                  </a:moveTo>
                  <a:lnTo>
                    <a:pt x="34772" y="2914053"/>
                  </a:lnTo>
                </a:path>
                <a:path w="34925" h="2914650">
                  <a:moveTo>
                    <a:pt x="0" y="1942706"/>
                  </a:moveTo>
                  <a:lnTo>
                    <a:pt x="34772" y="1942706"/>
                  </a:lnTo>
                </a:path>
                <a:path w="34925" h="2914650">
                  <a:moveTo>
                    <a:pt x="0" y="971346"/>
                  </a:moveTo>
                  <a:lnTo>
                    <a:pt x="34772" y="971346"/>
                  </a:lnTo>
                </a:path>
                <a:path w="34925" h="29146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550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997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837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1123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xfrm>
            <a:off x="1304081" y="0"/>
            <a:ext cx="3354704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025525" marR="5080" indent="-101346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1-(1-enyl-palmitoyl)-2-linoleoyl-</a:t>
            </a:r>
            <a:r>
              <a:rPr spc="-25" dirty="0"/>
              <a:t>GPC </a:t>
            </a:r>
            <a:r>
              <a:rPr dirty="0"/>
              <a:t>(P-</a:t>
            </a:r>
            <a:r>
              <a:rPr spc="-10" dirty="0"/>
              <a:t>16:0/18:2)*</a:t>
            </a: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326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32662"/>
            <a:ext cx="18415" cy="627380"/>
          </a:xfrm>
          <a:custGeom>
            <a:avLst/>
            <a:gdLst/>
            <a:ahLst/>
            <a:cxnLst/>
            <a:rect l="l" t="t" r="r" b="b"/>
            <a:pathLst>
              <a:path w="18415" h="627380">
                <a:moveTo>
                  <a:pt x="0" y="626757"/>
                </a:moveTo>
                <a:lnTo>
                  <a:pt x="18067" y="626757"/>
                </a:lnTo>
                <a:lnTo>
                  <a:pt x="18067" y="0"/>
                </a:lnTo>
                <a:lnTo>
                  <a:pt x="0" y="0"/>
                </a:lnTo>
                <a:lnTo>
                  <a:pt x="0" y="626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74519"/>
            <a:ext cx="0" cy="189230"/>
          </a:xfrm>
          <a:custGeom>
            <a:avLst/>
            <a:gdLst/>
            <a:ahLst/>
            <a:cxnLst/>
            <a:rect l="l" t="t" r="r" b="b"/>
            <a:pathLst>
              <a:path h="189230">
                <a:moveTo>
                  <a:pt x="0" y="0"/>
                </a:moveTo>
                <a:lnTo>
                  <a:pt x="0" y="1888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633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287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58784"/>
            <a:ext cx="0" cy="187960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0"/>
                </a:moveTo>
                <a:lnTo>
                  <a:pt x="0" y="1876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28725"/>
            <a:ext cx="18415" cy="269875"/>
          </a:xfrm>
          <a:custGeom>
            <a:avLst/>
            <a:gdLst/>
            <a:ahLst/>
            <a:cxnLst/>
            <a:rect l="l" t="t" r="r" b="b"/>
            <a:pathLst>
              <a:path w="18414" h="269875">
                <a:moveTo>
                  <a:pt x="0" y="269532"/>
                </a:moveTo>
                <a:lnTo>
                  <a:pt x="18067" y="269532"/>
                </a:lnTo>
                <a:lnTo>
                  <a:pt x="18067" y="0"/>
                </a:lnTo>
                <a:lnTo>
                  <a:pt x="0" y="0"/>
                </a:lnTo>
                <a:lnTo>
                  <a:pt x="0" y="269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464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555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97342"/>
            <a:ext cx="0" cy="187960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0"/>
                </a:moveTo>
                <a:lnTo>
                  <a:pt x="0" y="1875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62976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849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37626"/>
            <a:ext cx="0" cy="163195"/>
          </a:xfrm>
          <a:custGeom>
            <a:avLst/>
            <a:gdLst/>
            <a:ahLst/>
            <a:cxnLst/>
            <a:rect l="l" t="t" r="r" b="b"/>
            <a:pathLst>
              <a:path h="163194">
                <a:moveTo>
                  <a:pt x="0" y="0"/>
                </a:moveTo>
                <a:lnTo>
                  <a:pt x="0" y="1625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657225"/>
          </a:xfrm>
          <a:custGeom>
            <a:avLst/>
            <a:gdLst/>
            <a:ahLst/>
            <a:cxnLst/>
            <a:rect l="l" t="t" r="r" b="b"/>
            <a:pathLst>
              <a:path w="18414" h="657225">
                <a:moveTo>
                  <a:pt x="0" y="656869"/>
                </a:moveTo>
                <a:lnTo>
                  <a:pt x="18067" y="656869"/>
                </a:lnTo>
                <a:lnTo>
                  <a:pt x="18067" y="0"/>
                </a:lnTo>
                <a:lnTo>
                  <a:pt x="0" y="0"/>
                </a:lnTo>
                <a:lnTo>
                  <a:pt x="0" y="6568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001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32662"/>
            <a:ext cx="18415" cy="627380"/>
          </a:xfrm>
          <a:custGeom>
            <a:avLst/>
            <a:gdLst/>
            <a:ahLst/>
            <a:cxnLst/>
            <a:rect l="l" t="t" r="r" b="b"/>
            <a:pathLst>
              <a:path w="18415" h="627380">
                <a:moveTo>
                  <a:pt x="0" y="0"/>
                </a:moveTo>
                <a:lnTo>
                  <a:pt x="18067" y="0"/>
                </a:lnTo>
                <a:lnTo>
                  <a:pt x="18067" y="626757"/>
                </a:lnTo>
                <a:lnTo>
                  <a:pt x="0" y="6267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50386"/>
            <a:ext cx="1061720" cy="713105"/>
            <a:chOff x="712034" y="1550386"/>
            <a:chExt cx="1061720" cy="713105"/>
          </a:xfrm>
        </p:grpSpPr>
        <p:sp>
          <p:nvSpPr>
            <p:cNvPr id="20" name="object 20"/>
            <p:cNvSpPr/>
            <p:nvPr/>
          </p:nvSpPr>
          <p:spPr>
            <a:xfrm>
              <a:off x="1242809" y="20745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30">
                  <a:moveTo>
                    <a:pt x="0" y="0"/>
                  </a:moveTo>
                  <a:lnTo>
                    <a:pt x="0" y="1888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59420"/>
              <a:ext cx="1043940" cy="515620"/>
            </a:xfrm>
            <a:custGeom>
              <a:avLst/>
              <a:gdLst/>
              <a:ahLst/>
              <a:cxnLst/>
              <a:rect l="l" t="t" r="r" b="b"/>
              <a:pathLst>
                <a:path w="1043939" h="515619">
                  <a:moveTo>
                    <a:pt x="1043482" y="515099"/>
                  </a:moveTo>
                  <a:lnTo>
                    <a:pt x="0" y="51509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509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59420"/>
              <a:ext cx="1043940" cy="515620"/>
            </a:xfrm>
            <a:custGeom>
              <a:avLst/>
              <a:gdLst/>
              <a:ahLst/>
              <a:cxnLst/>
              <a:rect l="l" t="t" r="r" b="b"/>
              <a:pathLst>
                <a:path w="1043939" h="515619">
                  <a:moveTo>
                    <a:pt x="0" y="0"/>
                  </a:moveTo>
                  <a:lnTo>
                    <a:pt x="1043482" y="0"/>
                  </a:lnTo>
                  <a:lnTo>
                    <a:pt x="1043482" y="515099"/>
                  </a:lnTo>
                  <a:lnTo>
                    <a:pt x="0" y="5150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7783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28725"/>
            <a:ext cx="18415" cy="269875"/>
          </a:xfrm>
          <a:custGeom>
            <a:avLst/>
            <a:gdLst/>
            <a:ahLst/>
            <a:cxnLst/>
            <a:rect l="l" t="t" r="r" b="b"/>
            <a:pathLst>
              <a:path w="18414" h="269875">
                <a:moveTo>
                  <a:pt x="0" y="0"/>
                </a:moveTo>
                <a:lnTo>
                  <a:pt x="18067" y="0"/>
                </a:lnTo>
                <a:lnTo>
                  <a:pt x="18067" y="269532"/>
                </a:lnTo>
                <a:lnTo>
                  <a:pt x="0" y="2695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89223"/>
            <a:ext cx="1061720" cy="657225"/>
            <a:chOff x="1871455" y="1489223"/>
            <a:chExt cx="1061720" cy="657225"/>
          </a:xfrm>
        </p:grpSpPr>
        <p:sp>
          <p:nvSpPr>
            <p:cNvPr id="26" name="object 26"/>
            <p:cNvSpPr/>
            <p:nvPr/>
          </p:nvSpPr>
          <p:spPr>
            <a:xfrm>
              <a:off x="2402281" y="1958771"/>
              <a:ext cx="0" cy="187960"/>
            </a:xfrm>
            <a:custGeom>
              <a:avLst/>
              <a:gdLst/>
              <a:ahLst/>
              <a:cxnLst/>
              <a:rect l="l" t="t" r="r" b="b"/>
              <a:pathLst>
                <a:path h="187960">
                  <a:moveTo>
                    <a:pt x="0" y="0"/>
                  </a:moveTo>
                  <a:lnTo>
                    <a:pt x="0" y="1876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98257"/>
              <a:ext cx="1043940" cy="461009"/>
            </a:xfrm>
            <a:custGeom>
              <a:avLst/>
              <a:gdLst/>
              <a:ahLst/>
              <a:cxnLst/>
              <a:rect l="l" t="t" r="r" b="b"/>
              <a:pathLst>
                <a:path w="1043939" h="461010">
                  <a:moveTo>
                    <a:pt x="1043533" y="460527"/>
                  </a:moveTo>
                  <a:lnTo>
                    <a:pt x="0" y="46052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052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98257"/>
              <a:ext cx="1043940" cy="461009"/>
            </a:xfrm>
            <a:custGeom>
              <a:avLst/>
              <a:gdLst/>
              <a:ahLst/>
              <a:cxnLst/>
              <a:rect l="l" t="t" r="r" b="b"/>
              <a:pathLst>
                <a:path w="1043939" h="461010">
                  <a:moveTo>
                    <a:pt x="0" y="0"/>
                  </a:moveTo>
                  <a:lnTo>
                    <a:pt x="1043533" y="0"/>
                  </a:lnTo>
                  <a:lnTo>
                    <a:pt x="1043533" y="460527"/>
                  </a:lnTo>
                  <a:lnTo>
                    <a:pt x="0" y="46052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427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61702" y="165555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833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59716"/>
            <a:ext cx="1061720" cy="325755"/>
            <a:chOff x="3030927" y="1659716"/>
            <a:chExt cx="1061720" cy="325755"/>
          </a:xfrm>
        </p:grpSpPr>
        <p:sp>
          <p:nvSpPr>
            <p:cNvPr id="32" name="object 32"/>
            <p:cNvSpPr/>
            <p:nvPr/>
          </p:nvSpPr>
          <p:spPr>
            <a:xfrm>
              <a:off x="3561702" y="1797342"/>
              <a:ext cx="0" cy="187960"/>
            </a:xfrm>
            <a:custGeom>
              <a:avLst/>
              <a:gdLst/>
              <a:ahLst/>
              <a:cxnLst/>
              <a:rect l="l" t="t" r="r" b="b"/>
              <a:pathLst>
                <a:path h="187960">
                  <a:moveTo>
                    <a:pt x="0" y="0"/>
                  </a:moveTo>
                  <a:lnTo>
                    <a:pt x="0" y="1875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70392"/>
              <a:ext cx="1043940" cy="127000"/>
            </a:xfrm>
            <a:custGeom>
              <a:avLst/>
              <a:gdLst/>
              <a:ahLst/>
              <a:cxnLst/>
              <a:rect l="l" t="t" r="r" b="b"/>
              <a:pathLst>
                <a:path w="1043939" h="127000">
                  <a:moveTo>
                    <a:pt x="1043482" y="126949"/>
                  </a:moveTo>
                  <a:lnTo>
                    <a:pt x="0" y="12694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694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70392"/>
              <a:ext cx="1043940" cy="127000"/>
            </a:xfrm>
            <a:custGeom>
              <a:avLst/>
              <a:gdLst/>
              <a:ahLst/>
              <a:cxnLst/>
              <a:rect l="l" t="t" r="r" b="b"/>
              <a:pathLst>
                <a:path w="1043939" h="127000">
                  <a:moveTo>
                    <a:pt x="0" y="0"/>
                  </a:moveTo>
                  <a:lnTo>
                    <a:pt x="1043482" y="0"/>
                  </a:lnTo>
                  <a:lnTo>
                    <a:pt x="1043482" y="126949"/>
                  </a:lnTo>
                  <a:lnTo>
                    <a:pt x="0" y="1269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597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657225"/>
          </a:xfrm>
          <a:custGeom>
            <a:avLst/>
            <a:gdLst/>
            <a:ahLst/>
            <a:cxnLst/>
            <a:rect l="l" t="t" r="r" b="b"/>
            <a:pathLst>
              <a:path w="18414" h="657225">
                <a:moveTo>
                  <a:pt x="0" y="0"/>
                </a:moveTo>
                <a:lnTo>
                  <a:pt x="18067" y="0"/>
                </a:lnTo>
                <a:lnTo>
                  <a:pt x="18067" y="656869"/>
                </a:lnTo>
                <a:lnTo>
                  <a:pt x="0" y="6568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54971"/>
            <a:ext cx="1061720" cy="645795"/>
            <a:chOff x="4190348" y="1354971"/>
            <a:chExt cx="1061720" cy="645795"/>
          </a:xfrm>
        </p:grpSpPr>
        <p:sp>
          <p:nvSpPr>
            <p:cNvPr id="38" name="object 38"/>
            <p:cNvSpPr/>
            <p:nvPr/>
          </p:nvSpPr>
          <p:spPr>
            <a:xfrm>
              <a:off x="4721123" y="1837626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4">
                  <a:moveTo>
                    <a:pt x="0" y="0"/>
                  </a:moveTo>
                  <a:lnTo>
                    <a:pt x="0" y="1625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64005"/>
              <a:ext cx="1043940" cy="473709"/>
            </a:xfrm>
            <a:custGeom>
              <a:avLst/>
              <a:gdLst/>
              <a:ahLst/>
              <a:cxnLst/>
              <a:rect l="l" t="t" r="r" b="b"/>
              <a:pathLst>
                <a:path w="1043939" h="473710">
                  <a:moveTo>
                    <a:pt x="1043533" y="473621"/>
                  </a:moveTo>
                  <a:lnTo>
                    <a:pt x="0" y="4736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36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64005"/>
              <a:ext cx="1043940" cy="473709"/>
            </a:xfrm>
            <a:custGeom>
              <a:avLst/>
              <a:gdLst/>
              <a:ahLst/>
              <a:cxnLst/>
              <a:rect l="l" t="t" r="r" b="b"/>
              <a:pathLst>
                <a:path w="1043939" h="473710">
                  <a:moveTo>
                    <a:pt x="0" y="0"/>
                  </a:moveTo>
                  <a:lnTo>
                    <a:pt x="1043533" y="0"/>
                  </a:lnTo>
                  <a:lnTo>
                    <a:pt x="1043533" y="473621"/>
                  </a:lnTo>
                  <a:lnTo>
                    <a:pt x="0" y="4736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270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339136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725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7162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6776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52930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56171"/>
              <a:ext cx="34925" cy="3578860"/>
            </a:xfrm>
            <a:custGeom>
              <a:avLst/>
              <a:gdLst/>
              <a:ahLst/>
              <a:cxnLst/>
              <a:rect l="l" t="t" r="r" b="b"/>
              <a:pathLst>
                <a:path w="34925" h="3578860">
                  <a:moveTo>
                    <a:pt x="0" y="3578771"/>
                  </a:moveTo>
                  <a:lnTo>
                    <a:pt x="34772" y="3578771"/>
                  </a:lnTo>
                </a:path>
                <a:path w="34925" h="3578860">
                  <a:moveTo>
                    <a:pt x="0" y="2385860"/>
                  </a:moveTo>
                  <a:lnTo>
                    <a:pt x="34772" y="2385860"/>
                  </a:lnTo>
                </a:path>
                <a:path w="34925" h="3578860">
                  <a:moveTo>
                    <a:pt x="0" y="1192961"/>
                  </a:moveTo>
                  <a:lnTo>
                    <a:pt x="34772" y="1192961"/>
                  </a:lnTo>
                </a:path>
                <a:path w="34925" h="35788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3353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17488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4058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4476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xfrm>
            <a:off x="1140866" y="0"/>
            <a:ext cx="3681095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188720" marR="5080" indent="-117665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1-(1-enyl-stearoyl)-2-arachidonoyl-</a:t>
            </a:r>
            <a:r>
              <a:rPr spc="-25" dirty="0"/>
              <a:t>GPE </a:t>
            </a:r>
            <a:r>
              <a:rPr dirty="0"/>
              <a:t>(P-</a:t>
            </a:r>
            <a:r>
              <a:rPr spc="-10" dirty="0"/>
              <a:t>18:0/20:4)*</a:t>
            </a: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607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960765"/>
            <a:ext cx="18415" cy="213360"/>
          </a:xfrm>
          <a:custGeom>
            <a:avLst/>
            <a:gdLst/>
            <a:ahLst/>
            <a:cxnLst/>
            <a:rect l="l" t="t" r="r" b="b"/>
            <a:pathLst>
              <a:path w="18415" h="213360">
                <a:moveTo>
                  <a:pt x="0" y="212966"/>
                </a:moveTo>
                <a:lnTo>
                  <a:pt x="18067" y="212966"/>
                </a:lnTo>
                <a:lnTo>
                  <a:pt x="18067" y="0"/>
                </a:lnTo>
                <a:lnTo>
                  <a:pt x="0" y="0"/>
                </a:lnTo>
                <a:lnTo>
                  <a:pt x="0" y="212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25648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2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698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4498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97213"/>
            <a:ext cx="0" cy="205740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1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02281" y="2449855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7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023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1068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5809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0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106866"/>
            <a:ext cx="18415" cy="445770"/>
          </a:xfrm>
          <a:custGeom>
            <a:avLst/>
            <a:gdLst/>
            <a:ahLst/>
            <a:cxnLst/>
            <a:rect l="l" t="t" r="r" b="b"/>
            <a:pathLst>
              <a:path w="18414" h="445769">
                <a:moveTo>
                  <a:pt x="0" y="445236"/>
                </a:moveTo>
                <a:lnTo>
                  <a:pt x="18067" y="445236"/>
                </a:lnTo>
                <a:lnTo>
                  <a:pt x="18067" y="0"/>
                </a:lnTo>
                <a:lnTo>
                  <a:pt x="0" y="0"/>
                </a:lnTo>
                <a:lnTo>
                  <a:pt x="0" y="4452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531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343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85174"/>
            <a:ext cx="0" cy="308610"/>
          </a:xfrm>
          <a:custGeom>
            <a:avLst/>
            <a:gdLst/>
            <a:ahLst/>
            <a:cxnLst/>
            <a:rect l="l" t="t" r="r" b="b"/>
            <a:pathLst>
              <a:path h="308610">
                <a:moveTo>
                  <a:pt x="0" y="0"/>
                </a:moveTo>
                <a:lnTo>
                  <a:pt x="0" y="3085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34311"/>
            <a:ext cx="18415" cy="186690"/>
          </a:xfrm>
          <a:custGeom>
            <a:avLst/>
            <a:gdLst/>
            <a:ahLst/>
            <a:cxnLst/>
            <a:rect l="l" t="t" r="r" b="b"/>
            <a:pathLst>
              <a:path w="18414" h="186689">
                <a:moveTo>
                  <a:pt x="0" y="186080"/>
                </a:moveTo>
                <a:lnTo>
                  <a:pt x="18067" y="186080"/>
                </a:lnTo>
                <a:lnTo>
                  <a:pt x="18067" y="0"/>
                </a:lnTo>
                <a:lnTo>
                  <a:pt x="0" y="0"/>
                </a:lnTo>
                <a:lnTo>
                  <a:pt x="0" y="1860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937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960765"/>
            <a:ext cx="18415" cy="213360"/>
          </a:xfrm>
          <a:custGeom>
            <a:avLst/>
            <a:gdLst/>
            <a:ahLst/>
            <a:cxnLst/>
            <a:rect l="l" t="t" r="r" b="b"/>
            <a:pathLst>
              <a:path w="18415" h="213360">
                <a:moveTo>
                  <a:pt x="0" y="0"/>
                </a:moveTo>
                <a:lnTo>
                  <a:pt x="18067" y="0"/>
                </a:lnTo>
                <a:lnTo>
                  <a:pt x="18067" y="212966"/>
                </a:lnTo>
                <a:lnTo>
                  <a:pt x="0" y="2129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64698"/>
            <a:ext cx="1061720" cy="705485"/>
            <a:chOff x="712034" y="2164698"/>
            <a:chExt cx="1061720" cy="705485"/>
          </a:xfrm>
        </p:grpSpPr>
        <p:sp>
          <p:nvSpPr>
            <p:cNvPr id="20" name="object 20"/>
            <p:cNvSpPr/>
            <p:nvPr/>
          </p:nvSpPr>
          <p:spPr>
            <a:xfrm>
              <a:off x="1242809" y="2825648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20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73732"/>
              <a:ext cx="1043940" cy="652145"/>
            </a:xfrm>
            <a:custGeom>
              <a:avLst/>
              <a:gdLst/>
              <a:ahLst/>
              <a:cxnLst/>
              <a:rect l="l" t="t" r="r" b="b"/>
              <a:pathLst>
                <a:path w="1043939" h="652144">
                  <a:moveTo>
                    <a:pt x="1043482" y="651916"/>
                  </a:moveTo>
                  <a:lnTo>
                    <a:pt x="0" y="65191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5191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73732"/>
              <a:ext cx="1043940" cy="652145"/>
            </a:xfrm>
            <a:custGeom>
              <a:avLst/>
              <a:gdLst/>
              <a:ahLst/>
              <a:cxnLst/>
              <a:rect l="l" t="t" r="r" b="b"/>
              <a:pathLst>
                <a:path w="1043939" h="652144">
                  <a:moveTo>
                    <a:pt x="0" y="0"/>
                  </a:moveTo>
                  <a:lnTo>
                    <a:pt x="1043482" y="0"/>
                  </a:lnTo>
                  <a:lnTo>
                    <a:pt x="1043482" y="651916"/>
                  </a:lnTo>
                  <a:lnTo>
                    <a:pt x="0" y="6519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930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2449855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2575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466577"/>
            <a:ext cx="1061720" cy="436245"/>
            <a:chOff x="1871455" y="2466577"/>
            <a:chExt cx="1061720" cy="436245"/>
          </a:xfrm>
        </p:grpSpPr>
        <p:sp>
          <p:nvSpPr>
            <p:cNvPr id="26" name="object 26"/>
            <p:cNvSpPr/>
            <p:nvPr/>
          </p:nvSpPr>
          <p:spPr>
            <a:xfrm>
              <a:off x="2402281" y="269721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1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75610"/>
              <a:ext cx="1043940" cy="221615"/>
            </a:xfrm>
            <a:custGeom>
              <a:avLst/>
              <a:gdLst/>
              <a:ahLst/>
              <a:cxnLst/>
              <a:rect l="l" t="t" r="r" b="b"/>
              <a:pathLst>
                <a:path w="1043939" h="221614">
                  <a:moveTo>
                    <a:pt x="1043533" y="221602"/>
                  </a:moveTo>
                  <a:lnTo>
                    <a:pt x="0" y="2216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2160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75610"/>
              <a:ext cx="1043940" cy="221615"/>
            </a:xfrm>
            <a:custGeom>
              <a:avLst/>
              <a:gdLst/>
              <a:ahLst/>
              <a:cxnLst/>
              <a:rect l="l" t="t" r="r" b="b"/>
              <a:pathLst>
                <a:path w="1043939" h="221614">
                  <a:moveTo>
                    <a:pt x="0" y="0"/>
                  </a:moveTo>
                  <a:lnTo>
                    <a:pt x="1043533" y="0"/>
                  </a:lnTo>
                  <a:lnTo>
                    <a:pt x="1043533" y="221602"/>
                  </a:lnTo>
                  <a:lnTo>
                    <a:pt x="0" y="2216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5667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106866"/>
            <a:ext cx="18415" cy="445770"/>
          </a:xfrm>
          <a:custGeom>
            <a:avLst/>
            <a:gdLst/>
            <a:ahLst/>
            <a:cxnLst/>
            <a:rect l="l" t="t" r="r" b="b"/>
            <a:pathLst>
              <a:path w="18414" h="445769">
                <a:moveTo>
                  <a:pt x="0" y="0"/>
                </a:moveTo>
                <a:lnTo>
                  <a:pt x="18067" y="0"/>
                </a:lnTo>
                <a:lnTo>
                  <a:pt x="18067" y="445236"/>
                </a:lnTo>
                <a:lnTo>
                  <a:pt x="0" y="4452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543069"/>
            <a:ext cx="1061720" cy="410209"/>
            <a:chOff x="3030927" y="2543069"/>
            <a:chExt cx="1061720" cy="410209"/>
          </a:xfrm>
        </p:grpSpPr>
        <p:sp>
          <p:nvSpPr>
            <p:cNvPr id="32" name="object 32"/>
            <p:cNvSpPr/>
            <p:nvPr/>
          </p:nvSpPr>
          <p:spPr>
            <a:xfrm>
              <a:off x="3561702" y="2858096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52103"/>
              <a:ext cx="1043940" cy="306070"/>
            </a:xfrm>
            <a:custGeom>
              <a:avLst/>
              <a:gdLst/>
              <a:ahLst/>
              <a:cxnLst/>
              <a:rect l="l" t="t" r="r" b="b"/>
              <a:pathLst>
                <a:path w="1043939" h="306069">
                  <a:moveTo>
                    <a:pt x="1043482" y="305993"/>
                  </a:moveTo>
                  <a:lnTo>
                    <a:pt x="0" y="30599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599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52103"/>
              <a:ext cx="1043940" cy="306070"/>
            </a:xfrm>
            <a:custGeom>
              <a:avLst/>
              <a:gdLst/>
              <a:ahLst/>
              <a:cxnLst/>
              <a:rect l="l" t="t" r="r" b="b"/>
              <a:pathLst>
                <a:path w="1043939" h="306069">
                  <a:moveTo>
                    <a:pt x="0" y="0"/>
                  </a:moveTo>
                  <a:lnTo>
                    <a:pt x="1043482" y="0"/>
                  </a:lnTo>
                  <a:lnTo>
                    <a:pt x="1043482" y="305993"/>
                  </a:lnTo>
                  <a:lnTo>
                    <a:pt x="0" y="3059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7265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34311"/>
            <a:ext cx="18415" cy="186690"/>
          </a:xfrm>
          <a:custGeom>
            <a:avLst/>
            <a:gdLst/>
            <a:ahLst/>
            <a:cxnLst/>
            <a:rect l="l" t="t" r="r" b="b"/>
            <a:pathLst>
              <a:path w="18414" h="186689">
                <a:moveTo>
                  <a:pt x="0" y="0"/>
                </a:moveTo>
                <a:lnTo>
                  <a:pt x="18067" y="0"/>
                </a:lnTo>
                <a:lnTo>
                  <a:pt x="18067" y="186080"/>
                </a:lnTo>
                <a:lnTo>
                  <a:pt x="0" y="1860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11358"/>
            <a:ext cx="1061720" cy="682625"/>
            <a:chOff x="4190348" y="2011358"/>
            <a:chExt cx="1061720" cy="682625"/>
          </a:xfrm>
        </p:grpSpPr>
        <p:sp>
          <p:nvSpPr>
            <p:cNvPr id="38" name="object 38"/>
            <p:cNvSpPr/>
            <p:nvPr/>
          </p:nvSpPr>
          <p:spPr>
            <a:xfrm>
              <a:off x="4721123" y="2385174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5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20392"/>
              <a:ext cx="1043940" cy="365125"/>
            </a:xfrm>
            <a:custGeom>
              <a:avLst/>
              <a:gdLst/>
              <a:ahLst/>
              <a:cxnLst/>
              <a:rect l="l" t="t" r="r" b="b"/>
              <a:pathLst>
                <a:path w="1043939" h="365125">
                  <a:moveTo>
                    <a:pt x="1043533" y="364782"/>
                  </a:moveTo>
                  <a:lnTo>
                    <a:pt x="0" y="36478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478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20392"/>
              <a:ext cx="1043940" cy="365125"/>
            </a:xfrm>
            <a:custGeom>
              <a:avLst/>
              <a:gdLst/>
              <a:ahLst/>
              <a:cxnLst/>
              <a:rect l="l" t="t" r="r" b="b"/>
              <a:pathLst>
                <a:path w="1043939" h="365125">
                  <a:moveTo>
                    <a:pt x="0" y="0"/>
                  </a:moveTo>
                  <a:lnTo>
                    <a:pt x="1043533" y="0"/>
                  </a:lnTo>
                  <a:lnTo>
                    <a:pt x="1043533" y="364782"/>
                  </a:lnTo>
                  <a:lnTo>
                    <a:pt x="0" y="3647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628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2091014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953128"/>
            <a:ext cx="74357" cy="7435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3042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5331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6178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23281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988415"/>
              <a:ext cx="34925" cy="3136900"/>
            </a:xfrm>
            <a:custGeom>
              <a:avLst/>
              <a:gdLst/>
              <a:ahLst/>
              <a:cxnLst/>
              <a:rect l="l" t="t" r="r" b="b"/>
              <a:pathLst>
                <a:path w="34925" h="3136900">
                  <a:moveTo>
                    <a:pt x="0" y="3136557"/>
                  </a:moveTo>
                  <a:lnTo>
                    <a:pt x="34772" y="3136557"/>
                  </a:lnTo>
                </a:path>
                <a:path w="34925" h="3136900">
                  <a:moveTo>
                    <a:pt x="0" y="2352433"/>
                  </a:moveTo>
                  <a:lnTo>
                    <a:pt x="34772" y="2352433"/>
                  </a:lnTo>
                </a:path>
                <a:path w="34925" h="3136900">
                  <a:moveTo>
                    <a:pt x="0" y="1568246"/>
                  </a:moveTo>
                  <a:lnTo>
                    <a:pt x="34772" y="1568246"/>
                  </a:lnTo>
                </a:path>
                <a:path w="34925" h="3136900">
                  <a:moveTo>
                    <a:pt x="0" y="784123"/>
                  </a:moveTo>
                  <a:lnTo>
                    <a:pt x="34772" y="784123"/>
                  </a:lnTo>
                </a:path>
                <a:path w="34925" h="31369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2323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200400" y="4324542"/>
            <a:ext cx="8835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4481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6640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8798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362323" y="0"/>
            <a:ext cx="32378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1-(1-enyl-palmitoyl)-</a:t>
            </a:r>
            <a:r>
              <a:rPr sz="1650" dirty="0">
                <a:latin typeface="Arial"/>
                <a:cs typeface="Arial"/>
              </a:rPr>
              <a:t>GPC</a:t>
            </a:r>
            <a:r>
              <a:rPr sz="1650" spc="80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(P-</a:t>
            </a:r>
            <a:r>
              <a:rPr sz="1650" spc="-10" dirty="0">
                <a:latin typeface="Arial"/>
                <a:cs typeface="Arial"/>
              </a:rPr>
              <a:t>16:0)*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769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76997"/>
            <a:ext cx="18415" cy="133350"/>
          </a:xfrm>
          <a:custGeom>
            <a:avLst/>
            <a:gdLst/>
            <a:ahLst/>
            <a:cxnLst/>
            <a:rect l="l" t="t" r="r" b="b"/>
            <a:pathLst>
              <a:path w="18415" h="133350">
                <a:moveTo>
                  <a:pt x="0" y="133248"/>
                </a:moveTo>
                <a:lnTo>
                  <a:pt x="18067" y="133248"/>
                </a:lnTo>
                <a:lnTo>
                  <a:pt x="18067" y="0"/>
                </a:lnTo>
                <a:lnTo>
                  <a:pt x="0" y="0"/>
                </a:lnTo>
                <a:lnTo>
                  <a:pt x="0" y="1332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31848"/>
            <a:ext cx="0" cy="263525"/>
          </a:xfrm>
          <a:custGeom>
            <a:avLst/>
            <a:gdLst/>
            <a:ahLst/>
            <a:cxnLst/>
            <a:rect l="l" t="t" r="r" b="b"/>
            <a:pathLst>
              <a:path h="263525">
                <a:moveTo>
                  <a:pt x="0" y="0"/>
                </a:moveTo>
                <a:lnTo>
                  <a:pt x="0" y="2631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949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003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456969"/>
            <a:ext cx="0" cy="512445"/>
          </a:xfrm>
          <a:custGeom>
            <a:avLst/>
            <a:gdLst/>
            <a:ahLst/>
            <a:cxnLst/>
            <a:rect l="l" t="t" r="r" b="b"/>
            <a:pathLst>
              <a:path h="512444">
                <a:moveTo>
                  <a:pt x="0" y="0"/>
                </a:moveTo>
                <a:lnTo>
                  <a:pt x="0" y="5123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00303"/>
            <a:ext cx="18415" cy="232410"/>
          </a:xfrm>
          <a:custGeom>
            <a:avLst/>
            <a:gdLst/>
            <a:ahLst/>
            <a:cxnLst/>
            <a:rect l="l" t="t" r="r" b="b"/>
            <a:pathLst>
              <a:path w="18414" h="232409">
                <a:moveTo>
                  <a:pt x="0" y="231863"/>
                </a:moveTo>
                <a:lnTo>
                  <a:pt x="18067" y="231863"/>
                </a:lnTo>
                <a:lnTo>
                  <a:pt x="18067" y="0"/>
                </a:lnTo>
                <a:lnTo>
                  <a:pt x="0" y="0"/>
                </a:lnTo>
                <a:lnTo>
                  <a:pt x="0" y="2318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693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684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668868"/>
            <a:ext cx="0" cy="401320"/>
          </a:xfrm>
          <a:custGeom>
            <a:avLst/>
            <a:gdLst/>
            <a:ahLst/>
            <a:cxnLst/>
            <a:rect l="l" t="t" r="r" b="b"/>
            <a:pathLst>
              <a:path h="401319">
                <a:moveTo>
                  <a:pt x="0" y="0"/>
                </a:moveTo>
                <a:lnTo>
                  <a:pt x="0" y="4012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68425"/>
            <a:ext cx="18415" cy="372745"/>
          </a:xfrm>
          <a:custGeom>
            <a:avLst/>
            <a:gdLst/>
            <a:ahLst/>
            <a:cxnLst/>
            <a:rect l="l" t="t" r="r" b="b"/>
            <a:pathLst>
              <a:path w="18414" h="372744">
                <a:moveTo>
                  <a:pt x="0" y="372719"/>
                </a:moveTo>
                <a:lnTo>
                  <a:pt x="18067" y="372719"/>
                </a:lnTo>
                <a:lnTo>
                  <a:pt x="18067" y="0"/>
                </a:lnTo>
                <a:lnTo>
                  <a:pt x="0" y="0"/>
                </a:lnTo>
                <a:lnTo>
                  <a:pt x="0" y="3727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701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592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482928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28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59205"/>
            <a:ext cx="18415" cy="196215"/>
          </a:xfrm>
          <a:custGeom>
            <a:avLst/>
            <a:gdLst/>
            <a:ahLst/>
            <a:cxnLst/>
            <a:rect l="l" t="t" r="r" b="b"/>
            <a:pathLst>
              <a:path w="18414" h="196215">
                <a:moveTo>
                  <a:pt x="0" y="195961"/>
                </a:moveTo>
                <a:lnTo>
                  <a:pt x="18067" y="195961"/>
                </a:lnTo>
                <a:lnTo>
                  <a:pt x="18067" y="0"/>
                </a:lnTo>
                <a:lnTo>
                  <a:pt x="0" y="0"/>
                </a:lnTo>
                <a:lnTo>
                  <a:pt x="0" y="1959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5557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76997"/>
            <a:ext cx="18415" cy="133350"/>
          </a:xfrm>
          <a:custGeom>
            <a:avLst/>
            <a:gdLst/>
            <a:ahLst/>
            <a:cxnLst/>
            <a:rect l="l" t="t" r="r" b="b"/>
            <a:pathLst>
              <a:path w="18415" h="133350">
                <a:moveTo>
                  <a:pt x="0" y="0"/>
                </a:moveTo>
                <a:lnTo>
                  <a:pt x="18067" y="0"/>
                </a:lnTo>
                <a:lnTo>
                  <a:pt x="18067" y="133248"/>
                </a:lnTo>
                <a:lnTo>
                  <a:pt x="0" y="1332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01212"/>
            <a:ext cx="1061720" cy="494030"/>
            <a:chOff x="712034" y="1401212"/>
            <a:chExt cx="1061720" cy="494030"/>
          </a:xfrm>
        </p:grpSpPr>
        <p:sp>
          <p:nvSpPr>
            <p:cNvPr id="20" name="object 20"/>
            <p:cNvSpPr/>
            <p:nvPr/>
          </p:nvSpPr>
          <p:spPr>
            <a:xfrm>
              <a:off x="1242809" y="1631848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0"/>
                  </a:moveTo>
                  <a:lnTo>
                    <a:pt x="0" y="2631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10246"/>
              <a:ext cx="1043940" cy="221615"/>
            </a:xfrm>
            <a:custGeom>
              <a:avLst/>
              <a:gdLst/>
              <a:ahLst/>
              <a:cxnLst/>
              <a:rect l="l" t="t" r="r" b="b"/>
              <a:pathLst>
                <a:path w="1043939" h="221614">
                  <a:moveTo>
                    <a:pt x="1043482" y="221602"/>
                  </a:moveTo>
                  <a:lnTo>
                    <a:pt x="0" y="22160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160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10246"/>
              <a:ext cx="1043940" cy="221615"/>
            </a:xfrm>
            <a:custGeom>
              <a:avLst/>
              <a:gdLst/>
              <a:ahLst/>
              <a:cxnLst/>
              <a:rect l="l" t="t" r="r" b="b"/>
              <a:pathLst>
                <a:path w="1043939" h="221614">
                  <a:moveTo>
                    <a:pt x="0" y="0"/>
                  </a:moveTo>
                  <a:lnTo>
                    <a:pt x="1043482" y="0"/>
                  </a:lnTo>
                  <a:lnTo>
                    <a:pt x="1043482" y="221602"/>
                  </a:lnTo>
                  <a:lnTo>
                    <a:pt x="0" y="2216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894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00303"/>
            <a:ext cx="18415" cy="232410"/>
          </a:xfrm>
          <a:custGeom>
            <a:avLst/>
            <a:gdLst/>
            <a:ahLst/>
            <a:cxnLst/>
            <a:rect l="l" t="t" r="r" b="b"/>
            <a:pathLst>
              <a:path w="18414" h="232409">
                <a:moveTo>
                  <a:pt x="0" y="0"/>
                </a:moveTo>
                <a:lnTo>
                  <a:pt x="18067" y="0"/>
                </a:lnTo>
                <a:lnTo>
                  <a:pt x="18067" y="231863"/>
                </a:lnTo>
                <a:lnTo>
                  <a:pt x="0" y="2318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23133"/>
            <a:ext cx="1061720" cy="946785"/>
            <a:chOff x="1871455" y="1023133"/>
            <a:chExt cx="1061720" cy="946785"/>
          </a:xfrm>
        </p:grpSpPr>
        <p:sp>
          <p:nvSpPr>
            <p:cNvPr id="26" name="object 26"/>
            <p:cNvSpPr/>
            <p:nvPr/>
          </p:nvSpPr>
          <p:spPr>
            <a:xfrm>
              <a:off x="2402281" y="1456982"/>
              <a:ext cx="0" cy="512445"/>
            </a:xfrm>
            <a:custGeom>
              <a:avLst/>
              <a:gdLst/>
              <a:ahLst/>
              <a:cxnLst/>
              <a:rect l="l" t="t" r="r" b="b"/>
              <a:pathLst>
                <a:path h="512444">
                  <a:moveTo>
                    <a:pt x="0" y="0"/>
                  </a:moveTo>
                  <a:lnTo>
                    <a:pt x="0" y="5123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32167"/>
              <a:ext cx="1043940" cy="424815"/>
            </a:xfrm>
            <a:custGeom>
              <a:avLst/>
              <a:gdLst/>
              <a:ahLst/>
              <a:cxnLst/>
              <a:rect l="l" t="t" r="r" b="b"/>
              <a:pathLst>
                <a:path w="1043939" h="424815">
                  <a:moveTo>
                    <a:pt x="1043533" y="424802"/>
                  </a:moveTo>
                  <a:lnTo>
                    <a:pt x="0" y="4248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480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32167"/>
              <a:ext cx="1043940" cy="424815"/>
            </a:xfrm>
            <a:custGeom>
              <a:avLst/>
              <a:gdLst/>
              <a:ahLst/>
              <a:cxnLst/>
              <a:rect l="l" t="t" r="r" b="b"/>
              <a:pathLst>
                <a:path w="1043939" h="424815">
                  <a:moveTo>
                    <a:pt x="0" y="0"/>
                  </a:moveTo>
                  <a:lnTo>
                    <a:pt x="1043533" y="0"/>
                  </a:lnTo>
                  <a:lnTo>
                    <a:pt x="1043533" y="424802"/>
                  </a:lnTo>
                  <a:lnTo>
                    <a:pt x="0" y="4248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506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68425"/>
            <a:ext cx="18415" cy="372745"/>
          </a:xfrm>
          <a:custGeom>
            <a:avLst/>
            <a:gdLst/>
            <a:ahLst/>
            <a:cxnLst/>
            <a:rect l="l" t="t" r="r" b="b"/>
            <a:pathLst>
              <a:path w="18414" h="372744">
                <a:moveTo>
                  <a:pt x="0" y="0"/>
                </a:moveTo>
                <a:lnTo>
                  <a:pt x="18067" y="0"/>
                </a:lnTo>
                <a:lnTo>
                  <a:pt x="18067" y="372719"/>
                </a:lnTo>
                <a:lnTo>
                  <a:pt x="0" y="3727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32111"/>
            <a:ext cx="1061720" cy="738505"/>
            <a:chOff x="3030927" y="1332111"/>
            <a:chExt cx="1061720" cy="738505"/>
          </a:xfrm>
        </p:grpSpPr>
        <p:sp>
          <p:nvSpPr>
            <p:cNvPr id="32" name="object 32"/>
            <p:cNvSpPr/>
            <p:nvPr/>
          </p:nvSpPr>
          <p:spPr>
            <a:xfrm>
              <a:off x="3561702" y="1668856"/>
              <a:ext cx="0" cy="401320"/>
            </a:xfrm>
            <a:custGeom>
              <a:avLst/>
              <a:gdLst/>
              <a:ahLst/>
              <a:cxnLst/>
              <a:rect l="l" t="t" r="r" b="b"/>
              <a:pathLst>
                <a:path h="401319">
                  <a:moveTo>
                    <a:pt x="0" y="0"/>
                  </a:moveTo>
                  <a:lnTo>
                    <a:pt x="0" y="4012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41145"/>
              <a:ext cx="1043940" cy="328295"/>
            </a:xfrm>
            <a:custGeom>
              <a:avLst/>
              <a:gdLst/>
              <a:ahLst/>
              <a:cxnLst/>
              <a:rect l="l" t="t" r="r" b="b"/>
              <a:pathLst>
                <a:path w="1043939" h="328294">
                  <a:moveTo>
                    <a:pt x="1043482" y="327723"/>
                  </a:moveTo>
                  <a:lnTo>
                    <a:pt x="0" y="3277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772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41145"/>
              <a:ext cx="1043940" cy="328295"/>
            </a:xfrm>
            <a:custGeom>
              <a:avLst/>
              <a:gdLst/>
              <a:ahLst/>
              <a:cxnLst/>
              <a:rect l="l" t="t" r="r" b="b"/>
              <a:pathLst>
                <a:path w="1043939" h="328294">
                  <a:moveTo>
                    <a:pt x="0" y="0"/>
                  </a:moveTo>
                  <a:lnTo>
                    <a:pt x="1043482" y="0"/>
                  </a:lnTo>
                  <a:lnTo>
                    <a:pt x="1043482" y="327723"/>
                  </a:lnTo>
                  <a:lnTo>
                    <a:pt x="0" y="3277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973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59205"/>
            <a:ext cx="18415" cy="196215"/>
          </a:xfrm>
          <a:custGeom>
            <a:avLst/>
            <a:gdLst/>
            <a:ahLst/>
            <a:cxnLst/>
            <a:rect l="l" t="t" r="r" b="b"/>
            <a:pathLst>
              <a:path w="18414" h="196215">
                <a:moveTo>
                  <a:pt x="0" y="0"/>
                </a:moveTo>
                <a:lnTo>
                  <a:pt x="18067" y="0"/>
                </a:lnTo>
                <a:lnTo>
                  <a:pt x="18067" y="195961"/>
                </a:lnTo>
                <a:lnTo>
                  <a:pt x="0" y="1959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46132"/>
            <a:ext cx="1061720" cy="309880"/>
            <a:chOff x="4190348" y="1246132"/>
            <a:chExt cx="1061720" cy="309880"/>
          </a:xfrm>
        </p:grpSpPr>
        <p:sp>
          <p:nvSpPr>
            <p:cNvPr id="38" name="object 38"/>
            <p:cNvSpPr/>
            <p:nvPr/>
          </p:nvSpPr>
          <p:spPr>
            <a:xfrm>
              <a:off x="4721123" y="1482928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55166"/>
              <a:ext cx="1043940" cy="227965"/>
            </a:xfrm>
            <a:custGeom>
              <a:avLst/>
              <a:gdLst/>
              <a:ahLst/>
              <a:cxnLst/>
              <a:rect l="l" t="t" r="r" b="b"/>
              <a:pathLst>
                <a:path w="1043939" h="227965">
                  <a:moveTo>
                    <a:pt x="1043533" y="227761"/>
                  </a:moveTo>
                  <a:lnTo>
                    <a:pt x="0" y="22776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2776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55166"/>
              <a:ext cx="1043940" cy="227965"/>
            </a:xfrm>
            <a:custGeom>
              <a:avLst/>
              <a:gdLst/>
              <a:ahLst/>
              <a:cxnLst/>
              <a:rect l="l" t="t" r="r" b="b"/>
              <a:pathLst>
                <a:path w="1043939" h="227965">
                  <a:moveTo>
                    <a:pt x="0" y="0"/>
                  </a:moveTo>
                  <a:lnTo>
                    <a:pt x="1043533" y="0"/>
                  </a:lnTo>
                  <a:lnTo>
                    <a:pt x="1043533" y="227761"/>
                  </a:lnTo>
                  <a:lnTo>
                    <a:pt x="0" y="2277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526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941043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5260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2505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4678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29391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413421"/>
              <a:ext cx="34925" cy="2712085"/>
            </a:xfrm>
            <a:custGeom>
              <a:avLst/>
              <a:gdLst/>
              <a:ahLst/>
              <a:cxnLst/>
              <a:rect l="l" t="t" r="r" b="b"/>
              <a:pathLst>
                <a:path w="34925" h="2712085">
                  <a:moveTo>
                    <a:pt x="0" y="2711551"/>
                  </a:moveTo>
                  <a:lnTo>
                    <a:pt x="34772" y="2711551"/>
                  </a:lnTo>
                </a:path>
                <a:path w="34925" h="2712085">
                  <a:moveTo>
                    <a:pt x="0" y="1355775"/>
                  </a:moveTo>
                  <a:lnTo>
                    <a:pt x="34772" y="1355775"/>
                  </a:lnTo>
                </a:path>
                <a:path w="34925" h="27120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6069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8835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63099" y="4324542"/>
            <a:ext cx="6374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049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368127" y="0"/>
            <a:ext cx="32264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1-(1-enyl-palmitoyl)-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80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(P-</a:t>
            </a:r>
            <a:r>
              <a:rPr sz="1650" spc="-10" dirty="0">
                <a:latin typeface="Arial"/>
                <a:cs typeface="Arial"/>
              </a:rPr>
              <a:t>16:0)*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9970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997047"/>
            <a:ext cx="18415" cy="148590"/>
          </a:xfrm>
          <a:custGeom>
            <a:avLst/>
            <a:gdLst/>
            <a:ahLst/>
            <a:cxnLst/>
            <a:rect l="l" t="t" r="r" b="b"/>
            <a:pathLst>
              <a:path w="18415" h="148589">
                <a:moveTo>
                  <a:pt x="0" y="148183"/>
                </a:moveTo>
                <a:lnTo>
                  <a:pt x="18067" y="148183"/>
                </a:lnTo>
                <a:lnTo>
                  <a:pt x="18067" y="0"/>
                </a:lnTo>
                <a:lnTo>
                  <a:pt x="0" y="0"/>
                </a:lnTo>
                <a:lnTo>
                  <a:pt x="0" y="148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04310"/>
            <a:ext cx="0" cy="1358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3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7396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5816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733406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5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02281" y="3581603"/>
            <a:ext cx="0" cy="24130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81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979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3731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662362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78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373183"/>
            <a:ext cx="18415" cy="50165"/>
          </a:xfrm>
          <a:custGeom>
            <a:avLst/>
            <a:gdLst/>
            <a:ahLst/>
            <a:cxnLst/>
            <a:rect l="l" t="t" r="r" b="b"/>
            <a:pathLst>
              <a:path w="18414" h="50164">
                <a:moveTo>
                  <a:pt x="0" y="49669"/>
                </a:moveTo>
                <a:lnTo>
                  <a:pt x="18067" y="49669"/>
                </a:lnTo>
                <a:lnTo>
                  <a:pt x="18067" y="0"/>
                </a:lnTo>
                <a:lnTo>
                  <a:pt x="0" y="0"/>
                </a:lnTo>
                <a:lnTo>
                  <a:pt x="0" y="496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801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3166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575939"/>
            <a:ext cx="579755" cy="172720"/>
            <a:chOff x="4431309" y="3575939"/>
            <a:chExt cx="579755" cy="172720"/>
          </a:xfrm>
        </p:grpSpPr>
        <p:sp>
          <p:nvSpPr>
            <p:cNvPr id="16" name="object 16"/>
            <p:cNvSpPr/>
            <p:nvPr/>
          </p:nvSpPr>
          <p:spPr>
            <a:xfrm>
              <a:off x="4721123" y="3575939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311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73905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997047"/>
            <a:ext cx="18415" cy="148590"/>
          </a:xfrm>
          <a:custGeom>
            <a:avLst/>
            <a:gdLst/>
            <a:ahLst/>
            <a:cxnLst/>
            <a:rect l="l" t="t" r="r" b="b"/>
            <a:pathLst>
              <a:path w="18415" h="148589">
                <a:moveTo>
                  <a:pt x="0" y="0"/>
                </a:moveTo>
                <a:lnTo>
                  <a:pt x="18067" y="0"/>
                </a:lnTo>
                <a:lnTo>
                  <a:pt x="18067" y="148183"/>
                </a:lnTo>
                <a:lnTo>
                  <a:pt x="0" y="1481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136197"/>
            <a:ext cx="1061720" cy="603885"/>
            <a:chOff x="712034" y="3136197"/>
            <a:chExt cx="1061720" cy="603885"/>
          </a:xfrm>
        </p:grpSpPr>
        <p:sp>
          <p:nvSpPr>
            <p:cNvPr id="20" name="object 20"/>
            <p:cNvSpPr/>
            <p:nvPr/>
          </p:nvSpPr>
          <p:spPr>
            <a:xfrm>
              <a:off x="1242809" y="3604323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3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145231"/>
              <a:ext cx="1043940" cy="459105"/>
            </a:xfrm>
            <a:custGeom>
              <a:avLst/>
              <a:gdLst/>
              <a:ahLst/>
              <a:cxnLst/>
              <a:rect l="l" t="t" r="r" b="b"/>
              <a:pathLst>
                <a:path w="1043939" h="459104">
                  <a:moveTo>
                    <a:pt x="1043482" y="459079"/>
                  </a:moveTo>
                  <a:lnTo>
                    <a:pt x="0" y="45907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907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145231"/>
              <a:ext cx="1043940" cy="459105"/>
            </a:xfrm>
            <a:custGeom>
              <a:avLst/>
              <a:gdLst/>
              <a:ahLst/>
              <a:cxnLst/>
              <a:rect l="l" t="t" r="r" b="b"/>
              <a:pathLst>
                <a:path w="1043939" h="459104">
                  <a:moveTo>
                    <a:pt x="0" y="0"/>
                  </a:moveTo>
                  <a:lnTo>
                    <a:pt x="1043482" y="0"/>
                  </a:lnTo>
                  <a:lnTo>
                    <a:pt x="1043482" y="459079"/>
                  </a:lnTo>
                  <a:lnTo>
                    <a:pt x="0" y="4590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4730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3581603"/>
            <a:ext cx="0" cy="24130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23812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596382"/>
            <a:ext cx="1061720" cy="201930"/>
            <a:chOff x="1871455" y="3596382"/>
            <a:chExt cx="1061720" cy="201930"/>
          </a:xfrm>
        </p:grpSpPr>
        <p:sp>
          <p:nvSpPr>
            <p:cNvPr id="26" name="object 26"/>
            <p:cNvSpPr/>
            <p:nvPr/>
          </p:nvSpPr>
          <p:spPr>
            <a:xfrm>
              <a:off x="2402281" y="3733406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5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605415"/>
              <a:ext cx="1043940" cy="128270"/>
            </a:xfrm>
            <a:custGeom>
              <a:avLst/>
              <a:gdLst/>
              <a:ahLst/>
              <a:cxnLst/>
              <a:rect l="l" t="t" r="r" b="b"/>
              <a:pathLst>
                <a:path w="1043939" h="128270">
                  <a:moveTo>
                    <a:pt x="1043533" y="127990"/>
                  </a:moveTo>
                  <a:lnTo>
                    <a:pt x="0" y="12799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799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605415"/>
              <a:ext cx="1043940" cy="128270"/>
            </a:xfrm>
            <a:custGeom>
              <a:avLst/>
              <a:gdLst/>
              <a:ahLst/>
              <a:cxnLst/>
              <a:rect l="l" t="t" r="r" b="b"/>
              <a:pathLst>
                <a:path w="1043939" h="128270">
                  <a:moveTo>
                    <a:pt x="0" y="0"/>
                  </a:moveTo>
                  <a:lnTo>
                    <a:pt x="1043533" y="0"/>
                  </a:lnTo>
                  <a:lnTo>
                    <a:pt x="1043533" y="127990"/>
                  </a:lnTo>
                  <a:lnTo>
                    <a:pt x="0" y="1279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6387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373183"/>
            <a:ext cx="18415" cy="50165"/>
          </a:xfrm>
          <a:custGeom>
            <a:avLst/>
            <a:gdLst/>
            <a:ahLst/>
            <a:cxnLst/>
            <a:rect l="l" t="t" r="r" b="b"/>
            <a:pathLst>
              <a:path w="18414" h="50164">
                <a:moveTo>
                  <a:pt x="0" y="0"/>
                </a:moveTo>
                <a:lnTo>
                  <a:pt x="18067" y="0"/>
                </a:lnTo>
                <a:lnTo>
                  <a:pt x="18067" y="49669"/>
                </a:lnTo>
                <a:lnTo>
                  <a:pt x="0" y="496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413819"/>
            <a:ext cx="1061720" cy="366395"/>
            <a:chOff x="3030927" y="3413819"/>
            <a:chExt cx="1061720" cy="366395"/>
          </a:xfrm>
        </p:grpSpPr>
        <p:sp>
          <p:nvSpPr>
            <p:cNvPr id="32" name="object 32"/>
            <p:cNvSpPr/>
            <p:nvPr/>
          </p:nvSpPr>
          <p:spPr>
            <a:xfrm>
              <a:off x="3561702" y="3662362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78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422853"/>
              <a:ext cx="1043940" cy="240029"/>
            </a:xfrm>
            <a:custGeom>
              <a:avLst/>
              <a:gdLst/>
              <a:ahLst/>
              <a:cxnLst/>
              <a:rect l="l" t="t" r="r" b="b"/>
              <a:pathLst>
                <a:path w="1043939" h="240029">
                  <a:moveTo>
                    <a:pt x="1043482" y="239509"/>
                  </a:moveTo>
                  <a:lnTo>
                    <a:pt x="0" y="23950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950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422853"/>
              <a:ext cx="1043940" cy="240029"/>
            </a:xfrm>
            <a:custGeom>
              <a:avLst/>
              <a:gdLst/>
              <a:ahLst/>
              <a:cxnLst/>
              <a:rect l="l" t="t" r="r" b="b"/>
              <a:pathLst>
                <a:path w="1043939" h="240029">
                  <a:moveTo>
                    <a:pt x="0" y="0"/>
                  </a:moveTo>
                  <a:lnTo>
                    <a:pt x="1043482" y="0"/>
                  </a:lnTo>
                  <a:lnTo>
                    <a:pt x="1043482" y="239509"/>
                  </a:lnTo>
                  <a:lnTo>
                    <a:pt x="0" y="2395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5525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312117"/>
            <a:ext cx="1061720" cy="427355"/>
            <a:chOff x="4190348" y="3312117"/>
            <a:chExt cx="1061720" cy="427355"/>
          </a:xfrm>
        </p:grpSpPr>
        <p:sp>
          <p:nvSpPr>
            <p:cNvPr id="37" name="object 37"/>
            <p:cNvSpPr/>
            <p:nvPr/>
          </p:nvSpPr>
          <p:spPr>
            <a:xfrm>
              <a:off x="4721123" y="3575939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31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321151"/>
              <a:ext cx="1043940" cy="255270"/>
            </a:xfrm>
            <a:custGeom>
              <a:avLst/>
              <a:gdLst/>
              <a:ahLst/>
              <a:cxnLst/>
              <a:rect l="l" t="t" r="r" b="b"/>
              <a:pathLst>
                <a:path w="1043939" h="255270">
                  <a:moveTo>
                    <a:pt x="1043533" y="254787"/>
                  </a:moveTo>
                  <a:lnTo>
                    <a:pt x="0" y="2547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478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321151"/>
              <a:ext cx="1043940" cy="255270"/>
            </a:xfrm>
            <a:custGeom>
              <a:avLst/>
              <a:gdLst/>
              <a:ahLst/>
              <a:cxnLst/>
              <a:rect l="l" t="t" r="r" b="b"/>
              <a:pathLst>
                <a:path w="1043939" h="255270">
                  <a:moveTo>
                    <a:pt x="0" y="0"/>
                  </a:moveTo>
                  <a:lnTo>
                    <a:pt x="1043533" y="0"/>
                  </a:lnTo>
                  <a:lnTo>
                    <a:pt x="1043533" y="254787"/>
                  </a:lnTo>
                  <a:lnTo>
                    <a:pt x="0" y="2547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4592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3366669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844876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063877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0953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6140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5340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325570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816521"/>
              <a:ext cx="34925" cy="3308985"/>
            </a:xfrm>
            <a:custGeom>
              <a:avLst/>
              <a:gdLst/>
              <a:ahLst/>
              <a:cxnLst/>
              <a:rect l="l" t="t" r="r" b="b"/>
              <a:pathLst>
                <a:path w="34925" h="3308985">
                  <a:moveTo>
                    <a:pt x="0" y="3308451"/>
                  </a:moveTo>
                  <a:lnTo>
                    <a:pt x="34772" y="3308451"/>
                  </a:lnTo>
                </a:path>
                <a:path w="34925" h="3308985">
                  <a:moveTo>
                    <a:pt x="0" y="2205634"/>
                  </a:moveTo>
                  <a:lnTo>
                    <a:pt x="34772" y="2205634"/>
                  </a:lnTo>
                </a:path>
                <a:path w="34925" h="3308985">
                  <a:moveTo>
                    <a:pt x="0" y="1102817"/>
                  </a:moveTo>
                  <a:lnTo>
                    <a:pt x="34772" y="1102817"/>
                  </a:lnTo>
                </a:path>
                <a:path w="34925" h="33089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9136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39960" y="4324542"/>
            <a:ext cx="88550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243592" y="4324542"/>
            <a:ext cx="65568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8108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7080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600398" y="0"/>
            <a:ext cx="27622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eicosenoate</a:t>
            </a:r>
            <a:r>
              <a:rPr sz="1650" spc="-3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(20:1n9</a:t>
            </a:r>
            <a:r>
              <a:rPr sz="1650" spc="-2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or</a:t>
            </a:r>
            <a:r>
              <a:rPr sz="1650" spc="-2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1n11)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288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28864"/>
            <a:ext cx="18415" cy="199390"/>
          </a:xfrm>
          <a:custGeom>
            <a:avLst/>
            <a:gdLst/>
            <a:ahLst/>
            <a:cxnLst/>
            <a:rect l="l" t="t" r="r" b="b"/>
            <a:pathLst>
              <a:path w="18415" h="199390">
                <a:moveTo>
                  <a:pt x="0" y="199174"/>
                </a:moveTo>
                <a:lnTo>
                  <a:pt x="18067" y="199174"/>
                </a:lnTo>
                <a:lnTo>
                  <a:pt x="18067" y="0"/>
                </a:lnTo>
                <a:lnTo>
                  <a:pt x="0" y="0"/>
                </a:lnTo>
                <a:lnTo>
                  <a:pt x="0" y="1991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93989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4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364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899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840953"/>
            <a:ext cx="0" cy="195580"/>
          </a:xfrm>
          <a:custGeom>
            <a:avLst/>
            <a:gdLst/>
            <a:ahLst/>
            <a:cxnLst/>
            <a:rect l="l" t="t" r="r" b="b"/>
            <a:pathLst>
              <a:path h="195580">
                <a:moveTo>
                  <a:pt x="0" y="0"/>
                </a:moveTo>
                <a:lnTo>
                  <a:pt x="0" y="1950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89938"/>
            <a:ext cx="18415" cy="213995"/>
          </a:xfrm>
          <a:custGeom>
            <a:avLst/>
            <a:gdLst/>
            <a:ahLst/>
            <a:cxnLst/>
            <a:rect l="l" t="t" r="r" b="b"/>
            <a:pathLst>
              <a:path w="18414" h="213994">
                <a:moveTo>
                  <a:pt x="0" y="213715"/>
                </a:moveTo>
                <a:lnTo>
                  <a:pt x="18067" y="213715"/>
                </a:lnTo>
                <a:lnTo>
                  <a:pt x="18067" y="0"/>
                </a:lnTo>
                <a:lnTo>
                  <a:pt x="0" y="0"/>
                </a:lnTo>
                <a:lnTo>
                  <a:pt x="0" y="213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360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927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37499"/>
            <a:ext cx="0" cy="151130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072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92745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4" h="140335">
                <a:moveTo>
                  <a:pt x="0" y="140093"/>
                </a:moveTo>
                <a:lnTo>
                  <a:pt x="18067" y="140093"/>
                </a:lnTo>
                <a:lnTo>
                  <a:pt x="18067" y="0"/>
                </a:lnTo>
                <a:lnTo>
                  <a:pt x="0" y="0"/>
                </a:lnTo>
                <a:lnTo>
                  <a:pt x="0" y="1400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882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498104"/>
            <a:ext cx="0" cy="343535"/>
          </a:xfrm>
          <a:custGeom>
            <a:avLst/>
            <a:gdLst/>
            <a:ahLst/>
            <a:cxnLst/>
            <a:rect l="l" t="t" r="r" b="b"/>
            <a:pathLst>
              <a:path h="343535">
                <a:moveTo>
                  <a:pt x="0" y="0"/>
                </a:moveTo>
                <a:lnTo>
                  <a:pt x="0" y="3429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530860"/>
          </a:xfrm>
          <a:custGeom>
            <a:avLst/>
            <a:gdLst/>
            <a:ahLst/>
            <a:cxnLst/>
            <a:rect l="l" t="t" r="r" b="b"/>
            <a:pathLst>
              <a:path w="18414" h="530860">
                <a:moveTo>
                  <a:pt x="0" y="530771"/>
                </a:moveTo>
                <a:lnTo>
                  <a:pt x="18067" y="530771"/>
                </a:lnTo>
                <a:lnTo>
                  <a:pt x="18067" y="0"/>
                </a:lnTo>
                <a:lnTo>
                  <a:pt x="0" y="0"/>
                </a:lnTo>
                <a:lnTo>
                  <a:pt x="0" y="530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8410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28864"/>
            <a:ext cx="18415" cy="199390"/>
          </a:xfrm>
          <a:custGeom>
            <a:avLst/>
            <a:gdLst/>
            <a:ahLst/>
            <a:cxnLst/>
            <a:rect l="l" t="t" r="r" b="b"/>
            <a:pathLst>
              <a:path w="18415" h="199390">
                <a:moveTo>
                  <a:pt x="0" y="0"/>
                </a:moveTo>
                <a:lnTo>
                  <a:pt x="18067" y="0"/>
                </a:lnTo>
                <a:lnTo>
                  <a:pt x="18067" y="199174"/>
                </a:lnTo>
                <a:lnTo>
                  <a:pt x="0" y="1991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19005"/>
            <a:ext cx="1061720" cy="617855"/>
            <a:chOff x="712034" y="1319005"/>
            <a:chExt cx="1061720" cy="617855"/>
          </a:xfrm>
        </p:grpSpPr>
        <p:sp>
          <p:nvSpPr>
            <p:cNvPr id="20" name="object 20"/>
            <p:cNvSpPr/>
            <p:nvPr/>
          </p:nvSpPr>
          <p:spPr>
            <a:xfrm>
              <a:off x="1242809" y="1594002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0"/>
                  </a:moveTo>
                  <a:lnTo>
                    <a:pt x="0" y="3424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28038"/>
              <a:ext cx="1043940" cy="266065"/>
            </a:xfrm>
            <a:custGeom>
              <a:avLst/>
              <a:gdLst/>
              <a:ahLst/>
              <a:cxnLst/>
              <a:rect l="l" t="t" r="r" b="b"/>
              <a:pathLst>
                <a:path w="1043939" h="266065">
                  <a:moveTo>
                    <a:pt x="1043482" y="265950"/>
                  </a:moveTo>
                  <a:lnTo>
                    <a:pt x="0" y="2659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6595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28038"/>
              <a:ext cx="1043940" cy="266065"/>
            </a:xfrm>
            <a:custGeom>
              <a:avLst/>
              <a:gdLst/>
              <a:ahLst/>
              <a:cxnLst/>
              <a:rect l="l" t="t" r="r" b="b"/>
              <a:pathLst>
                <a:path w="1043939" h="266065">
                  <a:moveTo>
                    <a:pt x="0" y="0"/>
                  </a:moveTo>
                  <a:lnTo>
                    <a:pt x="1043482" y="0"/>
                  </a:lnTo>
                  <a:lnTo>
                    <a:pt x="1043482" y="265950"/>
                  </a:lnTo>
                  <a:lnTo>
                    <a:pt x="0" y="2659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660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89938"/>
            <a:ext cx="18415" cy="213995"/>
          </a:xfrm>
          <a:custGeom>
            <a:avLst/>
            <a:gdLst/>
            <a:ahLst/>
            <a:cxnLst/>
            <a:rect l="l" t="t" r="r" b="b"/>
            <a:pathLst>
              <a:path w="18414" h="213994">
                <a:moveTo>
                  <a:pt x="0" y="0"/>
                </a:moveTo>
                <a:lnTo>
                  <a:pt x="18067" y="0"/>
                </a:lnTo>
                <a:lnTo>
                  <a:pt x="18067" y="213715"/>
                </a:lnTo>
                <a:lnTo>
                  <a:pt x="0" y="2137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94620"/>
            <a:ext cx="1061720" cy="541655"/>
            <a:chOff x="1871455" y="1494620"/>
            <a:chExt cx="1061720" cy="541655"/>
          </a:xfrm>
        </p:grpSpPr>
        <p:sp>
          <p:nvSpPr>
            <p:cNvPr id="26" name="object 26"/>
            <p:cNvSpPr/>
            <p:nvPr/>
          </p:nvSpPr>
          <p:spPr>
            <a:xfrm>
              <a:off x="2402281" y="1840953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0"/>
                  </a:moveTo>
                  <a:lnTo>
                    <a:pt x="0" y="1950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03654"/>
              <a:ext cx="1043940" cy="337820"/>
            </a:xfrm>
            <a:custGeom>
              <a:avLst/>
              <a:gdLst/>
              <a:ahLst/>
              <a:cxnLst/>
              <a:rect l="l" t="t" r="r" b="b"/>
              <a:pathLst>
                <a:path w="1043939" h="337819">
                  <a:moveTo>
                    <a:pt x="1043533" y="337299"/>
                  </a:moveTo>
                  <a:lnTo>
                    <a:pt x="0" y="33729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729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03654"/>
              <a:ext cx="1043940" cy="337820"/>
            </a:xfrm>
            <a:custGeom>
              <a:avLst/>
              <a:gdLst/>
              <a:ahLst/>
              <a:cxnLst/>
              <a:rect l="l" t="t" r="r" b="b"/>
              <a:pathLst>
                <a:path w="1043939" h="337819">
                  <a:moveTo>
                    <a:pt x="0" y="0"/>
                  </a:moveTo>
                  <a:lnTo>
                    <a:pt x="1043533" y="0"/>
                  </a:lnTo>
                  <a:lnTo>
                    <a:pt x="1043533" y="337299"/>
                  </a:lnTo>
                  <a:lnTo>
                    <a:pt x="0" y="3372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782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92745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4" h="140335">
                <a:moveTo>
                  <a:pt x="0" y="0"/>
                </a:moveTo>
                <a:lnTo>
                  <a:pt x="18067" y="0"/>
                </a:lnTo>
                <a:lnTo>
                  <a:pt x="18067" y="140093"/>
                </a:lnTo>
                <a:lnTo>
                  <a:pt x="0" y="1400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23805"/>
            <a:ext cx="1061720" cy="564515"/>
            <a:chOff x="3030927" y="1623805"/>
            <a:chExt cx="1061720" cy="564515"/>
          </a:xfrm>
        </p:grpSpPr>
        <p:sp>
          <p:nvSpPr>
            <p:cNvPr id="32" name="object 32"/>
            <p:cNvSpPr/>
            <p:nvPr/>
          </p:nvSpPr>
          <p:spPr>
            <a:xfrm>
              <a:off x="3561702" y="2037511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7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32838"/>
              <a:ext cx="1043940" cy="405130"/>
            </a:xfrm>
            <a:custGeom>
              <a:avLst/>
              <a:gdLst/>
              <a:ahLst/>
              <a:cxnLst/>
              <a:rect l="l" t="t" r="r" b="b"/>
              <a:pathLst>
                <a:path w="1043939" h="405130">
                  <a:moveTo>
                    <a:pt x="1043482" y="404660"/>
                  </a:moveTo>
                  <a:lnTo>
                    <a:pt x="0" y="40466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466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32838"/>
              <a:ext cx="1043940" cy="405130"/>
            </a:xfrm>
            <a:custGeom>
              <a:avLst/>
              <a:gdLst/>
              <a:ahLst/>
              <a:cxnLst/>
              <a:rect l="l" t="t" r="r" b="b"/>
              <a:pathLst>
                <a:path w="1043939" h="405130">
                  <a:moveTo>
                    <a:pt x="0" y="0"/>
                  </a:moveTo>
                  <a:lnTo>
                    <a:pt x="1043482" y="0"/>
                  </a:lnTo>
                  <a:lnTo>
                    <a:pt x="1043482" y="404660"/>
                  </a:lnTo>
                  <a:lnTo>
                    <a:pt x="0" y="4046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506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530860"/>
          </a:xfrm>
          <a:custGeom>
            <a:avLst/>
            <a:gdLst/>
            <a:ahLst/>
            <a:cxnLst/>
            <a:rect l="l" t="t" r="r" b="b"/>
            <a:pathLst>
              <a:path w="18414" h="530860">
                <a:moveTo>
                  <a:pt x="0" y="0"/>
                </a:moveTo>
                <a:lnTo>
                  <a:pt x="18067" y="0"/>
                </a:lnTo>
                <a:lnTo>
                  <a:pt x="18067" y="530771"/>
                </a:lnTo>
                <a:lnTo>
                  <a:pt x="0" y="5307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019374"/>
            <a:ext cx="1061720" cy="821690"/>
            <a:chOff x="4190348" y="1019374"/>
            <a:chExt cx="1061720" cy="821690"/>
          </a:xfrm>
        </p:grpSpPr>
        <p:sp>
          <p:nvSpPr>
            <p:cNvPr id="38" name="object 38"/>
            <p:cNvSpPr/>
            <p:nvPr/>
          </p:nvSpPr>
          <p:spPr>
            <a:xfrm>
              <a:off x="4721123" y="1498104"/>
              <a:ext cx="0" cy="343535"/>
            </a:xfrm>
            <a:custGeom>
              <a:avLst/>
              <a:gdLst/>
              <a:ahLst/>
              <a:cxnLst/>
              <a:rect l="l" t="t" r="r" b="b"/>
              <a:pathLst>
                <a:path h="343535">
                  <a:moveTo>
                    <a:pt x="0" y="0"/>
                  </a:moveTo>
                  <a:lnTo>
                    <a:pt x="0" y="3429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28407"/>
              <a:ext cx="1043940" cy="469900"/>
            </a:xfrm>
            <a:custGeom>
              <a:avLst/>
              <a:gdLst/>
              <a:ahLst/>
              <a:cxnLst/>
              <a:rect l="l" t="t" r="r" b="b"/>
              <a:pathLst>
                <a:path w="1043939" h="469900">
                  <a:moveTo>
                    <a:pt x="1043533" y="469696"/>
                  </a:moveTo>
                  <a:lnTo>
                    <a:pt x="0" y="4696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969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28407"/>
              <a:ext cx="1043940" cy="469900"/>
            </a:xfrm>
            <a:custGeom>
              <a:avLst/>
              <a:gdLst/>
              <a:ahLst/>
              <a:cxnLst/>
              <a:rect l="l" t="t" r="r" b="b"/>
              <a:pathLst>
                <a:path w="1043939" h="469900">
                  <a:moveTo>
                    <a:pt x="0" y="0"/>
                  </a:moveTo>
                  <a:lnTo>
                    <a:pt x="1043533" y="0"/>
                  </a:lnTo>
                  <a:lnTo>
                    <a:pt x="1043533" y="469696"/>
                  </a:lnTo>
                  <a:lnTo>
                    <a:pt x="0" y="4696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0552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44006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408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80414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13938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335013"/>
              <a:ext cx="34925" cy="3790315"/>
            </a:xfrm>
            <a:custGeom>
              <a:avLst/>
              <a:gdLst/>
              <a:ahLst/>
              <a:cxnLst/>
              <a:rect l="l" t="t" r="r" b="b"/>
              <a:pathLst>
                <a:path w="34925" h="3790315">
                  <a:moveTo>
                    <a:pt x="0" y="3789959"/>
                  </a:moveTo>
                  <a:lnTo>
                    <a:pt x="34772" y="3789959"/>
                  </a:lnTo>
                </a:path>
                <a:path w="34925" h="3790315">
                  <a:moveTo>
                    <a:pt x="0" y="2526652"/>
                  </a:moveTo>
                  <a:lnTo>
                    <a:pt x="34772" y="2526652"/>
                  </a:lnTo>
                </a:path>
                <a:path w="34925" h="3790315">
                  <a:moveTo>
                    <a:pt x="0" y="1263345"/>
                  </a:moveTo>
                  <a:lnTo>
                    <a:pt x="34772" y="1263345"/>
                  </a:lnTo>
                </a:path>
                <a:path w="34925" h="37903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531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539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69632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898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265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07777" y="0"/>
            <a:ext cx="29470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1-(1-enyl-oleoyl)-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7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(P-</a:t>
            </a:r>
            <a:r>
              <a:rPr sz="1650" spc="-10" dirty="0">
                <a:latin typeface="Arial"/>
                <a:cs typeface="Arial"/>
              </a:rPr>
              <a:t>18:1)*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273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27365"/>
            <a:ext cx="18415" cy="732155"/>
          </a:xfrm>
          <a:custGeom>
            <a:avLst/>
            <a:gdLst/>
            <a:ahLst/>
            <a:cxnLst/>
            <a:rect l="l" t="t" r="r" b="b"/>
            <a:pathLst>
              <a:path w="18415" h="732155">
                <a:moveTo>
                  <a:pt x="0" y="731786"/>
                </a:moveTo>
                <a:lnTo>
                  <a:pt x="18067" y="731786"/>
                </a:lnTo>
                <a:lnTo>
                  <a:pt x="18067" y="0"/>
                </a:lnTo>
                <a:lnTo>
                  <a:pt x="0" y="0"/>
                </a:lnTo>
                <a:lnTo>
                  <a:pt x="0" y="731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8178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3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781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537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01214"/>
            <a:ext cx="0" cy="168275"/>
          </a:xfrm>
          <a:custGeom>
            <a:avLst/>
            <a:gdLst/>
            <a:ahLst/>
            <a:cxnLst/>
            <a:rect l="l" t="t" r="r" b="b"/>
            <a:pathLst>
              <a:path h="168275">
                <a:moveTo>
                  <a:pt x="0" y="0"/>
                </a:moveTo>
                <a:lnTo>
                  <a:pt x="0" y="1682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53794"/>
            <a:ext cx="18415" cy="248285"/>
          </a:xfrm>
          <a:custGeom>
            <a:avLst/>
            <a:gdLst/>
            <a:ahLst/>
            <a:cxnLst/>
            <a:rect l="l" t="t" r="r" b="b"/>
            <a:pathLst>
              <a:path w="18414" h="248284">
                <a:moveTo>
                  <a:pt x="0" y="248284"/>
                </a:moveTo>
                <a:lnTo>
                  <a:pt x="18067" y="248284"/>
                </a:lnTo>
                <a:lnTo>
                  <a:pt x="18067" y="0"/>
                </a:lnTo>
                <a:lnTo>
                  <a:pt x="0" y="0"/>
                </a:lnTo>
                <a:lnTo>
                  <a:pt x="0" y="248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694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155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99385"/>
            <a:ext cx="0" cy="339725"/>
          </a:xfrm>
          <a:custGeom>
            <a:avLst/>
            <a:gdLst/>
            <a:ahLst/>
            <a:cxnLst/>
            <a:rect l="l" t="t" r="r" b="b"/>
            <a:pathLst>
              <a:path h="339725">
                <a:moveTo>
                  <a:pt x="0" y="0"/>
                </a:moveTo>
                <a:lnTo>
                  <a:pt x="0" y="3397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15553"/>
            <a:ext cx="18415" cy="150495"/>
          </a:xfrm>
          <a:custGeom>
            <a:avLst/>
            <a:gdLst/>
            <a:ahLst/>
            <a:cxnLst/>
            <a:rect l="l" t="t" r="r" b="b"/>
            <a:pathLst>
              <a:path w="18414" h="150494">
                <a:moveTo>
                  <a:pt x="0" y="150266"/>
                </a:moveTo>
                <a:lnTo>
                  <a:pt x="18067" y="150266"/>
                </a:lnTo>
                <a:lnTo>
                  <a:pt x="18067" y="0"/>
                </a:lnTo>
                <a:lnTo>
                  <a:pt x="0" y="0"/>
                </a:lnTo>
                <a:lnTo>
                  <a:pt x="0" y="150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391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062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87536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39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906244"/>
            <a:ext cx="18415" cy="133350"/>
          </a:xfrm>
          <a:custGeom>
            <a:avLst/>
            <a:gdLst/>
            <a:ahLst/>
            <a:cxnLst/>
            <a:rect l="l" t="t" r="r" b="b"/>
            <a:pathLst>
              <a:path w="18414" h="133350">
                <a:moveTo>
                  <a:pt x="0" y="133095"/>
                </a:moveTo>
                <a:lnTo>
                  <a:pt x="18067" y="133095"/>
                </a:lnTo>
                <a:lnTo>
                  <a:pt x="18067" y="0"/>
                </a:lnTo>
                <a:lnTo>
                  <a:pt x="0" y="0"/>
                </a:lnTo>
                <a:lnTo>
                  <a:pt x="0" y="133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115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27365"/>
            <a:ext cx="18415" cy="732155"/>
          </a:xfrm>
          <a:custGeom>
            <a:avLst/>
            <a:gdLst/>
            <a:ahLst/>
            <a:cxnLst/>
            <a:rect l="l" t="t" r="r" b="b"/>
            <a:pathLst>
              <a:path w="18415" h="732155">
                <a:moveTo>
                  <a:pt x="0" y="0"/>
                </a:moveTo>
                <a:lnTo>
                  <a:pt x="18067" y="0"/>
                </a:lnTo>
                <a:lnTo>
                  <a:pt x="18067" y="731786"/>
                </a:lnTo>
                <a:lnTo>
                  <a:pt x="0" y="7317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50118"/>
            <a:ext cx="1061720" cy="628015"/>
            <a:chOff x="712034" y="2150118"/>
            <a:chExt cx="1061720" cy="628015"/>
          </a:xfrm>
        </p:grpSpPr>
        <p:sp>
          <p:nvSpPr>
            <p:cNvPr id="20" name="object 20"/>
            <p:cNvSpPr/>
            <p:nvPr/>
          </p:nvSpPr>
          <p:spPr>
            <a:xfrm>
              <a:off x="1242809" y="2681782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63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59152"/>
              <a:ext cx="1043940" cy="523240"/>
            </a:xfrm>
            <a:custGeom>
              <a:avLst/>
              <a:gdLst/>
              <a:ahLst/>
              <a:cxnLst/>
              <a:rect l="l" t="t" r="r" b="b"/>
              <a:pathLst>
                <a:path w="1043939" h="523239">
                  <a:moveTo>
                    <a:pt x="1043482" y="522630"/>
                  </a:moveTo>
                  <a:lnTo>
                    <a:pt x="0" y="52263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2263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59152"/>
              <a:ext cx="1043940" cy="523240"/>
            </a:xfrm>
            <a:custGeom>
              <a:avLst/>
              <a:gdLst/>
              <a:ahLst/>
              <a:cxnLst/>
              <a:rect l="l" t="t" r="r" b="b"/>
              <a:pathLst>
                <a:path w="1043939" h="523239">
                  <a:moveTo>
                    <a:pt x="0" y="0"/>
                  </a:moveTo>
                  <a:lnTo>
                    <a:pt x="1043482" y="0"/>
                  </a:lnTo>
                  <a:lnTo>
                    <a:pt x="1043482" y="522630"/>
                  </a:lnTo>
                  <a:lnTo>
                    <a:pt x="0" y="5226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358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53794"/>
            <a:ext cx="18415" cy="248285"/>
          </a:xfrm>
          <a:custGeom>
            <a:avLst/>
            <a:gdLst/>
            <a:ahLst/>
            <a:cxnLst/>
            <a:rect l="l" t="t" r="r" b="b"/>
            <a:pathLst>
              <a:path w="18414" h="248284">
                <a:moveTo>
                  <a:pt x="0" y="0"/>
                </a:moveTo>
                <a:lnTo>
                  <a:pt x="18067" y="0"/>
                </a:lnTo>
                <a:lnTo>
                  <a:pt x="18067" y="248284"/>
                </a:lnTo>
                <a:lnTo>
                  <a:pt x="0" y="24828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93045"/>
            <a:ext cx="1061720" cy="776605"/>
            <a:chOff x="1871455" y="1593045"/>
            <a:chExt cx="1061720" cy="776605"/>
          </a:xfrm>
        </p:grpSpPr>
        <p:sp>
          <p:nvSpPr>
            <p:cNvPr id="26" name="object 26"/>
            <p:cNvSpPr/>
            <p:nvPr/>
          </p:nvSpPr>
          <p:spPr>
            <a:xfrm>
              <a:off x="2402281" y="2201214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82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02079"/>
              <a:ext cx="1043940" cy="599440"/>
            </a:xfrm>
            <a:custGeom>
              <a:avLst/>
              <a:gdLst/>
              <a:ahLst/>
              <a:cxnLst/>
              <a:rect l="l" t="t" r="r" b="b"/>
              <a:pathLst>
                <a:path w="1043939" h="599439">
                  <a:moveTo>
                    <a:pt x="1043533" y="599135"/>
                  </a:moveTo>
                  <a:lnTo>
                    <a:pt x="0" y="59913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913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02079"/>
              <a:ext cx="1043940" cy="599440"/>
            </a:xfrm>
            <a:custGeom>
              <a:avLst/>
              <a:gdLst/>
              <a:ahLst/>
              <a:cxnLst/>
              <a:rect l="l" t="t" r="r" b="b"/>
              <a:pathLst>
                <a:path w="1043939" h="599439">
                  <a:moveTo>
                    <a:pt x="0" y="0"/>
                  </a:moveTo>
                  <a:lnTo>
                    <a:pt x="1043533" y="0"/>
                  </a:lnTo>
                  <a:lnTo>
                    <a:pt x="1043533" y="599135"/>
                  </a:lnTo>
                  <a:lnTo>
                    <a:pt x="0" y="5991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020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815553"/>
            <a:ext cx="18415" cy="150495"/>
          </a:xfrm>
          <a:custGeom>
            <a:avLst/>
            <a:gdLst/>
            <a:ahLst/>
            <a:cxnLst/>
            <a:rect l="l" t="t" r="r" b="b"/>
            <a:pathLst>
              <a:path w="18414" h="150494">
                <a:moveTo>
                  <a:pt x="0" y="0"/>
                </a:moveTo>
                <a:lnTo>
                  <a:pt x="18067" y="0"/>
                </a:lnTo>
                <a:lnTo>
                  <a:pt x="18067" y="150266"/>
                </a:lnTo>
                <a:lnTo>
                  <a:pt x="0" y="1502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56786"/>
            <a:ext cx="1061720" cy="582930"/>
            <a:chOff x="3030927" y="1956786"/>
            <a:chExt cx="1061720" cy="582930"/>
          </a:xfrm>
        </p:grpSpPr>
        <p:sp>
          <p:nvSpPr>
            <p:cNvPr id="32" name="object 32"/>
            <p:cNvSpPr/>
            <p:nvPr/>
          </p:nvSpPr>
          <p:spPr>
            <a:xfrm>
              <a:off x="3561702" y="2199386"/>
              <a:ext cx="0" cy="339725"/>
            </a:xfrm>
            <a:custGeom>
              <a:avLst/>
              <a:gdLst/>
              <a:ahLst/>
              <a:cxnLst/>
              <a:rect l="l" t="t" r="r" b="b"/>
              <a:pathLst>
                <a:path h="339725">
                  <a:moveTo>
                    <a:pt x="0" y="0"/>
                  </a:moveTo>
                  <a:lnTo>
                    <a:pt x="0" y="3397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65820"/>
              <a:ext cx="1043940" cy="233679"/>
            </a:xfrm>
            <a:custGeom>
              <a:avLst/>
              <a:gdLst/>
              <a:ahLst/>
              <a:cxnLst/>
              <a:rect l="l" t="t" r="r" b="b"/>
              <a:pathLst>
                <a:path w="1043939" h="233680">
                  <a:moveTo>
                    <a:pt x="1043482" y="233565"/>
                  </a:moveTo>
                  <a:lnTo>
                    <a:pt x="0" y="23356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356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65820"/>
              <a:ext cx="1043940" cy="233679"/>
            </a:xfrm>
            <a:custGeom>
              <a:avLst/>
              <a:gdLst/>
              <a:ahLst/>
              <a:cxnLst/>
              <a:rect l="l" t="t" r="r" b="b"/>
              <a:pathLst>
                <a:path w="1043939" h="233680">
                  <a:moveTo>
                    <a:pt x="0" y="0"/>
                  </a:moveTo>
                  <a:lnTo>
                    <a:pt x="1043482" y="0"/>
                  </a:lnTo>
                  <a:lnTo>
                    <a:pt x="1043482" y="233565"/>
                  </a:lnTo>
                  <a:lnTo>
                    <a:pt x="0" y="23356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0311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906244"/>
            <a:ext cx="18415" cy="133350"/>
          </a:xfrm>
          <a:custGeom>
            <a:avLst/>
            <a:gdLst/>
            <a:ahLst/>
            <a:cxnLst/>
            <a:rect l="l" t="t" r="r" b="b"/>
            <a:pathLst>
              <a:path w="18414" h="133350">
                <a:moveTo>
                  <a:pt x="0" y="0"/>
                </a:moveTo>
                <a:lnTo>
                  <a:pt x="18067" y="0"/>
                </a:lnTo>
                <a:lnTo>
                  <a:pt x="18067" y="133095"/>
                </a:lnTo>
                <a:lnTo>
                  <a:pt x="0" y="1330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30306"/>
            <a:ext cx="1061720" cy="381635"/>
            <a:chOff x="4190348" y="2030306"/>
            <a:chExt cx="1061720" cy="381635"/>
          </a:xfrm>
        </p:grpSpPr>
        <p:sp>
          <p:nvSpPr>
            <p:cNvPr id="38" name="object 38"/>
            <p:cNvSpPr/>
            <p:nvPr/>
          </p:nvSpPr>
          <p:spPr>
            <a:xfrm>
              <a:off x="4721123" y="2287536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39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39340"/>
              <a:ext cx="1043940" cy="248285"/>
            </a:xfrm>
            <a:custGeom>
              <a:avLst/>
              <a:gdLst/>
              <a:ahLst/>
              <a:cxnLst/>
              <a:rect l="l" t="t" r="r" b="b"/>
              <a:pathLst>
                <a:path w="1043939" h="248285">
                  <a:moveTo>
                    <a:pt x="1043533" y="248196"/>
                  </a:moveTo>
                  <a:lnTo>
                    <a:pt x="0" y="2481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4819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39340"/>
              <a:ext cx="1043940" cy="248285"/>
            </a:xfrm>
            <a:custGeom>
              <a:avLst/>
              <a:gdLst/>
              <a:ahLst/>
              <a:cxnLst/>
              <a:rect l="l" t="t" r="r" b="b"/>
              <a:pathLst>
                <a:path w="1043939" h="248285">
                  <a:moveTo>
                    <a:pt x="0" y="0"/>
                  </a:moveTo>
                  <a:lnTo>
                    <a:pt x="1043533" y="0"/>
                  </a:lnTo>
                  <a:lnTo>
                    <a:pt x="1043533" y="248196"/>
                  </a:lnTo>
                  <a:lnTo>
                    <a:pt x="0" y="2481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1253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266749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30400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8611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9122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05625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150645"/>
              <a:ext cx="34925" cy="2974340"/>
            </a:xfrm>
            <a:custGeom>
              <a:avLst/>
              <a:gdLst/>
              <a:ahLst/>
              <a:cxnLst/>
              <a:rect l="l" t="t" r="r" b="b"/>
              <a:pathLst>
                <a:path w="34925" h="2974340">
                  <a:moveTo>
                    <a:pt x="0" y="2974327"/>
                  </a:moveTo>
                  <a:lnTo>
                    <a:pt x="34772" y="2974327"/>
                  </a:lnTo>
                </a:path>
                <a:path w="34925" h="2974340">
                  <a:moveTo>
                    <a:pt x="0" y="1982876"/>
                  </a:moveTo>
                  <a:lnTo>
                    <a:pt x="34772" y="1982876"/>
                  </a:lnTo>
                </a:path>
                <a:path w="34925" h="2974340">
                  <a:moveTo>
                    <a:pt x="0" y="991438"/>
                  </a:moveTo>
                  <a:lnTo>
                    <a:pt x="34772" y="991438"/>
                  </a:lnTo>
                </a:path>
                <a:path w="34925" h="29743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250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27498" y="4324542"/>
            <a:ext cx="97188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71040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0335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0421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414660" y="0"/>
            <a:ext cx="31330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1-(1-enyl-stearoyl)-</a:t>
            </a:r>
            <a:r>
              <a:rPr sz="1650" dirty="0">
                <a:latin typeface="Arial"/>
                <a:cs typeface="Arial"/>
              </a:rPr>
              <a:t>GPE</a:t>
            </a:r>
            <a:r>
              <a:rPr sz="1650" spc="8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(P-</a:t>
            </a:r>
            <a:r>
              <a:rPr sz="1650" spc="-10" dirty="0">
                <a:latin typeface="Arial"/>
                <a:cs typeface="Arial"/>
              </a:rPr>
              <a:t>18:0)*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719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71904"/>
            <a:ext cx="18415" cy="143510"/>
          </a:xfrm>
          <a:custGeom>
            <a:avLst/>
            <a:gdLst/>
            <a:ahLst/>
            <a:cxnLst/>
            <a:rect l="l" t="t" r="r" b="b"/>
            <a:pathLst>
              <a:path w="18415" h="143509">
                <a:moveTo>
                  <a:pt x="0" y="142976"/>
                </a:moveTo>
                <a:lnTo>
                  <a:pt x="18067" y="142976"/>
                </a:lnTo>
                <a:lnTo>
                  <a:pt x="18067" y="0"/>
                </a:lnTo>
                <a:lnTo>
                  <a:pt x="0" y="0"/>
                </a:lnTo>
                <a:lnTo>
                  <a:pt x="0" y="142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70557"/>
            <a:ext cx="0" cy="283845"/>
          </a:xfrm>
          <a:custGeom>
            <a:avLst/>
            <a:gdLst/>
            <a:ahLst/>
            <a:cxnLst/>
            <a:rect l="l" t="t" r="r" b="b"/>
            <a:pathLst>
              <a:path h="283844">
                <a:moveTo>
                  <a:pt x="0" y="0"/>
                </a:moveTo>
                <a:lnTo>
                  <a:pt x="0" y="2833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538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994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71331"/>
            <a:ext cx="0" cy="186690"/>
          </a:xfrm>
          <a:custGeom>
            <a:avLst/>
            <a:gdLst/>
            <a:ahLst/>
            <a:cxnLst/>
            <a:rect l="l" t="t" r="r" b="b"/>
            <a:pathLst>
              <a:path h="186689">
                <a:moveTo>
                  <a:pt x="0" y="0"/>
                </a:moveTo>
                <a:lnTo>
                  <a:pt x="0" y="1865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99488"/>
            <a:ext cx="18415" cy="203200"/>
          </a:xfrm>
          <a:custGeom>
            <a:avLst/>
            <a:gdLst/>
            <a:ahLst/>
            <a:cxnLst/>
            <a:rect l="l" t="t" r="r" b="b"/>
            <a:pathLst>
              <a:path w="18414" h="203200">
                <a:moveTo>
                  <a:pt x="0" y="202958"/>
                </a:moveTo>
                <a:lnTo>
                  <a:pt x="18067" y="202958"/>
                </a:lnTo>
                <a:lnTo>
                  <a:pt x="18067" y="0"/>
                </a:lnTo>
                <a:lnTo>
                  <a:pt x="0" y="0"/>
                </a:lnTo>
                <a:lnTo>
                  <a:pt x="0" y="2029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5579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741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85643"/>
            <a:ext cx="0" cy="306705"/>
          </a:xfrm>
          <a:custGeom>
            <a:avLst/>
            <a:gdLst/>
            <a:ahLst/>
            <a:cxnLst/>
            <a:rect l="l" t="t" r="r" b="b"/>
            <a:pathLst>
              <a:path h="306705">
                <a:moveTo>
                  <a:pt x="0" y="0"/>
                </a:moveTo>
                <a:lnTo>
                  <a:pt x="0" y="3064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074113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4" h="280669">
                <a:moveTo>
                  <a:pt x="0" y="280352"/>
                </a:moveTo>
                <a:lnTo>
                  <a:pt x="18067" y="280352"/>
                </a:lnTo>
                <a:lnTo>
                  <a:pt x="18067" y="0"/>
                </a:lnTo>
                <a:lnTo>
                  <a:pt x="0" y="0"/>
                </a:lnTo>
                <a:lnTo>
                  <a:pt x="0" y="2803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921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10016"/>
            <a:ext cx="0" cy="771525"/>
          </a:xfrm>
          <a:custGeom>
            <a:avLst/>
            <a:gdLst/>
            <a:ahLst/>
            <a:cxnLst/>
            <a:rect l="l" t="t" r="r" b="b"/>
            <a:pathLst>
              <a:path h="771525">
                <a:moveTo>
                  <a:pt x="0" y="0"/>
                </a:moveTo>
                <a:lnTo>
                  <a:pt x="0" y="7712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568325"/>
          </a:xfrm>
          <a:custGeom>
            <a:avLst/>
            <a:gdLst/>
            <a:ahLst/>
            <a:cxnLst/>
            <a:rect l="l" t="t" r="r" b="b"/>
            <a:pathLst>
              <a:path w="18414" h="568325">
                <a:moveTo>
                  <a:pt x="0" y="568070"/>
                </a:moveTo>
                <a:lnTo>
                  <a:pt x="18067" y="568070"/>
                </a:lnTo>
                <a:lnTo>
                  <a:pt x="18067" y="0"/>
                </a:lnTo>
                <a:lnTo>
                  <a:pt x="0" y="0"/>
                </a:lnTo>
                <a:lnTo>
                  <a:pt x="0" y="568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7813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71904"/>
            <a:ext cx="18415" cy="143510"/>
          </a:xfrm>
          <a:custGeom>
            <a:avLst/>
            <a:gdLst/>
            <a:ahLst/>
            <a:cxnLst/>
            <a:rect l="l" t="t" r="r" b="b"/>
            <a:pathLst>
              <a:path w="18415" h="143509">
                <a:moveTo>
                  <a:pt x="0" y="0"/>
                </a:moveTo>
                <a:lnTo>
                  <a:pt x="18067" y="0"/>
                </a:lnTo>
                <a:lnTo>
                  <a:pt x="18067" y="142976"/>
                </a:lnTo>
                <a:lnTo>
                  <a:pt x="0" y="1429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605847"/>
            <a:ext cx="1061720" cy="848360"/>
            <a:chOff x="712034" y="1605847"/>
            <a:chExt cx="1061720" cy="848360"/>
          </a:xfrm>
        </p:grpSpPr>
        <p:sp>
          <p:nvSpPr>
            <p:cNvPr id="20" name="object 20"/>
            <p:cNvSpPr/>
            <p:nvPr/>
          </p:nvSpPr>
          <p:spPr>
            <a:xfrm>
              <a:off x="1242809" y="2170556"/>
              <a:ext cx="0" cy="283845"/>
            </a:xfrm>
            <a:custGeom>
              <a:avLst/>
              <a:gdLst/>
              <a:ahLst/>
              <a:cxnLst/>
              <a:rect l="l" t="t" r="r" b="b"/>
              <a:pathLst>
                <a:path h="283844">
                  <a:moveTo>
                    <a:pt x="0" y="0"/>
                  </a:moveTo>
                  <a:lnTo>
                    <a:pt x="0" y="2833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14881"/>
              <a:ext cx="1043940" cy="556260"/>
            </a:xfrm>
            <a:custGeom>
              <a:avLst/>
              <a:gdLst/>
              <a:ahLst/>
              <a:cxnLst/>
              <a:rect l="l" t="t" r="r" b="b"/>
              <a:pathLst>
                <a:path w="1043939" h="556260">
                  <a:moveTo>
                    <a:pt x="1043482" y="555675"/>
                  </a:moveTo>
                  <a:lnTo>
                    <a:pt x="0" y="55567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567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14881"/>
              <a:ext cx="1043940" cy="556260"/>
            </a:xfrm>
            <a:custGeom>
              <a:avLst/>
              <a:gdLst/>
              <a:ahLst/>
              <a:cxnLst/>
              <a:rect l="l" t="t" r="r" b="b"/>
              <a:pathLst>
                <a:path w="1043939" h="556260">
                  <a:moveTo>
                    <a:pt x="0" y="0"/>
                  </a:moveTo>
                  <a:lnTo>
                    <a:pt x="1043482" y="0"/>
                  </a:lnTo>
                  <a:lnTo>
                    <a:pt x="1043482" y="555675"/>
                  </a:lnTo>
                  <a:lnTo>
                    <a:pt x="0" y="55567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7305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899488"/>
            <a:ext cx="18415" cy="203200"/>
          </a:xfrm>
          <a:custGeom>
            <a:avLst/>
            <a:gdLst/>
            <a:ahLst/>
            <a:cxnLst/>
            <a:rect l="l" t="t" r="r" b="b"/>
            <a:pathLst>
              <a:path w="18414" h="203200">
                <a:moveTo>
                  <a:pt x="0" y="0"/>
                </a:moveTo>
                <a:lnTo>
                  <a:pt x="18067" y="0"/>
                </a:lnTo>
                <a:lnTo>
                  <a:pt x="18067" y="202958"/>
                </a:lnTo>
                <a:lnTo>
                  <a:pt x="0" y="20295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093413"/>
            <a:ext cx="1061720" cy="464820"/>
            <a:chOff x="1871455" y="2093413"/>
            <a:chExt cx="1061720" cy="464820"/>
          </a:xfrm>
        </p:grpSpPr>
        <p:sp>
          <p:nvSpPr>
            <p:cNvPr id="26" name="object 26"/>
            <p:cNvSpPr/>
            <p:nvPr/>
          </p:nvSpPr>
          <p:spPr>
            <a:xfrm>
              <a:off x="2402281" y="2371331"/>
              <a:ext cx="0" cy="186690"/>
            </a:xfrm>
            <a:custGeom>
              <a:avLst/>
              <a:gdLst/>
              <a:ahLst/>
              <a:cxnLst/>
              <a:rect l="l" t="t" r="r" b="b"/>
              <a:pathLst>
                <a:path h="186689">
                  <a:moveTo>
                    <a:pt x="0" y="0"/>
                  </a:moveTo>
                  <a:lnTo>
                    <a:pt x="0" y="1865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02446"/>
              <a:ext cx="1043940" cy="269240"/>
            </a:xfrm>
            <a:custGeom>
              <a:avLst/>
              <a:gdLst/>
              <a:ahLst/>
              <a:cxnLst/>
              <a:rect l="l" t="t" r="r" b="b"/>
              <a:pathLst>
                <a:path w="1043939" h="269239">
                  <a:moveTo>
                    <a:pt x="1043533" y="268884"/>
                  </a:moveTo>
                  <a:lnTo>
                    <a:pt x="0" y="26888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888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02446"/>
              <a:ext cx="1043940" cy="269240"/>
            </a:xfrm>
            <a:custGeom>
              <a:avLst/>
              <a:gdLst/>
              <a:ahLst/>
              <a:cxnLst/>
              <a:rect l="l" t="t" r="r" b="b"/>
              <a:pathLst>
                <a:path w="1043939" h="269239">
                  <a:moveTo>
                    <a:pt x="0" y="0"/>
                  </a:moveTo>
                  <a:lnTo>
                    <a:pt x="1043533" y="0"/>
                  </a:lnTo>
                  <a:lnTo>
                    <a:pt x="1043533" y="268884"/>
                  </a:lnTo>
                  <a:lnTo>
                    <a:pt x="0" y="26888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379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074113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4" h="280669">
                <a:moveTo>
                  <a:pt x="0" y="0"/>
                </a:moveTo>
                <a:lnTo>
                  <a:pt x="18067" y="0"/>
                </a:lnTo>
                <a:lnTo>
                  <a:pt x="18067" y="280352"/>
                </a:lnTo>
                <a:lnTo>
                  <a:pt x="0" y="2803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345432"/>
            <a:ext cx="1061720" cy="546735"/>
            <a:chOff x="3030927" y="2345432"/>
            <a:chExt cx="1061720" cy="546735"/>
          </a:xfrm>
        </p:grpSpPr>
        <p:sp>
          <p:nvSpPr>
            <p:cNvPr id="32" name="object 32"/>
            <p:cNvSpPr/>
            <p:nvPr/>
          </p:nvSpPr>
          <p:spPr>
            <a:xfrm>
              <a:off x="3561702" y="2585643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5">
                  <a:moveTo>
                    <a:pt x="0" y="0"/>
                  </a:moveTo>
                  <a:lnTo>
                    <a:pt x="0" y="3064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54465"/>
              <a:ext cx="1043940" cy="231775"/>
            </a:xfrm>
            <a:custGeom>
              <a:avLst/>
              <a:gdLst/>
              <a:ahLst/>
              <a:cxnLst/>
              <a:rect l="l" t="t" r="r" b="b"/>
              <a:pathLst>
                <a:path w="1043939" h="231775">
                  <a:moveTo>
                    <a:pt x="1043482" y="231178"/>
                  </a:moveTo>
                  <a:lnTo>
                    <a:pt x="0" y="2311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117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54465"/>
              <a:ext cx="1043940" cy="231775"/>
            </a:xfrm>
            <a:custGeom>
              <a:avLst/>
              <a:gdLst/>
              <a:ahLst/>
              <a:cxnLst/>
              <a:rect l="l" t="t" r="r" b="b"/>
              <a:pathLst>
                <a:path w="1043939" h="231775">
                  <a:moveTo>
                    <a:pt x="0" y="0"/>
                  </a:moveTo>
                  <a:lnTo>
                    <a:pt x="1043482" y="0"/>
                  </a:lnTo>
                  <a:lnTo>
                    <a:pt x="1043482" y="231178"/>
                  </a:lnTo>
                  <a:lnTo>
                    <a:pt x="0" y="2311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5004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568325"/>
          </a:xfrm>
          <a:custGeom>
            <a:avLst/>
            <a:gdLst/>
            <a:ahLst/>
            <a:cxnLst/>
            <a:rect l="l" t="t" r="r" b="b"/>
            <a:pathLst>
              <a:path w="18414" h="568325">
                <a:moveTo>
                  <a:pt x="0" y="0"/>
                </a:moveTo>
                <a:lnTo>
                  <a:pt x="18067" y="0"/>
                </a:lnTo>
                <a:lnTo>
                  <a:pt x="18067" y="568070"/>
                </a:lnTo>
                <a:lnTo>
                  <a:pt x="0" y="5680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66173"/>
            <a:ext cx="1061720" cy="1515745"/>
            <a:chOff x="4190348" y="1266173"/>
            <a:chExt cx="1061720" cy="1515745"/>
          </a:xfrm>
        </p:grpSpPr>
        <p:sp>
          <p:nvSpPr>
            <p:cNvPr id="38" name="object 38"/>
            <p:cNvSpPr/>
            <p:nvPr/>
          </p:nvSpPr>
          <p:spPr>
            <a:xfrm>
              <a:off x="4721123" y="2010029"/>
              <a:ext cx="0" cy="771525"/>
            </a:xfrm>
            <a:custGeom>
              <a:avLst/>
              <a:gdLst/>
              <a:ahLst/>
              <a:cxnLst/>
              <a:rect l="l" t="t" r="r" b="b"/>
              <a:pathLst>
                <a:path h="771525">
                  <a:moveTo>
                    <a:pt x="0" y="0"/>
                  </a:moveTo>
                  <a:lnTo>
                    <a:pt x="0" y="7712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75207"/>
              <a:ext cx="1043940" cy="735330"/>
            </a:xfrm>
            <a:custGeom>
              <a:avLst/>
              <a:gdLst/>
              <a:ahLst/>
              <a:cxnLst/>
              <a:rect l="l" t="t" r="r" b="b"/>
              <a:pathLst>
                <a:path w="1043939" h="735330">
                  <a:moveTo>
                    <a:pt x="1043533" y="734809"/>
                  </a:moveTo>
                  <a:lnTo>
                    <a:pt x="0" y="73480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3480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75207"/>
              <a:ext cx="1043940" cy="735330"/>
            </a:xfrm>
            <a:custGeom>
              <a:avLst/>
              <a:gdLst/>
              <a:ahLst/>
              <a:cxnLst/>
              <a:rect l="l" t="t" r="r" b="b"/>
              <a:pathLst>
                <a:path w="1043939" h="735330">
                  <a:moveTo>
                    <a:pt x="0" y="0"/>
                  </a:moveTo>
                  <a:lnTo>
                    <a:pt x="1043533" y="0"/>
                  </a:lnTo>
                  <a:lnTo>
                    <a:pt x="1043533" y="734809"/>
                  </a:lnTo>
                  <a:lnTo>
                    <a:pt x="0" y="7348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4440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8644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2044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4533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65839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114425"/>
              <a:ext cx="34925" cy="3020695"/>
            </a:xfrm>
            <a:custGeom>
              <a:avLst/>
              <a:gdLst/>
              <a:ahLst/>
              <a:cxnLst/>
              <a:rect l="l" t="t" r="r" b="b"/>
              <a:pathLst>
                <a:path w="34925" h="3020695">
                  <a:moveTo>
                    <a:pt x="0" y="3020517"/>
                  </a:moveTo>
                  <a:lnTo>
                    <a:pt x="34772" y="3020517"/>
                  </a:lnTo>
                </a:path>
                <a:path w="34925" h="3020695">
                  <a:moveTo>
                    <a:pt x="0" y="2013699"/>
                  </a:moveTo>
                  <a:lnTo>
                    <a:pt x="34772" y="2013699"/>
                  </a:lnTo>
                </a:path>
                <a:path w="34925" h="3020695">
                  <a:moveTo>
                    <a:pt x="0" y="1006868"/>
                  </a:moveTo>
                  <a:lnTo>
                    <a:pt x="34772" y="1006868"/>
                  </a:lnTo>
                </a:path>
                <a:path w="34925" h="30206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196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952945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00400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91661" y="4324542"/>
            <a:ext cx="6473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127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0059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xfrm>
            <a:off x="1554360" y="0"/>
            <a:ext cx="2854325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775335" marR="5080" indent="-76327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1-(1-enyl-oleoyl)-2-oleoyl-</a:t>
            </a:r>
            <a:r>
              <a:rPr spc="-25" dirty="0"/>
              <a:t>GPE </a:t>
            </a:r>
            <a:r>
              <a:rPr dirty="0"/>
              <a:t>(P-</a:t>
            </a:r>
            <a:r>
              <a:rPr spc="-10" dirty="0"/>
              <a:t>18:1/18:1)*</a:t>
            </a: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546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54607"/>
            <a:ext cx="18415" cy="328295"/>
          </a:xfrm>
          <a:custGeom>
            <a:avLst/>
            <a:gdLst/>
            <a:ahLst/>
            <a:cxnLst/>
            <a:rect l="l" t="t" r="r" b="b"/>
            <a:pathLst>
              <a:path w="18415" h="328294">
                <a:moveTo>
                  <a:pt x="0" y="327723"/>
                </a:moveTo>
                <a:lnTo>
                  <a:pt x="18067" y="327723"/>
                </a:lnTo>
                <a:lnTo>
                  <a:pt x="18067" y="0"/>
                </a:lnTo>
                <a:lnTo>
                  <a:pt x="0" y="0"/>
                </a:lnTo>
                <a:lnTo>
                  <a:pt x="0" y="3277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60016"/>
            <a:ext cx="0" cy="263525"/>
          </a:xfrm>
          <a:custGeom>
            <a:avLst/>
            <a:gdLst/>
            <a:ahLst/>
            <a:cxnLst/>
            <a:rect l="l" t="t" r="r" b="b"/>
            <a:pathLst>
              <a:path h="263525">
                <a:moveTo>
                  <a:pt x="0" y="0"/>
                </a:moveTo>
                <a:lnTo>
                  <a:pt x="0" y="26292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229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431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87410"/>
            <a:ext cx="0" cy="128270"/>
          </a:xfrm>
          <a:custGeom>
            <a:avLst/>
            <a:gdLst/>
            <a:ahLst/>
            <a:cxnLst/>
            <a:rect l="l" t="t" r="r" b="b"/>
            <a:pathLst>
              <a:path h="128269">
                <a:moveTo>
                  <a:pt x="0" y="0"/>
                </a:moveTo>
                <a:lnTo>
                  <a:pt x="0" y="1277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43177"/>
            <a:ext cx="18415" cy="179705"/>
          </a:xfrm>
          <a:custGeom>
            <a:avLst/>
            <a:gdLst/>
            <a:ahLst/>
            <a:cxnLst/>
            <a:rect l="l" t="t" r="r" b="b"/>
            <a:pathLst>
              <a:path w="18414" h="179705">
                <a:moveTo>
                  <a:pt x="0" y="179133"/>
                </a:moveTo>
                <a:lnTo>
                  <a:pt x="18067" y="179133"/>
                </a:lnTo>
                <a:lnTo>
                  <a:pt x="18067" y="0"/>
                </a:lnTo>
                <a:lnTo>
                  <a:pt x="0" y="0"/>
                </a:lnTo>
                <a:lnTo>
                  <a:pt x="0" y="179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151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437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71281"/>
            <a:ext cx="0" cy="83820"/>
          </a:xfrm>
          <a:custGeom>
            <a:avLst/>
            <a:gdLst/>
            <a:ahLst/>
            <a:cxnLst/>
            <a:rect l="l" t="t" r="r" b="b"/>
            <a:pathLst>
              <a:path h="83819">
                <a:moveTo>
                  <a:pt x="0" y="0"/>
                </a:moveTo>
                <a:lnTo>
                  <a:pt x="0" y="835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61702" y="1443786"/>
            <a:ext cx="0" cy="19685"/>
          </a:xfrm>
          <a:custGeom>
            <a:avLst/>
            <a:gdLst/>
            <a:ahLst/>
            <a:cxnLst/>
            <a:rect l="l" t="t" r="r" b="b"/>
            <a:pathLst>
              <a:path h="19684">
                <a:moveTo>
                  <a:pt x="0" y="0"/>
                </a:moveTo>
                <a:lnTo>
                  <a:pt x="0" y="1968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548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386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37448"/>
            <a:ext cx="0" cy="201930"/>
          </a:xfrm>
          <a:custGeom>
            <a:avLst/>
            <a:gdLst/>
            <a:ahLst/>
            <a:cxnLst/>
            <a:rect l="l" t="t" r="r" b="b"/>
            <a:pathLst>
              <a:path h="201930">
                <a:moveTo>
                  <a:pt x="0" y="0"/>
                </a:moveTo>
                <a:lnTo>
                  <a:pt x="0" y="2014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38670"/>
            <a:ext cx="18415" cy="241300"/>
          </a:xfrm>
          <a:custGeom>
            <a:avLst/>
            <a:gdLst/>
            <a:ahLst/>
            <a:cxnLst/>
            <a:rect l="l" t="t" r="r" b="b"/>
            <a:pathLst>
              <a:path w="18414" h="241300">
                <a:moveTo>
                  <a:pt x="0" y="240906"/>
                </a:moveTo>
                <a:lnTo>
                  <a:pt x="18067" y="240906"/>
                </a:lnTo>
                <a:lnTo>
                  <a:pt x="18067" y="0"/>
                </a:lnTo>
                <a:lnTo>
                  <a:pt x="0" y="0"/>
                </a:lnTo>
                <a:lnTo>
                  <a:pt x="0" y="2409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388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54607"/>
            <a:ext cx="18415" cy="328295"/>
          </a:xfrm>
          <a:custGeom>
            <a:avLst/>
            <a:gdLst/>
            <a:ahLst/>
            <a:cxnLst/>
            <a:rect l="l" t="t" r="r" b="b"/>
            <a:pathLst>
              <a:path w="18415" h="328294">
                <a:moveTo>
                  <a:pt x="0" y="0"/>
                </a:moveTo>
                <a:lnTo>
                  <a:pt x="18067" y="0"/>
                </a:lnTo>
                <a:lnTo>
                  <a:pt x="18067" y="327723"/>
                </a:lnTo>
                <a:lnTo>
                  <a:pt x="0" y="3277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73297"/>
            <a:ext cx="1061720" cy="749935"/>
            <a:chOff x="712034" y="1473297"/>
            <a:chExt cx="1061720" cy="749935"/>
          </a:xfrm>
        </p:grpSpPr>
        <p:sp>
          <p:nvSpPr>
            <p:cNvPr id="20" name="object 20"/>
            <p:cNvSpPr/>
            <p:nvPr/>
          </p:nvSpPr>
          <p:spPr>
            <a:xfrm>
              <a:off x="1242809" y="1960016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0"/>
                  </a:moveTo>
                  <a:lnTo>
                    <a:pt x="0" y="2629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82331"/>
              <a:ext cx="1043940" cy="478155"/>
            </a:xfrm>
            <a:custGeom>
              <a:avLst/>
              <a:gdLst/>
              <a:ahLst/>
              <a:cxnLst/>
              <a:rect l="l" t="t" r="r" b="b"/>
              <a:pathLst>
                <a:path w="1043939" h="478155">
                  <a:moveTo>
                    <a:pt x="1043482" y="477685"/>
                  </a:moveTo>
                  <a:lnTo>
                    <a:pt x="0" y="47768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768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82331"/>
              <a:ext cx="1043940" cy="478155"/>
            </a:xfrm>
            <a:custGeom>
              <a:avLst/>
              <a:gdLst/>
              <a:ahLst/>
              <a:cxnLst/>
              <a:rect l="l" t="t" r="r" b="b"/>
              <a:pathLst>
                <a:path w="1043939" h="478155">
                  <a:moveTo>
                    <a:pt x="0" y="0"/>
                  </a:moveTo>
                  <a:lnTo>
                    <a:pt x="1043482" y="0"/>
                  </a:lnTo>
                  <a:lnTo>
                    <a:pt x="1043482" y="477685"/>
                  </a:lnTo>
                  <a:lnTo>
                    <a:pt x="0" y="4776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239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43177"/>
            <a:ext cx="18415" cy="179705"/>
          </a:xfrm>
          <a:custGeom>
            <a:avLst/>
            <a:gdLst/>
            <a:ahLst/>
            <a:cxnLst/>
            <a:rect l="l" t="t" r="r" b="b"/>
            <a:pathLst>
              <a:path w="18414" h="179705">
                <a:moveTo>
                  <a:pt x="0" y="0"/>
                </a:moveTo>
                <a:lnTo>
                  <a:pt x="18067" y="0"/>
                </a:lnTo>
                <a:lnTo>
                  <a:pt x="18067" y="179133"/>
                </a:lnTo>
                <a:lnTo>
                  <a:pt x="0" y="1791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13277"/>
            <a:ext cx="1061720" cy="702310"/>
            <a:chOff x="1871455" y="1513277"/>
            <a:chExt cx="1061720" cy="702310"/>
          </a:xfrm>
        </p:grpSpPr>
        <p:sp>
          <p:nvSpPr>
            <p:cNvPr id="26" name="object 26"/>
            <p:cNvSpPr/>
            <p:nvPr/>
          </p:nvSpPr>
          <p:spPr>
            <a:xfrm>
              <a:off x="2402281" y="2087410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69">
                  <a:moveTo>
                    <a:pt x="0" y="0"/>
                  </a:moveTo>
                  <a:lnTo>
                    <a:pt x="0" y="1277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22310"/>
              <a:ext cx="1043940" cy="565150"/>
            </a:xfrm>
            <a:custGeom>
              <a:avLst/>
              <a:gdLst/>
              <a:ahLst/>
              <a:cxnLst/>
              <a:rect l="l" t="t" r="r" b="b"/>
              <a:pathLst>
                <a:path w="1043939" h="565150">
                  <a:moveTo>
                    <a:pt x="1043533" y="565099"/>
                  </a:moveTo>
                  <a:lnTo>
                    <a:pt x="0" y="56509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509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22310"/>
              <a:ext cx="1043940" cy="565150"/>
            </a:xfrm>
            <a:custGeom>
              <a:avLst/>
              <a:gdLst/>
              <a:ahLst/>
              <a:cxnLst/>
              <a:rect l="l" t="t" r="r" b="b"/>
              <a:pathLst>
                <a:path w="1043939" h="565150">
                  <a:moveTo>
                    <a:pt x="0" y="0"/>
                  </a:moveTo>
                  <a:lnTo>
                    <a:pt x="1043533" y="0"/>
                  </a:lnTo>
                  <a:lnTo>
                    <a:pt x="1043533" y="565099"/>
                  </a:lnTo>
                  <a:lnTo>
                    <a:pt x="0" y="5650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728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61702" y="1443786"/>
            <a:ext cx="0" cy="19685"/>
          </a:xfrm>
          <a:custGeom>
            <a:avLst/>
            <a:gdLst/>
            <a:ahLst/>
            <a:cxnLst/>
            <a:rect l="l" t="t" r="r" b="b"/>
            <a:pathLst>
              <a:path h="19684">
                <a:moveTo>
                  <a:pt x="0" y="19684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54438"/>
            <a:ext cx="1061720" cy="700405"/>
            <a:chOff x="3030927" y="1454438"/>
            <a:chExt cx="1061720" cy="700405"/>
          </a:xfrm>
        </p:grpSpPr>
        <p:sp>
          <p:nvSpPr>
            <p:cNvPr id="32" name="object 32"/>
            <p:cNvSpPr/>
            <p:nvPr/>
          </p:nvSpPr>
          <p:spPr>
            <a:xfrm>
              <a:off x="3561702" y="207129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5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63471"/>
              <a:ext cx="1043940" cy="608330"/>
            </a:xfrm>
            <a:custGeom>
              <a:avLst/>
              <a:gdLst/>
              <a:ahLst/>
              <a:cxnLst/>
              <a:rect l="l" t="t" r="r" b="b"/>
              <a:pathLst>
                <a:path w="1043939" h="608330">
                  <a:moveTo>
                    <a:pt x="1043482" y="607809"/>
                  </a:moveTo>
                  <a:lnTo>
                    <a:pt x="0" y="60780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780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63471"/>
              <a:ext cx="1043940" cy="608330"/>
            </a:xfrm>
            <a:custGeom>
              <a:avLst/>
              <a:gdLst/>
              <a:ahLst/>
              <a:cxnLst/>
              <a:rect l="l" t="t" r="r" b="b"/>
              <a:pathLst>
                <a:path w="1043939" h="608330">
                  <a:moveTo>
                    <a:pt x="0" y="0"/>
                  </a:moveTo>
                  <a:lnTo>
                    <a:pt x="1043482" y="0"/>
                  </a:lnTo>
                  <a:lnTo>
                    <a:pt x="1043482" y="607809"/>
                  </a:lnTo>
                  <a:lnTo>
                    <a:pt x="0" y="6078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912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638670"/>
            <a:ext cx="18415" cy="241300"/>
          </a:xfrm>
          <a:custGeom>
            <a:avLst/>
            <a:gdLst/>
            <a:ahLst/>
            <a:cxnLst/>
            <a:rect l="l" t="t" r="r" b="b"/>
            <a:pathLst>
              <a:path w="18414" h="241300">
                <a:moveTo>
                  <a:pt x="0" y="0"/>
                </a:moveTo>
                <a:lnTo>
                  <a:pt x="18067" y="0"/>
                </a:lnTo>
                <a:lnTo>
                  <a:pt x="18067" y="240906"/>
                </a:lnTo>
                <a:lnTo>
                  <a:pt x="0" y="2409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870542"/>
            <a:ext cx="1061720" cy="1268730"/>
            <a:chOff x="4190348" y="870542"/>
            <a:chExt cx="1061720" cy="1268730"/>
          </a:xfrm>
        </p:grpSpPr>
        <p:sp>
          <p:nvSpPr>
            <p:cNvPr id="38" name="object 38"/>
            <p:cNvSpPr/>
            <p:nvPr/>
          </p:nvSpPr>
          <p:spPr>
            <a:xfrm>
              <a:off x="4721123" y="193744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30">
                  <a:moveTo>
                    <a:pt x="0" y="0"/>
                  </a:moveTo>
                  <a:lnTo>
                    <a:pt x="0" y="2014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879576"/>
              <a:ext cx="1043940" cy="1057910"/>
            </a:xfrm>
            <a:custGeom>
              <a:avLst/>
              <a:gdLst/>
              <a:ahLst/>
              <a:cxnLst/>
              <a:rect l="l" t="t" r="r" b="b"/>
              <a:pathLst>
                <a:path w="1043939" h="1057910">
                  <a:moveTo>
                    <a:pt x="1043533" y="1057871"/>
                  </a:moveTo>
                  <a:lnTo>
                    <a:pt x="0" y="105787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5787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879576"/>
              <a:ext cx="1043940" cy="1057910"/>
            </a:xfrm>
            <a:custGeom>
              <a:avLst/>
              <a:gdLst/>
              <a:ahLst/>
              <a:cxnLst/>
              <a:rect l="l" t="t" r="r" b="b"/>
              <a:pathLst>
                <a:path w="1043939" h="1057910">
                  <a:moveTo>
                    <a:pt x="0" y="0"/>
                  </a:moveTo>
                  <a:lnTo>
                    <a:pt x="1043533" y="0"/>
                  </a:lnTo>
                  <a:lnTo>
                    <a:pt x="1043533" y="1057871"/>
                  </a:lnTo>
                  <a:lnTo>
                    <a:pt x="0" y="10578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598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6669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7848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6393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49815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46303"/>
              <a:ext cx="34925" cy="3578860"/>
            </a:xfrm>
            <a:custGeom>
              <a:avLst/>
              <a:gdLst/>
              <a:ahLst/>
              <a:cxnLst/>
              <a:rect l="l" t="t" r="r" b="b"/>
              <a:pathLst>
                <a:path w="34925" h="3578860">
                  <a:moveTo>
                    <a:pt x="0" y="3578669"/>
                  </a:moveTo>
                  <a:lnTo>
                    <a:pt x="34772" y="3578669"/>
                  </a:lnTo>
                </a:path>
                <a:path w="34925" h="3578860">
                  <a:moveTo>
                    <a:pt x="0" y="2385809"/>
                  </a:moveTo>
                  <a:lnTo>
                    <a:pt x="34772" y="2385809"/>
                  </a:lnTo>
                </a:path>
                <a:path w="34925" h="3578860">
                  <a:moveTo>
                    <a:pt x="0" y="1192898"/>
                  </a:moveTo>
                  <a:lnTo>
                    <a:pt x="34772" y="1192898"/>
                  </a:lnTo>
                </a:path>
                <a:path w="34925" h="35788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235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280090" y="4324542"/>
            <a:ext cx="61918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306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4377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08212" y="0"/>
            <a:ext cx="7473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glycerol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351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1135113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86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364411"/>
            <a:ext cx="0" cy="25400"/>
          </a:xfrm>
          <a:custGeom>
            <a:avLst/>
            <a:gdLst/>
            <a:ahLst/>
            <a:cxnLst/>
            <a:rect l="l" t="t" r="r" b="b"/>
            <a:pathLst>
              <a:path h="25400">
                <a:moveTo>
                  <a:pt x="0" y="0"/>
                </a:moveTo>
                <a:lnTo>
                  <a:pt x="0" y="250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3895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816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388122"/>
            <a:ext cx="0" cy="58419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82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81646"/>
            <a:ext cx="18415" cy="155575"/>
          </a:xfrm>
          <a:custGeom>
            <a:avLst/>
            <a:gdLst/>
            <a:ahLst/>
            <a:cxnLst/>
            <a:rect l="l" t="t" r="r" b="b"/>
            <a:pathLst>
              <a:path w="18414" h="155575">
                <a:moveTo>
                  <a:pt x="0" y="155130"/>
                </a:moveTo>
                <a:lnTo>
                  <a:pt x="18067" y="155130"/>
                </a:lnTo>
                <a:lnTo>
                  <a:pt x="18067" y="0"/>
                </a:lnTo>
                <a:lnTo>
                  <a:pt x="0" y="0"/>
                </a:lnTo>
                <a:lnTo>
                  <a:pt x="0" y="1551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4464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6602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241221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31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660298"/>
            <a:ext cx="18415" cy="314325"/>
          </a:xfrm>
          <a:custGeom>
            <a:avLst/>
            <a:gdLst/>
            <a:ahLst/>
            <a:cxnLst/>
            <a:rect l="l" t="t" r="r" b="b"/>
            <a:pathLst>
              <a:path w="18414" h="314325">
                <a:moveTo>
                  <a:pt x="0" y="313931"/>
                </a:moveTo>
                <a:lnTo>
                  <a:pt x="18067" y="313931"/>
                </a:lnTo>
                <a:lnTo>
                  <a:pt x="18067" y="0"/>
                </a:lnTo>
                <a:lnTo>
                  <a:pt x="0" y="0"/>
                </a:lnTo>
                <a:lnTo>
                  <a:pt x="0" y="3139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4565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197432"/>
            <a:ext cx="0" cy="205740"/>
          </a:xfrm>
          <a:custGeom>
            <a:avLst/>
            <a:gdLst/>
            <a:ahLst/>
            <a:cxnLst/>
            <a:rect l="l" t="t" r="r" b="b"/>
            <a:pathLst>
              <a:path h="205740">
                <a:moveTo>
                  <a:pt x="0" y="0"/>
                </a:moveTo>
                <a:lnTo>
                  <a:pt x="0" y="2056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404495"/>
          </a:xfrm>
          <a:custGeom>
            <a:avLst/>
            <a:gdLst/>
            <a:ahLst/>
            <a:cxnLst/>
            <a:rect l="l" t="t" r="r" b="b"/>
            <a:pathLst>
              <a:path w="18414" h="404494">
                <a:moveTo>
                  <a:pt x="0" y="404317"/>
                </a:moveTo>
                <a:lnTo>
                  <a:pt x="18067" y="404317"/>
                </a:lnTo>
                <a:lnTo>
                  <a:pt x="18067" y="0"/>
                </a:lnTo>
                <a:lnTo>
                  <a:pt x="0" y="0"/>
                </a:lnTo>
                <a:lnTo>
                  <a:pt x="0" y="404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4030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1135113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865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44735"/>
            <a:ext cx="1061720" cy="245110"/>
            <a:chOff x="712034" y="1144735"/>
            <a:chExt cx="1061720" cy="245110"/>
          </a:xfrm>
        </p:grpSpPr>
        <p:sp>
          <p:nvSpPr>
            <p:cNvPr id="20" name="object 20"/>
            <p:cNvSpPr/>
            <p:nvPr/>
          </p:nvSpPr>
          <p:spPr>
            <a:xfrm>
              <a:off x="1242809" y="136441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53769"/>
              <a:ext cx="1043940" cy="210820"/>
            </a:xfrm>
            <a:custGeom>
              <a:avLst/>
              <a:gdLst/>
              <a:ahLst/>
              <a:cxnLst/>
              <a:rect l="l" t="t" r="r" b="b"/>
              <a:pathLst>
                <a:path w="1043939" h="210819">
                  <a:moveTo>
                    <a:pt x="1043482" y="210642"/>
                  </a:moveTo>
                  <a:lnTo>
                    <a:pt x="0" y="2106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064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53769"/>
              <a:ext cx="1043940" cy="210820"/>
            </a:xfrm>
            <a:custGeom>
              <a:avLst/>
              <a:gdLst/>
              <a:ahLst/>
              <a:cxnLst/>
              <a:rect l="l" t="t" r="r" b="b"/>
              <a:pathLst>
                <a:path w="1043939" h="210819">
                  <a:moveTo>
                    <a:pt x="0" y="0"/>
                  </a:moveTo>
                  <a:lnTo>
                    <a:pt x="1043482" y="0"/>
                  </a:lnTo>
                  <a:lnTo>
                    <a:pt x="1043482" y="210642"/>
                  </a:lnTo>
                  <a:lnTo>
                    <a:pt x="0" y="2106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270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81646"/>
            <a:ext cx="18415" cy="155575"/>
          </a:xfrm>
          <a:custGeom>
            <a:avLst/>
            <a:gdLst/>
            <a:ahLst/>
            <a:cxnLst/>
            <a:rect l="l" t="t" r="r" b="b"/>
            <a:pathLst>
              <a:path w="18414" h="155575">
                <a:moveTo>
                  <a:pt x="0" y="0"/>
                </a:moveTo>
                <a:lnTo>
                  <a:pt x="18067" y="0"/>
                </a:lnTo>
                <a:lnTo>
                  <a:pt x="18067" y="155130"/>
                </a:lnTo>
                <a:lnTo>
                  <a:pt x="0" y="15513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27743"/>
            <a:ext cx="1061720" cy="518795"/>
            <a:chOff x="1871455" y="927743"/>
            <a:chExt cx="1061720" cy="518795"/>
          </a:xfrm>
        </p:grpSpPr>
        <p:sp>
          <p:nvSpPr>
            <p:cNvPr id="26" name="object 26"/>
            <p:cNvSpPr/>
            <p:nvPr/>
          </p:nvSpPr>
          <p:spPr>
            <a:xfrm>
              <a:off x="2402281" y="1388122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82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36777"/>
              <a:ext cx="1043940" cy="451484"/>
            </a:xfrm>
            <a:custGeom>
              <a:avLst/>
              <a:gdLst/>
              <a:ahLst/>
              <a:cxnLst/>
              <a:rect l="l" t="t" r="r" b="b"/>
              <a:pathLst>
                <a:path w="1043939" h="451484">
                  <a:moveTo>
                    <a:pt x="1043533" y="451345"/>
                  </a:moveTo>
                  <a:lnTo>
                    <a:pt x="0" y="4513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5134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36777"/>
              <a:ext cx="1043940" cy="451484"/>
            </a:xfrm>
            <a:custGeom>
              <a:avLst/>
              <a:gdLst/>
              <a:ahLst/>
              <a:cxnLst/>
              <a:rect l="l" t="t" r="r" b="b"/>
              <a:pathLst>
                <a:path w="1043939" h="451484">
                  <a:moveTo>
                    <a:pt x="0" y="0"/>
                  </a:moveTo>
                  <a:lnTo>
                    <a:pt x="1043533" y="0"/>
                  </a:lnTo>
                  <a:lnTo>
                    <a:pt x="1043533" y="451345"/>
                  </a:lnTo>
                  <a:lnTo>
                    <a:pt x="0" y="4513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1638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660298"/>
            <a:ext cx="18415" cy="314325"/>
          </a:xfrm>
          <a:custGeom>
            <a:avLst/>
            <a:gdLst/>
            <a:ahLst/>
            <a:cxnLst/>
            <a:rect l="l" t="t" r="r" b="b"/>
            <a:pathLst>
              <a:path w="18414" h="314325">
                <a:moveTo>
                  <a:pt x="0" y="0"/>
                </a:moveTo>
                <a:lnTo>
                  <a:pt x="18067" y="0"/>
                </a:lnTo>
                <a:lnTo>
                  <a:pt x="18067" y="313931"/>
                </a:lnTo>
                <a:lnTo>
                  <a:pt x="0" y="3139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65195"/>
            <a:ext cx="1061720" cy="491490"/>
            <a:chOff x="3030927" y="965195"/>
            <a:chExt cx="1061720" cy="491490"/>
          </a:xfrm>
        </p:grpSpPr>
        <p:sp>
          <p:nvSpPr>
            <p:cNvPr id="32" name="object 32"/>
            <p:cNvSpPr/>
            <p:nvPr/>
          </p:nvSpPr>
          <p:spPr>
            <a:xfrm>
              <a:off x="3561702" y="1241221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3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74229"/>
              <a:ext cx="1043940" cy="267335"/>
            </a:xfrm>
            <a:custGeom>
              <a:avLst/>
              <a:gdLst/>
              <a:ahLst/>
              <a:cxnLst/>
              <a:rect l="l" t="t" r="r" b="b"/>
              <a:pathLst>
                <a:path w="1043939" h="267334">
                  <a:moveTo>
                    <a:pt x="1043482" y="266992"/>
                  </a:moveTo>
                  <a:lnTo>
                    <a:pt x="0" y="26699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6699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74229"/>
              <a:ext cx="1043940" cy="267335"/>
            </a:xfrm>
            <a:custGeom>
              <a:avLst/>
              <a:gdLst/>
              <a:ahLst/>
              <a:cxnLst/>
              <a:rect l="l" t="t" r="r" b="b"/>
              <a:pathLst>
                <a:path w="1043939" h="267334">
                  <a:moveTo>
                    <a:pt x="0" y="0"/>
                  </a:moveTo>
                  <a:lnTo>
                    <a:pt x="1043482" y="0"/>
                  </a:lnTo>
                  <a:lnTo>
                    <a:pt x="1043482" y="266992"/>
                  </a:lnTo>
                  <a:lnTo>
                    <a:pt x="0" y="2669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9911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404495"/>
          </a:xfrm>
          <a:custGeom>
            <a:avLst/>
            <a:gdLst/>
            <a:ahLst/>
            <a:cxnLst/>
            <a:rect l="l" t="t" r="r" b="b"/>
            <a:pathLst>
              <a:path w="18414" h="404494">
                <a:moveTo>
                  <a:pt x="0" y="0"/>
                </a:moveTo>
                <a:lnTo>
                  <a:pt x="18067" y="0"/>
                </a:lnTo>
                <a:lnTo>
                  <a:pt x="18067" y="404317"/>
                </a:lnTo>
                <a:lnTo>
                  <a:pt x="0" y="4043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892920"/>
            <a:ext cx="1061720" cy="510540"/>
            <a:chOff x="4190348" y="892920"/>
            <a:chExt cx="1061720" cy="510540"/>
          </a:xfrm>
        </p:grpSpPr>
        <p:sp>
          <p:nvSpPr>
            <p:cNvPr id="38" name="object 38"/>
            <p:cNvSpPr/>
            <p:nvPr/>
          </p:nvSpPr>
          <p:spPr>
            <a:xfrm>
              <a:off x="4721123" y="1197419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40">
                  <a:moveTo>
                    <a:pt x="0" y="0"/>
                  </a:moveTo>
                  <a:lnTo>
                    <a:pt x="0" y="2056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01953"/>
              <a:ext cx="1043940" cy="295910"/>
            </a:xfrm>
            <a:custGeom>
              <a:avLst/>
              <a:gdLst/>
              <a:ahLst/>
              <a:cxnLst/>
              <a:rect l="l" t="t" r="r" b="b"/>
              <a:pathLst>
                <a:path w="1043939" h="295909">
                  <a:moveTo>
                    <a:pt x="1043533" y="295478"/>
                  </a:moveTo>
                  <a:lnTo>
                    <a:pt x="0" y="2954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547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01953"/>
              <a:ext cx="1043940" cy="295910"/>
            </a:xfrm>
            <a:custGeom>
              <a:avLst/>
              <a:gdLst/>
              <a:ahLst/>
              <a:cxnLst/>
              <a:rect l="l" t="t" r="r" b="b"/>
              <a:pathLst>
                <a:path w="1043939" h="295909">
                  <a:moveTo>
                    <a:pt x="0" y="0"/>
                  </a:moveTo>
                  <a:lnTo>
                    <a:pt x="1043533" y="0"/>
                  </a:lnTo>
                  <a:lnTo>
                    <a:pt x="1043533" y="295478"/>
                  </a:lnTo>
                  <a:lnTo>
                    <a:pt x="0" y="2954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0485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657779"/>
            <a:ext cx="74357" cy="7431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2878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12012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0143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97001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396430"/>
              <a:ext cx="34925" cy="3728720"/>
            </a:xfrm>
            <a:custGeom>
              <a:avLst/>
              <a:gdLst/>
              <a:ahLst/>
              <a:cxnLst/>
              <a:rect l="l" t="t" r="r" b="b"/>
              <a:pathLst>
                <a:path w="34925" h="3728720">
                  <a:moveTo>
                    <a:pt x="0" y="3728542"/>
                  </a:moveTo>
                  <a:lnTo>
                    <a:pt x="34772" y="3728542"/>
                  </a:lnTo>
                </a:path>
                <a:path w="34925" h="3728720">
                  <a:moveTo>
                    <a:pt x="0" y="2982861"/>
                  </a:moveTo>
                  <a:lnTo>
                    <a:pt x="34772" y="2982861"/>
                  </a:lnTo>
                </a:path>
                <a:path w="34925" h="3728720">
                  <a:moveTo>
                    <a:pt x="0" y="2237130"/>
                  </a:moveTo>
                  <a:lnTo>
                    <a:pt x="34772" y="2237130"/>
                  </a:lnTo>
                </a:path>
                <a:path w="34925" h="3728720">
                  <a:moveTo>
                    <a:pt x="0" y="1491399"/>
                  </a:moveTo>
                  <a:lnTo>
                    <a:pt x="34772" y="1491399"/>
                  </a:lnTo>
                </a:path>
                <a:path w="34925" h="3728720">
                  <a:moveTo>
                    <a:pt x="0" y="745680"/>
                  </a:moveTo>
                  <a:lnTo>
                    <a:pt x="34772" y="745680"/>
                  </a:lnTo>
                </a:path>
                <a:path w="34925" h="37287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2707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3" y="4324542"/>
            <a:ext cx="94257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38890" y="4324542"/>
            <a:ext cx="82745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5250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793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03361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878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96578" y="0"/>
            <a:ext cx="196977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glycerol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3-phosphate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485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48562"/>
            <a:ext cx="18415" cy="160655"/>
          </a:xfrm>
          <a:custGeom>
            <a:avLst/>
            <a:gdLst/>
            <a:ahLst/>
            <a:cxnLst/>
            <a:rect l="l" t="t" r="r" b="b"/>
            <a:pathLst>
              <a:path w="18415" h="160655">
                <a:moveTo>
                  <a:pt x="0" y="160134"/>
                </a:moveTo>
                <a:lnTo>
                  <a:pt x="18067" y="160134"/>
                </a:lnTo>
                <a:lnTo>
                  <a:pt x="18067" y="0"/>
                </a:lnTo>
                <a:lnTo>
                  <a:pt x="0" y="0"/>
                </a:lnTo>
                <a:lnTo>
                  <a:pt x="0" y="1601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472057"/>
            <a:ext cx="0" cy="173990"/>
          </a:xfrm>
          <a:custGeom>
            <a:avLst/>
            <a:gdLst/>
            <a:ahLst/>
            <a:cxnLst/>
            <a:rect l="l" t="t" r="r" b="b"/>
            <a:pathLst>
              <a:path h="173989">
                <a:moveTo>
                  <a:pt x="0" y="0"/>
                </a:moveTo>
                <a:lnTo>
                  <a:pt x="0" y="1736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6456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446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40522"/>
            <a:ext cx="0" cy="306070"/>
          </a:xfrm>
          <a:custGeom>
            <a:avLst/>
            <a:gdLst/>
            <a:ahLst/>
            <a:cxnLst/>
            <a:rect l="l" t="t" r="r" b="b"/>
            <a:pathLst>
              <a:path h="306069">
                <a:moveTo>
                  <a:pt x="0" y="0"/>
                </a:moveTo>
                <a:lnTo>
                  <a:pt x="0" y="3054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44689"/>
            <a:ext cx="18415" cy="118110"/>
          </a:xfrm>
          <a:custGeom>
            <a:avLst/>
            <a:gdLst/>
            <a:ahLst/>
            <a:cxnLst/>
            <a:rect l="l" t="t" r="r" b="b"/>
            <a:pathLst>
              <a:path w="18414" h="118109">
                <a:moveTo>
                  <a:pt x="0" y="118071"/>
                </a:moveTo>
                <a:lnTo>
                  <a:pt x="18067" y="118071"/>
                </a:lnTo>
                <a:lnTo>
                  <a:pt x="18067" y="0"/>
                </a:lnTo>
                <a:lnTo>
                  <a:pt x="0" y="0"/>
                </a:lnTo>
                <a:lnTo>
                  <a:pt x="0" y="118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8459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247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272679"/>
            <a:ext cx="0" cy="86360"/>
          </a:xfrm>
          <a:custGeom>
            <a:avLst/>
            <a:gdLst/>
            <a:ahLst/>
            <a:cxnLst/>
            <a:rect l="l" t="t" r="r" b="b"/>
            <a:pathLst>
              <a:path h="86359">
                <a:moveTo>
                  <a:pt x="0" y="0"/>
                </a:moveTo>
                <a:lnTo>
                  <a:pt x="0" y="861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24712"/>
            <a:ext cx="18415" cy="217170"/>
          </a:xfrm>
          <a:custGeom>
            <a:avLst/>
            <a:gdLst/>
            <a:ahLst/>
            <a:cxnLst/>
            <a:rect l="l" t="t" r="r" b="b"/>
            <a:pathLst>
              <a:path w="18414" h="217169">
                <a:moveTo>
                  <a:pt x="0" y="216687"/>
                </a:moveTo>
                <a:lnTo>
                  <a:pt x="18067" y="216687"/>
                </a:lnTo>
                <a:lnTo>
                  <a:pt x="18067" y="0"/>
                </a:lnTo>
                <a:lnTo>
                  <a:pt x="0" y="0"/>
                </a:lnTo>
                <a:lnTo>
                  <a:pt x="0" y="2166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3587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871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09369"/>
            <a:ext cx="0" cy="300355"/>
          </a:xfrm>
          <a:custGeom>
            <a:avLst/>
            <a:gdLst/>
            <a:ahLst/>
            <a:cxnLst/>
            <a:rect l="l" t="t" r="r" b="b"/>
            <a:pathLst>
              <a:path h="300355">
                <a:moveTo>
                  <a:pt x="0" y="0"/>
                </a:moveTo>
                <a:lnTo>
                  <a:pt x="0" y="3000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87145"/>
            <a:ext cx="18415" cy="372110"/>
          </a:xfrm>
          <a:custGeom>
            <a:avLst/>
            <a:gdLst/>
            <a:ahLst/>
            <a:cxnLst/>
            <a:rect l="l" t="t" r="r" b="b"/>
            <a:pathLst>
              <a:path w="18414" h="372109">
                <a:moveTo>
                  <a:pt x="0" y="371678"/>
                </a:moveTo>
                <a:lnTo>
                  <a:pt x="18067" y="371678"/>
                </a:lnTo>
                <a:lnTo>
                  <a:pt x="18067" y="0"/>
                </a:lnTo>
                <a:lnTo>
                  <a:pt x="0" y="0"/>
                </a:lnTo>
                <a:lnTo>
                  <a:pt x="0" y="3716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8094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48562"/>
            <a:ext cx="18415" cy="160655"/>
          </a:xfrm>
          <a:custGeom>
            <a:avLst/>
            <a:gdLst/>
            <a:ahLst/>
            <a:cxnLst/>
            <a:rect l="l" t="t" r="r" b="b"/>
            <a:pathLst>
              <a:path w="18415" h="160655">
                <a:moveTo>
                  <a:pt x="0" y="0"/>
                </a:moveTo>
                <a:lnTo>
                  <a:pt x="18067" y="0"/>
                </a:lnTo>
                <a:lnTo>
                  <a:pt x="18067" y="160134"/>
                </a:lnTo>
                <a:lnTo>
                  <a:pt x="0" y="1601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94693"/>
            <a:ext cx="1061720" cy="351155"/>
            <a:chOff x="712034" y="1294693"/>
            <a:chExt cx="1061720" cy="351155"/>
          </a:xfrm>
        </p:grpSpPr>
        <p:sp>
          <p:nvSpPr>
            <p:cNvPr id="20" name="object 20"/>
            <p:cNvSpPr/>
            <p:nvPr/>
          </p:nvSpPr>
          <p:spPr>
            <a:xfrm>
              <a:off x="1242809" y="1472056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08696"/>
              <a:ext cx="1043940" cy="163830"/>
            </a:xfrm>
            <a:custGeom>
              <a:avLst/>
              <a:gdLst/>
              <a:ahLst/>
              <a:cxnLst/>
              <a:rect l="l" t="t" r="r" b="b"/>
              <a:pathLst>
                <a:path w="1043939" h="163830">
                  <a:moveTo>
                    <a:pt x="1043482" y="163360"/>
                  </a:moveTo>
                  <a:lnTo>
                    <a:pt x="0" y="16336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336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08696"/>
              <a:ext cx="1043940" cy="163830"/>
            </a:xfrm>
            <a:custGeom>
              <a:avLst/>
              <a:gdLst/>
              <a:ahLst/>
              <a:cxnLst/>
              <a:rect l="l" t="t" r="r" b="b"/>
              <a:pathLst>
                <a:path w="1043939" h="163830">
                  <a:moveTo>
                    <a:pt x="0" y="0"/>
                  </a:moveTo>
                  <a:lnTo>
                    <a:pt x="1043482" y="0"/>
                  </a:lnTo>
                  <a:lnTo>
                    <a:pt x="1043482" y="163360"/>
                  </a:lnTo>
                  <a:lnTo>
                    <a:pt x="0" y="1633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9469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44689"/>
            <a:ext cx="18415" cy="118110"/>
          </a:xfrm>
          <a:custGeom>
            <a:avLst/>
            <a:gdLst/>
            <a:ahLst/>
            <a:cxnLst/>
            <a:rect l="l" t="t" r="r" b="b"/>
            <a:pathLst>
              <a:path w="18414" h="118109">
                <a:moveTo>
                  <a:pt x="0" y="0"/>
                </a:moveTo>
                <a:lnTo>
                  <a:pt x="18067" y="0"/>
                </a:lnTo>
                <a:lnTo>
                  <a:pt x="18067" y="118071"/>
                </a:lnTo>
                <a:lnTo>
                  <a:pt x="0" y="1180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853728"/>
            <a:ext cx="1061720" cy="992505"/>
            <a:chOff x="1871455" y="853728"/>
            <a:chExt cx="1061720" cy="992505"/>
          </a:xfrm>
        </p:grpSpPr>
        <p:sp>
          <p:nvSpPr>
            <p:cNvPr id="26" name="object 26"/>
            <p:cNvSpPr/>
            <p:nvPr/>
          </p:nvSpPr>
          <p:spPr>
            <a:xfrm>
              <a:off x="2402281" y="1540522"/>
              <a:ext cx="0" cy="306070"/>
            </a:xfrm>
            <a:custGeom>
              <a:avLst/>
              <a:gdLst/>
              <a:ahLst/>
              <a:cxnLst/>
              <a:rect l="l" t="t" r="r" b="b"/>
              <a:pathLst>
                <a:path h="306069">
                  <a:moveTo>
                    <a:pt x="0" y="0"/>
                  </a:moveTo>
                  <a:lnTo>
                    <a:pt x="0" y="3054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62761"/>
              <a:ext cx="1043940" cy="678180"/>
            </a:xfrm>
            <a:custGeom>
              <a:avLst/>
              <a:gdLst/>
              <a:ahLst/>
              <a:cxnLst/>
              <a:rect l="l" t="t" r="r" b="b"/>
              <a:pathLst>
                <a:path w="1043939" h="678180">
                  <a:moveTo>
                    <a:pt x="1043533" y="677760"/>
                  </a:moveTo>
                  <a:lnTo>
                    <a:pt x="0" y="6777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7776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862761"/>
              <a:ext cx="1043940" cy="678180"/>
            </a:xfrm>
            <a:custGeom>
              <a:avLst/>
              <a:gdLst/>
              <a:ahLst/>
              <a:cxnLst/>
              <a:rect l="l" t="t" r="r" b="b"/>
              <a:pathLst>
                <a:path w="1043939" h="678180">
                  <a:moveTo>
                    <a:pt x="0" y="0"/>
                  </a:moveTo>
                  <a:lnTo>
                    <a:pt x="1043533" y="0"/>
                  </a:lnTo>
                  <a:lnTo>
                    <a:pt x="1043533" y="677760"/>
                  </a:lnTo>
                  <a:lnTo>
                    <a:pt x="0" y="6777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025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24712"/>
            <a:ext cx="18415" cy="217170"/>
          </a:xfrm>
          <a:custGeom>
            <a:avLst/>
            <a:gdLst/>
            <a:ahLst/>
            <a:cxnLst/>
            <a:rect l="l" t="t" r="r" b="b"/>
            <a:pathLst>
              <a:path w="18414" h="217169">
                <a:moveTo>
                  <a:pt x="0" y="0"/>
                </a:moveTo>
                <a:lnTo>
                  <a:pt x="18067" y="0"/>
                </a:lnTo>
                <a:lnTo>
                  <a:pt x="18067" y="216687"/>
                </a:lnTo>
                <a:lnTo>
                  <a:pt x="0" y="2166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32366"/>
            <a:ext cx="1061720" cy="327025"/>
            <a:chOff x="3030927" y="1032366"/>
            <a:chExt cx="1061720" cy="327025"/>
          </a:xfrm>
        </p:grpSpPr>
        <p:sp>
          <p:nvSpPr>
            <p:cNvPr id="32" name="object 32"/>
            <p:cNvSpPr/>
            <p:nvPr/>
          </p:nvSpPr>
          <p:spPr>
            <a:xfrm>
              <a:off x="3561702" y="1272679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59">
                  <a:moveTo>
                    <a:pt x="0" y="0"/>
                  </a:moveTo>
                  <a:lnTo>
                    <a:pt x="0" y="861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41400"/>
              <a:ext cx="1043940" cy="231775"/>
            </a:xfrm>
            <a:custGeom>
              <a:avLst/>
              <a:gdLst/>
              <a:ahLst/>
              <a:cxnLst/>
              <a:rect l="l" t="t" r="r" b="b"/>
              <a:pathLst>
                <a:path w="1043939" h="231775">
                  <a:moveTo>
                    <a:pt x="1043482" y="231279"/>
                  </a:moveTo>
                  <a:lnTo>
                    <a:pt x="0" y="23127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127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41400"/>
              <a:ext cx="1043940" cy="231775"/>
            </a:xfrm>
            <a:custGeom>
              <a:avLst/>
              <a:gdLst/>
              <a:ahLst/>
              <a:cxnLst/>
              <a:rect l="l" t="t" r="r" b="b"/>
              <a:pathLst>
                <a:path w="1043939" h="231775">
                  <a:moveTo>
                    <a:pt x="0" y="0"/>
                  </a:moveTo>
                  <a:lnTo>
                    <a:pt x="1043482" y="0"/>
                  </a:lnTo>
                  <a:lnTo>
                    <a:pt x="1043482" y="231279"/>
                  </a:lnTo>
                  <a:lnTo>
                    <a:pt x="0" y="2312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1988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87145"/>
            <a:ext cx="18415" cy="372110"/>
          </a:xfrm>
          <a:custGeom>
            <a:avLst/>
            <a:gdLst/>
            <a:ahLst/>
            <a:cxnLst/>
            <a:rect l="l" t="t" r="r" b="b"/>
            <a:pathLst>
              <a:path w="18414" h="372109">
                <a:moveTo>
                  <a:pt x="0" y="0"/>
                </a:moveTo>
                <a:lnTo>
                  <a:pt x="18067" y="0"/>
                </a:lnTo>
                <a:lnTo>
                  <a:pt x="18067" y="371678"/>
                </a:lnTo>
                <a:lnTo>
                  <a:pt x="0" y="3716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49790"/>
            <a:ext cx="1061720" cy="659765"/>
            <a:chOff x="4190348" y="1149790"/>
            <a:chExt cx="1061720" cy="659765"/>
          </a:xfrm>
        </p:grpSpPr>
        <p:sp>
          <p:nvSpPr>
            <p:cNvPr id="38" name="object 38"/>
            <p:cNvSpPr/>
            <p:nvPr/>
          </p:nvSpPr>
          <p:spPr>
            <a:xfrm>
              <a:off x="4721123" y="1509369"/>
              <a:ext cx="0" cy="300355"/>
            </a:xfrm>
            <a:custGeom>
              <a:avLst/>
              <a:gdLst/>
              <a:ahLst/>
              <a:cxnLst/>
              <a:rect l="l" t="t" r="r" b="b"/>
              <a:pathLst>
                <a:path h="300355">
                  <a:moveTo>
                    <a:pt x="0" y="0"/>
                  </a:moveTo>
                  <a:lnTo>
                    <a:pt x="0" y="3000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58824"/>
              <a:ext cx="1043940" cy="351155"/>
            </a:xfrm>
            <a:custGeom>
              <a:avLst/>
              <a:gdLst/>
              <a:ahLst/>
              <a:cxnLst/>
              <a:rect l="l" t="t" r="r" b="b"/>
              <a:pathLst>
                <a:path w="1043939" h="351155">
                  <a:moveTo>
                    <a:pt x="1043533" y="350545"/>
                  </a:moveTo>
                  <a:lnTo>
                    <a:pt x="0" y="3505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054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58824"/>
              <a:ext cx="1043940" cy="351155"/>
            </a:xfrm>
            <a:custGeom>
              <a:avLst/>
              <a:gdLst/>
              <a:ahLst/>
              <a:cxnLst/>
              <a:rect l="l" t="t" r="r" b="b"/>
              <a:pathLst>
                <a:path w="1043939" h="351155">
                  <a:moveTo>
                    <a:pt x="0" y="0"/>
                  </a:moveTo>
                  <a:lnTo>
                    <a:pt x="1043533" y="0"/>
                  </a:lnTo>
                  <a:lnTo>
                    <a:pt x="1043533" y="350545"/>
                  </a:lnTo>
                  <a:lnTo>
                    <a:pt x="0" y="3505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5227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74677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920633"/>
            <a:ext cx="74357" cy="7435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779420"/>
            <a:ext cx="74306" cy="7435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13418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121969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111304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130239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1272679"/>
              <a:ext cx="34925" cy="2852420"/>
            </a:xfrm>
            <a:custGeom>
              <a:avLst/>
              <a:gdLst/>
              <a:ahLst/>
              <a:cxnLst/>
              <a:rect l="l" t="t" r="r" b="b"/>
              <a:pathLst>
                <a:path w="34925" h="2852420">
                  <a:moveTo>
                    <a:pt x="0" y="2852292"/>
                  </a:moveTo>
                  <a:lnTo>
                    <a:pt x="34772" y="2852292"/>
                  </a:lnTo>
                </a:path>
                <a:path w="34925" h="2852420">
                  <a:moveTo>
                    <a:pt x="0" y="1426171"/>
                  </a:moveTo>
                  <a:lnTo>
                    <a:pt x="34772" y="1426171"/>
                  </a:lnTo>
                </a:path>
                <a:path w="34925" h="28524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25903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7104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1641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868487" y="0"/>
            <a:ext cx="22263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glycerophosphoglycerol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275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627515"/>
            <a:ext cx="18415" cy="95250"/>
          </a:xfrm>
          <a:custGeom>
            <a:avLst/>
            <a:gdLst/>
            <a:ahLst/>
            <a:cxnLst/>
            <a:rect l="l" t="t" r="r" b="b"/>
            <a:pathLst>
              <a:path w="18415" h="95250">
                <a:moveTo>
                  <a:pt x="0" y="95148"/>
                </a:moveTo>
                <a:lnTo>
                  <a:pt x="18067" y="95148"/>
                </a:lnTo>
                <a:lnTo>
                  <a:pt x="18067" y="0"/>
                </a:lnTo>
                <a:lnTo>
                  <a:pt x="0" y="0"/>
                </a:lnTo>
                <a:lnTo>
                  <a:pt x="0" y="951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17468"/>
            <a:ext cx="0" cy="278130"/>
          </a:xfrm>
          <a:custGeom>
            <a:avLst/>
            <a:gdLst/>
            <a:ahLst/>
            <a:cxnLst/>
            <a:rect l="l" t="t" r="r" b="b"/>
            <a:pathLst>
              <a:path h="278129">
                <a:moveTo>
                  <a:pt x="0" y="0"/>
                </a:moveTo>
                <a:lnTo>
                  <a:pt x="0" y="27800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954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2611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34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51847"/>
            <a:ext cx="0" cy="67945"/>
          </a:xfrm>
          <a:custGeom>
            <a:avLst/>
            <a:gdLst/>
            <a:ahLst/>
            <a:cxnLst/>
            <a:rect l="l" t="t" r="r" b="b"/>
            <a:pathLst>
              <a:path h="67945">
                <a:moveTo>
                  <a:pt x="0" y="0"/>
                </a:moveTo>
                <a:lnTo>
                  <a:pt x="0" y="6791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265658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197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8750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356025"/>
            <a:ext cx="0" cy="193040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5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875013"/>
            <a:ext cx="18415" cy="266065"/>
          </a:xfrm>
          <a:custGeom>
            <a:avLst/>
            <a:gdLst/>
            <a:ahLst/>
            <a:cxnLst/>
            <a:rect l="l" t="t" r="r" b="b"/>
            <a:pathLst>
              <a:path w="18414" h="266064">
                <a:moveTo>
                  <a:pt x="0" y="265811"/>
                </a:moveTo>
                <a:lnTo>
                  <a:pt x="18067" y="265811"/>
                </a:lnTo>
                <a:lnTo>
                  <a:pt x="18067" y="0"/>
                </a:lnTo>
                <a:lnTo>
                  <a:pt x="0" y="0"/>
                </a:lnTo>
                <a:lnTo>
                  <a:pt x="0" y="2658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486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5637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95599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5">
                <a:moveTo>
                  <a:pt x="0" y="0"/>
                </a:moveTo>
                <a:lnTo>
                  <a:pt x="0" y="1273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563710"/>
            <a:ext cx="18415" cy="200660"/>
          </a:xfrm>
          <a:custGeom>
            <a:avLst/>
            <a:gdLst/>
            <a:ahLst/>
            <a:cxnLst/>
            <a:rect l="l" t="t" r="r" b="b"/>
            <a:pathLst>
              <a:path w="18414" h="200660">
                <a:moveTo>
                  <a:pt x="0" y="200329"/>
                </a:moveTo>
                <a:lnTo>
                  <a:pt x="18067" y="200329"/>
                </a:lnTo>
                <a:lnTo>
                  <a:pt x="18067" y="0"/>
                </a:lnTo>
                <a:lnTo>
                  <a:pt x="0" y="0"/>
                </a:lnTo>
                <a:lnTo>
                  <a:pt x="0" y="2003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229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627515"/>
            <a:ext cx="18415" cy="95250"/>
          </a:xfrm>
          <a:custGeom>
            <a:avLst/>
            <a:gdLst/>
            <a:ahLst/>
            <a:cxnLst/>
            <a:rect l="l" t="t" r="r" b="b"/>
            <a:pathLst>
              <a:path w="18415" h="95250">
                <a:moveTo>
                  <a:pt x="0" y="0"/>
                </a:moveTo>
                <a:lnTo>
                  <a:pt x="18067" y="0"/>
                </a:lnTo>
                <a:lnTo>
                  <a:pt x="18067" y="95148"/>
                </a:lnTo>
                <a:lnTo>
                  <a:pt x="0" y="951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713630"/>
            <a:ext cx="1061720" cy="782320"/>
            <a:chOff x="712034" y="2713630"/>
            <a:chExt cx="1061720" cy="782320"/>
          </a:xfrm>
        </p:grpSpPr>
        <p:sp>
          <p:nvSpPr>
            <p:cNvPr id="20" name="object 20"/>
            <p:cNvSpPr/>
            <p:nvPr/>
          </p:nvSpPr>
          <p:spPr>
            <a:xfrm>
              <a:off x="1242809" y="321746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80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22664"/>
              <a:ext cx="1043940" cy="495300"/>
            </a:xfrm>
            <a:custGeom>
              <a:avLst/>
              <a:gdLst/>
              <a:ahLst/>
              <a:cxnLst/>
              <a:rect l="l" t="t" r="r" b="b"/>
              <a:pathLst>
                <a:path w="1043939" h="495300">
                  <a:moveTo>
                    <a:pt x="1043482" y="494804"/>
                  </a:moveTo>
                  <a:lnTo>
                    <a:pt x="0" y="4948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480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22664"/>
              <a:ext cx="1043940" cy="495300"/>
            </a:xfrm>
            <a:custGeom>
              <a:avLst/>
              <a:gdLst/>
              <a:ahLst/>
              <a:cxnLst/>
              <a:rect l="l" t="t" r="r" b="b"/>
              <a:pathLst>
                <a:path w="1043939" h="495300">
                  <a:moveTo>
                    <a:pt x="0" y="0"/>
                  </a:moveTo>
                  <a:lnTo>
                    <a:pt x="1043482" y="0"/>
                  </a:lnTo>
                  <a:lnTo>
                    <a:pt x="1043482" y="494804"/>
                  </a:lnTo>
                  <a:lnTo>
                    <a:pt x="0" y="4948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0078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3263455"/>
            <a:ext cx="0" cy="4445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440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257884"/>
            <a:ext cx="1061720" cy="161925"/>
            <a:chOff x="1871455" y="3257884"/>
            <a:chExt cx="1061720" cy="161925"/>
          </a:xfrm>
        </p:grpSpPr>
        <p:sp>
          <p:nvSpPr>
            <p:cNvPr id="26" name="object 26"/>
            <p:cNvSpPr/>
            <p:nvPr/>
          </p:nvSpPr>
          <p:spPr>
            <a:xfrm>
              <a:off x="2402281" y="335186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9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67862"/>
              <a:ext cx="1043940" cy="84455"/>
            </a:xfrm>
            <a:custGeom>
              <a:avLst/>
              <a:gdLst/>
              <a:ahLst/>
              <a:cxnLst/>
              <a:rect l="l" t="t" r="r" b="b"/>
              <a:pathLst>
                <a:path w="1043939" h="84454">
                  <a:moveTo>
                    <a:pt x="1043533" y="83985"/>
                  </a:moveTo>
                  <a:lnTo>
                    <a:pt x="0" y="8398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398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67862"/>
              <a:ext cx="1043940" cy="84455"/>
            </a:xfrm>
            <a:custGeom>
              <a:avLst/>
              <a:gdLst/>
              <a:ahLst/>
              <a:cxnLst/>
              <a:rect l="l" t="t" r="r" b="b"/>
              <a:pathLst>
                <a:path w="1043939" h="84454">
                  <a:moveTo>
                    <a:pt x="0" y="0"/>
                  </a:moveTo>
                  <a:lnTo>
                    <a:pt x="1043533" y="0"/>
                  </a:lnTo>
                  <a:lnTo>
                    <a:pt x="1043533" y="83985"/>
                  </a:lnTo>
                  <a:lnTo>
                    <a:pt x="0" y="839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2578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875013"/>
            <a:ext cx="18415" cy="266065"/>
          </a:xfrm>
          <a:custGeom>
            <a:avLst/>
            <a:gdLst/>
            <a:ahLst/>
            <a:cxnLst/>
            <a:rect l="l" t="t" r="r" b="b"/>
            <a:pathLst>
              <a:path w="18414" h="266064">
                <a:moveTo>
                  <a:pt x="0" y="0"/>
                </a:moveTo>
                <a:lnTo>
                  <a:pt x="18067" y="0"/>
                </a:lnTo>
                <a:lnTo>
                  <a:pt x="18067" y="265811"/>
                </a:lnTo>
                <a:lnTo>
                  <a:pt x="0" y="2658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131790"/>
            <a:ext cx="1061720" cy="417195"/>
            <a:chOff x="3030927" y="3131790"/>
            <a:chExt cx="1061720" cy="417195"/>
          </a:xfrm>
        </p:grpSpPr>
        <p:sp>
          <p:nvSpPr>
            <p:cNvPr id="32" name="object 32"/>
            <p:cNvSpPr/>
            <p:nvPr/>
          </p:nvSpPr>
          <p:spPr>
            <a:xfrm>
              <a:off x="3561702" y="3356025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25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40824"/>
              <a:ext cx="1043940" cy="215265"/>
            </a:xfrm>
            <a:custGeom>
              <a:avLst/>
              <a:gdLst/>
              <a:ahLst/>
              <a:cxnLst/>
              <a:rect l="l" t="t" r="r" b="b"/>
              <a:pathLst>
                <a:path w="1043939" h="215264">
                  <a:moveTo>
                    <a:pt x="1043482" y="215201"/>
                  </a:moveTo>
                  <a:lnTo>
                    <a:pt x="0" y="21520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520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40824"/>
              <a:ext cx="1043940" cy="215265"/>
            </a:xfrm>
            <a:custGeom>
              <a:avLst/>
              <a:gdLst/>
              <a:ahLst/>
              <a:cxnLst/>
              <a:rect l="l" t="t" r="r" b="b"/>
              <a:pathLst>
                <a:path w="1043939" h="215264">
                  <a:moveTo>
                    <a:pt x="0" y="0"/>
                  </a:moveTo>
                  <a:lnTo>
                    <a:pt x="1043482" y="0"/>
                  </a:lnTo>
                  <a:lnTo>
                    <a:pt x="1043482" y="215201"/>
                  </a:lnTo>
                  <a:lnTo>
                    <a:pt x="0" y="21520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1919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563710"/>
            <a:ext cx="18415" cy="200660"/>
          </a:xfrm>
          <a:custGeom>
            <a:avLst/>
            <a:gdLst/>
            <a:ahLst/>
            <a:cxnLst/>
            <a:rect l="l" t="t" r="r" b="b"/>
            <a:pathLst>
              <a:path w="18414" h="200660">
                <a:moveTo>
                  <a:pt x="0" y="0"/>
                </a:moveTo>
                <a:lnTo>
                  <a:pt x="18067" y="0"/>
                </a:lnTo>
                <a:lnTo>
                  <a:pt x="18067" y="200329"/>
                </a:lnTo>
                <a:lnTo>
                  <a:pt x="0" y="2003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755007"/>
            <a:ext cx="1061720" cy="668020"/>
            <a:chOff x="4190348" y="2755007"/>
            <a:chExt cx="1061720" cy="668020"/>
          </a:xfrm>
        </p:grpSpPr>
        <p:sp>
          <p:nvSpPr>
            <p:cNvPr id="38" name="object 38"/>
            <p:cNvSpPr/>
            <p:nvPr/>
          </p:nvSpPr>
          <p:spPr>
            <a:xfrm>
              <a:off x="4721123" y="329559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0"/>
                  </a:moveTo>
                  <a:lnTo>
                    <a:pt x="0" y="1273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64040"/>
              <a:ext cx="1043940" cy="532130"/>
            </a:xfrm>
            <a:custGeom>
              <a:avLst/>
              <a:gdLst/>
              <a:ahLst/>
              <a:cxnLst/>
              <a:rect l="l" t="t" r="r" b="b"/>
              <a:pathLst>
                <a:path w="1043939" h="532129">
                  <a:moveTo>
                    <a:pt x="1043533" y="531558"/>
                  </a:moveTo>
                  <a:lnTo>
                    <a:pt x="0" y="53155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155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64040"/>
              <a:ext cx="1043940" cy="532130"/>
            </a:xfrm>
            <a:custGeom>
              <a:avLst/>
              <a:gdLst/>
              <a:ahLst/>
              <a:cxnLst/>
              <a:rect l="l" t="t" r="r" b="b"/>
              <a:pathLst>
                <a:path w="1043939" h="532129">
                  <a:moveTo>
                    <a:pt x="0" y="0"/>
                  </a:moveTo>
                  <a:lnTo>
                    <a:pt x="1043533" y="0"/>
                  </a:lnTo>
                  <a:lnTo>
                    <a:pt x="1043533" y="531558"/>
                  </a:lnTo>
                  <a:lnTo>
                    <a:pt x="0" y="5315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924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3444952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3050058"/>
            <a:ext cx="74357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919262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27400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32599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31779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288740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464985"/>
              <a:ext cx="34925" cy="3660140"/>
            </a:xfrm>
            <a:custGeom>
              <a:avLst/>
              <a:gdLst/>
              <a:ahLst/>
              <a:cxnLst/>
              <a:rect l="l" t="t" r="r" b="b"/>
              <a:pathLst>
                <a:path w="34925" h="3660140">
                  <a:moveTo>
                    <a:pt x="0" y="3659987"/>
                  </a:moveTo>
                  <a:lnTo>
                    <a:pt x="34772" y="3659987"/>
                  </a:lnTo>
                </a:path>
                <a:path w="34925" h="3660140">
                  <a:moveTo>
                    <a:pt x="0" y="2744990"/>
                  </a:moveTo>
                  <a:lnTo>
                    <a:pt x="34772" y="2744990"/>
                  </a:lnTo>
                </a:path>
                <a:path w="34925" h="3660140">
                  <a:moveTo>
                    <a:pt x="0" y="1829993"/>
                  </a:moveTo>
                  <a:lnTo>
                    <a:pt x="34772" y="1829993"/>
                  </a:lnTo>
                </a:path>
                <a:path w="34925" h="3660140">
                  <a:moveTo>
                    <a:pt x="0" y="914996"/>
                  </a:moveTo>
                  <a:lnTo>
                    <a:pt x="34772" y="914996"/>
                  </a:lnTo>
                </a:path>
                <a:path w="34925" h="36601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1014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2004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431309" y="4324542"/>
            <a:ext cx="6692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1864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2714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35649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798984" y="0"/>
            <a:ext cx="236474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myristoylglycerol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(14:0)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0813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081364"/>
            <a:ext cx="18415" cy="548005"/>
          </a:xfrm>
          <a:custGeom>
            <a:avLst/>
            <a:gdLst/>
            <a:ahLst/>
            <a:cxnLst/>
            <a:rect l="l" t="t" r="r" b="b"/>
            <a:pathLst>
              <a:path w="18415" h="548005">
                <a:moveTo>
                  <a:pt x="0" y="547738"/>
                </a:moveTo>
                <a:lnTo>
                  <a:pt x="18067" y="547738"/>
                </a:lnTo>
                <a:lnTo>
                  <a:pt x="18067" y="0"/>
                </a:lnTo>
                <a:lnTo>
                  <a:pt x="0" y="0"/>
                </a:lnTo>
                <a:lnTo>
                  <a:pt x="0" y="5477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078467"/>
            <a:ext cx="0" cy="136525"/>
          </a:xfrm>
          <a:custGeom>
            <a:avLst/>
            <a:gdLst/>
            <a:ahLst/>
            <a:cxnLst/>
            <a:rect l="l" t="t" r="r" b="b"/>
            <a:pathLst>
              <a:path h="136525">
                <a:moveTo>
                  <a:pt x="0" y="0"/>
                </a:moveTo>
                <a:lnTo>
                  <a:pt x="0" y="1360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144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6682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36239"/>
            <a:ext cx="0" cy="185420"/>
          </a:xfrm>
          <a:custGeom>
            <a:avLst/>
            <a:gdLst/>
            <a:ahLst/>
            <a:cxnLst/>
            <a:rect l="l" t="t" r="r" b="b"/>
            <a:pathLst>
              <a:path h="185419">
                <a:moveTo>
                  <a:pt x="0" y="0"/>
                </a:moveTo>
                <a:lnTo>
                  <a:pt x="0" y="1848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668295"/>
            <a:ext cx="18415" cy="100965"/>
          </a:xfrm>
          <a:custGeom>
            <a:avLst/>
            <a:gdLst/>
            <a:ahLst/>
            <a:cxnLst/>
            <a:rect l="l" t="t" r="r" b="b"/>
            <a:pathLst>
              <a:path w="18414" h="100964">
                <a:moveTo>
                  <a:pt x="0" y="100596"/>
                </a:moveTo>
                <a:lnTo>
                  <a:pt x="18067" y="100596"/>
                </a:lnTo>
                <a:lnTo>
                  <a:pt x="18067" y="0"/>
                </a:lnTo>
                <a:lnTo>
                  <a:pt x="0" y="0"/>
                </a:lnTo>
                <a:lnTo>
                  <a:pt x="0" y="1005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2211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3111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32289"/>
            <a:ext cx="0" cy="74295"/>
          </a:xfrm>
          <a:custGeom>
            <a:avLst/>
            <a:gdLst/>
            <a:ahLst/>
            <a:cxnLst/>
            <a:rect l="l" t="t" r="r" b="b"/>
            <a:pathLst>
              <a:path h="74294">
                <a:moveTo>
                  <a:pt x="0" y="0"/>
                </a:moveTo>
                <a:lnTo>
                  <a:pt x="0" y="7406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311196"/>
            <a:ext cx="18415" cy="304165"/>
          </a:xfrm>
          <a:custGeom>
            <a:avLst/>
            <a:gdLst/>
            <a:ahLst/>
            <a:cxnLst/>
            <a:rect l="l" t="t" r="r" b="b"/>
            <a:pathLst>
              <a:path w="18414" h="304164">
                <a:moveTo>
                  <a:pt x="0" y="303669"/>
                </a:moveTo>
                <a:lnTo>
                  <a:pt x="18067" y="303669"/>
                </a:lnTo>
                <a:lnTo>
                  <a:pt x="18067" y="0"/>
                </a:lnTo>
                <a:lnTo>
                  <a:pt x="0" y="0"/>
                </a:lnTo>
                <a:lnTo>
                  <a:pt x="0" y="3036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063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224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68014"/>
            <a:ext cx="0" cy="72390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22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422474"/>
            <a:ext cx="18415" cy="300990"/>
          </a:xfrm>
          <a:custGeom>
            <a:avLst/>
            <a:gdLst/>
            <a:ahLst/>
            <a:cxnLst/>
            <a:rect l="l" t="t" r="r" b="b"/>
            <a:pathLst>
              <a:path w="18414" h="300989">
                <a:moveTo>
                  <a:pt x="0" y="300837"/>
                </a:moveTo>
                <a:lnTo>
                  <a:pt x="18067" y="300837"/>
                </a:lnTo>
                <a:lnTo>
                  <a:pt x="18067" y="0"/>
                </a:lnTo>
                <a:lnTo>
                  <a:pt x="0" y="0"/>
                </a:lnTo>
                <a:lnTo>
                  <a:pt x="0" y="3008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402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081364"/>
            <a:ext cx="18415" cy="548005"/>
          </a:xfrm>
          <a:custGeom>
            <a:avLst/>
            <a:gdLst/>
            <a:ahLst/>
            <a:cxnLst/>
            <a:rect l="l" t="t" r="r" b="b"/>
            <a:pathLst>
              <a:path w="18415" h="548005">
                <a:moveTo>
                  <a:pt x="0" y="0"/>
                </a:moveTo>
                <a:lnTo>
                  <a:pt x="18067" y="0"/>
                </a:lnTo>
                <a:lnTo>
                  <a:pt x="18067" y="547738"/>
                </a:lnTo>
                <a:lnTo>
                  <a:pt x="0" y="5477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620069"/>
            <a:ext cx="1061720" cy="594995"/>
            <a:chOff x="712034" y="2620069"/>
            <a:chExt cx="1061720" cy="594995"/>
          </a:xfrm>
        </p:grpSpPr>
        <p:sp>
          <p:nvSpPr>
            <p:cNvPr id="20" name="object 20"/>
            <p:cNvSpPr/>
            <p:nvPr/>
          </p:nvSpPr>
          <p:spPr>
            <a:xfrm>
              <a:off x="1242809" y="3078454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0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629103"/>
              <a:ext cx="1043940" cy="449580"/>
            </a:xfrm>
            <a:custGeom>
              <a:avLst/>
              <a:gdLst/>
              <a:ahLst/>
              <a:cxnLst/>
              <a:rect l="l" t="t" r="r" b="b"/>
              <a:pathLst>
                <a:path w="1043939" h="449580">
                  <a:moveTo>
                    <a:pt x="1043482" y="449364"/>
                  </a:moveTo>
                  <a:lnTo>
                    <a:pt x="0" y="44936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936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629103"/>
              <a:ext cx="1043940" cy="449580"/>
            </a:xfrm>
            <a:custGeom>
              <a:avLst/>
              <a:gdLst/>
              <a:ahLst/>
              <a:cxnLst/>
              <a:rect l="l" t="t" r="r" b="b"/>
              <a:pathLst>
                <a:path w="1043939" h="449580">
                  <a:moveTo>
                    <a:pt x="0" y="0"/>
                  </a:moveTo>
                  <a:lnTo>
                    <a:pt x="1043482" y="0"/>
                  </a:lnTo>
                  <a:lnTo>
                    <a:pt x="1043482" y="449364"/>
                  </a:lnTo>
                  <a:lnTo>
                    <a:pt x="0" y="4493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9461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668295"/>
            <a:ext cx="18415" cy="100965"/>
          </a:xfrm>
          <a:custGeom>
            <a:avLst/>
            <a:gdLst/>
            <a:ahLst/>
            <a:cxnLst/>
            <a:rect l="l" t="t" r="r" b="b"/>
            <a:pathLst>
              <a:path w="18414" h="100964">
                <a:moveTo>
                  <a:pt x="0" y="0"/>
                </a:moveTo>
                <a:lnTo>
                  <a:pt x="18067" y="0"/>
                </a:lnTo>
                <a:lnTo>
                  <a:pt x="18067" y="100596"/>
                </a:lnTo>
                <a:lnTo>
                  <a:pt x="0" y="1005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759858"/>
            <a:ext cx="1061720" cy="461645"/>
            <a:chOff x="1871455" y="2759858"/>
            <a:chExt cx="1061720" cy="461645"/>
          </a:xfrm>
        </p:grpSpPr>
        <p:sp>
          <p:nvSpPr>
            <p:cNvPr id="26" name="object 26"/>
            <p:cNvSpPr/>
            <p:nvPr/>
          </p:nvSpPr>
          <p:spPr>
            <a:xfrm>
              <a:off x="2402281" y="3036239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19">
                  <a:moveTo>
                    <a:pt x="0" y="0"/>
                  </a:moveTo>
                  <a:lnTo>
                    <a:pt x="0" y="1848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768892"/>
              <a:ext cx="1043940" cy="267970"/>
            </a:xfrm>
            <a:custGeom>
              <a:avLst/>
              <a:gdLst/>
              <a:ahLst/>
              <a:cxnLst/>
              <a:rect l="l" t="t" r="r" b="b"/>
              <a:pathLst>
                <a:path w="1043939" h="267969">
                  <a:moveTo>
                    <a:pt x="1043533" y="267347"/>
                  </a:moveTo>
                  <a:lnTo>
                    <a:pt x="0" y="26734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734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768892"/>
              <a:ext cx="1043940" cy="267970"/>
            </a:xfrm>
            <a:custGeom>
              <a:avLst/>
              <a:gdLst/>
              <a:ahLst/>
              <a:cxnLst/>
              <a:rect l="l" t="t" r="r" b="b"/>
              <a:pathLst>
                <a:path w="1043939" h="267969">
                  <a:moveTo>
                    <a:pt x="0" y="0"/>
                  </a:moveTo>
                  <a:lnTo>
                    <a:pt x="1043533" y="0"/>
                  </a:lnTo>
                  <a:lnTo>
                    <a:pt x="1043533" y="267347"/>
                  </a:lnTo>
                  <a:lnTo>
                    <a:pt x="0" y="2673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9623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311196"/>
            <a:ext cx="18415" cy="304165"/>
          </a:xfrm>
          <a:custGeom>
            <a:avLst/>
            <a:gdLst/>
            <a:ahLst/>
            <a:cxnLst/>
            <a:rect l="l" t="t" r="r" b="b"/>
            <a:pathLst>
              <a:path w="18414" h="304164">
                <a:moveTo>
                  <a:pt x="0" y="0"/>
                </a:moveTo>
                <a:lnTo>
                  <a:pt x="18067" y="0"/>
                </a:lnTo>
                <a:lnTo>
                  <a:pt x="18067" y="303669"/>
                </a:lnTo>
                <a:lnTo>
                  <a:pt x="0" y="3036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605832"/>
            <a:ext cx="1061720" cy="600710"/>
            <a:chOff x="3030927" y="2605832"/>
            <a:chExt cx="1061720" cy="600710"/>
          </a:xfrm>
        </p:grpSpPr>
        <p:sp>
          <p:nvSpPr>
            <p:cNvPr id="32" name="object 32"/>
            <p:cNvSpPr/>
            <p:nvPr/>
          </p:nvSpPr>
          <p:spPr>
            <a:xfrm>
              <a:off x="3561702" y="3132289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406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614866"/>
              <a:ext cx="1043940" cy="517525"/>
            </a:xfrm>
            <a:custGeom>
              <a:avLst/>
              <a:gdLst/>
              <a:ahLst/>
              <a:cxnLst/>
              <a:rect l="l" t="t" r="r" b="b"/>
              <a:pathLst>
                <a:path w="1043939" h="517525">
                  <a:moveTo>
                    <a:pt x="1043482" y="517423"/>
                  </a:moveTo>
                  <a:lnTo>
                    <a:pt x="0" y="5174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742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614866"/>
              <a:ext cx="1043940" cy="517525"/>
            </a:xfrm>
            <a:custGeom>
              <a:avLst/>
              <a:gdLst/>
              <a:ahLst/>
              <a:cxnLst/>
              <a:rect l="l" t="t" r="r" b="b"/>
              <a:pathLst>
                <a:path w="1043939" h="517525">
                  <a:moveTo>
                    <a:pt x="0" y="0"/>
                  </a:moveTo>
                  <a:lnTo>
                    <a:pt x="1043482" y="0"/>
                  </a:lnTo>
                  <a:lnTo>
                    <a:pt x="1043482" y="517423"/>
                  </a:lnTo>
                  <a:lnTo>
                    <a:pt x="0" y="5174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9530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422474"/>
            <a:ext cx="18415" cy="300990"/>
          </a:xfrm>
          <a:custGeom>
            <a:avLst/>
            <a:gdLst/>
            <a:ahLst/>
            <a:cxnLst/>
            <a:rect l="l" t="t" r="r" b="b"/>
            <a:pathLst>
              <a:path w="18414" h="300989">
                <a:moveTo>
                  <a:pt x="0" y="0"/>
                </a:moveTo>
                <a:lnTo>
                  <a:pt x="18067" y="0"/>
                </a:lnTo>
                <a:lnTo>
                  <a:pt x="18067" y="300837"/>
                </a:lnTo>
                <a:lnTo>
                  <a:pt x="0" y="30083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714278"/>
            <a:ext cx="1061720" cy="526415"/>
            <a:chOff x="4190348" y="2714278"/>
            <a:chExt cx="1061720" cy="526415"/>
          </a:xfrm>
        </p:grpSpPr>
        <p:sp>
          <p:nvSpPr>
            <p:cNvPr id="38" name="object 38"/>
            <p:cNvSpPr/>
            <p:nvPr/>
          </p:nvSpPr>
          <p:spPr>
            <a:xfrm>
              <a:off x="4721123" y="3168002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2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23311"/>
              <a:ext cx="1043940" cy="445134"/>
            </a:xfrm>
            <a:custGeom>
              <a:avLst/>
              <a:gdLst/>
              <a:ahLst/>
              <a:cxnLst/>
              <a:rect l="l" t="t" r="r" b="b"/>
              <a:pathLst>
                <a:path w="1043939" h="445135">
                  <a:moveTo>
                    <a:pt x="1043533" y="444703"/>
                  </a:moveTo>
                  <a:lnTo>
                    <a:pt x="0" y="44470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470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23311"/>
              <a:ext cx="1043940" cy="445134"/>
            </a:xfrm>
            <a:custGeom>
              <a:avLst/>
              <a:gdLst/>
              <a:ahLst/>
              <a:cxnLst/>
              <a:rect l="l" t="t" r="r" b="b"/>
              <a:pathLst>
                <a:path w="1043939" h="445135">
                  <a:moveTo>
                    <a:pt x="0" y="0"/>
                  </a:moveTo>
                  <a:lnTo>
                    <a:pt x="1043533" y="0"/>
                  </a:lnTo>
                  <a:lnTo>
                    <a:pt x="1043533" y="444703"/>
                  </a:lnTo>
                  <a:lnTo>
                    <a:pt x="0" y="4447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8477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196543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5778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88091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82073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71884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42734"/>
              <a:ext cx="34925" cy="3482340"/>
            </a:xfrm>
            <a:custGeom>
              <a:avLst/>
              <a:gdLst/>
              <a:ahLst/>
              <a:cxnLst/>
              <a:rect l="l" t="t" r="r" b="b"/>
              <a:pathLst>
                <a:path w="34925" h="3482340">
                  <a:moveTo>
                    <a:pt x="0" y="3482238"/>
                  </a:moveTo>
                  <a:lnTo>
                    <a:pt x="34772" y="3482238"/>
                  </a:lnTo>
                </a:path>
                <a:path w="34925" h="3482340">
                  <a:moveTo>
                    <a:pt x="0" y="2321521"/>
                  </a:moveTo>
                  <a:lnTo>
                    <a:pt x="34772" y="2321521"/>
                  </a:lnTo>
                </a:path>
                <a:path w="34925" h="3482340">
                  <a:moveTo>
                    <a:pt x="0" y="1160767"/>
                  </a:moveTo>
                  <a:lnTo>
                    <a:pt x="34772" y="1160767"/>
                  </a:lnTo>
                </a:path>
                <a:path w="34925" h="34823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557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949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53424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30647" y="0"/>
            <a:ext cx="29013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pentadecanoylglycerol</a:t>
            </a:r>
            <a:r>
              <a:rPr sz="1650" spc="-10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(15:0)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7444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744495"/>
            <a:ext cx="18415" cy="151765"/>
          </a:xfrm>
          <a:custGeom>
            <a:avLst/>
            <a:gdLst/>
            <a:ahLst/>
            <a:cxnLst/>
            <a:rect l="l" t="t" r="r" b="b"/>
            <a:pathLst>
              <a:path w="18415" h="151764">
                <a:moveTo>
                  <a:pt x="0" y="151599"/>
                </a:moveTo>
                <a:lnTo>
                  <a:pt x="18067" y="151599"/>
                </a:lnTo>
                <a:lnTo>
                  <a:pt x="18067" y="0"/>
                </a:lnTo>
                <a:lnTo>
                  <a:pt x="0" y="0"/>
                </a:lnTo>
                <a:lnTo>
                  <a:pt x="0" y="1515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358857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95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788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1191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569690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56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119145"/>
            <a:ext cx="18415" cy="134620"/>
          </a:xfrm>
          <a:custGeom>
            <a:avLst/>
            <a:gdLst/>
            <a:ahLst/>
            <a:cxnLst/>
            <a:rect l="l" t="t" r="r" b="b"/>
            <a:pathLst>
              <a:path w="18414" h="134620">
                <a:moveTo>
                  <a:pt x="0" y="134581"/>
                </a:moveTo>
                <a:lnTo>
                  <a:pt x="18067" y="134581"/>
                </a:lnTo>
                <a:lnTo>
                  <a:pt x="18067" y="0"/>
                </a:lnTo>
                <a:lnTo>
                  <a:pt x="0" y="0"/>
                </a:lnTo>
                <a:lnTo>
                  <a:pt x="0" y="134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353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1196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10000"/>
            <a:ext cx="0" cy="261620"/>
          </a:xfrm>
          <a:custGeom>
            <a:avLst/>
            <a:gdLst/>
            <a:ahLst/>
            <a:cxnLst/>
            <a:rect l="l" t="t" r="r" b="b"/>
            <a:pathLst>
              <a:path h="261620">
                <a:moveTo>
                  <a:pt x="0" y="0"/>
                </a:moveTo>
                <a:lnTo>
                  <a:pt x="0" y="2609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119640"/>
            <a:ext cx="18415" cy="43180"/>
          </a:xfrm>
          <a:custGeom>
            <a:avLst/>
            <a:gdLst/>
            <a:ahLst/>
            <a:cxnLst/>
            <a:rect l="l" t="t" r="r" b="b"/>
            <a:pathLst>
              <a:path w="18414" h="43180">
                <a:moveTo>
                  <a:pt x="0" y="42913"/>
                </a:moveTo>
                <a:lnTo>
                  <a:pt x="18067" y="42913"/>
                </a:lnTo>
                <a:lnTo>
                  <a:pt x="18067" y="0"/>
                </a:lnTo>
                <a:lnTo>
                  <a:pt x="0" y="0"/>
                </a:lnTo>
                <a:lnTo>
                  <a:pt x="0" y="429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709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9046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500691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5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21123" y="2904680"/>
            <a:ext cx="0" cy="29845"/>
          </a:xfrm>
          <a:custGeom>
            <a:avLst/>
            <a:gdLst/>
            <a:ahLst/>
            <a:cxnLst/>
            <a:rect l="l" t="t" r="r" b="b"/>
            <a:pathLst>
              <a:path h="29844">
                <a:moveTo>
                  <a:pt x="0" y="0"/>
                </a:moveTo>
                <a:lnTo>
                  <a:pt x="0" y="2956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012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744495"/>
            <a:ext cx="18415" cy="151765"/>
          </a:xfrm>
          <a:custGeom>
            <a:avLst/>
            <a:gdLst/>
            <a:ahLst/>
            <a:cxnLst/>
            <a:rect l="l" t="t" r="r" b="b"/>
            <a:pathLst>
              <a:path w="18415" h="151764">
                <a:moveTo>
                  <a:pt x="0" y="0"/>
                </a:moveTo>
                <a:lnTo>
                  <a:pt x="18067" y="0"/>
                </a:lnTo>
                <a:lnTo>
                  <a:pt x="18067" y="151599"/>
                </a:lnTo>
                <a:lnTo>
                  <a:pt x="0" y="1515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887061"/>
            <a:ext cx="1061720" cy="591820"/>
            <a:chOff x="712034" y="2887061"/>
            <a:chExt cx="1061720" cy="591820"/>
          </a:xfrm>
        </p:grpSpPr>
        <p:sp>
          <p:nvSpPr>
            <p:cNvPr id="20" name="object 20"/>
            <p:cNvSpPr/>
            <p:nvPr/>
          </p:nvSpPr>
          <p:spPr>
            <a:xfrm>
              <a:off x="1242809" y="3358857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95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896095"/>
              <a:ext cx="1043940" cy="462915"/>
            </a:xfrm>
            <a:custGeom>
              <a:avLst/>
              <a:gdLst/>
              <a:ahLst/>
              <a:cxnLst/>
              <a:rect l="l" t="t" r="r" b="b"/>
              <a:pathLst>
                <a:path w="1043939" h="462914">
                  <a:moveTo>
                    <a:pt x="1043482" y="462762"/>
                  </a:moveTo>
                  <a:lnTo>
                    <a:pt x="0" y="4627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276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96095"/>
              <a:ext cx="1043940" cy="462915"/>
            </a:xfrm>
            <a:custGeom>
              <a:avLst/>
              <a:gdLst/>
              <a:ahLst/>
              <a:cxnLst/>
              <a:rect l="l" t="t" r="r" b="b"/>
              <a:pathLst>
                <a:path w="1043939" h="462914">
                  <a:moveTo>
                    <a:pt x="0" y="0"/>
                  </a:moveTo>
                  <a:lnTo>
                    <a:pt x="1043482" y="0"/>
                  </a:lnTo>
                  <a:lnTo>
                    <a:pt x="1043482" y="462762"/>
                  </a:lnTo>
                  <a:lnTo>
                    <a:pt x="0" y="4627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2340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119145"/>
            <a:ext cx="18415" cy="134620"/>
          </a:xfrm>
          <a:custGeom>
            <a:avLst/>
            <a:gdLst/>
            <a:ahLst/>
            <a:cxnLst/>
            <a:rect l="l" t="t" r="r" b="b"/>
            <a:pathLst>
              <a:path w="18414" h="134620">
                <a:moveTo>
                  <a:pt x="0" y="0"/>
                </a:moveTo>
                <a:lnTo>
                  <a:pt x="18067" y="0"/>
                </a:lnTo>
                <a:lnTo>
                  <a:pt x="18067" y="134581"/>
                </a:lnTo>
                <a:lnTo>
                  <a:pt x="0" y="1345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244693"/>
            <a:ext cx="1061720" cy="391160"/>
            <a:chOff x="1871455" y="3244693"/>
            <a:chExt cx="1061720" cy="391160"/>
          </a:xfrm>
        </p:grpSpPr>
        <p:sp>
          <p:nvSpPr>
            <p:cNvPr id="26" name="object 26"/>
            <p:cNvSpPr/>
            <p:nvPr/>
          </p:nvSpPr>
          <p:spPr>
            <a:xfrm>
              <a:off x="2402281" y="3569690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6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53727"/>
              <a:ext cx="1043940" cy="316230"/>
            </a:xfrm>
            <a:custGeom>
              <a:avLst/>
              <a:gdLst/>
              <a:ahLst/>
              <a:cxnLst/>
              <a:rect l="l" t="t" r="r" b="b"/>
              <a:pathLst>
                <a:path w="1043939" h="316229">
                  <a:moveTo>
                    <a:pt x="1043533" y="315963"/>
                  </a:moveTo>
                  <a:lnTo>
                    <a:pt x="0" y="3159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596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53727"/>
              <a:ext cx="1043940" cy="316230"/>
            </a:xfrm>
            <a:custGeom>
              <a:avLst/>
              <a:gdLst/>
              <a:ahLst/>
              <a:cxnLst/>
              <a:rect l="l" t="t" r="r" b="b"/>
              <a:pathLst>
                <a:path w="1043939" h="316229">
                  <a:moveTo>
                    <a:pt x="0" y="0"/>
                  </a:moveTo>
                  <a:lnTo>
                    <a:pt x="1043533" y="0"/>
                  </a:lnTo>
                  <a:lnTo>
                    <a:pt x="1043533" y="315963"/>
                  </a:lnTo>
                  <a:lnTo>
                    <a:pt x="0" y="3159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3741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119640"/>
            <a:ext cx="18415" cy="43180"/>
          </a:xfrm>
          <a:custGeom>
            <a:avLst/>
            <a:gdLst/>
            <a:ahLst/>
            <a:cxnLst/>
            <a:rect l="l" t="t" r="r" b="b"/>
            <a:pathLst>
              <a:path w="18414" h="43180">
                <a:moveTo>
                  <a:pt x="0" y="0"/>
                </a:moveTo>
                <a:lnTo>
                  <a:pt x="18067" y="0"/>
                </a:lnTo>
                <a:lnTo>
                  <a:pt x="18067" y="42913"/>
                </a:lnTo>
                <a:lnTo>
                  <a:pt x="0" y="4291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153520"/>
            <a:ext cx="1061720" cy="517525"/>
            <a:chOff x="3030927" y="3153520"/>
            <a:chExt cx="1061720" cy="517525"/>
          </a:xfrm>
        </p:grpSpPr>
        <p:sp>
          <p:nvSpPr>
            <p:cNvPr id="32" name="object 32"/>
            <p:cNvSpPr/>
            <p:nvPr/>
          </p:nvSpPr>
          <p:spPr>
            <a:xfrm>
              <a:off x="3561702" y="3410000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20">
                  <a:moveTo>
                    <a:pt x="0" y="0"/>
                  </a:moveTo>
                  <a:lnTo>
                    <a:pt x="0" y="2609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62554"/>
              <a:ext cx="1043940" cy="247650"/>
            </a:xfrm>
            <a:custGeom>
              <a:avLst/>
              <a:gdLst/>
              <a:ahLst/>
              <a:cxnLst/>
              <a:rect l="l" t="t" r="r" b="b"/>
              <a:pathLst>
                <a:path w="1043939" h="247650">
                  <a:moveTo>
                    <a:pt x="1043482" y="247446"/>
                  </a:moveTo>
                  <a:lnTo>
                    <a:pt x="0" y="2474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744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62554"/>
              <a:ext cx="1043940" cy="247650"/>
            </a:xfrm>
            <a:custGeom>
              <a:avLst/>
              <a:gdLst/>
              <a:ahLst/>
              <a:cxnLst/>
              <a:rect l="l" t="t" r="r" b="b"/>
              <a:pathLst>
                <a:path w="1043939" h="247650">
                  <a:moveTo>
                    <a:pt x="0" y="0"/>
                  </a:moveTo>
                  <a:lnTo>
                    <a:pt x="1043482" y="0"/>
                  </a:lnTo>
                  <a:lnTo>
                    <a:pt x="1043482" y="247446"/>
                  </a:lnTo>
                  <a:lnTo>
                    <a:pt x="0" y="2474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672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21123" y="2904680"/>
            <a:ext cx="0" cy="29845"/>
          </a:xfrm>
          <a:custGeom>
            <a:avLst/>
            <a:gdLst/>
            <a:ahLst/>
            <a:cxnLst/>
            <a:rect l="l" t="t" r="r" b="b"/>
            <a:pathLst>
              <a:path h="29844">
                <a:moveTo>
                  <a:pt x="0" y="2956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925212"/>
            <a:ext cx="1061720" cy="676275"/>
            <a:chOff x="4190348" y="2925212"/>
            <a:chExt cx="1061720" cy="676275"/>
          </a:xfrm>
        </p:grpSpPr>
        <p:sp>
          <p:nvSpPr>
            <p:cNvPr id="38" name="object 38"/>
            <p:cNvSpPr/>
            <p:nvPr/>
          </p:nvSpPr>
          <p:spPr>
            <a:xfrm>
              <a:off x="4721123" y="3500691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5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34246"/>
              <a:ext cx="1043940" cy="567055"/>
            </a:xfrm>
            <a:custGeom>
              <a:avLst/>
              <a:gdLst/>
              <a:ahLst/>
              <a:cxnLst/>
              <a:rect l="l" t="t" r="r" b="b"/>
              <a:pathLst>
                <a:path w="1043939" h="567054">
                  <a:moveTo>
                    <a:pt x="1043533" y="566445"/>
                  </a:moveTo>
                  <a:lnTo>
                    <a:pt x="0" y="5664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644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934246"/>
              <a:ext cx="1043940" cy="567055"/>
            </a:xfrm>
            <a:custGeom>
              <a:avLst/>
              <a:gdLst/>
              <a:ahLst/>
              <a:cxnLst/>
              <a:rect l="l" t="t" r="r" b="b"/>
              <a:pathLst>
                <a:path w="1043939" h="567054">
                  <a:moveTo>
                    <a:pt x="0" y="0"/>
                  </a:moveTo>
                  <a:lnTo>
                    <a:pt x="1043533" y="0"/>
                  </a:lnTo>
                  <a:lnTo>
                    <a:pt x="1043533" y="566445"/>
                  </a:lnTo>
                  <a:lnTo>
                    <a:pt x="0" y="5664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2812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716961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86280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3631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3025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09984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947191"/>
              <a:ext cx="34925" cy="3178175"/>
            </a:xfrm>
            <a:custGeom>
              <a:avLst/>
              <a:gdLst/>
              <a:ahLst/>
              <a:cxnLst/>
              <a:rect l="l" t="t" r="r" b="b"/>
              <a:pathLst>
                <a:path w="34925" h="3178175">
                  <a:moveTo>
                    <a:pt x="0" y="3177781"/>
                  </a:moveTo>
                  <a:lnTo>
                    <a:pt x="34772" y="3177781"/>
                  </a:lnTo>
                </a:path>
                <a:path w="34925" h="3178175">
                  <a:moveTo>
                    <a:pt x="0" y="2383332"/>
                  </a:moveTo>
                  <a:lnTo>
                    <a:pt x="34772" y="2383332"/>
                  </a:lnTo>
                </a:path>
                <a:path w="34925" h="3178175">
                  <a:moveTo>
                    <a:pt x="0" y="1588884"/>
                  </a:moveTo>
                  <a:lnTo>
                    <a:pt x="34772" y="1588884"/>
                  </a:lnTo>
                </a:path>
                <a:path w="34925" h="3178175">
                  <a:moveTo>
                    <a:pt x="0" y="794448"/>
                  </a:moveTo>
                  <a:lnTo>
                    <a:pt x="34772" y="794448"/>
                  </a:lnTo>
                </a:path>
                <a:path w="34925" h="31781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220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004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4275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63314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8386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798835" y="0"/>
            <a:ext cx="23653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palmitoylglycerol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273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627312"/>
            <a:ext cx="18415" cy="168910"/>
          </a:xfrm>
          <a:custGeom>
            <a:avLst/>
            <a:gdLst/>
            <a:ahLst/>
            <a:cxnLst/>
            <a:rect l="l" t="t" r="r" b="b"/>
            <a:pathLst>
              <a:path w="18415" h="168910">
                <a:moveTo>
                  <a:pt x="0" y="168529"/>
                </a:moveTo>
                <a:lnTo>
                  <a:pt x="18067" y="168529"/>
                </a:lnTo>
                <a:lnTo>
                  <a:pt x="18067" y="0"/>
                </a:lnTo>
                <a:lnTo>
                  <a:pt x="0" y="0"/>
                </a:lnTo>
                <a:lnTo>
                  <a:pt x="0" y="1685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55124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0"/>
                </a:moveTo>
                <a:lnTo>
                  <a:pt x="0" y="2445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996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2489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57867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4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248914"/>
            <a:ext cx="18415" cy="66040"/>
          </a:xfrm>
          <a:custGeom>
            <a:avLst/>
            <a:gdLst/>
            <a:ahLst/>
            <a:cxnLst/>
            <a:rect l="l" t="t" r="r" b="b"/>
            <a:pathLst>
              <a:path w="18414" h="66039">
                <a:moveTo>
                  <a:pt x="0" y="65735"/>
                </a:moveTo>
                <a:lnTo>
                  <a:pt x="18067" y="65735"/>
                </a:lnTo>
                <a:lnTo>
                  <a:pt x="18067" y="0"/>
                </a:lnTo>
                <a:lnTo>
                  <a:pt x="0" y="0"/>
                </a:lnTo>
                <a:lnTo>
                  <a:pt x="0" y="657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512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0918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45522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2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091802"/>
            <a:ext cx="18415" cy="208279"/>
          </a:xfrm>
          <a:custGeom>
            <a:avLst/>
            <a:gdLst/>
            <a:ahLst/>
            <a:cxnLst/>
            <a:rect l="l" t="t" r="r" b="b"/>
            <a:pathLst>
              <a:path w="18414" h="208279">
                <a:moveTo>
                  <a:pt x="0" y="208216"/>
                </a:moveTo>
                <a:lnTo>
                  <a:pt x="18067" y="208216"/>
                </a:lnTo>
                <a:lnTo>
                  <a:pt x="18067" y="0"/>
                </a:lnTo>
                <a:lnTo>
                  <a:pt x="0" y="0"/>
                </a:lnTo>
                <a:lnTo>
                  <a:pt x="0" y="208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538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5824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69145"/>
            <a:ext cx="0" cy="323850"/>
          </a:xfrm>
          <a:custGeom>
            <a:avLst/>
            <a:gdLst/>
            <a:ahLst/>
            <a:cxnLst/>
            <a:rect l="l" t="t" r="r" b="b"/>
            <a:pathLst>
              <a:path h="323850">
                <a:moveTo>
                  <a:pt x="0" y="0"/>
                </a:moveTo>
                <a:lnTo>
                  <a:pt x="0" y="3233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582417"/>
            <a:ext cx="18415" cy="213360"/>
          </a:xfrm>
          <a:custGeom>
            <a:avLst/>
            <a:gdLst/>
            <a:ahLst/>
            <a:cxnLst/>
            <a:rect l="l" t="t" r="r" b="b"/>
            <a:pathLst>
              <a:path w="18414" h="213360">
                <a:moveTo>
                  <a:pt x="0" y="212826"/>
                </a:moveTo>
                <a:lnTo>
                  <a:pt x="18067" y="212826"/>
                </a:lnTo>
                <a:lnTo>
                  <a:pt x="18067" y="0"/>
                </a:lnTo>
                <a:lnTo>
                  <a:pt x="0" y="0"/>
                </a:lnTo>
                <a:lnTo>
                  <a:pt x="0" y="2128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925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627312"/>
            <a:ext cx="18415" cy="168910"/>
          </a:xfrm>
          <a:custGeom>
            <a:avLst/>
            <a:gdLst/>
            <a:ahLst/>
            <a:cxnLst/>
            <a:rect l="l" t="t" r="r" b="b"/>
            <a:pathLst>
              <a:path w="18415" h="168910">
                <a:moveTo>
                  <a:pt x="0" y="0"/>
                </a:moveTo>
                <a:lnTo>
                  <a:pt x="18067" y="0"/>
                </a:lnTo>
                <a:lnTo>
                  <a:pt x="18067" y="168529"/>
                </a:lnTo>
                <a:lnTo>
                  <a:pt x="0" y="1685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786807"/>
            <a:ext cx="1061720" cy="713105"/>
            <a:chOff x="712034" y="2786807"/>
            <a:chExt cx="1061720" cy="713105"/>
          </a:xfrm>
        </p:grpSpPr>
        <p:sp>
          <p:nvSpPr>
            <p:cNvPr id="20" name="object 20"/>
            <p:cNvSpPr/>
            <p:nvPr/>
          </p:nvSpPr>
          <p:spPr>
            <a:xfrm>
              <a:off x="1242809" y="3255124"/>
              <a:ext cx="0" cy="245110"/>
            </a:xfrm>
            <a:custGeom>
              <a:avLst/>
              <a:gdLst/>
              <a:ahLst/>
              <a:cxnLst/>
              <a:rect l="l" t="t" r="r" b="b"/>
              <a:pathLst>
                <a:path h="245110">
                  <a:moveTo>
                    <a:pt x="0" y="0"/>
                  </a:moveTo>
                  <a:lnTo>
                    <a:pt x="0" y="2445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95841"/>
              <a:ext cx="1043940" cy="459740"/>
            </a:xfrm>
            <a:custGeom>
              <a:avLst/>
              <a:gdLst/>
              <a:ahLst/>
              <a:cxnLst/>
              <a:rect l="l" t="t" r="r" b="b"/>
              <a:pathLst>
                <a:path w="1043939" h="459739">
                  <a:moveTo>
                    <a:pt x="1043482" y="459282"/>
                  </a:moveTo>
                  <a:lnTo>
                    <a:pt x="0" y="4592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928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95841"/>
              <a:ext cx="1043940" cy="459740"/>
            </a:xfrm>
            <a:custGeom>
              <a:avLst/>
              <a:gdLst/>
              <a:ahLst/>
              <a:cxnLst/>
              <a:rect l="l" t="t" r="r" b="b"/>
              <a:pathLst>
                <a:path w="1043939" h="459739">
                  <a:moveTo>
                    <a:pt x="0" y="0"/>
                  </a:moveTo>
                  <a:lnTo>
                    <a:pt x="1043482" y="0"/>
                  </a:lnTo>
                  <a:lnTo>
                    <a:pt x="1043482" y="459282"/>
                  </a:lnTo>
                  <a:lnTo>
                    <a:pt x="0" y="4592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1137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248914"/>
            <a:ext cx="18415" cy="66040"/>
          </a:xfrm>
          <a:custGeom>
            <a:avLst/>
            <a:gdLst/>
            <a:ahLst/>
            <a:cxnLst/>
            <a:rect l="l" t="t" r="r" b="b"/>
            <a:pathLst>
              <a:path w="18414" h="66039">
                <a:moveTo>
                  <a:pt x="0" y="0"/>
                </a:moveTo>
                <a:lnTo>
                  <a:pt x="18067" y="0"/>
                </a:lnTo>
                <a:lnTo>
                  <a:pt x="18067" y="65735"/>
                </a:lnTo>
                <a:lnTo>
                  <a:pt x="0" y="657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305615"/>
            <a:ext cx="1061720" cy="245745"/>
            <a:chOff x="1871455" y="3305615"/>
            <a:chExt cx="1061720" cy="245745"/>
          </a:xfrm>
        </p:grpSpPr>
        <p:sp>
          <p:nvSpPr>
            <p:cNvPr id="26" name="object 26"/>
            <p:cNvSpPr/>
            <p:nvPr/>
          </p:nvSpPr>
          <p:spPr>
            <a:xfrm>
              <a:off x="2402281" y="3457866"/>
              <a:ext cx="0" cy="93980"/>
            </a:xfrm>
            <a:custGeom>
              <a:avLst/>
              <a:gdLst/>
              <a:ahLst/>
              <a:cxnLst/>
              <a:rect l="l" t="t" r="r" b="b"/>
              <a:pathLst>
                <a:path h="93979">
                  <a:moveTo>
                    <a:pt x="0" y="0"/>
                  </a:moveTo>
                  <a:lnTo>
                    <a:pt x="0" y="934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314649"/>
              <a:ext cx="1043940" cy="143510"/>
            </a:xfrm>
            <a:custGeom>
              <a:avLst/>
              <a:gdLst/>
              <a:ahLst/>
              <a:cxnLst/>
              <a:rect l="l" t="t" r="r" b="b"/>
              <a:pathLst>
                <a:path w="1043939" h="143510">
                  <a:moveTo>
                    <a:pt x="1043533" y="143217"/>
                  </a:moveTo>
                  <a:lnTo>
                    <a:pt x="0" y="1432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321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314649"/>
              <a:ext cx="1043940" cy="143510"/>
            </a:xfrm>
            <a:custGeom>
              <a:avLst/>
              <a:gdLst/>
              <a:ahLst/>
              <a:cxnLst/>
              <a:rect l="l" t="t" r="r" b="b"/>
              <a:pathLst>
                <a:path w="1043939" h="143510">
                  <a:moveTo>
                    <a:pt x="0" y="0"/>
                  </a:moveTo>
                  <a:lnTo>
                    <a:pt x="1043533" y="0"/>
                  </a:lnTo>
                  <a:lnTo>
                    <a:pt x="1043533" y="143217"/>
                  </a:lnTo>
                  <a:lnTo>
                    <a:pt x="0" y="1432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3273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091802"/>
            <a:ext cx="18415" cy="208279"/>
          </a:xfrm>
          <a:custGeom>
            <a:avLst/>
            <a:gdLst/>
            <a:ahLst/>
            <a:cxnLst/>
            <a:rect l="l" t="t" r="r" b="b"/>
            <a:pathLst>
              <a:path w="18414" h="208279">
                <a:moveTo>
                  <a:pt x="0" y="0"/>
                </a:moveTo>
                <a:lnTo>
                  <a:pt x="18067" y="0"/>
                </a:lnTo>
                <a:lnTo>
                  <a:pt x="18067" y="208216"/>
                </a:lnTo>
                <a:lnTo>
                  <a:pt x="0" y="2082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290985"/>
            <a:ext cx="1061720" cy="262890"/>
            <a:chOff x="3030927" y="3290985"/>
            <a:chExt cx="1061720" cy="262890"/>
          </a:xfrm>
        </p:grpSpPr>
        <p:sp>
          <p:nvSpPr>
            <p:cNvPr id="32" name="object 32"/>
            <p:cNvSpPr/>
            <p:nvPr/>
          </p:nvSpPr>
          <p:spPr>
            <a:xfrm>
              <a:off x="3561702" y="3445522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2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300018"/>
              <a:ext cx="1043940" cy="146050"/>
            </a:xfrm>
            <a:custGeom>
              <a:avLst/>
              <a:gdLst/>
              <a:ahLst/>
              <a:cxnLst/>
              <a:rect l="l" t="t" r="r" b="b"/>
              <a:pathLst>
                <a:path w="1043939" h="146050">
                  <a:moveTo>
                    <a:pt x="1043482" y="145503"/>
                  </a:moveTo>
                  <a:lnTo>
                    <a:pt x="0" y="14550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550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300018"/>
              <a:ext cx="1043940" cy="146050"/>
            </a:xfrm>
            <a:custGeom>
              <a:avLst/>
              <a:gdLst/>
              <a:ahLst/>
              <a:cxnLst/>
              <a:rect l="l" t="t" r="r" b="b"/>
              <a:pathLst>
                <a:path w="1043939" h="146050">
                  <a:moveTo>
                    <a:pt x="0" y="0"/>
                  </a:moveTo>
                  <a:lnTo>
                    <a:pt x="1043482" y="0"/>
                  </a:lnTo>
                  <a:lnTo>
                    <a:pt x="1043482" y="145503"/>
                  </a:lnTo>
                  <a:lnTo>
                    <a:pt x="0" y="1455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686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582417"/>
            <a:ext cx="18415" cy="213360"/>
          </a:xfrm>
          <a:custGeom>
            <a:avLst/>
            <a:gdLst/>
            <a:ahLst/>
            <a:cxnLst/>
            <a:rect l="l" t="t" r="r" b="b"/>
            <a:pathLst>
              <a:path w="18414" h="213360">
                <a:moveTo>
                  <a:pt x="0" y="0"/>
                </a:moveTo>
                <a:lnTo>
                  <a:pt x="18067" y="0"/>
                </a:lnTo>
                <a:lnTo>
                  <a:pt x="18067" y="212826"/>
                </a:lnTo>
                <a:lnTo>
                  <a:pt x="0" y="21282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786210"/>
            <a:ext cx="1061720" cy="706755"/>
            <a:chOff x="4190348" y="2786210"/>
            <a:chExt cx="1061720" cy="706755"/>
          </a:xfrm>
        </p:grpSpPr>
        <p:sp>
          <p:nvSpPr>
            <p:cNvPr id="38" name="object 38"/>
            <p:cNvSpPr/>
            <p:nvPr/>
          </p:nvSpPr>
          <p:spPr>
            <a:xfrm>
              <a:off x="4721123" y="3169145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3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95244"/>
              <a:ext cx="1043940" cy="374015"/>
            </a:xfrm>
            <a:custGeom>
              <a:avLst/>
              <a:gdLst/>
              <a:ahLst/>
              <a:cxnLst/>
              <a:rect l="l" t="t" r="r" b="b"/>
              <a:pathLst>
                <a:path w="1043939" h="374014">
                  <a:moveTo>
                    <a:pt x="1043533" y="373900"/>
                  </a:moveTo>
                  <a:lnTo>
                    <a:pt x="0" y="3739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7390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95244"/>
              <a:ext cx="1043940" cy="374015"/>
            </a:xfrm>
            <a:custGeom>
              <a:avLst/>
              <a:gdLst/>
              <a:ahLst/>
              <a:cxnLst/>
              <a:rect l="l" t="t" r="r" b="b"/>
              <a:pathLst>
                <a:path w="1043939" h="374014">
                  <a:moveTo>
                    <a:pt x="0" y="0"/>
                  </a:moveTo>
                  <a:lnTo>
                    <a:pt x="1043533" y="0"/>
                  </a:lnTo>
                  <a:lnTo>
                    <a:pt x="1043533" y="373900"/>
                  </a:lnTo>
                  <a:lnTo>
                    <a:pt x="0" y="3739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5026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3735562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3024553"/>
            <a:ext cx="74306" cy="74322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2145881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27614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334441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33414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290929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807542"/>
              <a:ext cx="34925" cy="3317875"/>
            </a:xfrm>
            <a:custGeom>
              <a:avLst/>
              <a:gdLst/>
              <a:ahLst/>
              <a:cxnLst/>
              <a:rect l="l" t="t" r="r" b="b"/>
              <a:pathLst>
                <a:path w="34925" h="3317875">
                  <a:moveTo>
                    <a:pt x="0" y="3317430"/>
                  </a:moveTo>
                  <a:lnTo>
                    <a:pt x="34772" y="3317430"/>
                  </a:lnTo>
                </a:path>
                <a:path w="34925" h="3317875">
                  <a:moveTo>
                    <a:pt x="0" y="2488107"/>
                  </a:moveTo>
                  <a:lnTo>
                    <a:pt x="34772" y="2488107"/>
                  </a:lnTo>
                </a:path>
                <a:path w="34925" h="3317875">
                  <a:moveTo>
                    <a:pt x="0" y="1658734"/>
                  </a:moveTo>
                  <a:lnTo>
                    <a:pt x="34772" y="1658734"/>
                  </a:lnTo>
                </a:path>
                <a:path w="34925" h="3317875">
                  <a:moveTo>
                    <a:pt x="0" y="829373"/>
                  </a:moveTo>
                  <a:lnTo>
                    <a:pt x="34772" y="829373"/>
                  </a:lnTo>
                </a:path>
                <a:path w="34925" h="33178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18710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79582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124200" y="4324542"/>
            <a:ext cx="79582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344312" y="4324542"/>
            <a:ext cx="55496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3577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5283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6990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618257" y="0"/>
            <a:ext cx="27260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palmitoleoylglycerol</a:t>
            </a:r>
            <a:r>
              <a:rPr sz="1650" spc="-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425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442565"/>
            <a:ext cx="18415" cy="213995"/>
          </a:xfrm>
          <a:custGeom>
            <a:avLst/>
            <a:gdLst/>
            <a:ahLst/>
            <a:cxnLst/>
            <a:rect l="l" t="t" r="r" b="b"/>
            <a:pathLst>
              <a:path w="18415" h="213994">
                <a:moveTo>
                  <a:pt x="0" y="213766"/>
                </a:moveTo>
                <a:lnTo>
                  <a:pt x="18067" y="213766"/>
                </a:lnTo>
                <a:lnTo>
                  <a:pt x="18067" y="0"/>
                </a:lnTo>
                <a:lnTo>
                  <a:pt x="0" y="0"/>
                </a:lnTo>
                <a:lnTo>
                  <a:pt x="0" y="2137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144291"/>
            <a:ext cx="0" cy="160655"/>
          </a:xfrm>
          <a:custGeom>
            <a:avLst/>
            <a:gdLst/>
            <a:ahLst/>
            <a:cxnLst/>
            <a:rect l="l" t="t" r="r" b="b"/>
            <a:pathLst>
              <a:path h="160654">
                <a:moveTo>
                  <a:pt x="0" y="0"/>
                </a:moveTo>
                <a:lnTo>
                  <a:pt x="0" y="1603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046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6350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68497"/>
            <a:ext cx="0" cy="144145"/>
          </a:xfrm>
          <a:custGeom>
            <a:avLst/>
            <a:gdLst/>
            <a:ahLst/>
            <a:cxnLst/>
            <a:rect l="l" t="t" r="r" b="b"/>
            <a:pathLst>
              <a:path h="144145">
                <a:moveTo>
                  <a:pt x="0" y="0"/>
                </a:moveTo>
                <a:lnTo>
                  <a:pt x="0" y="1436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635046"/>
            <a:ext cx="18415" cy="219710"/>
          </a:xfrm>
          <a:custGeom>
            <a:avLst/>
            <a:gdLst/>
            <a:ahLst/>
            <a:cxnLst/>
            <a:rect l="l" t="t" r="r" b="b"/>
            <a:pathLst>
              <a:path w="18414" h="219710">
                <a:moveTo>
                  <a:pt x="0" y="219570"/>
                </a:moveTo>
                <a:lnTo>
                  <a:pt x="18067" y="219570"/>
                </a:lnTo>
                <a:lnTo>
                  <a:pt x="18067" y="0"/>
                </a:lnTo>
                <a:lnTo>
                  <a:pt x="0" y="0"/>
                </a:lnTo>
                <a:lnTo>
                  <a:pt x="0" y="219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121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4366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77476"/>
            <a:ext cx="0" cy="178435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78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436660"/>
            <a:ext cx="18415" cy="317500"/>
          </a:xfrm>
          <a:custGeom>
            <a:avLst/>
            <a:gdLst/>
            <a:ahLst/>
            <a:cxnLst/>
            <a:rect l="l" t="t" r="r" b="b"/>
            <a:pathLst>
              <a:path w="18414" h="317500">
                <a:moveTo>
                  <a:pt x="0" y="317449"/>
                </a:moveTo>
                <a:lnTo>
                  <a:pt x="18067" y="317449"/>
                </a:lnTo>
                <a:lnTo>
                  <a:pt x="18067" y="0"/>
                </a:lnTo>
                <a:lnTo>
                  <a:pt x="0" y="0"/>
                </a:lnTo>
                <a:lnTo>
                  <a:pt x="0" y="3174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553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874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33306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0"/>
                </a:moveTo>
                <a:lnTo>
                  <a:pt x="0" y="2699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987448"/>
            <a:ext cx="18415" cy="503555"/>
          </a:xfrm>
          <a:custGeom>
            <a:avLst/>
            <a:gdLst/>
            <a:ahLst/>
            <a:cxnLst/>
            <a:rect l="l" t="t" r="r" b="b"/>
            <a:pathLst>
              <a:path w="18414" h="503555">
                <a:moveTo>
                  <a:pt x="0" y="503389"/>
                </a:moveTo>
                <a:lnTo>
                  <a:pt x="18067" y="503389"/>
                </a:lnTo>
                <a:lnTo>
                  <a:pt x="18067" y="0"/>
                </a:lnTo>
                <a:lnTo>
                  <a:pt x="0" y="0"/>
                </a:lnTo>
                <a:lnTo>
                  <a:pt x="0" y="5033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032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442565"/>
            <a:ext cx="18415" cy="213995"/>
          </a:xfrm>
          <a:custGeom>
            <a:avLst/>
            <a:gdLst/>
            <a:ahLst/>
            <a:cxnLst/>
            <a:rect l="l" t="t" r="r" b="b"/>
            <a:pathLst>
              <a:path w="18415" h="213994">
                <a:moveTo>
                  <a:pt x="0" y="0"/>
                </a:moveTo>
                <a:lnTo>
                  <a:pt x="18067" y="0"/>
                </a:lnTo>
                <a:lnTo>
                  <a:pt x="18067" y="213766"/>
                </a:lnTo>
                <a:lnTo>
                  <a:pt x="0" y="2137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647298"/>
            <a:ext cx="1061720" cy="657860"/>
            <a:chOff x="712034" y="2647298"/>
            <a:chExt cx="1061720" cy="657860"/>
          </a:xfrm>
        </p:grpSpPr>
        <p:sp>
          <p:nvSpPr>
            <p:cNvPr id="20" name="object 20"/>
            <p:cNvSpPr/>
            <p:nvPr/>
          </p:nvSpPr>
          <p:spPr>
            <a:xfrm>
              <a:off x="1242809" y="3144291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0"/>
                  </a:moveTo>
                  <a:lnTo>
                    <a:pt x="0" y="1603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656332"/>
              <a:ext cx="1043940" cy="488315"/>
            </a:xfrm>
            <a:custGeom>
              <a:avLst/>
              <a:gdLst/>
              <a:ahLst/>
              <a:cxnLst/>
              <a:rect l="l" t="t" r="r" b="b"/>
              <a:pathLst>
                <a:path w="1043939" h="488314">
                  <a:moveTo>
                    <a:pt x="1043482" y="487959"/>
                  </a:moveTo>
                  <a:lnTo>
                    <a:pt x="0" y="48795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795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656332"/>
              <a:ext cx="1043940" cy="488315"/>
            </a:xfrm>
            <a:custGeom>
              <a:avLst/>
              <a:gdLst/>
              <a:ahLst/>
              <a:cxnLst/>
              <a:rect l="l" t="t" r="r" b="b"/>
              <a:pathLst>
                <a:path w="1043939" h="488314">
                  <a:moveTo>
                    <a:pt x="0" y="0"/>
                  </a:moveTo>
                  <a:lnTo>
                    <a:pt x="1043482" y="0"/>
                  </a:lnTo>
                  <a:lnTo>
                    <a:pt x="1043482" y="487959"/>
                  </a:lnTo>
                  <a:lnTo>
                    <a:pt x="0" y="4879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7301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635046"/>
            <a:ext cx="18415" cy="219710"/>
          </a:xfrm>
          <a:custGeom>
            <a:avLst/>
            <a:gdLst/>
            <a:ahLst/>
            <a:cxnLst/>
            <a:rect l="l" t="t" r="r" b="b"/>
            <a:pathLst>
              <a:path w="18414" h="219710">
                <a:moveTo>
                  <a:pt x="0" y="0"/>
                </a:moveTo>
                <a:lnTo>
                  <a:pt x="18067" y="0"/>
                </a:lnTo>
                <a:lnTo>
                  <a:pt x="18067" y="219570"/>
                </a:lnTo>
                <a:lnTo>
                  <a:pt x="0" y="2195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845583"/>
            <a:ext cx="1061720" cy="466725"/>
            <a:chOff x="1871455" y="2845583"/>
            <a:chExt cx="1061720" cy="466725"/>
          </a:xfrm>
        </p:grpSpPr>
        <p:sp>
          <p:nvSpPr>
            <p:cNvPr id="26" name="object 26"/>
            <p:cNvSpPr/>
            <p:nvPr/>
          </p:nvSpPr>
          <p:spPr>
            <a:xfrm>
              <a:off x="2402281" y="316849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0"/>
                  </a:moveTo>
                  <a:lnTo>
                    <a:pt x="0" y="1436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854617"/>
              <a:ext cx="1043940" cy="314325"/>
            </a:xfrm>
            <a:custGeom>
              <a:avLst/>
              <a:gdLst/>
              <a:ahLst/>
              <a:cxnLst/>
              <a:rect l="l" t="t" r="r" b="b"/>
              <a:pathLst>
                <a:path w="1043939" h="314325">
                  <a:moveTo>
                    <a:pt x="1043533" y="313880"/>
                  </a:moveTo>
                  <a:lnTo>
                    <a:pt x="0" y="31388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388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54617"/>
              <a:ext cx="1043940" cy="314325"/>
            </a:xfrm>
            <a:custGeom>
              <a:avLst/>
              <a:gdLst/>
              <a:ahLst/>
              <a:cxnLst/>
              <a:rect l="l" t="t" r="r" b="b"/>
              <a:pathLst>
                <a:path w="1043939" h="314325">
                  <a:moveTo>
                    <a:pt x="0" y="0"/>
                  </a:moveTo>
                  <a:lnTo>
                    <a:pt x="1043533" y="0"/>
                  </a:lnTo>
                  <a:lnTo>
                    <a:pt x="1043533" y="313880"/>
                  </a:lnTo>
                  <a:lnTo>
                    <a:pt x="0" y="3138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9312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436660"/>
            <a:ext cx="18415" cy="317500"/>
          </a:xfrm>
          <a:custGeom>
            <a:avLst/>
            <a:gdLst/>
            <a:ahLst/>
            <a:cxnLst/>
            <a:rect l="l" t="t" r="r" b="b"/>
            <a:pathLst>
              <a:path w="18414" h="317500">
                <a:moveTo>
                  <a:pt x="0" y="0"/>
                </a:moveTo>
                <a:lnTo>
                  <a:pt x="18067" y="0"/>
                </a:lnTo>
                <a:lnTo>
                  <a:pt x="18067" y="317449"/>
                </a:lnTo>
                <a:lnTo>
                  <a:pt x="0" y="3174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745075"/>
            <a:ext cx="1061720" cy="610870"/>
            <a:chOff x="3030927" y="2745075"/>
            <a:chExt cx="1061720" cy="610870"/>
          </a:xfrm>
        </p:grpSpPr>
        <p:sp>
          <p:nvSpPr>
            <p:cNvPr id="32" name="object 32"/>
            <p:cNvSpPr/>
            <p:nvPr/>
          </p:nvSpPr>
          <p:spPr>
            <a:xfrm>
              <a:off x="3561702" y="3177476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0"/>
                  </a:moveTo>
                  <a:lnTo>
                    <a:pt x="0" y="1778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754109"/>
              <a:ext cx="1043940" cy="423545"/>
            </a:xfrm>
            <a:custGeom>
              <a:avLst/>
              <a:gdLst/>
              <a:ahLst/>
              <a:cxnLst/>
              <a:rect l="l" t="t" r="r" b="b"/>
              <a:pathLst>
                <a:path w="1043939" h="423544">
                  <a:moveTo>
                    <a:pt x="1043482" y="423367"/>
                  </a:moveTo>
                  <a:lnTo>
                    <a:pt x="0" y="4233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336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54109"/>
              <a:ext cx="1043940" cy="423545"/>
            </a:xfrm>
            <a:custGeom>
              <a:avLst/>
              <a:gdLst/>
              <a:ahLst/>
              <a:cxnLst/>
              <a:rect l="l" t="t" r="r" b="b"/>
              <a:pathLst>
                <a:path w="1043939" h="423544">
                  <a:moveTo>
                    <a:pt x="0" y="0"/>
                  </a:moveTo>
                  <a:lnTo>
                    <a:pt x="1043482" y="0"/>
                  </a:lnTo>
                  <a:lnTo>
                    <a:pt x="1043482" y="423367"/>
                  </a:lnTo>
                  <a:lnTo>
                    <a:pt x="0" y="4233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1215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987448"/>
            <a:ext cx="18415" cy="503555"/>
          </a:xfrm>
          <a:custGeom>
            <a:avLst/>
            <a:gdLst/>
            <a:ahLst/>
            <a:cxnLst/>
            <a:rect l="l" t="t" r="r" b="b"/>
            <a:pathLst>
              <a:path w="18414" h="503555">
                <a:moveTo>
                  <a:pt x="0" y="0"/>
                </a:moveTo>
                <a:lnTo>
                  <a:pt x="18067" y="0"/>
                </a:lnTo>
                <a:lnTo>
                  <a:pt x="18067" y="503389"/>
                </a:lnTo>
                <a:lnTo>
                  <a:pt x="0" y="5033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81804"/>
            <a:ext cx="1061720" cy="721995"/>
            <a:chOff x="4190348" y="2481804"/>
            <a:chExt cx="1061720" cy="721995"/>
          </a:xfrm>
        </p:grpSpPr>
        <p:sp>
          <p:nvSpPr>
            <p:cNvPr id="38" name="object 38"/>
            <p:cNvSpPr/>
            <p:nvPr/>
          </p:nvSpPr>
          <p:spPr>
            <a:xfrm>
              <a:off x="4721123" y="293330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0"/>
                  </a:moveTo>
                  <a:lnTo>
                    <a:pt x="0" y="2699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90838"/>
              <a:ext cx="1043940" cy="442595"/>
            </a:xfrm>
            <a:custGeom>
              <a:avLst/>
              <a:gdLst/>
              <a:ahLst/>
              <a:cxnLst/>
              <a:rect l="l" t="t" r="r" b="b"/>
              <a:pathLst>
                <a:path w="1043939" h="442594">
                  <a:moveTo>
                    <a:pt x="1043533" y="442468"/>
                  </a:moveTo>
                  <a:lnTo>
                    <a:pt x="0" y="4424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246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90838"/>
              <a:ext cx="1043940" cy="442595"/>
            </a:xfrm>
            <a:custGeom>
              <a:avLst/>
              <a:gdLst/>
              <a:ahLst/>
              <a:cxnLst/>
              <a:rect l="l" t="t" r="r" b="b"/>
              <a:pathLst>
                <a:path w="1043939" h="442594">
                  <a:moveTo>
                    <a:pt x="0" y="0"/>
                  </a:moveTo>
                  <a:lnTo>
                    <a:pt x="1043533" y="0"/>
                  </a:lnTo>
                  <a:lnTo>
                    <a:pt x="1043533" y="442468"/>
                  </a:lnTo>
                  <a:lnTo>
                    <a:pt x="0" y="4424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8324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6220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95141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9720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66992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433387"/>
              <a:ext cx="34925" cy="3691890"/>
            </a:xfrm>
            <a:custGeom>
              <a:avLst/>
              <a:gdLst/>
              <a:ahLst/>
              <a:cxnLst/>
              <a:rect l="l" t="t" r="r" b="b"/>
              <a:pathLst>
                <a:path w="34925" h="3691890">
                  <a:moveTo>
                    <a:pt x="0" y="3691585"/>
                  </a:moveTo>
                  <a:lnTo>
                    <a:pt x="34772" y="3691585"/>
                  </a:lnTo>
                </a:path>
                <a:path w="34925" h="3691890">
                  <a:moveTo>
                    <a:pt x="0" y="2461069"/>
                  </a:moveTo>
                  <a:lnTo>
                    <a:pt x="34772" y="2461069"/>
                  </a:lnTo>
                </a:path>
                <a:path w="34925" h="3691890">
                  <a:moveTo>
                    <a:pt x="0" y="1230566"/>
                  </a:moveTo>
                  <a:lnTo>
                    <a:pt x="34772" y="1230566"/>
                  </a:lnTo>
                </a:path>
                <a:path w="34925" h="369189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8596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554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248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200423" y="0"/>
            <a:ext cx="15627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erucate</a:t>
            </a:r>
            <a:r>
              <a:rPr sz="1650" spc="-3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(22:1n9)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530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653055"/>
            <a:ext cx="18415" cy="165735"/>
          </a:xfrm>
          <a:custGeom>
            <a:avLst/>
            <a:gdLst/>
            <a:ahLst/>
            <a:cxnLst/>
            <a:rect l="l" t="t" r="r" b="b"/>
            <a:pathLst>
              <a:path w="18415" h="165735">
                <a:moveTo>
                  <a:pt x="0" y="165595"/>
                </a:moveTo>
                <a:lnTo>
                  <a:pt x="18067" y="165595"/>
                </a:lnTo>
                <a:lnTo>
                  <a:pt x="18067" y="0"/>
                </a:lnTo>
                <a:lnTo>
                  <a:pt x="0" y="0"/>
                </a:lnTo>
                <a:lnTo>
                  <a:pt x="0" y="165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322929"/>
            <a:ext cx="0" cy="291465"/>
          </a:xfrm>
          <a:custGeom>
            <a:avLst/>
            <a:gdLst/>
            <a:ahLst/>
            <a:cxnLst/>
            <a:rect l="l" t="t" r="r" b="b"/>
            <a:pathLst>
              <a:path h="291464">
                <a:moveTo>
                  <a:pt x="0" y="0"/>
                </a:moveTo>
                <a:lnTo>
                  <a:pt x="0" y="2908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137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0597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81476"/>
            <a:ext cx="0" cy="232410"/>
          </a:xfrm>
          <a:custGeom>
            <a:avLst/>
            <a:gdLst/>
            <a:ahLst/>
            <a:cxnLst/>
            <a:rect l="l" t="t" r="r" b="b"/>
            <a:pathLst>
              <a:path h="232410">
                <a:moveTo>
                  <a:pt x="0" y="0"/>
                </a:moveTo>
                <a:lnTo>
                  <a:pt x="0" y="2323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059760"/>
            <a:ext cx="18415" cy="46990"/>
          </a:xfrm>
          <a:custGeom>
            <a:avLst/>
            <a:gdLst/>
            <a:ahLst/>
            <a:cxnLst/>
            <a:rect l="l" t="t" r="r" b="b"/>
            <a:pathLst>
              <a:path w="18414" h="46989">
                <a:moveTo>
                  <a:pt x="0" y="46824"/>
                </a:moveTo>
                <a:lnTo>
                  <a:pt x="18067" y="46824"/>
                </a:lnTo>
                <a:lnTo>
                  <a:pt x="18067" y="0"/>
                </a:lnTo>
                <a:lnTo>
                  <a:pt x="0" y="0"/>
                </a:lnTo>
                <a:lnTo>
                  <a:pt x="0" y="46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137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931956"/>
            <a:ext cx="579755" cy="78105"/>
            <a:chOff x="3271837" y="2931956"/>
            <a:chExt cx="579755" cy="78105"/>
          </a:xfrm>
        </p:grpSpPr>
        <p:sp>
          <p:nvSpPr>
            <p:cNvPr id="11" name="object 11"/>
            <p:cNvSpPr/>
            <p:nvPr/>
          </p:nvSpPr>
          <p:spPr>
            <a:xfrm>
              <a:off x="3271837" y="294098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2940989"/>
              <a:ext cx="18415" cy="68580"/>
            </a:xfrm>
            <a:custGeom>
              <a:avLst/>
              <a:gdLst/>
              <a:ahLst/>
              <a:cxnLst/>
              <a:rect l="l" t="t" r="r" b="b"/>
              <a:pathLst>
                <a:path w="18414" h="68580">
                  <a:moveTo>
                    <a:pt x="0" y="68465"/>
                  </a:moveTo>
                  <a:lnTo>
                    <a:pt x="18067" y="6846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684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1340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1160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375368"/>
            <a:ext cx="579755" cy="139065"/>
            <a:chOff x="4431309" y="3375368"/>
            <a:chExt cx="579755" cy="139065"/>
          </a:xfrm>
        </p:grpSpPr>
        <p:sp>
          <p:nvSpPr>
            <p:cNvPr id="16" name="object 16"/>
            <p:cNvSpPr/>
            <p:nvPr/>
          </p:nvSpPr>
          <p:spPr>
            <a:xfrm>
              <a:off x="4721123" y="3375368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489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50485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653055"/>
            <a:ext cx="18415" cy="165735"/>
          </a:xfrm>
          <a:custGeom>
            <a:avLst/>
            <a:gdLst/>
            <a:ahLst/>
            <a:cxnLst/>
            <a:rect l="l" t="t" r="r" b="b"/>
            <a:pathLst>
              <a:path w="18415" h="165735">
                <a:moveTo>
                  <a:pt x="0" y="0"/>
                </a:moveTo>
                <a:lnTo>
                  <a:pt x="18067" y="0"/>
                </a:lnTo>
                <a:lnTo>
                  <a:pt x="18067" y="165595"/>
                </a:lnTo>
                <a:lnTo>
                  <a:pt x="0" y="1655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809616"/>
            <a:ext cx="1061720" cy="804545"/>
            <a:chOff x="712034" y="2809616"/>
            <a:chExt cx="1061720" cy="804545"/>
          </a:xfrm>
        </p:grpSpPr>
        <p:sp>
          <p:nvSpPr>
            <p:cNvPr id="20" name="object 20"/>
            <p:cNvSpPr/>
            <p:nvPr/>
          </p:nvSpPr>
          <p:spPr>
            <a:xfrm>
              <a:off x="1242809" y="332292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818650"/>
              <a:ext cx="1043940" cy="504825"/>
            </a:xfrm>
            <a:custGeom>
              <a:avLst/>
              <a:gdLst/>
              <a:ahLst/>
              <a:cxnLst/>
              <a:rect l="l" t="t" r="r" b="b"/>
              <a:pathLst>
                <a:path w="1043939" h="504825">
                  <a:moveTo>
                    <a:pt x="1043482" y="504278"/>
                  </a:moveTo>
                  <a:lnTo>
                    <a:pt x="0" y="5042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0427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18650"/>
              <a:ext cx="1043940" cy="504825"/>
            </a:xfrm>
            <a:custGeom>
              <a:avLst/>
              <a:gdLst/>
              <a:ahLst/>
              <a:cxnLst/>
              <a:rect l="l" t="t" r="r" b="b"/>
              <a:pathLst>
                <a:path w="1043939" h="504825">
                  <a:moveTo>
                    <a:pt x="0" y="0"/>
                  </a:moveTo>
                  <a:lnTo>
                    <a:pt x="1043482" y="0"/>
                  </a:lnTo>
                  <a:lnTo>
                    <a:pt x="1043482" y="504278"/>
                  </a:lnTo>
                  <a:lnTo>
                    <a:pt x="0" y="5042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1912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059760"/>
            <a:ext cx="18415" cy="46990"/>
          </a:xfrm>
          <a:custGeom>
            <a:avLst/>
            <a:gdLst/>
            <a:ahLst/>
            <a:cxnLst/>
            <a:rect l="l" t="t" r="r" b="b"/>
            <a:pathLst>
              <a:path w="18414" h="46989">
                <a:moveTo>
                  <a:pt x="0" y="0"/>
                </a:moveTo>
                <a:lnTo>
                  <a:pt x="18067" y="0"/>
                </a:lnTo>
                <a:lnTo>
                  <a:pt x="18067" y="46824"/>
                </a:lnTo>
                <a:lnTo>
                  <a:pt x="0" y="468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097551"/>
            <a:ext cx="1061720" cy="516255"/>
            <a:chOff x="1871455" y="3097551"/>
            <a:chExt cx="1061720" cy="516255"/>
          </a:xfrm>
        </p:grpSpPr>
        <p:sp>
          <p:nvSpPr>
            <p:cNvPr id="26" name="object 26"/>
            <p:cNvSpPr/>
            <p:nvPr/>
          </p:nvSpPr>
          <p:spPr>
            <a:xfrm>
              <a:off x="2402281" y="3381476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3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106585"/>
              <a:ext cx="1043940" cy="274955"/>
            </a:xfrm>
            <a:custGeom>
              <a:avLst/>
              <a:gdLst/>
              <a:ahLst/>
              <a:cxnLst/>
              <a:rect l="l" t="t" r="r" b="b"/>
              <a:pathLst>
                <a:path w="1043939" h="274954">
                  <a:moveTo>
                    <a:pt x="1043533" y="274891"/>
                  </a:moveTo>
                  <a:lnTo>
                    <a:pt x="0" y="27489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489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106585"/>
              <a:ext cx="1043940" cy="274955"/>
            </a:xfrm>
            <a:custGeom>
              <a:avLst/>
              <a:gdLst/>
              <a:ahLst/>
              <a:cxnLst/>
              <a:rect l="l" t="t" r="r" b="b"/>
              <a:pathLst>
                <a:path w="1043939" h="274954">
                  <a:moveTo>
                    <a:pt x="0" y="0"/>
                  </a:moveTo>
                  <a:lnTo>
                    <a:pt x="1043533" y="0"/>
                  </a:lnTo>
                  <a:lnTo>
                    <a:pt x="1043533" y="274891"/>
                  </a:lnTo>
                  <a:lnTo>
                    <a:pt x="0" y="27489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1953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940989"/>
            <a:ext cx="1061720" cy="198120"/>
            <a:chOff x="3030927" y="2940989"/>
            <a:chExt cx="1061720" cy="198120"/>
          </a:xfrm>
        </p:grpSpPr>
        <p:sp>
          <p:nvSpPr>
            <p:cNvPr id="31" name="object 31"/>
            <p:cNvSpPr/>
            <p:nvPr/>
          </p:nvSpPr>
          <p:spPr>
            <a:xfrm>
              <a:off x="3552668" y="2940989"/>
              <a:ext cx="18415" cy="68580"/>
            </a:xfrm>
            <a:custGeom>
              <a:avLst/>
              <a:gdLst/>
              <a:ahLst/>
              <a:cxnLst/>
              <a:rect l="l" t="t" r="r" b="b"/>
              <a:pathLst>
                <a:path w="18414" h="68580">
                  <a:moveTo>
                    <a:pt x="0" y="0"/>
                  </a:moveTo>
                  <a:lnTo>
                    <a:pt x="18067" y="0"/>
                  </a:lnTo>
                  <a:lnTo>
                    <a:pt x="18067" y="68465"/>
                  </a:lnTo>
                  <a:lnTo>
                    <a:pt x="0" y="684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009455"/>
              <a:ext cx="1043940" cy="120650"/>
            </a:xfrm>
            <a:custGeom>
              <a:avLst/>
              <a:gdLst/>
              <a:ahLst/>
              <a:cxnLst/>
              <a:rect l="l" t="t" r="r" b="b"/>
              <a:pathLst>
                <a:path w="1043939" h="120650">
                  <a:moveTo>
                    <a:pt x="1043482" y="120103"/>
                  </a:moveTo>
                  <a:lnTo>
                    <a:pt x="0" y="12010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010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009455"/>
              <a:ext cx="1043940" cy="120650"/>
            </a:xfrm>
            <a:custGeom>
              <a:avLst/>
              <a:gdLst/>
              <a:ahLst/>
              <a:cxnLst/>
              <a:rect l="l" t="t" r="r" b="b"/>
              <a:pathLst>
                <a:path w="1043939" h="120650">
                  <a:moveTo>
                    <a:pt x="0" y="0"/>
                  </a:moveTo>
                  <a:lnTo>
                    <a:pt x="1043482" y="0"/>
                  </a:lnTo>
                  <a:lnTo>
                    <a:pt x="1043482" y="120103"/>
                  </a:lnTo>
                  <a:lnTo>
                    <a:pt x="0" y="1201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0638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3111495"/>
            <a:ext cx="1061720" cy="393700"/>
            <a:chOff x="4190348" y="3111495"/>
            <a:chExt cx="1061720" cy="393700"/>
          </a:xfrm>
        </p:grpSpPr>
        <p:sp>
          <p:nvSpPr>
            <p:cNvPr id="36" name="object 36"/>
            <p:cNvSpPr/>
            <p:nvPr/>
          </p:nvSpPr>
          <p:spPr>
            <a:xfrm>
              <a:off x="4721123" y="3375367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4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120529"/>
              <a:ext cx="1043940" cy="255270"/>
            </a:xfrm>
            <a:custGeom>
              <a:avLst/>
              <a:gdLst/>
              <a:ahLst/>
              <a:cxnLst/>
              <a:rect l="l" t="t" r="r" b="b"/>
              <a:pathLst>
                <a:path w="1043939" h="255270">
                  <a:moveTo>
                    <a:pt x="1043533" y="254838"/>
                  </a:moveTo>
                  <a:lnTo>
                    <a:pt x="0" y="25483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483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120529"/>
              <a:ext cx="1043940" cy="255270"/>
            </a:xfrm>
            <a:custGeom>
              <a:avLst/>
              <a:gdLst/>
              <a:ahLst/>
              <a:cxnLst/>
              <a:rect l="l" t="t" r="r" b="b"/>
              <a:pathLst>
                <a:path w="1043939" h="255270">
                  <a:moveTo>
                    <a:pt x="0" y="0"/>
                  </a:moveTo>
                  <a:lnTo>
                    <a:pt x="1043533" y="0"/>
                  </a:lnTo>
                  <a:lnTo>
                    <a:pt x="1043533" y="254838"/>
                  </a:lnTo>
                  <a:lnTo>
                    <a:pt x="0" y="2548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1775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3576612"/>
            <a:ext cx="74306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3437903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2669604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83970" y="1205332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85497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22446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1189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96574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136751"/>
              <a:ext cx="34925" cy="2988310"/>
            </a:xfrm>
            <a:custGeom>
              <a:avLst/>
              <a:gdLst/>
              <a:ahLst/>
              <a:cxnLst/>
              <a:rect l="l" t="t" r="r" b="b"/>
              <a:pathLst>
                <a:path w="34925" h="2988310">
                  <a:moveTo>
                    <a:pt x="0" y="2988221"/>
                  </a:moveTo>
                  <a:lnTo>
                    <a:pt x="34772" y="2988221"/>
                  </a:lnTo>
                </a:path>
                <a:path w="34925" h="2988310">
                  <a:moveTo>
                    <a:pt x="0" y="1992160"/>
                  </a:moveTo>
                  <a:lnTo>
                    <a:pt x="34772" y="1992160"/>
                  </a:lnTo>
                </a:path>
                <a:path w="34925" h="2988310">
                  <a:moveTo>
                    <a:pt x="0" y="996061"/>
                  </a:moveTo>
                  <a:lnTo>
                    <a:pt x="34772" y="996061"/>
                  </a:lnTo>
                </a:path>
                <a:path w="34925" h="29883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0204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0243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0282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746448" y="0"/>
            <a:ext cx="24701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margaroylglycerol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(17:0)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8831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883154"/>
            <a:ext cx="18415" cy="85725"/>
          </a:xfrm>
          <a:custGeom>
            <a:avLst/>
            <a:gdLst/>
            <a:ahLst/>
            <a:cxnLst/>
            <a:rect l="l" t="t" r="r" b="b"/>
            <a:pathLst>
              <a:path w="18415" h="85725">
                <a:moveTo>
                  <a:pt x="0" y="85216"/>
                </a:moveTo>
                <a:lnTo>
                  <a:pt x="18067" y="85216"/>
                </a:lnTo>
                <a:lnTo>
                  <a:pt x="18067" y="0"/>
                </a:lnTo>
                <a:lnTo>
                  <a:pt x="0" y="0"/>
                </a:lnTo>
                <a:lnTo>
                  <a:pt x="0" y="85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30054"/>
            <a:ext cx="0" cy="233679"/>
          </a:xfrm>
          <a:custGeom>
            <a:avLst/>
            <a:gdLst/>
            <a:ahLst/>
            <a:cxnLst/>
            <a:rect l="l" t="t" r="r" b="b"/>
            <a:pathLst>
              <a:path h="233679">
                <a:moveTo>
                  <a:pt x="0" y="0"/>
                </a:moveTo>
                <a:lnTo>
                  <a:pt x="0" y="2330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631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3116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533876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39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311677"/>
            <a:ext cx="18415" cy="45720"/>
          </a:xfrm>
          <a:custGeom>
            <a:avLst/>
            <a:gdLst/>
            <a:ahLst/>
            <a:cxnLst/>
            <a:rect l="l" t="t" r="r" b="b"/>
            <a:pathLst>
              <a:path w="18414" h="45720">
                <a:moveTo>
                  <a:pt x="0" y="45237"/>
                </a:moveTo>
                <a:lnTo>
                  <a:pt x="18067" y="45237"/>
                </a:lnTo>
                <a:lnTo>
                  <a:pt x="18067" y="0"/>
                </a:lnTo>
                <a:lnTo>
                  <a:pt x="0" y="0"/>
                </a:lnTo>
                <a:lnTo>
                  <a:pt x="0" y="452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178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2788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540518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57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61702" y="3278885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5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350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8679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52838"/>
            <a:ext cx="0" cy="240665"/>
          </a:xfrm>
          <a:custGeom>
            <a:avLst/>
            <a:gdLst/>
            <a:ahLst/>
            <a:cxnLst/>
            <a:rect l="l" t="t" r="r" b="b"/>
            <a:pathLst>
              <a:path h="240664">
                <a:moveTo>
                  <a:pt x="0" y="0"/>
                </a:moveTo>
                <a:lnTo>
                  <a:pt x="0" y="2403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867914"/>
            <a:ext cx="18415" cy="39370"/>
          </a:xfrm>
          <a:custGeom>
            <a:avLst/>
            <a:gdLst/>
            <a:ahLst/>
            <a:cxnLst/>
            <a:rect l="l" t="t" r="r" b="b"/>
            <a:pathLst>
              <a:path w="18414" h="39369">
                <a:moveTo>
                  <a:pt x="0" y="38747"/>
                </a:moveTo>
                <a:lnTo>
                  <a:pt x="18067" y="38747"/>
                </a:lnTo>
                <a:lnTo>
                  <a:pt x="18067" y="0"/>
                </a:lnTo>
                <a:lnTo>
                  <a:pt x="0" y="0"/>
                </a:lnTo>
                <a:lnTo>
                  <a:pt x="0" y="387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931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883154"/>
            <a:ext cx="18415" cy="85725"/>
          </a:xfrm>
          <a:custGeom>
            <a:avLst/>
            <a:gdLst/>
            <a:ahLst/>
            <a:cxnLst/>
            <a:rect l="l" t="t" r="r" b="b"/>
            <a:pathLst>
              <a:path w="18415" h="85725">
                <a:moveTo>
                  <a:pt x="0" y="0"/>
                </a:moveTo>
                <a:lnTo>
                  <a:pt x="18067" y="0"/>
                </a:lnTo>
                <a:lnTo>
                  <a:pt x="18067" y="85216"/>
                </a:lnTo>
                <a:lnTo>
                  <a:pt x="0" y="852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59337"/>
            <a:ext cx="1061720" cy="504190"/>
            <a:chOff x="712034" y="2959337"/>
            <a:chExt cx="1061720" cy="504190"/>
          </a:xfrm>
        </p:grpSpPr>
        <p:sp>
          <p:nvSpPr>
            <p:cNvPr id="20" name="object 20"/>
            <p:cNvSpPr/>
            <p:nvPr/>
          </p:nvSpPr>
          <p:spPr>
            <a:xfrm>
              <a:off x="1242809" y="3230067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0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68370"/>
              <a:ext cx="1043940" cy="262255"/>
            </a:xfrm>
            <a:custGeom>
              <a:avLst/>
              <a:gdLst/>
              <a:ahLst/>
              <a:cxnLst/>
              <a:rect l="l" t="t" r="r" b="b"/>
              <a:pathLst>
                <a:path w="1043939" h="262255">
                  <a:moveTo>
                    <a:pt x="1043482" y="261683"/>
                  </a:moveTo>
                  <a:lnTo>
                    <a:pt x="0" y="26168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6168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68370"/>
              <a:ext cx="1043940" cy="262255"/>
            </a:xfrm>
            <a:custGeom>
              <a:avLst/>
              <a:gdLst/>
              <a:ahLst/>
              <a:cxnLst/>
              <a:rect l="l" t="t" r="r" b="b"/>
              <a:pathLst>
                <a:path w="1043939" h="262255">
                  <a:moveTo>
                    <a:pt x="0" y="0"/>
                  </a:moveTo>
                  <a:lnTo>
                    <a:pt x="1043482" y="0"/>
                  </a:lnTo>
                  <a:lnTo>
                    <a:pt x="1043482" y="261683"/>
                  </a:lnTo>
                  <a:lnTo>
                    <a:pt x="0" y="2616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0932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311677"/>
            <a:ext cx="18415" cy="45720"/>
          </a:xfrm>
          <a:custGeom>
            <a:avLst/>
            <a:gdLst/>
            <a:ahLst/>
            <a:cxnLst/>
            <a:rect l="l" t="t" r="r" b="b"/>
            <a:pathLst>
              <a:path w="18414" h="45720">
                <a:moveTo>
                  <a:pt x="0" y="0"/>
                </a:moveTo>
                <a:lnTo>
                  <a:pt x="18067" y="0"/>
                </a:lnTo>
                <a:lnTo>
                  <a:pt x="18067" y="45237"/>
                </a:lnTo>
                <a:lnTo>
                  <a:pt x="0" y="4523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347880"/>
            <a:ext cx="1061720" cy="270510"/>
            <a:chOff x="1871455" y="3347880"/>
            <a:chExt cx="1061720" cy="270510"/>
          </a:xfrm>
        </p:grpSpPr>
        <p:sp>
          <p:nvSpPr>
            <p:cNvPr id="26" name="object 26"/>
            <p:cNvSpPr/>
            <p:nvPr/>
          </p:nvSpPr>
          <p:spPr>
            <a:xfrm>
              <a:off x="2402281" y="353387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39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356914"/>
              <a:ext cx="1043940" cy="177165"/>
            </a:xfrm>
            <a:custGeom>
              <a:avLst/>
              <a:gdLst/>
              <a:ahLst/>
              <a:cxnLst/>
              <a:rect l="l" t="t" r="r" b="b"/>
              <a:pathLst>
                <a:path w="1043939" h="177164">
                  <a:moveTo>
                    <a:pt x="1043533" y="176961"/>
                  </a:moveTo>
                  <a:lnTo>
                    <a:pt x="0" y="17696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696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356914"/>
              <a:ext cx="1043940" cy="177165"/>
            </a:xfrm>
            <a:custGeom>
              <a:avLst/>
              <a:gdLst/>
              <a:ahLst/>
              <a:cxnLst/>
              <a:rect l="l" t="t" r="r" b="b"/>
              <a:pathLst>
                <a:path w="1043939" h="177164">
                  <a:moveTo>
                    <a:pt x="0" y="0"/>
                  </a:moveTo>
                  <a:lnTo>
                    <a:pt x="1043533" y="0"/>
                  </a:lnTo>
                  <a:lnTo>
                    <a:pt x="1043533" y="176961"/>
                  </a:lnTo>
                  <a:lnTo>
                    <a:pt x="0" y="1769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4149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61702" y="3278885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24599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294452"/>
            <a:ext cx="1061720" cy="440690"/>
            <a:chOff x="3030927" y="3294452"/>
            <a:chExt cx="1061720" cy="440690"/>
          </a:xfrm>
        </p:grpSpPr>
        <p:sp>
          <p:nvSpPr>
            <p:cNvPr id="32" name="object 32"/>
            <p:cNvSpPr/>
            <p:nvPr/>
          </p:nvSpPr>
          <p:spPr>
            <a:xfrm>
              <a:off x="3561702" y="3540518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5">
                  <a:moveTo>
                    <a:pt x="0" y="0"/>
                  </a:moveTo>
                  <a:lnTo>
                    <a:pt x="0" y="19457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303485"/>
              <a:ext cx="1043940" cy="237490"/>
            </a:xfrm>
            <a:custGeom>
              <a:avLst/>
              <a:gdLst/>
              <a:ahLst/>
              <a:cxnLst/>
              <a:rect l="l" t="t" r="r" b="b"/>
              <a:pathLst>
                <a:path w="1043939" h="237489">
                  <a:moveTo>
                    <a:pt x="1043482" y="237032"/>
                  </a:moveTo>
                  <a:lnTo>
                    <a:pt x="0" y="23703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703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303485"/>
              <a:ext cx="1043940" cy="237490"/>
            </a:xfrm>
            <a:custGeom>
              <a:avLst/>
              <a:gdLst/>
              <a:ahLst/>
              <a:cxnLst/>
              <a:rect l="l" t="t" r="r" b="b"/>
              <a:pathLst>
                <a:path w="1043939" h="237489">
                  <a:moveTo>
                    <a:pt x="0" y="0"/>
                  </a:moveTo>
                  <a:lnTo>
                    <a:pt x="1043482" y="0"/>
                  </a:lnTo>
                  <a:lnTo>
                    <a:pt x="1043482" y="237032"/>
                  </a:lnTo>
                  <a:lnTo>
                    <a:pt x="0" y="2370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4598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867914"/>
            <a:ext cx="18415" cy="39370"/>
          </a:xfrm>
          <a:custGeom>
            <a:avLst/>
            <a:gdLst/>
            <a:ahLst/>
            <a:cxnLst/>
            <a:rect l="l" t="t" r="r" b="b"/>
            <a:pathLst>
              <a:path w="18414" h="39369">
                <a:moveTo>
                  <a:pt x="0" y="0"/>
                </a:moveTo>
                <a:lnTo>
                  <a:pt x="18067" y="0"/>
                </a:lnTo>
                <a:lnTo>
                  <a:pt x="18067" y="38747"/>
                </a:lnTo>
                <a:lnTo>
                  <a:pt x="0" y="387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897627"/>
            <a:ext cx="1061720" cy="595630"/>
            <a:chOff x="4190348" y="2897627"/>
            <a:chExt cx="1061720" cy="595630"/>
          </a:xfrm>
        </p:grpSpPr>
        <p:sp>
          <p:nvSpPr>
            <p:cNvPr id="38" name="object 38"/>
            <p:cNvSpPr/>
            <p:nvPr/>
          </p:nvSpPr>
          <p:spPr>
            <a:xfrm>
              <a:off x="4721123" y="3252838"/>
              <a:ext cx="0" cy="240665"/>
            </a:xfrm>
            <a:custGeom>
              <a:avLst/>
              <a:gdLst/>
              <a:ahLst/>
              <a:cxnLst/>
              <a:rect l="l" t="t" r="r" b="b"/>
              <a:pathLst>
                <a:path h="240664">
                  <a:moveTo>
                    <a:pt x="0" y="0"/>
                  </a:moveTo>
                  <a:lnTo>
                    <a:pt x="0" y="2403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06661"/>
              <a:ext cx="1043940" cy="346710"/>
            </a:xfrm>
            <a:custGeom>
              <a:avLst/>
              <a:gdLst/>
              <a:ahLst/>
              <a:cxnLst/>
              <a:rect l="l" t="t" r="r" b="b"/>
              <a:pathLst>
                <a:path w="1043939" h="346710">
                  <a:moveTo>
                    <a:pt x="1043533" y="346176"/>
                  </a:moveTo>
                  <a:lnTo>
                    <a:pt x="0" y="34617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617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906661"/>
              <a:ext cx="1043940" cy="346710"/>
            </a:xfrm>
            <a:custGeom>
              <a:avLst/>
              <a:gdLst/>
              <a:ahLst/>
              <a:cxnLst/>
              <a:rect l="l" t="t" r="r" b="b"/>
              <a:pathLst>
                <a:path w="1043939" h="346710">
                  <a:moveTo>
                    <a:pt x="0" y="0"/>
                  </a:moveTo>
                  <a:lnTo>
                    <a:pt x="1043533" y="0"/>
                  </a:lnTo>
                  <a:lnTo>
                    <a:pt x="1043533" y="346176"/>
                  </a:lnTo>
                  <a:lnTo>
                    <a:pt x="0" y="3461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2021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936036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8327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4120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4242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02353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871740"/>
              <a:ext cx="34925" cy="3253740"/>
            </a:xfrm>
            <a:custGeom>
              <a:avLst/>
              <a:gdLst/>
              <a:ahLst/>
              <a:cxnLst/>
              <a:rect l="l" t="t" r="r" b="b"/>
              <a:pathLst>
                <a:path w="34925" h="3253740">
                  <a:moveTo>
                    <a:pt x="0" y="3253231"/>
                  </a:moveTo>
                  <a:lnTo>
                    <a:pt x="34772" y="3253231"/>
                  </a:lnTo>
                </a:path>
                <a:path w="34925" h="3253740">
                  <a:moveTo>
                    <a:pt x="0" y="2439936"/>
                  </a:moveTo>
                  <a:lnTo>
                    <a:pt x="34772" y="2439936"/>
                  </a:lnTo>
                </a:path>
                <a:path w="34925" h="3253740">
                  <a:moveTo>
                    <a:pt x="0" y="1626641"/>
                  </a:moveTo>
                  <a:lnTo>
                    <a:pt x="34772" y="1626641"/>
                  </a:lnTo>
                </a:path>
                <a:path w="34925" h="3253740">
                  <a:moveTo>
                    <a:pt x="0" y="813295"/>
                  </a:moveTo>
                  <a:lnTo>
                    <a:pt x="34772" y="813295"/>
                  </a:lnTo>
                </a:path>
                <a:path w="34925" h="32537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031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38890" y="4324542"/>
            <a:ext cx="8855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38983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5765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76324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38486" y="0"/>
            <a:ext cx="20859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oleoylglycerol</a:t>
            </a:r>
            <a:r>
              <a:rPr sz="1650" spc="-6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2264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226462"/>
            <a:ext cx="18415" cy="65405"/>
          </a:xfrm>
          <a:custGeom>
            <a:avLst/>
            <a:gdLst/>
            <a:ahLst/>
            <a:cxnLst/>
            <a:rect l="l" t="t" r="r" b="b"/>
            <a:pathLst>
              <a:path w="18415" h="65405">
                <a:moveTo>
                  <a:pt x="0" y="64998"/>
                </a:moveTo>
                <a:lnTo>
                  <a:pt x="18067" y="64998"/>
                </a:lnTo>
                <a:lnTo>
                  <a:pt x="18067" y="0"/>
                </a:lnTo>
                <a:lnTo>
                  <a:pt x="0" y="0"/>
                </a:lnTo>
                <a:lnTo>
                  <a:pt x="0" y="649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60967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58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768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7938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94610"/>
            <a:ext cx="0" cy="157480"/>
          </a:xfrm>
          <a:custGeom>
            <a:avLst/>
            <a:gdLst/>
            <a:ahLst/>
            <a:cxnLst/>
            <a:rect l="l" t="t" r="r" b="b"/>
            <a:pathLst>
              <a:path h="157480">
                <a:moveTo>
                  <a:pt x="0" y="0"/>
                </a:moveTo>
                <a:lnTo>
                  <a:pt x="0" y="1574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793875"/>
            <a:ext cx="18415" cy="137160"/>
          </a:xfrm>
          <a:custGeom>
            <a:avLst/>
            <a:gdLst/>
            <a:ahLst/>
            <a:cxnLst/>
            <a:rect l="l" t="t" r="r" b="b"/>
            <a:pathLst>
              <a:path w="18414" h="137160">
                <a:moveTo>
                  <a:pt x="0" y="136677"/>
                </a:moveTo>
                <a:lnTo>
                  <a:pt x="18067" y="136677"/>
                </a:lnTo>
                <a:lnTo>
                  <a:pt x="18067" y="0"/>
                </a:lnTo>
                <a:lnTo>
                  <a:pt x="0" y="0"/>
                </a:lnTo>
                <a:lnTo>
                  <a:pt x="0" y="1366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520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195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450998"/>
            <a:ext cx="579755" cy="96520"/>
            <a:chOff x="3271837" y="2450998"/>
            <a:chExt cx="579755" cy="96520"/>
          </a:xfrm>
        </p:grpSpPr>
        <p:sp>
          <p:nvSpPr>
            <p:cNvPr id="12" name="object 12"/>
            <p:cNvSpPr/>
            <p:nvPr/>
          </p:nvSpPr>
          <p:spPr>
            <a:xfrm>
              <a:off x="3561702" y="2450998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071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253806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19925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45193"/>
            <a:ext cx="0" cy="585470"/>
          </a:xfrm>
          <a:custGeom>
            <a:avLst/>
            <a:gdLst/>
            <a:ahLst/>
            <a:cxnLst/>
            <a:rect l="l" t="t" r="r" b="b"/>
            <a:pathLst>
              <a:path h="585470">
                <a:moveTo>
                  <a:pt x="0" y="0"/>
                </a:moveTo>
                <a:lnTo>
                  <a:pt x="0" y="5853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992566"/>
            <a:ext cx="18415" cy="287655"/>
          </a:xfrm>
          <a:custGeom>
            <a:avLst/>
            <a:gdLst/>
            <a:ahLst/>
            <a:cxnLst/>
            <a:rect l="l" t="t" r="r" b="b"/>
            <a:pathLst>
              <a:path w="18414" h="287655">
                <a:moveTo>
                  <a:pt x="0" y="287185"/>
                </a:moveTo>
                <a:lnTo>
                  <a:pt x="18067" y="287185"/>
                </a:lnTo>
                <a:lnTo>
                  <a:pt x="18067" y="0"/>
                </a:lnTo>
                <a:lnTo>
                  <a:pt x="0" y="0"/>
                </a:lnTo>
                <a:lnTo>
                  <a:pt x="0" y="287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305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226462"/>
            <a:ext cx="18415" cy="65405"/>
          </a:xfrm>
          <a:custGeom>
            <a:avLst/>
            <a:gdLst/>
            <a:ahLst/>
            <a:cxnLst/>
            <a:rect l="l" t="t" r="r" b="b"/>
            <a:pathLst>
              <a:path w="18415" h="65405">
                <a:moveTo>
                  <a:pt x="0" y="0"/>
                </a:moveTo>
                <a:lnTo>
                  <a:pt x="18067" y="0"/>
                </a:lnTo>
                <a:lnTo>
                  <a:pt x="18067" y="64998"/>
                </a:lnTo>
                <a:lnTo>
                  <a:pt x="0" y="649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82427"/>
            <a:ext cx="1061720" cy="594995"/>
            <a:chOff x="712034" y="2282427"/>
            <a:chExt cx="1061720" cy="594995"/>
          </a:xfrm>
        </p:grpSpPr>
        <p:sp>
          <p:nvSpPr>
            <p:cNvPr id="20" name="object 20"/>
            <p:cNvSpPr/>
            <p:nvPr/>
          </p:nvSpPr>
          <p:spPr>
            <a:xfrm>
              <a:off x="1242809" y="2760954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5">
                  <a:moveTo>
                    <a:pt x="0" y="0"/>
                  </a:moveTo>
                  <a:lnTo>
                    <a:pt x="0" y="1158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91460"/>
              <a:ext cx="1043940" cy="469900"/>
            </a:xfrm>
            <a:custGeom>
              <a:avLst/>
              <a:gdLst/>
              <a:ahLst/>
              <a:cxnLst/>
              <a:rect l="l" t="t" r="r" b="b"/>
              <a:pathLst>
                <a:path w="1043939" h="469900">
                  <a:moveTo>
                    <a:pt x="1043482" y="469506"/>
                  </a:moveTo>
                  <a:lnTo>
                    <a:pt x="0" y="46950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950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91460"/>
              <a:ext cx="1043940" cy="469900"/>
            </a:xfrm>
            <a:custGeom>
              <a:avLst/>
              <a:gdLst/>
              <a:ahLst/>
              <a:cxnLst/>
              <a:rect l="l" t="t" r="r" b="b"/>
              <a:pathLst>
                <a:path w="1043939" h="469900">
                  <a:moveTo>
                    <a:pt x="0" y="0"/>
                  </a:moveTo>
                  <a:lnTo>
                    <a:pt x="1043482" y="0"/>
                  </a:lnTo>
                  <a:lnTo>
                    <a:pt x="1043482" y="469506"/>
                  </a:lnTo>
                  <a:lnTo>
                    <a:pt x="0" y="4695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742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793875"/>
            <a:ext cx="18415" cy="137160"/>
          </a:xfrm>
          <a:custGeom>
            <a:avLst/>
            <a:gdLst/>
            <a:ahLst/>
            <a:cxnLst/>
            <a:rect l="l" t="t" r="r" b="b"/>
            <a:pathLst>
              <a:path w="18414" h="137160">
                <a:moveTo>
                  <a:pt x="0" y="0"/>
                </a:moveTo>
                <a:lnTo>
                  <a:pt x="18067" y="0"/>
                </a:lnTo>
                <a:lnTo>
                  <a:pt x="18067" y="136677"/>
                </a:lnTo>
                <a:lnTo>
                  <a:pt x="0" y="1366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921518"/>
            <a:ext cx="1061720" cy="730885"/>
            <a:chOff x="1871455" y="1921518"/>
            <a:chExt cx="1061720" cy="730885"/>
          </a:xfrm>
        </p:grpSpPr>
        <p:sp>
          <p:nvSpPr>
            <p:cNvPr id="26" name="object 26"/>
            <p:cNvSpPr/>
            <p:nvPr/>
          </p:nvSpPr>
          <p:spPr>
            <a:xfrm>
              <a:off x="2402281" y="2494610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80">
                  <a:moveTo>
                    <a:pt x="0" y="0"/>
                  </a:moveTo>
                  <a:lnTo>
                    <a:pt x="0" y="1574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930552"/>
              <a:ext cx="1043940" cy="564515"/>
            </a:xfrm>
            <a:custGeom>
              <a:avLst/>
              <a:gdLst/>
              <a:ahLst/>
              <a:cxnLst/>
              <a:rect l="l" t="t" r="r" b="b"/>
              <a:pathLst>
                <a:path w="1043939" h="564514">
                  <a:moveTo>
                    <a:pt x="1043533" y="564057"/>
                  </a:moveTo>
                  <a:lnTo>
                    <a:pt x="0" y="56405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405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30552"/>
              <a:ext cx="1043940" cy="564515"/>
            </a:xfrm>
            <a:custGeom>
              <a:avLst/>
              <a:gdLst/>
              <a:ahLst/>
              <a:cxnLst/>
              <a:rect l="l" t="t" r="r" b="b"/>
              <a:pathLst>
                <a:path w="1043939" h="564514">
                  <a:moveTo>
                    <a:pt x="0" y="0"/>
                  </a:moveTo>
                  <a:lnTo>
                    <a:pt x="1043533" y="0"/>
                  </a:lnTo>
                  <a:lnTo>
                    <a:pt x="1043533" y="564057"/>
                  </a:lnTo>
                  <a:lnTo>
                    <a:pt x="0" y="5640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848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215053"/>
            <a:ext cx="1061720" cy="323215"/>
            <a:chOff x="3030927" y="2215053"/>
            <a:chExt cx="1061720" cy="323215"/>
          </a:xfrm>
        </p:grpSpPr>
        <p:sp>
          <p:nvSpPr>
            <p:cNvPr id="31" name="object 31"/>
            <p:cNvSpPr/>
            <p:nvPr/>
          </p:nvSpPr>
          <p:spPr>
            <a:xfrm>
              <a:off x="3561702" y="2450998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0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224087"/>
              <a:ext cx="1043940" cy="227329"/>
            </a:xfrm>
            <a:custGeom>
              <a:avLst/>
              <a:gdLst/>
              <a:ahLst/>
              <a:cxnLst/>
              <a:rect l="l" t="t" r="r" b="b"/>
              <a:pathLst>
                <a:path w="1043939" h="227330">
                  <a:moveTo>
                    <a:pt x="1043482" y="226910"/>
                  </a:moveTo>
                  <a:lnTo>
                    <a:pt x="0" y="2269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691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24087"/>
              <a:ext cx="1043940" cy="227329"/>
            </a:xfrm>
            <a:custGeom>
              <a:avLst/>
              <a:gdLst/>
              <a:ahLst/>
              <a:cxnLst/>
              <a:rect l="l" t="t" r="r" b="b"/>
              <a:pathLst>
                <a:path w="1043939" h="227330">
                  <a:moveTo>
                    <a:pt x="0" y="0"/>
                  </a:moveTo>
                  <a:lnTo>
                    <a:pt x="1043482" y="0"/>
                  </a:lnTo>
                  <a:lnTo>
                    <a:pt x="1043482" y="226910"/>
                  </a:lnTo>
                  <a:lnTo>
                    <a:pt x="0" y="2269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2552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992566"/>
            <a:ext cx="18415" cy="287655"/>
          </a:xfrm>
          <a:custGeom>
            <a:avLst/>
            <a:gdLst/>
            <a:ahLst/>
            <a:cxnLst/>
            <a:rect l="l" t="t" r="r" b="b"/>
            <a:pathLst>
              <a:path w="18414" h="287655">
                <a:moveTo>
                  <a:pt x="0" y="0"/>
                </a:moveTo>
                <a:lnTo>
                  <a:pt x="18067" y="0"/>
                </a:lnTo>
                <a:lnTo>
                  <a:pt x="18067" y="287185"/>
                </a:lnTo>
                <a:lnTo>
                  <a:pt x="0" y="2871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270717"/>
            <a:ext cx="1061720" cy="1160145"/>
            <a:chOff x="4190348" y="2270717"/>
            <a:chExt cx="1061720" cy="1160145"/>
          </a:xfrm>
        </p:grpSpPr>
        <p:sp>
          <p:nvSpPr>
            <p:cNvPr id="37" name="object 37"/>
            <p:cNvSpPr/>
            <p:nvPr/>
          </p:nvSpPr>
          <p:spPr>
            <a:xfrm>
              <a:off x="4721123" y="2845193"/>
              <a:ext cx="0" cy="585470"/>
            </a:xfrm>
            <a:custGeom>
              <a:avLst/>
              <a:gdLst/>
              <a:ahLst/>
              <a:cxnLst/>
              <a:rect l="l" t="t" r="r" b="b"/>
              <a:pathLst>
                <a:path h="585470">
                  <a:moveTo>
                    <a:pt x="0" y="0"/>
                  </a:moveTo>
                  <a:lnTo>
                    <a:pt x="0" y="5853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279751"/>
              <a:ext cx="1043940" cy="565785"/>
            </a:xfrm>
            <a:custGeom>
              <a:avLst/>
              <a:gdLst/>
              <a:ahLst/>
              <a:cxnLst/>
              <a:rect l="l" t="t" r="r" b="b"/>
              <a:pathLst>
                <a:path w="1043939" h="565785">
                  <a:moveTo>
                    <a:pt x="1043533" y="565442"/>
                  </a:moveTo>
                  <a:lnTo>
                    <a:pt x="0" y="56544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544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79751"/>
              <a:ext cx="1043940" cy="565785"/>
            </a:xfrm>
            <a:custGeom>
              <a:avLst/>
              <a:gdLst/>
              <a:ahLst/>
              <a:cxnLst/>
              <a:rect l="l" t="t" r="r" b="b"/>
              <a:pathLst>
                <a:path w="1043939" h="565785">
                  <a:moveTo>
                    <a:pt x="0" y="0"/>
                  </a:moveTo>
                  <a:lnTo>
                    <a:pt x="1043533" y="0"/>
                  </a:lnTo>
                  <a:lnTo>
                    <a:pt x="1043533" y="565442"/>
                  </a:lnTo>
                  <a:lnTo>
                    <a:pt x="0" y="5654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469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976344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784871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9" y="680323"/>
            <a:ext cx="74306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83970" y="1345283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23058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22026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21448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246741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572287"/>
              <a:ext cx="34925" cy="3552825"/>
            </a:xfrm>
            <a:custGeom>
              <a:avLst/>
              <a:gdLst/>
              <a:ahLst/>
              <a:cxnLst/>
              <a:rect l="l" t="t" r="r" b="b"/>
              <a:pathLst>
                <a:path w="34925" h="3552825">
                  <a:moveTo>
                    <a:pt x="0" y="3552685"/>
                  </a:moveTo>
                  <a:lnTo>
                    <a:pt x="34772" y="3552685"/>
                  </a:lnTo>
                </a:path>
                <a:path w="34925" h="3552825">
                  <a:moveTo>
                    <a:pt x="0" y="2664523"/>
                  </a:moveTo>
                  <a:lnTo>
                    <a:pt x="34772" y="2664523"/>
                  </a:lnTo>
                </a:path>
                <a:path w="34925" h="3552825">
                  <a:moveTo>
                    <a:pt x="0" y="1776323"/>
                  </a:moveTo>
                  <a:lnTo>
                    <a:pt x="34772" y="1776323"/>
                  </a:lnTo>
                </a:path>
                <a:path w="34925" h="3552825">
                  <a:moveTo>
                    <a:pt x="0" y="888161"/>
                  </a:moveTo>
                  <a:lnTo>
                    <a:pt x="34772" y="888161"/>
                  </a:lnTo>
                </a:path>
                <a:path w="34925" h="35528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1283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24011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35195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4637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833661" y="0"/>
            <a:ext cx="22955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linoleoylglycerol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291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2429167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7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413125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42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373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1825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533825"/>
            <a:ext cx="0" cy="218440"/>
          </a:xfrm>
          <a:custGeom>
            <a:avLst/>
            <a:gdLst/>
            <a:ahLst/>
            <a:cxnLst/>
            <a:rect l="l" t="t" r="r" b="b"/>
            <a:pathLst>
              <a:path h="218439">
                <a:moveTo>
                  <a:pt x="0" y="0"/>
                </a:moveTo>
                <a:lnTo>
                  <a:pt x="0" y="21842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182594"/>
            <a:ext cx="18415" cy="50800"/>
          </a:xfrm>
          <a:custGeom>
            <a:avLst/>
            <a:gdLst/>
            <a:ahLst/>
            <a:cxnLst/>
            <a:rect l="l" t="t" r="r" b="b"/>
            <a:pathLst>
              <a:path w="18414" h="50800">
                <a:moveTo>
                  <a:pt x="0" y="50253"/>
                </a:moveTo>
                <a:lnTo>
                  <a:pt x="18067" y="50253"/>
                </a:lnTo>
                <a:lnTo>
                  <a:pt x="18067" y="0"/>
                </a:lnTo>
                <a:lnTo>
                  <a:pt x="0" y="0"/>
                </a:lnTo>
                <a:lnTo>
                  <a:pt x="0" y="502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522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3457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729825"/>
            <a:ext cx="0" cy="137795"/>
          </a:xfrm>
          <a:custGeom>
            <a:avLst/>
            <a:gdLst/>
            <a:ahLst/>
            <a:cxnLst/>
            <a:rect l="l" t="t" r="r" b="b"/>
            <a:pathLst>
              <a:path h="137795">
                <a:moveTo>
                  <a:pt x="0" y="0"/>
                </a:moveTo>
                <a:lnTo>
                  <a:pt x="0" y="1374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345751"/>
            <a:ext cx="18415" cy="179070"/>
          </a:xfrm>
          <a:custGeom>
            <a:avLst/>
            <a:gdLst/>
            <a:ahLst/>
            <a:cxnLst/>
            <a:rect l="l" t="t" r="r" b="b"/>
            <a:pathLst>
              <a:path w="18414" h="179070">
                <a:moveTo>
                  <a:pt x="0" y="178892"/>
                </a:moveTo>
                <a:lnTo>
                  <a:pt x="18067" y="178892"/>
                </a:lnTo>
                <a:lnTo>
                  <a:pt x="18067" y="0"/>
                </a:lnTo>
                <a:lnTo>
                  <a:pt x="0" y="0"/>
                </a:lnTo>
                <a:lnTo>
                  <a:pt x="0" y="1788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673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866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46488"/>
            <a:ext cx="0" cy="232410"/>
          </a:xfrm>
          <a:custGeom>
            <a:avLst/>
            <a:gdLst/>
            <a:ahLst/>
            <a:cxnLst/>
            <a:rect l="l" t="t" r="r" b="b"/>
            <a:pathLst>
              <a:path h="232410">
                <a:moveTo>
                  <a:pt x="0" y="0"/>
                </a:moveTo>
                <a:lnTo>
                  <a:pt x="0" y="2323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486672"/>
            <a:ext cx="18415" cy="182245"/>
          </a:xfrm>
          <a:custGeom>
            <a:avLst/>
            <a:gdLst/>
            <a:ahLst/>
            <a:cxnLst/>
            <a:rect l="l" t="t" r="r" b="b"/>
            <a:pathLst>
              <a:path w="18414" h="182244">
                <a:moveTo>
                  <a:pt x="0" y="181864"/>
                </a:moveTo>
                <a:lnTo>
                  <a:pt x="18067" y="181864"/>
                </a:lnTo>
                <a:lnTo>
                  <a:pt x="18067" y="0"/>
                </a:lnTo>
                <a:lnTo>
                  <a:pt x="0" y="0"/>
                </a:lnTo>
                <a:lnTo>
                  <a:pt x="0" y="181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788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2429167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711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451845"/>
            <a:ext cx="1061720" cy="1085850"/>
            <a:chOff x="712034" y="2451845"/>
            <a:chExt cx="1061720" cy="1085850"/>
          </a:xfrm>
        </p:grpSpPr>
        <p:sp>
          <p:nvSpPr>
            <p:cNvPr id="20" name="object 20"/>
            <p:cNvSpPr/>
            <p:nvPr/>
          </p:nvSpPr>
          <p:spPr>
            <a:xfrm>
              <a:off x="1242809" y="3413125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2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60879"/>
              <a:ext cx="1043940" cy="952500"/>
            </a:xfrm>
            <a:custGeom>
              <a:avLst/>
              <a:gdLst/>
              <a:ahLst/>
              <a:cxnLst/>
              <a:rect l="l" t="t" r="r" b="b"/>
              <a:pathLst>
                <a:path w="1043939" h="952500">
                  <a:moveTo>
                    <a:pt x="1043482" y="952245"/>
                  </a:moveTo>
                  <a:lnTo>
                    <a:pt x="0" y="95224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5224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60879"/>
              <a:ext cx="1043940" cy="952500"/>
            </a:xfrm>
            <a:custGeom>
              <a:avLst/>
              <a:gdLst/>
              <a:ahLst/>
              <a:cxnLst/>
              <a:rect l="l" t="t" r="r" b="b"/>
              <a:pathLst>
                <a:path w="1043939" h="952500">
                  <a:moveTo>
                    <a:pt x="0" y="0"/>
                  </a:moveTo>
                  <a:lnTo>
                    <a:pt x="1043482" y="0"/>
                  </a:lnTo>
                  <a:lnTo>
                    <a:pt x="1043482" y="952245"/>
                  </a:lnTo>
                  <a:lnTo>
                    <a:pt x="0" y="9522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0339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182594"/>
            <a:ext cx="18415" cy="50800"/>
          </a:xfrm>
          <a:custGeom>
            <a:avLst/>
            <a:gdLst/>
            <a:ahLst/>
            <a:cxnLst/>
            <a:rect l="l" t="t" r="r" b="b"/>
            <a:pathLst>
              <a:path w="18414" h="50800">
                <a:moveTo>
                  <a:pt x="0" y="0"/>
                </a:moveTo>
                <a:lnTo>
                  <a:pt x="18067" y="0"/>
                </a:lnTo>
                <a:lnTo>
                  <a:pt x="18067" y="50253"/>
                </a:lnTo>
                <a:lnTo>
                  <a:pt x="0" y="502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223814"/>
            <a:ext cx="1061720" cy="528955"/>
            <a:chOff x="1871455" y="3223814"/>
            <a:chExt cx="1061720" cy="528955"/>
          </a:xfrm>
        </p:grpSpPr>
        <p:sp>
          <p:nvSpPr>
            <p:cNvPr id="26" name="object 26"/>
            <p:cNvSpPr/>
            <p:nvPr/>
          </p:nvSpPr>
          <p:spPr>
            <a:xfrm>
              <a:off x="2402281" y="3533825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0"/>
                  </a:moveTo>
                  <a:lnTo>
                    <a:pt x="0" y="21842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32848"/>
              <a:ext cx="1043940" cy="300990"/>
            </a:xfrm>
            <a:custGeom>
              <a:avLst/>
              <a:gdLst/>
              <a:ahLst/>
              <a:cxnLst/>
              <a:rect l="l" t="t" r="r" b="b"/>
              <a:pathLst>
                <a:path w="1043939" h="300989">
                  <a:moveTo>
                    <a:pt x="1043533" y="300977"/>
                  </a:moveTo>
                  <a:lnTo>
                    <a:pt x="0" y="30097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0097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32848"/>
              <a:ext cx="1043940" cy="300990"/>
            </a:xfrm>
            <a:custGeom>
              <a:avLst/>
              <a:gdLst/>
              <a:ahLst/>
              <a:cxnLst/>
              <a:rect l="l" t="t" r="r" b="b"/>
              <a:pathLst>
                <a:path w="1043939" h="300989">
                  <a:moveTo>
                    <a:pt x="0" y="0"/>
                  </a:moveTo>
                  <a:lnTo>
                    <a:pt x="1043533" y="0"/>
                  </a:lnTo>
                  <a:lnTo>
                    <a:pt x="1043533" y="300977"/>
                  </a:lnTo>
                  <a:lnTo>
                    <a:pt x="0" y="3009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3513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345751"/>
            <a:ext cx="18415" cy="179070"/>
          </a:xfrm>
          <a:custGeom>
            <a:avLst/>
            <a:gdLst/>
            <a:ahLst/>
            <a:cxnLst/>
            <a:rect l="l" t="t" r="r" b="b"/>
            <a:pathLst>
              <a:path w="18414" h="179070">
                <a:moveTo>
                  <a:pt x="0" y="0"/>
                </a:moveTo>
                <a:lnTo>
                  <a:pt x="18067" y="0"/>
                </a:lnTo>
                <a:lnTo>
                  <a:pt x="18067" y="178892"/>
                </a:lnTo>
                <a:lnTo>
                  <a:pt x="0" y="1788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515609"/>
            <a:ext cx="1061720" cy="351790"/>
            <a:chOff x="3030927" y="3515609"/>
            <a:chExt cx="1061720" cy="351790"/>
          </a:xfrm>
        </p:grpSpPr>
        <p:sp>
          <p:nvSpPr>
            <p:cNvPr id="32" name="object 32"/>
            <p:cNvSpPr/>
            <p:nvPr/>
          </p:nvSpPr>
          <p:spPr>
            <a:xfrm>
              <a:off x="3561702" y="3729837"/>
              <a:ext cx="0" cy="137795"/>
            </a:xfrm>
            <a:custGeom>
              <a:avLst/>
              <a:gdLst/>
              <a:ahLst/>
              <a:cxnLst/>
              <a:rect l="l" t="t" r="r" b="b"/>
              <a:pathLst>
                <a:path h="137795">
                  <a:moveTo>
                    <a:pt x="0" y="0"/>
                  </a:moveTo>
                  <a:lnTo>
                    <a:pt x="0" y="1374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524643"/>
              <a:ext cx="1043940" cy="205740"/>
            </a:xfrm>
            <a:custGeom>
              <a:avLst/>
              <a:gdLst/>
              <a:ahLst/>
              <a:cxnLst/>
              <a:rect l="l" t="t" r="r" b="b"/>
              <a:pathLst>
                <a:path w="1043939" h="205739">
                  <a:moveTo>
                    <a:pt x="1043482" y="205181"/>
                  </a:moveTo>
                  <a:lnTo>
                    <a:pt x="0" y="20518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0518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524643"/>
              <a:ext cx="1043940" cy="205740"/>
            </a:xfrm>
            <a:custGeom>
              <a:avLst/>
              <a:gdLst/>
              <a:ahLst/>
              <a:cxnLst/>
              <a:rect l="l" t="t" r="r" b="b"/>
              <a:pathLst>
                <a:path w="1043939" h="205739">
                  <a:moveTo>
                    <a:pt x="0" y="0"/>
                  </a:moveTo>
                  <a:lnTo>
                    <a:pt x="1043482" y="0"/>
                  </a:lnTo>
                  <a:lnTo>
                    <a:pt x="1043482" y="205181"/>
                  </a:lnTo>
                  <a:lnTo>
                    <a:pt x="0" y="2051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5759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486672"/>
            <a:ext cx="18415" cy="182245"/>
          </a:xfrm>
          <a:custGeom>
            <a:avLst/>
            <a:gdLst/>
            <a:ahLst/>
            <a:cxnLst/>
            <a:rect l="l" t="t" r="r" b="b"/>
            <a:pathLst>
              <a:path w="18414" h="182244">
                <a:moveTo>
                  <a:pt x="0" y="0"/>
                </a:moveTo>
                <a:lnTo>
                  <a:pt x="18067" y="0"/>
                </a:lnTo>
                <a:lnTo>
                  <a:pt x="18067" y="181864"/>
                </a:lnTo>
                <a:lnTo>
                  <a:pt x="0" y="1818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659502"/>
            <a:ext cx="1061720" cy="819785"/>
            <a:chOff x="4190348" y="2659502"/>
            <a:chExt cx="1061720" cy="819785"/>
          </a:xfrm>
        </p:grpSpPr>
        <p:sp>
          <p:nvSpPr>
            <p:cNvPr id="38" name="object 38"/>
            <p:cNvSpPr/>
            <p:nvPr/>
          </p:nvSpPr>
          <p:spPr>
            <a:xfrm>
              <a:off x="4721123" y="3246488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3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668536"/>
              <a:ext cx="1043940" cy="578485"/>
            </a:xfrm>
            <a:custGeom>
              <a:avLst/>
              <a:gdLst/>
              <a:ahLst/>
              <a:cxnLst/>
              <a:rect l="l" t="t" r="r" b="b"/>
              <a:pathLst>
                <a:path w="1043939" h="578485">
                  <a:moveTo>
                    <a:pt x="1043533" y="577951"/>
                  </a:moveTo>
                  <a:lnTo>
                    <a:pt x="0" y="57795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7795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668536"/>
              <a:ext cx="1043940" cy="578485"/>
            </a:xfrm>
            <a:custGeom>
              <a:avLst/>
              <a:gdLst/>
              <a:ahLst/>
              <a:cxnLst/>
              <a:rect l="l" t="t" r="r" b="b"/>
              <a:pathLst>
                <a:path w="1043939" h="578485">
                  <a:moveTo>
                    <a:pt x="0" y="0"/>
                  </a:moveTo>
                  <a:lnTo>
                    <a:pt x="1043533" y="0"/>
                  </a:lnTo>
                  <a:lnTo>
                    <a:pt x="1043533" y="577951"/>
                  </a:lnTo>
                  <a:lnTo>
                    <a:pt x="0" y="5779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8380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6989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3657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35759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89763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008011"/>
              <a:ext cx="34925" cy="3117215"/>
            </a:xfrm>
            <a:custGeom>
              <a:avLst/>
              <a:gdLst/>
              <a:ahLst/>
              <a:cxnLst/>
              <a:rect l="l" t="t" r="r" b="b"/>
              <a:pathLst>
                <a:path w="34925" h="3117215">
                  <a:moveTo>
                    <a:pt x="0" y="3116961"/>
                  </a:moveTo>
                  <a:lnTo>
                    <a:pt x="34772" y="3116961"/>
                  </a:lnTo>
                </a:path>
                <a:path w="34925" h="3117215">
                  <a:moveTo>
                    <a:pt x="0" y="2337739"/>
                  </a:moveTo>
                  <a:lnTo>
                    <a:pt x="34772" y="2337739"/>
                  </a:lnTo>
                </a:path>
                <a:path w="34925" h="3117215">
                  <a:moveTo>
                    <a:pt x="0" y="1558480"/>
                  </a:moveTo>
                  <a:lnTo>
                    <a:pt x="34772" y="1558480"/>
                  </a:lnTo>
                </a:path>
                <a:path w="34925" h="3117215">
                  <a:moveTo>
                    <a:pt x="0" y="779259"/>
                  </a:moveTo>
                  <a:lnTo>
                    <a:pt x="34772" y="779259"/>
                  </a:lnTo>
                </a:path>
                <a:path w="34925" h="31172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2372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039960" y="4324542"/>
            <a:ext cx="81163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4579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787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8995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414363" y="0"/>
            <a:ext cx="31337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2-dihomo-</a:t>
            </a:r>
            <a:r>
              <a:rPr sz="1650" dirty="0">
                <a:latin typeface="Arial"/>
                <a:cs typeface="Arial"/>
              </a:rPr>
              <a:t>linoleoylglycerol</a:t>
            </a:r>
            <a:r>
              <a:rPr sz="1650" spc="-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2158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215895"/>
            <a:ext cx="18415" cy="158115"/>
          </a:xfrm>
          <a:custGeom>
            <a:avLst/>
            <a:gdLst/>
            <a:ahLst/>
            <a:cxnLst/>
            <a:rect l="l" t="t" r="r" b="b"/>
            <a:pathLst>
              <a:path w="18415" h="158114">
                <a:moveTo>
                  <a:pt x="0" y="158115"/>
                </a:moveTo>
                <a:lnTo>
                  <a:pt x="18067" y="158115"/>
                </a:lnTo>
                <a:lnTo>
                  <a:pt x="18067" y="0"/>
                </a:lnTo>
                <a:lnTo>
                  <a:pt x="0" y="0"/>
                </a:lnTo>
                <a:lnTo>
                  <a:pt x="0" y="1581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055302"/>
            <a:ext cx="0" cy="177165"/>
          </a:xfrm>
          <a:custGeom>
            <a:avLst/>
            <a:gdLst/>
            <a:ahLst/>
            <a:cxnLst/>
            <a:rect l="l" t="t" r="r" b="b"/>
            <a:pathLst>
              <a:path h="177164">
                <a:moveTo>
                  <a:pt x="0" y="0"/>
                </a:moveTo>
                <a:lnTo>
                  <a:pt x="0" y="1765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318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7392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45675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389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739237"/>
            <a:ext cx="18415" cy="202565"/>
          </a:xfrm>
          <a:custGeom>
            <a:avLst/>
            <a:gdLst/>
            <a:ahLst/>
            <a:cxnLst/>
            <a:rect l="l" t="t" r="r" b="b"/>
            <a:pathLst>
              <a:path w="18414" h="202564">
                <a:moveTo>
                  <a:pt x="0" y="202298"/>
                </a:moveTo>
                <a:lnTo>
                  <a:pt x="18067" y="202298"/>
                </a:lnTo>
                <a:lnTo>
                  <a:pt x="18067" y="0"/>
                </a:lnTo>
                <a:lnTo>
                  <a:pt x="0" y="0"/>
                </a:lnTo>
                <a:lnTo>
                  <a:pt x="0" y="2022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495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9391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288258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4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939160"/>
            <a:ext cx="18415" cy="150495"/>
          </a:xfrm>
          <a:custGeom>
            <a:avLst/>
            <a:gdLst/>
            <a:ahLst/>
            <a:cxnLst/>
            <a:rect l="l" t="t" r="r" b="b"/>
            <a:pathLst>
              <a:path w="18414" h="150494">
                <a:moveTo>
                  <a:pt x="0" y="150368"/>
                </a:moveTo>
                <a:lnTo>
                  <a:pt x="18067" y="150368"/>
                </a:lnTo>
                <a:lnTo>
                  <a:pt x="18067" y="0"/>
                </a:lnTo>
                <a:lnTo>
                  <a:pt x="0" y="0"/>
                </a:lnTo>
                <a:lnTo>
                  <a:pt x="0" y="1503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487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2273587"/>
            <a:ext cx="579755" cy="239395"/>
            <a:chOff x="4431309" y="2273587"/>
            <a:chExt cx="579755" cy="239395"/>
          </a:xfrm>
        </p:grpSpPr>
        <p:sp>
          <p:nvSpPr>
            <p:cNvPr id="15" name="object 15"/>
            <p:cNvSpPr/>
            <p:nvPr/>
          </p:nvSpPr>
          <p:spPr>
            <a:xfrm>
              <a:off x="4431309" y="2282621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2282621"/>
              <a:ext cx="18415" cy="230504"/>
            </a:xfrm>
            <a:custGeom>
              <a:avLst/>
              <a:gdLst/>
              <a:ahLst/>
              <a:cxnLst/>
              <a:rect l="l" t="t" r="r" b="b"/>
              <a:pathLst>
                <a:path w="18414" h="230505">
                  <a:moveTo>
                    <a:pt x="0" y="229895"/>
                  </a:moveTo>
                  <a:lnTo>
                    <a:pt x="18067" y="22989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298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28269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215895"/>
            <a:ext cx="18415" cy="158115"/>
          </a:xfrm>
          <a:custGeom>
            <a:avLst/>
            <a:gdLst/>
            <a:ahLst/>
            <a:cxnLst/>
            <a:rect l="l" t="t" r="r" b="b"/>
            <a:pathLst>
              <a:path w="18415" h="158114">
                <a:moveTo>
                  <a:pt x="0" y="0"/>
                </a:moveTo>
                <a:lnTo>
                  <a:pt x="18067" y="0"/>
                </a:lnTo>
                <a:lnTo>
                  <a:pt x="18067" y="158115"/>
                </a:lnTo>
                <a:lnTo>
                  <a:pt x="0" y="1581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364977"/>
            <a:ext cx="1061720" cy="867410"/>
            <a:chOff x="712034" y="2364977"/>
            <a:chExt cx="1061720" cy="867410"/>
          </a:xfrm>
        </p:grpSpPr>
        <p:sp>
          <p:nvSpPr>
            <p:cNvPr id="20" name="object 20"/>
            <p:cNvSpPr/>
            <p:nvPr/>
          </p:nvSpPr>
          <p:spPr>
            <a:xfrm>
              <a:off x="1242809" y="3055289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65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74010"/>
              <a:ext cx="1043940" cy="681355"/>
            </a:xfrm>
            <a:custGeom>
              <a:avLst/>
              <a:gdLst/>
              <a:ahLst/>
              <a:cxnLst/>
              <a:rect l="l" t="t" r="r" b="b"/>
              <a:pathLst>
                <a:path w="1043939" h="681355">
                  <a:moveTo>
                    <a:pt x="1043482" y="681291"/>
                  </a:moveTo>
                  <a:lnTo>
                    <a:pt x="0" y="68129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8129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74010"/>
              <a:ext cx="1043940" cy="681355"/>
            </a:xfrm>
            <a:custGeom>
              <a:avLst/>
              <a:gdLst/>
              <a:ahLst/>
              <a:cxnLst/>
              <a:rect l="l" t="t" r="r" b="b"/>
              <a:pathLst>
                <a:path w="1043939" h="681355">
                  <a:moveTo>
                    <a:pt x="0" y="0"/>
                  </a:moveTo>
                  <a:lnTo>
                    <a:pt x="1043482" y="0"/>
                  </a:lnTo>
                  <a:lnTo>
                    <a:pt x="1043482" y="681291"/>
                  </a:lnTo>
                  <a:lnTo>
                    <a:pt x="0" y="68129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6021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739237"/>
            <a:ext cx="18415" cy="202565"/>
          </a:xfrm>
          <a:custGeom>
            <a:avLst/>
            <a:gdLst/>
            <a:ahLst/>
            <a:cxnLst/>
            <a:rect l="l" t="t" r="r" b="b"/>
            <a:pathLst>
              <a:path w="18414" h="202564">
                <a:moveTo>
                  <a:pt x="0" y="0"/>
                </a:moveTo>
                <a:lnTo>
                  <a:pt x="18067" y="0"/>
                </a:lnTo>
                <a:lnTo>
                  <a:pt x="18067" y="202298"/>
                </a:lnTo>
                <a:lnTo>
                  <a:pt x="0" y="2022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932502"/>
            <a:ext cx="1061720" cy="417195"/>
            <a:chOff x="1871455" y="2932502"/>
            <a:chExt cx="1061720" cy="417195"/>
          </a:xfrm>
        </p:grpSpPr>
        <p:sp>
          <p:nvSpPr>
            <p:cNvPr id="26" name="object 26"/>
            <p:cNvSpPr/>
            <p:nvPr/>
          </p:nvSpPr>
          <p:spPr>
            <a:xfrm>
              <a:off x="2402281" y="3145675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h="204470">
                  <a:moveTo>
                    <a:pt x="0" y="0"/>
                  </a:moveTo>
                  <a:lnTo>
                    <a:pt x="0" y="20389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941535"/>
              <a:ext cx="1043940" cy="204470"/>
            </a:xfrm>
            <a:custGeom>
              <a:avLst/>
              <a:gdLst/>
              <a:ahLst/>
              <a:cxnLst/>
              <a:rect l="l" t="t" r="r" b="b"/>
              <a:pathLst>
                <a:path w="1043939" h="204469">
                  <a:moveTo>
                    <a:pt x="1043533" y="204139"/>
                  </a:moveTo>
                  <a:lnTo>
                    <a:pt x="0" y="2041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0413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941535"/>
              <a:ext cx="1043940" cy="204470"/>
            </a:xfrm>
            <a:custGeom>
              <a:avLst/>
              <a:gdLst/>
              <a:ahLst/>
              <a:cxnLst/>
              <a:rect l="l" t="t" r="r" b="b"/>
              <a:pathLst>
                <a:path w="1043939" h="204469">
                  <a:moveTo>
                    <a:pt x="0" y="0"/>
                  </a:moveTo>
                  <a:lnTo>
                    <a:pt x="1043533" y="0"/>
                  </a:lnTo>
                  <a:lnTo>
                    <a:pt x="1043533" y="204139"/>
                  </a:lnTo>
                  <a:lnTo>
                    <a:pt x="0" y="2041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06545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939160"/>
            <a:ext cx="18415" cy="150495"/>
          </a:xfrm>
          <a:custGeom>
            <a:avLst/>
            <a:gdLst/>
            <a:ahLst/>
            <a:cxnLst/>
            <a:rect l="l" t="t" r="r" b="b"/>
            <a:pathLst>
              <a:path w="18414" h="150494">
                <a:moveTo>
                  <a:pt x="0" y="0"/>
                </a:moveTo>
                <a:lnTo>
                  <a:pt x="18067" y="0"/>
                </a:lnTo>
                <a:lnTo>
                  <a:pt x="18067" y="150368"/>
                </a:lnTo>
                <a:lnTo>
                  <a:pt x="0" y="1503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080495"/>
            <a:ext cx="1061720" cy="268605"/>
            <a:chOff x="3030927" y="3080495"/>
            <a:chExt cx="1061720" cy="268605"/>
          </a:xfrm>
        </p:grpSpPr>
        <p:sp>
          <p:nvSpPr>
            <p:cNvPr id="32" name="object 32"/>
            <p:cNvSpPr/>
            <p:nvPr/>
          </p:nvSpPr>
          <p:spPr>
            <a:xfrm>
              <a:off x="3561702" y="3288258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4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089529"/>
              <a:ext cx="1043940" cy="198755"/>
            </a:xfrm>
            <a:custGeom>
              <a:avLst/>
              <a:gdLst/>
              <a:ahLst/>
              <a:cxnLst/>
              <a:rect l="l" t="t" r="r" b="b"/>
              <a:pathLst>
                <a:path w="1043939" h="198754">
                  <a:moveTo>
                    <a:pt x="1043482" y="198729"/>
                  </a:moveTo>
                  <a:lnTo>
                    <a:pt x="0" y="19872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9872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089529"/>
              <a:ext cx="1043940" cy="198755"/>
            </a:xfrm>
            <a:custGeom>
              <a:avLst/>
              <a:gdLst/>
              <a:ahLst/>
              <a:cxnLst/>
              <a:rect l="l" t="t" r="r" b="b"/>
              <a:pathLst>
                <a:path w="1043939" h="198754">
                  <a:moveTo>
                    <a:pt x="0" y="0"/>
                  </a:moveTo>
                  <a:lnTo>
                    <a:pt x="1043482" y="0"/>
                  </a:lnTo>
                  <a:lnTo>
                    <a:pt x="1043482" y="198729"/>
                  </a:lnTo>
                  <a:lnTo>
                    <a:pt x="0" y="1987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1453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282621"/>
            <a:ext cx="1061720" cy="549275"/>
            <a:chOff x="4190348" y="2282621"/>
            <a:chExt cx="1061720" cy="549275"/>
          </a:xfrm>
        </p:grpSpPr>
        <p:sp>
          <p:nvSpPr>
            <p:cNvPr id="37" name="object 37"/>
            <p:cNvSpPr/>
            <p:nvPr/>
          </p:nvSpPr>
          <p:spPr>
            <a:xfrm>
              <a:off x="4712089" y="2282621"/>
              <a:ext cx="18415" cy="230504"/>
            </a:xfrm>
            <a:custGeom>
              <a:avLst/>
              <a:gdLst/>
              <a:ahLst/>
              <a:cxnLst/>
              <a:rect l="l" t="t" r="r" b="b"/>
              <a:pathLst>
                <a:path w="18414" h="230505">
                  <a:moveTo>
                    <a:pt x="0" y="0"/>
                  </a:moveTo>
                  <a:lnTo>
                    <a:pt x="18067" y="0"/>
                  </a:lnTo>
                  <a:lnTo>
                    <a:pt x="18067" y="229895"/>
                  </a:lnTo>
                  <a:lnTo>
                    <a:pt x="0" y="229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512517"/>
              <a:ext cx="1043940" cy="310515"/>
            </a:xfrm>
            <a:custGeom>
              <a:avLst/>
              <a:gdLst/>
              <a:ahLst/>
              <a:cxnLst/>
              <a:rect l="l" t="t" r="r" b="b"/>
              <a:pathLst>
                <a:path w="1043939" h="310514">
                  <a:moveTo>
                    <a:pt x="1043533" y="309956"/>
                  </a:moveTo>
                  <a:lnTo>
                    <a:pt x="0" y="30995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0995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12517"/>
              <a:ext cx="1043940" cy="310515"/>
            </a:xfrm>
            <a:custGeom>
              <a:avLst/>
              <a:gdLst/>
              <a:ahLst/>
              <a:cxnLst/>
              <a:rect l="l" t="t" r="r" b="b"/>
              <a:pathLst>
                <a:path w="1043939" h="310514">
                  <a:moveTo>
                    <a:pt x="0" y="0"/>
                  </a:moveTo>
                  <a:lnTo>
                    <a:pt x="1043533" y="0"/>
                  </a:lnTo>
                  <a:lnTo>
                    <a:pt x="1043533" y="309956"/>
                  </a:lnTo>
                  <a:lnTo>
                    <a:pt x="0" y="3099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6212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3562274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716721"/>
            <a:ext cx="74306" cy="74322"/>
          </a:xfrm>
          <a:prstGeom prst="rect">
            <a:avLst/>
          </a:prstGeom>
        </p:spPr>
      </p:pic>
      <p:grpSp>
        <p:nvGrpSpPr>
          <p:cNvPr id="44" name="object 44"/>
          <p:cNvGrpSpPr/>
          <p:nvPr/>
        </p:nvGrpSpPr>
        <p:grpSpPr>
          <a:xfrm>
            <a:off x="4683970" y="3262287"/>
            <a:ext cx="74930" cy="187960"/>
            <a:chOff x="4683970" y="3262287"/>
            <a:chExt cx="74930" cy="187960"/>
          </a:xfrm>
        </p:grpSpPr>
        <p:pic>
          <p:nvPicPr>
            <p:cNvPr id="45" name="object 4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83970" y="3375495"/>
              <a:ext cx="74357" cy="74360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683970" y="3262287"/>
              <a:ext cx="74357" cy="74360"/>
            </a:xfrm>
            <a:prstGeom prst="rect">
              <a:avLst/>
            </a:prstGeom>
          </p:spPr>
        </p:pic>
      </p:grpSp>
      <p:pic>
        <p:nvPicPr>
          <p:cNvPr id="47" name="object 4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683970" y="1909544"/>
            <a:ext cx="74357" cy="74360"/>
          </a:xfrm>
          <a:prstGeom prst="rect">
            <a:avLst/>
          </a:prstGeom>
        </p:spPr>
      </p:pic>
      <p:sp>
        <p:nvSpPr>
          <p:cNvPr id="48" name="object 48"/>
          <p:cNvSpPr/>
          <p:nvPr/>
        </p:nvSpPr>
        <p:spPr>
          <a:xfrm>
            <a:off x="1207693" y="24658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367165" y="30186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526586" y="31330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" name="object 51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2" name="object 52"/>
            <p:cNvSpPr/>
            <p:nvPr/>
          </p:nvSpPr>
          <p:spPr>
            <a:xfrm>
              <a:off x="4686045" y="265122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2368" y="730300"/>
              <a:ext cx="34925" cy="3394710"/>
            </a:xfrm>
            <a:custGeom>
              <a:avLst/>
              <a:gdLst/>
              <a:ahLst/>
              <a:cxnLst/>
              <a:rect l="l" t="t" r="r" b="b"/>
              <a:pathLst>
                <a:path w="34925" h="3394710">
                  <a:moveTo>
                    <a:pt x="0" y="3394671"/>
                  </a:moveTo>
                  <a:lnTo>
                    <a:pt x="34772" y="3394671"/>
                  </a:lnTo>
                </a:path>
                <a:path w="34925" h="3394710">
                  <a:moveTo>
                    <a:pt x="0" y="2263127"/>
                  </a:moveTo>
                  <a:lnTo>
                    <a:pt x="34772" y="2263127"/>
                  </a:lnTo>
                </a:path>
                <a:path w="34925" h="3394710">
                  <a:moveTo>
                    <a:pt x="0" y="1131582"/>
                  </a:moveTo>
                  <a:lnTo>
                    <a:pt x="34772" y="1131582"/>
                  </a:lnTo>
                </a:path>
                <a:path w="34925" h="33947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268783" y="28849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3" name="object 6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4" name="object 64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5" name="object 65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039960" y="4324542"/>
            <a:ext cx="83032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17533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68783" y="6218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455142" y="0"/>
            <a:ext cx="30518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1-dihomo-</a:t>
            </a:r>
            <a:r>
              <a:rPr sz="1650" dirty="0">
                <a:latin typeface="Arial"/>
                <a:cs typeface="Arial"/>
              </a:rPr>
              <a:t>linolenylglycerol</a:t>
            </a:r>
            <a:r>
              <a:rPr sz="1650" spc="-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(20:3)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305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30553"/>
            <a:ext cx="18415" cy="419100"/>
          </a:xfrm>
          <a:custGeom>
            <a:avLst/>
            <a:gdLst/>
            <a:ahLst/>
            <a:cxnLst/>
            <a:rect l="l" t="t" r="r" b="b"/>
            <a:pathLst>
              <a:path w="18415" h="419100">
                <a:moveTo>
                  <a:pt x="0" y="418744"/>
                </a:moveTo>
                <a:lnTo>
                  <a:pt x="18067" y="418744"/>
                </a:lnTo>
                <a:lnTo>
                  <a:pt x="18067" y="0"/>
                </a:lnTo>
                <a:lnTo>
                  <a:pt x="0" y="0"/>
                </a:lnTo>
                <a:lnTo>
                  <a:pt x="0" y="4187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72067"/>
            <a:ext cx="0" cy="305435"/>
          </a:xfrm>
          <a:custGeom>
            <a:avLst/>
            <a:gdLst/>
            <a:ahLst/>
            <a:cxnLst/>
            <a:rect l="l" t="t" r="r" b="b"/>
            <a:pathLst>
              <a:path h="305435">
                <a:moveTo>
                  <a:pt x="0" y="0"/>
                </a:moveTo>
                <a:lnTo>
                  <a:pt x="0" y="3052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773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1132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98267"/>
            <a:ext cx="0" cy="154940"/>
          </a:xfrm>
          <a:custGeom>
            <a:avLst/>
            <a:gdLst/>
            <a:ahLst/>
            <a:cxnLst/>
            <a:rect l="l" t="t" r="r" b="b"/>
            <a:pathLst>
              <a:path h="154939">
                <a:moveTo>
                  <a:pt x="0" y="0"/>
                </a:moveTo>
                <a:lnTo>
                  <a:pt x="0" y="15458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113254"/>
            <a:ext cx="18415" cy="156845"/>
          </a:xfrm>
          <a:custGeom>
            <a:avLst/>
            <a:gdLst/>
            <a:ahLst/>
            <a:cxnLst/>
            <a:rect l="l" t="t" r="r" b="b"/>
            <a:pathLst>
              <a:path w="18414" h="156844">
                <a:moveTo>
                  <a:pt x="0" y="156578"/>
                </a:moveTo>
                <a:lnTo>
                  <a:pt x="18067" y="156578"/>
                </a:lnTo>
                <a:lnTo>
                  <a:pt x="18067" y="0"/>
                </a:lnTo>
                <a:lnTo>
                  <a:pt x="0" y="0"/>
                </a:lnTo>
                <a:lnTo>
                  <a:pt x="0" y="1565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528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921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75407"/>
            <a:ext cx="0" cy="372110"/>
          </a:xfrm>
          <a:custGeom>
            <a:avLst/>
            <a:gdLst/>
            <a:ahLst/>
            <a:cxnLst/>
            <a:rect l="l" t="t" r="r" b="b"/>
            <a:pathLst>
              <a:path h="372110">
                <a:moveTo>
                  <a:pt x="0" y="0"/>
                </a:moveTo>
                <a:lnTo>
                  <a:pt x="0" y="3718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92109"/>
            <a:ext cx="18415" cy="353060"/>
          </a:xfrm>
          <a:custGeom>
            <a:avLst/>
            <a:gdLst/>
            <a:ahLst/>
            <a:cxnLst/>
            <a:rect l="l" t="t" r="r" b="b"/>
            <a:pathLst>
              <a:path w="18414" h="353060">
                <a:moveTo>
                  <a:pt x="0" y="352780"/>
                </a:moveTo>
                <a:lnTo>
                  <a:pt x="18067" y="352780"/>
                </a:lnTo>
                <a:lnTo>
                  <a:pt x="18067" y="0"/>
                </a:lnTo>
                <a:lnTo>
                  <a:pt x="0" y="0"/>
                </a:lnTo>
                <a:lnTo>
                  <a:pt x="0" y="3527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472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28342"/>
            <a:ext cx="0" cy="322580"/>
          </a:xfrm>
          <a:custGeom>
            <a:avLst/>
            <a:gdLst/>
            <a:ahLst/>
            <a:cxnLst/>
            <a:rect l="l" t="t" r="r" b="b"/>
            <a:pathLst>
              <a:path h="322580">
                <a:moveTo>
                  <a:pt x="0" y="0"/>
                </a:moveTo>
                <a:lnTo>
                  <a:pt x="0" y="3221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756920"/>
          </a:xfrm>
          <a:custGeom>
            <a:avLst/>
            <a:gdLst/>
            <a:ahLst/>
            <a:cxnLst/>
            <a:rect l="l" t="t" r="r" b="b"/>
            <a:pathLst>
              <a:path w="18414" h="756919">
                <a:moveTo>
                  <a:pt x="0" y="756881"/>
                </a:moveTo>
                <a:lnTo>
                  <a:pt x="18067" y="756881"/>
                </a:lnTo>
                <a:lnTo>
                  <a:pt x="18067" y="0"/>
                </a:lnTo>
                <a:lnTo>
                  <a:pt x="0" y="0"/>
                </a:lnTo>
                <a:lnTo>
                  <a:pt x="0" y="7568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504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30553"/>
            <a:ext cx="18415" cy="419100"/>
          </a:xfrm>
          <a:custGeom>
            <a:avLst/>
            <a:gdLst/>
            <a:ahLst/>
            <a:cxnLst/>
            <a:rect l="l" t="t" r="r" b="b"/>
            <a:pathLst>
              <a:path w="18415" h="419100">
                <a:moveTo>
                  <a:pt x="0" y="0"/>
                </a:moveTo>
                <a:lnTo>
                  <a:pt x="18067" y="0"/>
                </a:lnTo>
                <a:lnTo>
                  <a:pt x="18067" y="418744"/>
                </a:lnTo>
                <a:lnTo>
                  <a:pt x="0" y="4187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40264"/>
            <a:ext cx="1061720" cy="1137285"/>
            <a:chOff x="712034" y="1540264"/>
            <a:chExt cx="1061720" cy="1137285"/>
          </a:xfrm>
        </p:grpSpPr>
        <p:sp>
          <p:nvSpPr>
            <p:cNvPr id="20" name="object 20"/>
            <p:cNvSpPr/>
            <p:nvPr/>
          </p:nvSpPr>
          <p:spPr>
            <a:xfrm>
              <a:off x="1242809" y="2372067"/>
              <a:ext cx="0" cy="305435"/>
            </a:xfrm>
            <a:custGeom>
              <a:avLst/>
              <a:gdLst/>
              <a:ahLst/>
              <a:cxnLst/>
              <a:rect l="l" t="t" r="r" b="b"/>
              <a:pathLst>
                <a:path h="305435">
                  <a:moveTo>
                    <a:pt x="0" y="0"/>
                  </a:moveTo>
                  <a:lnTo>
                    <a:pt x="0" y="3052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49298"/>
              <a:ext cx="1043940" cy="822960"/>
            </a:xfrm>
            <a:custGeom>
              <a:avLst/>
              <a:gdLst/>
              <a:ahLst/>
              <a:cxnLst/>
              <a:rect l="l" t="t" r="r" b="b"/>
              <a:pathLst>
                <a:path w="1043939" h="822960">
                  <a:moveTo>
                    <a:pt x="1043482" y="822769"/>
                  </a:moveTo>
                  <a:lnTo>
                    <a:pt x="0" y="82276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2276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49298"/>
              <a:ext cx="1043940" cy="822960"/>
            </a:xfrm>
            <a:custGeom>
              <a:avLst/>
              <a:gdLst/>
              <a:ahLst/>
              <a:cxnLst/>
              <a:rect l="l" t="t" r="r" b="b"/>
              <a:pathLst>
                <a:path w="1043939" h="822960">
                  <a:moveTo>
                    <a:pt x="0" y="0"/>
                  </a:moveTo>
                  <a:lnTo>
                    <a:pt x="1043482" y="0"/>
                  </a:lnTo>
                  <a:lnTo>
                    <a:pt x="1043482" y="822769"/>
                  </a:lnTo>
                  <a:lnTo>
                    <a:pt x="0" y="8227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440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113254"/>
            <a:ext cx="18415" cy="156845"/>
          </a:xfrm>
          <a:custGeom>
            <a:avLst/>
            <a:gdLst/>
            <a:ahLst/>
            <a:cxnLst/>
            <a:rect l="l" t="t" r="r" b="b"/>
            <a:pathLst>
              <a:path w="18414" h="156844">
                <a:moveTo>
                  <a:pt x="0" y="0"/>
                </a:moveTo>
                <a:lnTo>
                  <a:pt x="18067" y="0"/>
                </a:lnTo>
                <a:lnTo>
                  <a:pt x="18067" y="156578"/>
                </a:lnTo>
                <a:lnTo>
                  <a:pt x="0" y="1565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260799"/>
            <a:ext cx="1061720" cy="692150"/>
            <a:chOff x="1871455" y="2260799"/>
            <a:chExt cx="1061720" cy="692150"/>
          </a:xfrm>
        </p:grpSpPr>
        <p:sp>
          <p:nvSpPr>
            <p:cNvPr id="26" name="object 26"/>
            <p:cNvSpPr/>
            <p:nvPr/>
          </p:nvSpPr>
          <p:spPr>
            <a:xfrm>
              <a:off x="2402281" y="2798267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0"/>
                  </a:moveTo>
                  <a:lnTo>
                    <a:pt x="0" y="15458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69832"/>
              <a:ext cx="1043940" cy="528955"/>
            </a:xfrm>
            <a:custGeom>
              <a:avLst/>
              <a:gdLst/>
              <a:ahLst/>
              <a:cxnLst/>
              <a:rect l="l" t="t" r="r" b="b"/>
              <a:pathLst>
                <a:path w="1043939" h="528955">
                  <a:moveTo>
                    <a:pt x="1043533" y="528434"/>
                  </a:moveTo>
                  <a:lnTo>
                    <a:pt x="0" y="52843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2843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269832"/>
              <a:ext cx="1043940" cy="528955"/>
            </a:xfrm>
            <a:custGeom>
              <a:avLst/>
              <a:gdLst/>
              <a:ahLst/>
              <a:cxnLst/>
              <a:rect l="l" t="t" r="r" b="b"/>
              <a:pathLst>
                <a:path w="1043939" h="528955">
                  <a:moveTo>
                    <a:pt x="0" y="0"/>
                  </a:moveTo>
                  <a:lnTo>
                    <a:pt x="1043533" y="0"/>
                  </a:lnTo>
                  <a:lnTo>
                    <a:pt x="1043533" y="528434"/>
                  </a:lnTo>
                  <a:lnTo>
                    <a:pt x="0" y="5284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4415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992109"/>
            <a:ext cx="18415" cy="353060"/>
          </a:xfrm>
          <a:custGeom>
            <a:avLst/>
            <a:gdLst/>
            <a:ahLst/>
            <a:cxnLst/>
            <a:rect l="l" t="t" r="r" b="b"/>
            <a:pathLst>
              <a:path w="18414" h="353060">
                <a:moveTo>
                  <a:pt x="0" y="0"/>
                </a:moveTo>
                <a:lnTo>
                  <a:pt x="18067" y="0"/>
                </a:lnTo>
                <a:lnTo>
                  <a:pt x="18067" y="352780"/>
                </a:lnTo>
                <a:lnTo>
                  <a:pt x="0" y="3527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335856"/>
            <a:ext cx="1061720" cy="911860"/>
            <a:chOff x="3030927" y="2335856"/>
            <a:chExt cx="1061720" cy="911860"/>
          </a:xfrm>
        </p:grpSpPr>
        <p:sp>
          <p:nvSpPr>
            <p:cNvPr id="32" name="object 32"/>
            <p:cNvSpPr/>
            <p:nvPr/>
          </p:nvSpPr>
          <p:spPr>
            <a:xfrm>
              <a:off x="3561702" y="2875406"/>
              <a:ext cx="0" cy="372110"/>
            </a:xfrm>
            <a:custGeom>
              <a:avLst/>
              <a:gdLst/>
              <a:ahLst/>
              <a:cxnLst/>
              <a:rect l="l" t="t" r="r" b="b"/>
              <a:pathLst>
                <a:path h="372110">
                  <a:moveTo>
                    <a:pt x="0" y="0"/>
                  </a:moveTo>
                  <a:lnTo>
                    <a:pt x="0" y="3718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44889"/>
              <a:ext cx="1043940" cy="530860"/>
            </a:xfrm>
            <a:custGeom>
              <a:avLst/>
              <a:gdLst/>
              <a:ahLst/>
              <a:cxnLst/>
              <a:rect l="l" t="t" r="r" b="b"/>
              <a:pathLst>
                <a:path w="1043939" h="530860">
                  <a:moveTo>
                    <a:pt x="1043482" y="530517"/>
                  </a:moveTo>
                  <a:lnTo>
                    <a:pt x="0" y="5305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051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44889"/>
              <a:ext cx="1043940" cy="530860"/>
            </a:xfrm>
            <a:custGeom>
              <a:avLst/>
              <a:gdLst/>
              <a:ahLst/>
              <a:cxnLst/>
              <a:rect l="l" t="t" r="r" b="b"/>
              <a:pathLst>
                <a:path w="1043939" h="530860">
                  <a:moveTo>
                    <a:pt x="0" y="0"/>
                  </a:moveTo>
                  <a:lnTo>
                    <a:pt x="1043482" y="0"/>
                  </a:lnTo>
                  <a:lnTo>
                    <a:pt x="1043482" y="530517"/>
                  </a:lnTo>
                  <a:lnTo>
                    <a:pt x="0" y="5305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7286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756920"/>
          </a:xfrm>
          <a:custGeom>
            <a:avLst/>
            <a:gdLst/>
            <a:ahLst/>
            <a:cxnLst/>
            <a:rect l="l" t="t" r="r" b="b"/>
            <a:pathLst>
              <a:path w="18414" h="756919">
                <a:moveTo>
                  <a:pt x="0" y="0"/>
                </a:moveTo>
                <a:lnTo>
                  <a:pt x="18067" y="0"/>
                </a:lnTo>
                <a:lnTo>
                  <a:pt x="18067" y="756881"/>
                </a:lnTo>
                <a:lnTo>
                  <a:pt x="0" y="7568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45484"/>
            <a:ext cx="1061720" cy="1205230"/>
            <a:chOff x="4190348" y="1245484"/>
            <a:chExt cx="1061720" cy="1205230"/>
          </a:xfrm>
        </p:grpSpPr>
        <p:sp>
          <p:nvSpPr>
            <p:cNvPr id="38" name="object 38"/>
            <p:cNvSpPr/>
            <p:nvPr/>
          </p:nvSpPr>
          <p:spPr>
            <a:xfrm>
              <a:off x="4721123" y="2128342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1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54518"/>
              <a:ext cx="1043940" cy="874394"/>
            </a:xfrm>
            <a:custGeom>
              <a:avLst/>
              <a:gdLst/>
              <a:ahLst/>
              <a:cxnLst/>
              <a:rect l="l" t="t" r="r" b="b"/>
              <a:pathLst>
                <a:path w="1043939" h="874394">
                  <a:moveTo>
                    <a:pt x="1043533" y="873823"/>
                  </a:moveTo>
                  <a:lnTo>
                    <a:pt x="0" y="87382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7382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54518"/>
              <a:ext cx="1043940" cy="874394"/>
            </a:xfrm>
            <a:custGeom>
              <a:avLst/>
              <a:gdLst/>
              <a:ahLst/>
              <a:cxnLst/>
              <a:rect l="l" t="t" r="r" b="b"/>
              <a:pathLst>
                <a:path w="1043939" h="874394">
                  <a:moveTo>
                    <a:pt x="0" y="0"/>
                  </a:moveTo>
                  <a:lnTo>
                    <a:pt x="1043533" y="0"/>
                  </a:lnTo>
                  <a:lnTo>
                    <a:pt x="1043533" y="873823"/>
                  </a:lnTo>
                  <a:lnTo>
                    <a:pt x="0" y="8738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141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137222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9963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48006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4902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66310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50214"/>
              <a:ext cx="34925" cy="3575050"/>
            </a:xfrm>
            <a:custGeom>
              <a:avLst/>
              <a:gdLst/>
              <a:ahLst/>
              <a:cxnLst/>
              <a:rect l="l" t="t" r="r" b="b"/>
              <a:pathLst>
                <a:path w="34925" h="3575050">
                  <a:moveTo>
                    <a:pt x="0" y="3574757"/>
                  </a:moveTo>
                  <a:lnTo>
                    <a:pt x="34772" y="3574757"/>
                  </a:lnTo>
                </a:path>
                <a:path w="34925" h="3575050">
                  <a:moveTo>
                    <a:pt x="0" y="2681097"/>
                  </a:moveTo>
                  <a:lnTo>
                    <a:pt x="34772" y="2681097"/>
                  </a:lnTo>
                </a:path>
                <a:path w="34925" h="3575050">
                  <a:moveTo>
                    <a:pt x="0" y="1787372"/>
                  </a:moveTo>
                  <a:lnTo>
                    <a:pt x="34772" y="1787372"/>
                  </a:lnTo>
                </a:path>
                <a:path w="34925" h="3575050">
                  <a:moveTo>
                    <a:pt x="0" y="893711"/>
                  </a:moveTo>
                  <a:lnTo>
                    <a:pt x="34772" y="893711"/>
                  </a:lnTo>
                </a:path>
                <a:path w="34925" h="35750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228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2290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353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417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76400" y="0"/>
            <a:ext cx="26098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arachidonylglycerol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(20:4)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5902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590203"/>
            <a:ext cx="18415" cy="443865"/>
          </a:xfrm>
          <a:custGeom>
            <a:avLst/>
            <a:gdLst/>
            <a:ahLst/>
            <a:cxnLst/>
            <a:rect l="l" t="t" r="r" b="b"/>
            <a:pathLst>
              <a:path w="18415" h="443864">
                <a:moveTo>
                  <a:pt x="0" y="443560"/>
                </a:moveTo>
                <a:lnTo>
                  <a:pt x="18067" y="443560"/>
                </a:lnTo>
                <a:lnTo>
                  <a:pt x="18067" y="0"/>
                </a:lnTo>
                <a:lnTo>
                  <a:pt x="0" y="0"/>
                </a:lnTo>
                <a:lnTo>
                  <a:pt x="0" y="4435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361435"/>
            <a:ext cx="0" cy="189865"/>
          </a:xfrm>
          <a:custGeom>
            <a:avLst/>
            <a:gdLst/>
            <a:ahLst/>
            <a:cxnLst/>
            <a:rect l="l" t="t" r="r" b="b"/>
            <a:pathLst>
              <a:path h="189864">
                <a:moveTo>
                  <a:pt x="0" y="0"/>
                </a:moveTo>
                <a:lnTo>
                  <a:pt x="0" y="1896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511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5435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10041"/>
            <a:ext cx="0" cy="845819"/>
          </a:xfrm>
          <a:custGeom>
            <a:avLst/>
            <a:gdLst/>
            <a:ahLst/>
            <a:cxnLst/>
            <a:rect l="l" t="t" r="r" b="b"/>
            <a:pathLst>
              <a:path h="845819">
                <a:moveTo>
                  <a:pt x="0" y="0"/>
                </a:moveTo>
                <a:lnTo>
                  <a:pt x="0" y="8454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543572"/>
            <a:ext cx="18415" cy="678180"/>
          </a:xfrm>
          <a:custGeom>
            <a:avLst/>
            <a:gdLst/>
            <a:ahLst/>
            <a:cxnLst/>
            <a:rect l="l" t="t" r="r" b="b"/>
            <a:pathLst>
              <a:path w="18414" h="678180">
                <a:moveTo>
                  <a:pt x="0" y="678014"/>
                </a:moveTo>
                <a:lnTo>
                  <a:pt x="18067" y="678014"/>
                </a:lnTo>
                <a:lnTo>
                  <a:pt x="18067" y="0"/>
                </a:lnTo>
                <a:lnTo>
                  <a:pt x="0" y="0"/>
                </a:lnTo>
                <a:lnTo>
                  <a:pt x="0" y="678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554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03067"/>
            <a:ext cx="0" cy="510540"/>
          </a:xfrm>
          <a:custGeom>
            <a:avLst/>
            <a:gdLst/>
            <a:ahLst/>
            <a:cxnLst/>
            <a:rect l="l" t="t" r="r" b="b"/>
            <a:pathLst>
              <a:path h="510539">
                <a:moveTo>
                  <a:pt x="0" y="0"/>
                </a:moveTo>
                <a:lnTo>
                  <a:pt x="0" y="5102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903605"/>
          </a:xfrm>
          <a:custGeom>
            <a:avLst/>
            <a:gdLst/>
            <a:ahLst/>
            <a:cxnLst/>
            <a:rect l="l" t="t" r="r" b="b"/>
            <a:pathLst>
              <a:path w="18414" h="903605">
                <a:moveTo>
                  <a:pt x="0" y="903579"/>
                </a:moveTo>
                <a:lnTo>
                  <a:pt x="18067" y="903579"/>
                </a:lnTo>
                <a:lnTo>
                  <a:pt x="18067" y="0"/>
                </a:lnTo>
                <a:lnTo>
                  <a:pt x="0" y="0"/>
                </a:lnTo>
                <a:lnTo>
                  <a:pt x="0" y="9035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133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6425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32657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620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642539"/>
            <a:ext cx="18415" cy="319405"/>
          </a:xfrm>
          <a:custGeom>
            <a:avLst/>
            <a:gdLst/>
            <a:ahLst/>
            <a:cxnLst/>
            <a:rect l="l" t="t" r="r" b="b"/>
            <a:pathLst>
              <a:path w="18414" h="319405">
                <a:moveTo>
                  <a:pt x="0" y="319341"/>
                </a:moveTo>
                <a:lnTo>
                  <a:pt x="18067" y="319341"/>
                </a:lnTo>
                <a:lnTo>
                  <a:pt x="18067" y="0"/>
                </a:lnTo>
                <a:lnTo>
                  <a:pt x="0" y="0"/>
                </a:lnTo>
                <a:lnTo>
                  <a:pt x="0" y="3193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288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590203"/>
            <a:ext cx="18415" cy="443865"/>
          </a:xfrm>
          <a:custGeom>
            <a:avLst/>
            <a:gdLst/>
            <a:ahLst/>
            <a:cxnLst/>
            <a:rect l="l" t="t" r="r" b="b"/>
            <a:pathLst>
              <a:path w="18415" h="443864">
                <a:moveTo>
                  <a:pt x="0" y="0"/>
                </a:moveTo>
                <a:lnTo>
                  <a:pt x="18067" y="0"/>
                </a:lnTo>
                <a:lnTo>
                  <a:pt x="18067" y="443560"/>
                </a:lnTo>
                <a:lnTo>
                  <a:pt x="0" y="4435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024729"/>
            <a:ext cx="1061720" cy="526415"/>
            <a:chOff x="712034" y="3024729"/>
            <a:chExt cx="1061720" cy="526415"/>
          </a:xfrm>
        </p:grpSpPr>
        <p:sp>
          <p:nvSpPr>
            <p:cNvPr id="20" name="object 20"/>
            <p:cNvSpPr/>
            <p:nvPr/>
          </p:nvSpPr>
          <p:spPr>
            <a:xfrm>
              <a:off x="1242809" y="3361435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0"/>
                  </a:moveTo>
                  <a:lnTo>
                    <a:pt x="0" y="1896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033763"/>
              <a:ext cx="1043940" cy="328295"/>
            </a:xfrm>
            <a:custGeom>
              <a:avLst/>
              <a:gdLst/>
              <a:ahLst/>
              <a:cxnLst/>
              <a:rect l="l" t="t" r="r" b="b"/>
              <a:pathLst>
                <a:path w="1043939" h="328295">
                  <a:moveTo>
                    <a:pt x="1043482" y="327672"/>
                  </a:moveTo>
                  <a:lnTo>
                    <a:pt x="0" y="32767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767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033763"/>
              <a:ext cx="1043940" cy="328295"/>
            </a:xfrm>
            <a:custGeom>
              <a:avLst/>
              <a:gdLst/>
              <a:ahLst/>
              <a:cxnLst/>
              <a:rect l="l" t="t" r="r" b="b"/>
              <a:pathLst>
                <a:path w="1043939" h="328295">
                  <a:moveTo>
                    <a:pt x="0" y="0"/>
                  </a:moveTo>
                  <a:lnTo>
                    <a:pt x="1043482" y="0"/>
                  </a:lnTo>
                  <a:lnTo>
                    <a:pt x="1043482" y="327672"/>
                  </a:lnTo>
                  <a:lnTo>
                    <a:pt x="0" y="3276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225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543572"/>
            <a:ext cx="18415" cy="678180"/>
          </a:xfrm>
          <a:custGeom>
            <a:avLst/>
            <a:gdLst/>
            <a:ahLst/>
            <a:cxnLst/>
            <a:rect l="l" t="t" r="r" b="b"/>
            <a:pathLst>
              <a:path w="18414" h="678180">
                <a:moveTo>
                  <a:pt x="0" y="0"/>
                </a:moveTo>
                <a:lnTo>
                  <a:pt x="18067" y="0"/>
                </a:lnTo>
                <a:lnTo>
                  <a:pt x="18067" y="678014"/>
                </a:lnTo>
                <a:lnTo>
                  <a:pt x="0" y="6780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12553"/>
            <a:ext cx="1061720" cy="1743075"/>
            <a:chOff x="1871455" y="1212553"/>
            <a:chExt cx="1061720" cy="1743075"/>
          </a:xfrm>
        </p:grpSpPr>
        <p:sp>
          <p:nvSpPr>
            <p:cNvPr id="26" name="object 26"/>
            <p:cNvSpPr/>
            <p:nvPr/>
          </p:nvSpPr>
          <p:spPr>
            <a:xfrm>
              <a:off x="2402281" y="2110041"/>
              <a:ext cx="0" cy="845819"/>
            </a:xfrm>
            <a:custGeom>
              <a:avLst/>
              <a:gdLst/>
              <a:ahLst/>
              <a:cxnLst/>
              <a:rect l="l" t="t" r="r" b="b"/>
              <a:pathLst>
                <a:path h="845819">
                  <a:moveTo>
                    <a:pt x="0" y="0"/>
                  </a:moveTo>
                  <a:lnTo>
                    <a:pt x="0" y="8454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21587"/>
              <a:ext cx="1043940" cy="889000"/>
            </a:xfrm>
            <a:custGeom>
              <a:avLst/>
              <a:gdLst/>
              <a:ahLst/>
              <a:cxnLst/>
              <a:rect l="l" t="t" r="r" b="b"/>
              <a:pathLst>
                <a:path w="1043939" h="889000">
                  <a:moveTo>
                    <a:pt x="1043533" y="888453"/>
                  </a:moveTo>
                  <a:lnTo>
                    <a:pt x="0" y="8884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8845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21587"/>
              <a:ext cx="1043940" cy="889000"/>
            </a:xfrm>
            <a:custGeom>
              <a:avLst/>
              <a:gdLst/>
              <a:ahLst/>
              <a:cxnLst/>
              <a:rect l="l" t="t" r="r" b="b"/>
              <a:pathLst>
                <a:path w="1043939" h="889000">
                  <a:moveTo>
                    <a:pt x="0" y="0"/>
                  </a:moveTo>
                  <a:lnTo>
                    <a:pt x="1043533" y="0"/>
                  </a:lnTo>
                  <a:lnTo>
                    <a:pt x="1043533" y="888453"/>
                  </a:lnTo>
                  <a:lnTo>
                    <a:pt x="0" y="8884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743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903605"/>
          </a:xfrm>
          <a:custGeom>
            <a:avLst/>
            <a:gdLst/>
            <a:ahLst/>
            <a:cxnLst/>
            <a:rect l="l" t="t" r="r" b="b"/>
            <a:pathLst>
              <a:path w="18414" h="903605">
                <a:moveTo>
                  <a:pt x="0" y="0"/>
                </a:moveTo>
                <a:lnTo>
                  <a:pt x="18067" y="0"/>
                </a:lnTo>
                <a:lnTo>
                  <a:pt x="18067" y="903579"/>
                </a:lnTo>
                <a:lnTo>
                  <a:pt x="0" y="9035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92182"/>
            <a:ext cx="1061720" cy="1821180"/>
            <a:chOff x="3030927" y="1392182"/>
            <a:chExt cx="1061720" cy="1821180"/>
          </a:xfrm>
        </p:grpSpPr>
        <p:sp>
          <p:nvSpPr>
            <p:cNvPr id="32" name="object 32"/>
            <p:cNvSpPr/>
            <p:nvPr/>
          </p:nvSpPr>
          <p:spPr>
            <a:xfrm>
              <a:off x="3561702" y="2703068"/>
              <a:ext cx="0" cy="510540"/>
            </a:xfrm>
            <a:custGeom>
              <a:avLst/>
              <a:gdLst/>
              <a:ahLst/>
              <a:cxnLst/>
              <a:rect l="l" t="t" r="r" b="b"/>
              <a:pathLst>
                <a:path h="510539">
                  <a:moveTo>
                    <a:pt x="0" y="0"/>
                  </a:moveTo>
                  <a:lnTo>
                    <a:pt x="0" y="5102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01216"/>
              <a:ext cx="1043940" cy="1302385"/>
            </a:xfrm>
            <a:custGeom>
              <a:avLst/>
              <a:gdLst/>
              <a:ahLst/>
              <a:cxnLst/>
              <a:rect l="l" t="t" r="r" b="b"/>
              <a:pathLst>
                <a:path w="1043939" h="1302385">
                  <a:moveTo>
                    <a:pt x="1043482" y="1301851"/>
                  </a:moveTo>
                  <a:lnTo>
                    <a:pt x="0" y="130185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0185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01216"/>
              <a:ext cx="1043940" cy="1302385"/>
            </a:xfrm>
            <a:custGeom>
              <a:avLst/>
              <a:gdLst/>
              <a:ahLst/>
              <a:cxnLst/>
              <a:rect l="l" t="t" r="r" b="b"/>
              <a:pathLst>
                <a:path w="1043939" h="1302385">
                  <a:moveTo>
                    <a:pt x="0" y="0"/>
                  </a:moveTo>
                  <a:lnTo>
                    <a:pt x="1043482" y="0"/>
                  </a:lnTo>
                  <a:lnTo>
                    <a:pt x="1043482" y="1301851"/>
                  </a:lnTo>
                  <a:lnTo>
                    <a:pt x="0" y="13018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982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642539"/>
            <a:ext cx="18415" cy="319405"/>
          </a:xfrm>
          <a:custGeom>
            <a:avLst/>
            <a:gdLst/>
            <a:ahLst/>
            <a:cxnLst/>
            <a:rect l="l" t="t" r="r" b="b"/>
            <a:pathLst>
              <a:path w="18414" h="319405">
                <a:moveTo>
                  <a:pt x="0" y="0"/>
                </a:moveTo>
                <a:lnTo>
                  <a:pt x="18067" y="0"/>
                </a:lnTo>
                <a:lnTo>
                  <a:pt x="18067" y="319341"/>
                </a:lnTo>
                <a:lnTo>
                  <a:pt x="0" y="31934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952847"/>
            <a:ext cx="1061720" cy="576580"/>
            <a:chOff x="4190348" y="2952847"/>
            <a:chExt cx="1061720" cy="576580"/>
          </a:xfrm>
        </p:grpSpPr>
        <p:sp>
          <p:nvSpPr>
            <p:cNvPr id="38" name="object 38"/>
            <p:cNvSpPr/>
            <p:nvPr/>
          </p:nvSpPr>
          <p:spPr>
            <a:xfrm>
              <a:off x="4721123" y="3332657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62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61881"/>
              <a:ext cx="1043940" cy="370840"/>
            </a:xfrm>
            <a:custGeom>
              <a:avLst/>
              <a:gdLst/>
              <a:ahLst/>
              <a:cxnLst/>
              <a:rect l="l" t="t" r="r" b="b"/>
              <a:pathLst>
                <a:path w="1043939" h="370839">
                  <a:moveTo>
                    <a:pt x="1043533" y="370776"/>
                  </a:moveTo>
                  <a:lnTo>
                    <a:pt x="0" y="37077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7077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961881"/>
              <a:ext cx="1043940" cy="370840"/>
            </a:xfrm>
            <a:custGeom>
              <a:avLst/>
              <a:gdLst/>
              <a:ahLst/>
              <a:cxnLst/>
              <a:rect l="l" t="t" r="r" b="b"/>
              <a:pathLst>
                <a:path w="1043939" h="370839">
                  <a:moveTo>
                    <a:pt x="0" y="0"/>
                  </a:moveTo>
                  <a:lnTo>
                    <a:pt x="1043533" y="0"/>
                  </a:lnTo>
                  <a:lnTo>
                    <a:pt x="1043533" y="370776"/>
                  </a:lnTo>
                  <a:lnTo>
                    <a:pt x="0" y="3707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1764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044601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329787"/>
            <a:ext cx="74357" cy="7435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9802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6582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9177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05786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281214"/>
              <a:ext cx="34925" cy="2844165"/>
            </a:xfrm>
            <a:custGeom>
              <a:avLst/>
              <a:gdLst/>
              <a:ahLst/>
              <a:cxnLst/>
              <a:rect l="l" t="t" r="r" b="b"/>
              <a:pathLst>
                <a:path w="34925" h="2844165">
                  <a:moveTo>
                    <a:pt x="0" y="2843758"/>
                  </a:moveTo>
                  <a:lnTo>
                    <a:pt x="34772" y="2843758"/>
                  </a:lnTo>
                </a:path>
                <a:path w="34925" h="2844165">
                  <a:moveTo>
                    <a:pt x="0" y="1421853"/>
                  </a:moveTo>
                  <a:lnTo>
                    <a:pt x="34772" y="1421853"/>
                  </a:lnTo>
                </a:path>
                <a:path w="34925" h="28441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5945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1726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355973" y="0"/>
            <a:ext cx="32505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1-eicosapentaenoylglycerol</a:t>
            </a:r>
            <a:r>
              <a:rPr sz="1650" spc="12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(20:5)*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868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009112"/>
            <a:ext cx="579755" cy="372745"/>
            <a:chOff x="952944" y="3009112"/>
            <a:chExt cx="579755" cy="372745"/>
          </a:xfrm>
        </p:grpSpPr>
        <p:sp>
          <p:nvSpPr>
            <p:cNvPr id="4" name="object 4"/>
            <p:cNvSpPr/>
            <p:nvPr/>
          </p:nvSpPr>
          <p:spPr>
            <a:xfrm>
              <a:off x="1242809" y="3009112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h="363854">
                  <a:moveTo>
                    <a:pt x="0" y="0"/>
                  </a:moveTo>
                  <a:lnTo>
                    <a:pt x="0" y="363524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37263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14804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46731"/>
            <a:ext cx="0" cy="282575"/>
          </a:xfrm>
          <a:custGeom>
            <a:avLst/>
            <a:gdLst/>
            <a:ahLst/>
            <a:cxnLst/>
            <a:rect l="l" t="t" r="r" b="b"/>
            <a:pathLst>
              <a:path h="282575">
                <a:moveTo>
                  <a:pt x="0" y="0"/>
                </a:moveTo>
                <a:lnTo>
                  <a:pt x="0" y="2820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80489"/>
            <a:ext cx="18415" cy="402590"/>
          </a:xfrm>
          <a:custGeom>
            <a:avLst/>
            <a:gdLst/>
            <a:ahLst/>
            <a:cxnLst/>
            <a:rect l="l" t="t" r="r" b="b"/>
            <a:pathLst>
              <a:path w="18414" h="402589">
                <a:moveTo>
                  <a:pt x="0" y="402183"/>
                </a:moveTo>
                <a:lnTo>
                  <a:pt x="18067" y="402183"/>
                </a:lnTo>
                <a:lnTo>
                  <a:pt x="18067" y="0"/>
                </a:lnTo>
                <a:lnTo>
                  <a:pt x="0" y="0"/>
                </a:lnTo>
                <a:lnTo>
                  <a:pt x="0" y="402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288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065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347506"/>
            <a:ext cx="579755" cy="246379"/>
            <a:chOff x="3271837" y="2347506"/>
            <a:chExt cx="579755" cy="246379"/>
          </a:xfrm>
        </p:grpSpPr>
        <p:sp>
          <p:nvSpPr>
            <p:cNvPr id="12" name="object 12"/>
            <p:cNvSpPr/>
            <p:nvPr/>
          </p:nvSpPr>
          <p:spPr>
            <a:xfrm>
              <a:off x="3561702" y="2347506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719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258470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19585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57995"/>
            <a:ext cx="0" cy="123825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958581"/>
            <a:ext cx="18415" cy="468630"/>
          </a:xfrm>
          <a:custGeom>
            <a:avLst/>
            <a:gdLst/>
            <a:ahLst/>
            <a:cxnLst/>
            <a:rect l="l" t="t" r="r" b="b"/>
            <a:pathLst>
              <a:path w="18414" h="468630">
                <a:moveTo>
                  <a:pt x="0" y="468553"/>
                </a:moveTo>
                <a:lnTo>
                  <a:pt x="18067" y="468553"/>
                </a:lnTo>
                <a:lnTo>
                  <a:pt x="18067" y="0"/>
                </a:lnTo>
                <a:lnTo>
                  <a:pt x="0" y="0"/>
                </a:lnTo>
                <a:lnTo>
                  <a:pt x="0" y="468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814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482350"/>
            <a:ext cx="1061720" cy="890905"/>
            <a:chOff x="712034" y="2482350"/>
            <a:chExt cx="1061720" cy="890905"/>
          </a:xfrm>
        </p:grpSpPr>
        <p:sp>
          <p:nvSpPr>
            <p:cNvPr id="19" name="object 19"/>
            <p:cNvSpPr/>
            <p:nvPr/>
          </p:nvSpPr>
          <p:spPr>
            <a:xfrm>
              <a:off x="1242809" y="3009112"/>
              <a:ext cx="0" cy="363855"/>
            </a:xfrm>
            <a:custGeom>
              <a:avLst/>
              <a:gdLst/>
              <a:ahLst/>
              <a:cxnLst/>
              <a:rect l="l" t="t" r="r" b="b"/>
              <a:pathLst>
                <a:path h="363854">
                  <a:moveTo>
                    <a:pt x="0" y="0"/>
                  </a:moveTo>
                  <a:lnTo>
                    <a:pt x="0" y="3635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491384"/>
              <a:ext cx="1043940" cy="518159"/>
            </a:xfrm>
            <a:custGeom>
              <a:avLst/>
              <a:gdLst/>
              <a:ahLst/>
              <a:cxnLst/>
              <a:rect l="l" t="t" r="r" b="b"/>
              <a:pathLst>
                <a:path w="1043939" h="518160">
                  <a:moveTo>
                    <a:pt x="1043482" y="517728"/>
                  </a:moveTo>
                  <a:lnTo>
                    <a:pt x="0" y="5177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772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91384"/>
              <a:ext cx="1043940" cy="518159"/>
            </a:xfrm>
            <a:custGeom>
              <a:avLst/>
              <a:gdLst/>
              <a:ahLst/>
              <a:cxnLst/>
              <a:rect l="l" t="t" r="r" b="b"/>
              <a:pathLst>
                <a:path w="1043939" h="518160">
                  <a:moveTo>
                    <a:pt x="0" y="0"/>
                  </a:moveTo>
                  <a:lnTo>
                    <a:pt x="1043482" y="0"/>
                  </a:lnTo>
                  <a:lnTo>
                    <a:pt x="1043482" y="517728"/>
                  </a:lnTo>
                  <a:lnTo>
                    <a:pt x="0" y="5177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459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480489"/>
            <a:ext cx="18415" cy="402590"/>
          </a:xfrm>
          <a:custGeom>
            <a:avLst/>
            <a:gdLst/>
            <a:ahLst/>
            <a:cxnLst/>
            <a:rect l="l" t="t" r="r" b="b"/>
            <a:pathLst>
              <a:path w="18414" h="402589">
                <a:moveTo>
                  <a:pt x="0" y="0"/>
                </a:moveTo>
                <a:lnTo>
                  <a:pt x="18067" y="0"/>
                </a:lnTo>
                <a:lnTo>
                  <a:pt x="18067" y="402183"/>
                </a:lnTo>
                <a:lnTo>
                  <a:pt x="0" y="4021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873639"/>
            <a:ext cx="1061720" cy="855344"/>
            <a:chOff x="1871455" y="1873639"/>
            <a:chExt cx="1061720" cy="855344"/>
          </a:xfrm>
        </p:grpSpPr>
        <p:sp>
          <p:nvSpPr>
            <p:cNvPr id="25" name="object 25"/>
            <p:cNvSpPr/>
            <p:nvPr/>
          </p:nvSpPr>
          <p:spPr>
            <a:xfrm>
              <a:off x="2402281" y="2446731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0"/>
                  </a:moveTo>
                  <a:lnTo>
                    <a:pt x="0" y="2820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882673"/>
              <a:ext cx="1043940" cy="564515"/>
            </a:xfrm>
            <a:custGeom>
              <a:avLst/>
              <a:gdLst/>
              <a:ahLst/>
              <a:cxnLst/>
              <a:rect l="l" t="t" r="r" b="b"/>
              <a:pathLst>
                <a:path w="1043939" h="564514">
                  <a:moveTo>
                    <a:pt x="1043533" y="564057"/>
                  </a:moveTo>
                  <a:lnTo>
                    <a:pt x="0" y="56405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405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82673"/>
              <a:ext cx="1043940" cy="564515"/>
            </a:xfrm>
            <a:custGeom>
              <a:avLst/>
              <a:gdLst/>
              <a:ahLst/>
              <a:cxnLst/>
              <a:rect l="l" t="t" r="r" b="b"/>
              <a:pathLst>
                <a:path w="1043939" h="564514">
                  <a:moveTo>
                    <a:pt x="0" y="0"/>
                  </a:moveTo>
                  <a:lnTo>
                    <a:pt x="1043533" y="0"/>
                  </a:lnTo>
                  <a:lnTo>
                    <a:pt x="1043533" y="564057"/>
                  </a:lnTo>
                  <a:lnTo>
                    <a:pt x="0" y="5640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6313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2002074"/>
            <a:ext cx="1061720" cy="582930"/>
            <a:chOff x="3030927" y="2002074"/>
            <a:chExt cx="1061720" cy="582930"/>
          </a:xfrm>
        </p:grpSpPr>
        <p:sp>
          <p:nvSpPr>
            <p:cNvPr id="30" name="object 30"/>
            <p:cNvSpPr/>
            <p:nvPr/>
          </p:nvSpPr>
          <p:spPr>
            <a:xfrm>
              <a:off x="3561702" y="2347518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71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011108"/>
              <a:ext cx="1043940" cy="336550"/>
            </a:xfrm>
            <a:custGeom>
              <a:avLst/>
              <a:gdLst/>
              <a:ahLst/>
              <a:cxnLst/>
              <a:rect l="l" t="t" r="r" b="b"/>
              <a:pathLst>
                <a:path w="1043939" h="336550">
                  <a:moveTo>
                    <a:pt x="1043482" y="336397"/>
                  </a:moveTo>
                  <a:lnTo>
                    <a:pt x="0" y="33639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639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011108"/>
              <a:ext cx="1043940" cy="336550"/>
            </a:xfrm>
            <a:custGeom>
              <a:avLst/>
              <a:gdLst/>
              <a:ahLst/>
              <a:cxnLst/>
              <a:rect l="l" t="t" r="r" b="b"/>
              <a:pathLst>
                <a:path w="1043939" h="336550">
                  <a:moveTo>
                    <a:pt x="0" y="0"/>
                  </a:moveTo>
                  <a:lnTo>
                    <a:pt x="1043482" y="0"/>
                  </a:lnTo>
                  <a:lnTo>
                    <a:pt x="1043482" y="336397"/>
                  </a:lnTo>
                  <a:lnTo>
                    <a:pt x="0" y="33639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113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1958581"/>
            <a:ext cx="18415" cy="468630"/>
          </a:xfrm>
          <a:custGeom>
            <a:avLst/>
            <a:gdLst/>
            <a:ahLst/>
            <a:cxnLst/>
            <a:rect l="l" t="t" r="r" b="b"/>
            <a:pathLst>
              <a:path w="18414" h="468630">
                <a:moveTo>
                  <a:pt x="0" y="0"/>
                </a:moveTo>
                <a:lnTo>
                  <a:pt x="18067" y="0"/>
                </a:lnTo>
                <a:lnTo>
                  <a:pt x="18067" y="468553"/>
                </a:lnTo>
                <a:lnTo>
                  <a:pt x="0" y="4685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2418101"/>
            <a:ext cx="1061720" cy="563880"/>
            <a:chOff x="4190348" y="2418101"/>
            <a:chExt cx="1061720" cy="563880"/>
          </a:xfrm>
        </p:grpSpPr>
        <p:sp>
          <p:nvSpPr>
            <p:cNvPr id="36" name="object 36"/>
            <p:cNvSpPr/>
            <p:nvPr/>
          </p:nvSpPr>
          <p:spPr>
            <a:xfrm>
              <a:off x="4721123" y="2857995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4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427135"/>
              <a:ext cx="1043940" cy="431165"/>
            </a:xfrm>
            <a:custGeom>
              <a:avLst/>
              <a:gdLst/>
              <a:ahLst/>
              <a:cxnLst/>
              <a:rect l="l" t="t" r="r" b="b"/>
              <a:pathLst>
                <a:path w="1043939" h="431164">
                  <a:moveTo>
                    <a:pt x="1043533" y="430860"/>
                  </a:moveTo>
                  <a:lnTo>
                    <a:pt x="0" y="4308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086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27135"/>
              <a:ext cx="1043940" cy="431165"/>
            </a:xfrm>
            <a:custGeom>
              <a:avLst/>
              <a:gdLst/>
              <a:ahLst/>
              <a:cxnLst/>
              <a:rect l="l" t="t" r="r" b="b"/>
              <a:pathLst>
                <a:path w="1043939" h="431164">
                  <a:moveTo>
                    <a:pt x="0" y="0"/>
                  </a:moveTo>
                  <a:lnTo>
                    <a:pt x="1043533" y="0"/>
                  </a:lnTo>
                  <a:lnTo>
                    <a:pt x="1043533" y="430860"/>
                  </a:lnTo>
                  <a:lnTo>
                    <a:pt x="0" y="4308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706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328712"/>
            <a:ext cx="74357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930700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9" y="1438745"/>
            <a:ext cx="74306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524549" y="1104278"/>
            <a:ext cx="74306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41979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0687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06702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58921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729259"/>
              <a:ext cx="34925" cy="3395979"/>
            </a:xfrm>
            <a:custGeom>
              <a:avLst/>
              <a:gdLst/>
              <a:ahLst/>
              <a:cxnLst/>
              <a:rect l="l" t="t" r="r" b="b"/>
              <a:pathLst>
                <a:path w="34925" h="3395979">
                  <a:moveTo>
                    <a:pt x="0" y="3395713"/>
                  </a:moveTo>
                  <a:lnTo>
                    <a:pt x="34772" y="3395713"/>
                  </a:lnTo>
                </a:path>
                <a:path w="34925" h="3395979">
                  <a:moveTo>
                    <a:pt x="0" y="2546794"/>
                  </a:moveTo>
                  <a:lnTo>
                    <a:pt x="34772" y="2546794"/>
                  </a:lnTo>
                </a:path>
                <a:path w="34925" h="3395979">
                  <a:moveTo>
                    <a:pt x="0" y="1697875"/>
                  </a:moveTo>
                  <a:lnTo>
                    <a:pt x="34772" y="1697875"/>
                  </a:lnTo>
                </a:path>
                <a:path w="34925" h="3395979">
                  <a:moveTo>
                    <a:pt x="0" y="848918"/>
                  </a:moveTo>
                  <a:lnTo>
                    <a:pt x="34772" y="848918"/>
                  </a:lnTo>
                </a:path>
                <a:path w="34925" h="33959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1675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3186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46967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6207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396702" y="0"/>
            <a:ext cx="31692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1-docosahexaenoylglycerol</a:t>
            </a:r>
            <a:r>
              <a:rPr sz="1650" spc="114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(22:6)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7133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713380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60">
                <a:moveTo>
                  <a:pt x="0" y="263779"/>
                </a:moveTo>
                <a:lnTo>
                  <a:pt x="18067" y="263779"/>
                </a:lnTo>
                <a:lnTo>
                  <a:pt x="18067" y="0"/>
                </a:lnTo>
                <a:lnTo>
                  <a:pt x="0" y="0"/>
                </a:lnTo>
                <a:lnTo>
                  <a:pt x="0" y="2637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544938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7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797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4968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86873"/>
            <a:ext cx="0" cy="109220"/>
          </a:xfrm>
          <a:custGeom>
            <a:avLst/>
            <a:gdLst/>
            <a:ahLst/>
            <a:cxnLst/>
            <a:rect l="l" t="t" r="r" b="b"/>
            <a:pathLst>
              <a:path h="109220">
                <a:moveTo>
                  <a:pt x="0" y="0"/>
                </a:moveTo>
                <a:lnTo>
                  <a:pt x="0" y="1087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496817"/>
            <a:ext cx="18415" cy="66040"/>
          </a:xfrm>
          <a:custGeom>
            <a:avLst/>
            <a:gdLst/>
            <a:ahLst/>
            <a:cxnLst/>
            <a:rect l="l" t="t" r="r" b="b"/>
            <a:pathLst>
              <a:path w="18414" h="66039">
                <a:moveTo>
                  <a:pt x="0" y="65684"/>
                </a:moveTo>
                <a:lnTo>
                  <a:pt x="18067" y="65684"/>
                </a:lnTo>
                <a:lnTo>
                  <a:pt x="18067" y="0"/>
                </a:lnTo>
                <a:lnTo>
                  <a:pt x="0" y="0"/>
                </a:lnTo>
                <a:lnTo>
                  <a:pt x="0" y="65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956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2745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623716"/>
            <a:ext cx="0" cy="240665"/>
          </a:xfrm>
          <a:custGeom>
            <a:avLst/>
            <a:gdLst/>
            <a:ahLst/>
            <a:cxnLst/>
            <a:rect l="l" t="t" r="r" b="b"/>
            <a:pathLst>
              <a:path h="240664">
                <a:moveTo>
                  <a:pt x="0" y="0"/>
                </a:moveTo>
                <a:lnTo>
                  <a:pt x="0" y="2406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274517"/>
            <a:ext cx="18415" cy="95885"/>
          </a:xfrm>
          <a:custGeom>
            <a:avLst/>
            <a:gdLst/>
            <a:ahLst/>
            <a:cxnLst/>
            <a:rect l="l" t="t" r="r" b="b"/>
            <a:pathLst>
              <a:path w="18414" h="95885">
                <a:moveTo>
                  <a:pt x="0" y="95351"/>
                </a:moveTo>
                <a:lnTo>
                  <a:pt x="18067" y="95351"/>
                </a:lnTo>
                <a:lnTo>
                  <a:pt x="18067" y="0"/>
                </a:lnTo>
                <a:lnTo>
                  <a:pt x="0" y="0"/>
                </a:lnTo>
                <a:lnTo>
                  <a:pt x="0" y="95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643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5123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624910"/>
            <a:ext cx="0" cy="166370"/>
          </a:xfrm>
          <a:custGeom>
            <a:avLst/>
            <a:gdLst/>
            <a:ahLst/>
            <a:cxnLst/>
            <a:rect l="l" t="t" r="r" b="b"/>
            <a:pathLst>
              <a:path h="166370">
                <a:moveTo>
                  <a:pt x="0" y="0"/>
                </a:moveTo>
                <a:lnTo>
                  <a:pt x="0" y="1662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512314"/>
            <a:ext cx="18415" cy="643890"/>
          </a:xfrm>
          <a:custGeom>
            <a:avLst/>
            <a:gdLst/>
            <a:ahLst/>
            <a:cxnLst/>
            <a:rect l="l" t="t" r="r" b="b"/>
            <a:pathLst>
              <a:path w="18414" h="643889">
                <a:moveTo>
                  <a:pt x="0" y="643839"/>
                </a:moveTo>
                <a:lnTo>
                  <a:pt x="18067" y="643839"/>
                </a:lnTo>
                <a:lnTo>
                  <a:pt x="18067" y="0"/>
                </a:lnTo>
                <a:lnTo>
                  <a:pt x="0" y="0"/>
                </a:lnTo>
                <a:lnTo>
                  <a:pt x="0" y="643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911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713380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60">
                <a:moveTo>
                  <a:pt x="0" y="0"/>
                </a:moveTo>
                <a:lnTo>
                  <a:pt x="18067" y="0"/>
                </a:lnTo>
                <a:lnTo>
                  <a:pt x="18067" y="263779"/>
                </a:lnTo>
                <a:lnTo>
                  <a:pt x="0" y="2637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68125"/>
            <a:ext cx="1061720" cy="612140"/>
            <a:chOff x="712034" y="2968125"/>
            <a:chExt cx="1061720" cy="612140"/>
          </a:xfrm>
        </p:grpSpPr>
        <p:sp>
          <p:nvSpPr>
            <p:cNvPr id="20" name="object 20"/>
            <p:cNvSpPr/>
            <p:nvPr/>
          </p:nvSpPr>
          <p:spPr>
            <a:xfrm>
              <a:off x="1242809" y="354493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7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77159"/>
              <a:ext cx="1043940" cy="568325"/>
            </a:xfrm>
            <a:custGeom>
              <a:avLst/>
              <a:gdLst/>
              <a:ahLst/>
              <a:cxnLst/>
              <a:rect l="l" t="t" r="r" b="b"/>
              <a:pathLst>
                <a:path w="1043939" h="568325">
                  <a:moveTo>
                    <a:pt x="1043482" y="567778"/>
                  </a:moveTo>
                  <a:lnTo>
                    <a:pt x="0" y="5677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777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77159"/>
              <a:ext cx="1043940" cy="568325"/>
            </a:xfrm>
            <a:custGeom>
              <a:avLst/>
              <a:gdLst/>
              <a:ahLst/>
              <a:cxnLst/>
              <a:rect l="l" t="t" r="r" b="b"/>
              <a:pathLst>
                <a:path w="1043939" h="568325">
                  <a:moveTo>
                    <a:pt x="0" y="0"/>
                  </a:moveTo>
                  <a:lnTo>
                    <a:pt x="1043482" y="0"/>
                  </a:lnTo>
                  <a:lnTo>
                    <a:pt x="1043482" y="567778"/>
                  </a:lnTo>
                  <a:lnTo>
                    <a:pt x="0" y="5677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2397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496817"/>
            <a:ext cx="18415" cy="66040"/>
          </a:xfrm>
          <a:custGeom>
            <a:avLst/>
            <a:gdLst/>
            <a:ahLst/>
            <a:cxnLst/>
            <a:rect l="l" t="t" r="r" b="b"/>
            <a:pathLst>
              <a:path w="18414" h="66039">
                <a:moveTo>
                  <a:pt x="0" y="0"/>
                </a:moveTo>
                <a:lnTo>
                  <a:pt x="18067" y="0"/>
                </a:lnTo>
                <a:lnTo>
                  <a:pt x="18067" y="65684"/>
                </a:lnTo>
                <a:lnTo>
                  <a:pt x="0" y="6568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553468"/>
            <a:ext cx="1061720" cy="242570"/>
            <a:chOff x="1871455" y="3553468"/>
            <a:chExt cx="1061720" cy="242570"/>
          </a:xfrm>
        </p:grpSpPr>
        <p:sp>
          <p:nvSpPr>
            <p:cNvPr id="26" name="object 26"/>
            <p:cNvSpPr/>
            <p:nvPr/>
          </p:nvSpPr>
          <p:spPr>
            <a:xfrm>
              <a:off x="2402281" y="3686873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20">
                  <a:moveTo>
                    <a:pt x="0" y="0"/>
                  </a:moveTo>
                  <a:lnTo>
                    <a:pt x="0" y="1087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562502"/>
              <a:ext cx="1043940" cy="124460"/>
            </a:xfrm>
            <a:custGeom>
              <a:avLst/>
              <a:gdLst/>
              <a:ahLst/>
              <a:cxnLst/>
              <a:rect l="l" t="t" r="r" b="b"/>
              <a:pathLst>
                <a:path w="1043939" h="124460">
                  <a:moveTo>
                    <a:pt x="1043533" y="124371"/>
                  </a:moveTo>
                  <a:lnTo>
                    <a:pt x="0" y="12437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437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562502"/>
              <a:ext cx="1043940" cy="124460"/>
            </a:xfrm>
            <a:custGeom>
              <a:avLst/>
              <a:gdLst/>
              <a:ahLst/>
              <a:cxnLst/>
              <a:rect l="l" t="t" r="r" b="b"/>
              <a:pathLst>
                <a:path w="1043939" h="124460">
                  <a:moveTo>
                    <a:pt x="0" y="0"/>
                  </a:moveTo>
                  <a:lnTo>
                    <a:pt x="1043533" y="0"/>
                  </a:lnTo>
                  <a:lnTo>
                    <a:pt x="1043533" y="124371"/>
                  </a:lnTo>
                  <a:lnTo>
                    <a:pt x="0" y="1243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6247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274517"/>
            <a:ext cx="18415" cy="95885"/>
          </a:xfrm>
          <a:custGeom>
            <a:avLst/>
            <a:gdLst/>
            <a:ahLst/>
            <a:cxnLst/>
            <a:rect l="l" t="t" r="r" b="b"/>
            <a:pathLst>
              <a:path w="18414" h="95885">
                <a:moveTo>
                  <a:pt x="0" y="0"/>
                </a:moveTo>
                <a:lnTo>
                  <a:pt x="18067" y="0"/>
                </a:lnTo>
                <a:lnTo>
                  <a:pt x="18067" y="95351"/>
                </a:lnTo>
                <a:lnTo>
                  <a:pt x="0" y="9535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360835"/>
            <a:ext cx="1061720" cy="503555"/>
            <a:chOff x="3030927" y="3360835"/>
            <a:chExt cx="1061720" cy="503555"/>
          </a:xfrm>
        </p:grpSpPr>
        <p:sp>
          <p:nvSpPr>
            <p:cNvPr id="32" name="object 32"/>
            <p:cNvSpPr/>
            <p:nvPr/>
          </p:nvSpPr>
          <p:spPr>
            <a:xfrm>
              <a:off x="3561702" y="3623716"/>
              <a:ext cx="0" cy="240665"/>
            </a:xfrm>
            <a:custGeom>
              <a:avLst/>
              <a:gdLst/>
              <a:ahLst/>
              <a:cxnLst/>
              <a:rect l="l" t="t" r="r" b="b"/>
              <a:pathLst>
                <a:path h="240664">
                  <a:moveTo>
                    <a:pt x="0" y="0"/>
                  </a:moveTo>
                  <a:lnTo>
                    <a:pt x="0" y="2406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369868"/>
              <a:ext cx="1043940" cy="254000"/>
            </a:xfrm>
            <a:custGeom>
              <a:avLst/>
              <a:gdLst/>
              <a:ahLst/>
              <a:cxnLst/>
              <a:rect l="l" t="t" r="r" b="b"/>
              <a:pathLst>
                <a:path w="1043939" h="254000">
                  <a:moveTo>
                    <a:pt x="1043482" y="253847"/>
                  </a:moveTo>
                  <a:lnTo>
                    <a:pt x="0" y="25384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384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369868"/>
              <a:ext cx="1043940" cy="254000"/>
            </a:xfrm>
            <a:custGeom>
              <a:avLst/>
              <a:gdLst/>
              <a:ahLst/>
              <a:cxnLst/>
              <a:rect l="l" t="t" r="r" b="b"/>
              <a:pathLst>
                <a:path w="1043939" h="254000">
                  <a:moveTo>
                    <a:pt x="0" y="0"/>
                  </a:moveTo>
                  <a:lnTo>
                    <a:pt x="1043482" y="0"/>
                  </a:lnTo>
                  <a:lnTo>
                    <a:pt x="1043482" y="253847"/>
                  </a:lnTo>
                  <a:lnTo>
                    <a:pt x="0" y="2538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4769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512314"/>
            <a:ext cx="18415" cy="643890"/>
          </a:xfrm>
          <a:custGeom>
            <a:avLst/>
            <a:gdLst/>
            <a:ahLst/>
            <a:cxnLst/>
            <a:rect l="l" t="t" r="r" b="b"/>
            <a:pathLst>
              <a:path w="18414" h="643889">
                <a:moveTo>
                  <a:pt x="0" y="0"/>
                </a:moveTo>
                <a:lnTo>
                  <a:pt x="18067" y="0"/>
                </a:lnTo>
                <a:lnTo>
                  <a:pt x="18067" y="643839"/>
                </a:lnTo>
                <a:lnTo>
                  <a:pt x="0" y="6438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147119"/>
            <a:ext cx="1061720" cy="644525"/>
            <a:chOff x="4190348" y="3147119"/>
            <a:chExt cx="1061720" cy="644525"/>
          </a:xfrm>
        </p:grpSpPr>
        <p:sp>
          <p:nvSpPr>
            <p:cNvPr id="38" name="object 38"/>
            <p:cNvSpPr/>
            <p:nvPr/>
          </p:nvSpPr>
          <p:spPr>
            <a:xfrm>
              <a:off x="4721123" y="3624910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0"/>
                  </a:moveTo>
                  <a:lnTo>
                    <a:pt x="0" y="1662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156153"/>
              <a:ext cx="1043940" cy="469265"/>
            </a:xfrm>
            <a:custGeom>
              <a:avLst/>
              <a:gdLst/>
              <a:ahLst/>
              <a:cxnLst/>
              <a:rect l="l" t="t" r="r" b="b"/>
              <a:pathLst>
                <a:path w="1043939" h="469264">
                  <a:moveTo>
                    <a:pt x="1043533" y="468756"/>
                  </a:moveTo>
                  <a:lnTo>
                    <a:pt x="0" y="46875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875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156153"/>
              <a:ext cx="1043940" cy="469265"/>
            </a:xfrm>
            <a:custGeom>
              <a:avLst/>
              <a:gdLst/>
              <a:ahLst/>
              <a:cxnLst/>
              <a:rect l="l" t="t" r="r" b="b"/>
              <a:pathLst>
                <a:path w="1043939" h="469264">
                  <a:moveTo>
                    <a:pt x="0" y="0"/>
                  </a:moveTo>
                  <a:lnTo>
                    <a:pt x="1043533" y="0"/>
                  </a:lnTo>
                  <a:lnTo>
                    <a:pt x="1043533" y="468756"/>
                  </a:lnTo>
                  <a:lnTo>
                    <a:pt x="0" y="4687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4374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3332985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9344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5836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4876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30532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44881"/>
              <a:ext cx="34925" cy="3780154"/>
            </a:xfrm>
            <a:custGeom>
              <a:avLst/>
              <a:gdLst/>
              <a:ahLst/>
              <a:cxnLst/>
              <a:rect l="l" t="t" r="r" b="b"/>
              <a:pathLst>
                <a:path w="34925" h="3780154">
                  <a:moveTo>
                    <a:pt x="0" y="3780091"/>
                  </a:moveTo>
                  <a:lnTo>
                    <a:pt x="34772" y="3780091"/>
                  </a:lnTo>
                </a:path>
                <a:path w="34925" h="3780154">
                  <a:moveTo>
                    <a:pt x="0" y="2520061"/>
                  </a:moveTo>
                  <a:lnTo>
                    <a:pt x="34772" y="2520061"/>
                  </a:lnTo>
                </a:path>
                <a:path w="34925" h="3780154">
                  <a:moveTo>
                    <a:pt x="0" y="1260030"/>
                  </a:moveTo>
                  <a:lnTo>
                    <a:pt x="34772" y="1260030"/>
                  </a:lnTo>
                </a:path>
                <a:path w="34925" h="37801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564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4964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363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798984" y="0"/>
            <a:ext cx="236474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</a:t>
            </a:r>
            <a:r>
              <a:rPr sz="1650" dirty="0">
                <a:latin typeface="Arial"/>
                <a:cs typeface="Arial"/>
              </a:rPr>
              <a:t>myristoylglycerol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(14:0)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8537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853778"/>
            <a:ext cx="18415" cy="65405"/>
          </a:xfrm>
          <a:custGeom>
            <a:avLst/>
            <a:gdLst/>
            <a:ahLst/>
            <a:cxnLst/>
            <a:rect l="l" t="t" r="r" b="b"/>
            <a:pathLst>
              <a:path w="18415" h="65405">
                <a:moveTo>
                  <a:pt x="0" y="64833"/>
                </a:moveTo>
                <a:lnTo>
                  <a:pt x="18067" y="64833"/>
                </a:lnTo>
                <a:lnTo>
                  <a:pt x="18067" y="0"/>
                </a:lnTo>
                <a:lnTo>
                  <a:pt x="0" y="0"/>
                </a:lnTo>
                <a:lnTo>
                  <a:pt x="0" y="648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458514"/>
            <a:ext cx="0" cy="178435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1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366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3343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34028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86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334346"/>
            <a:ext cx="18415" cy="104139"/>
          </a:xfrm>
          <a:custGeom>
            <a:avLst/>
            <a:gdLst/>
            <a:ahLst/>
            <a:cxnLst/>
            <a:rect l="l" t="t" r="r" b="b"/>
            <a:pathLst>
              <a:path w="18414" h="104139">
                <a:moveTo>
                  <a:pt x="0" y="104025"/>
                </a:moveTo>
                <a:lnTo>
                  <a:pt x="18067" y="104025"/>
                </a:lnTo>
                <a:lnTo>
                  <a:pt x="18067" y="0"/>
                </a:lnTo>
                <a:lnTo>
                  <a:pt x="0" y="0"/>
                </a:lnTo>
                <a:lnTo>
                  <a:pt x="0" y="1040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088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1614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594544"/>
            <a:ext cx="0" cy="109220"/>
          </a:xfrm>
          <a:custGeom>
            <a:avLst/>
            <a:gdLst/>
            <a:ahLst/>
            <a:cxnLst/>
            <a:rect l="l" t="t" r="r" b="b"/>
            <a:pathLst>
              <a:path h="109220">
                <a:moveTo>
                  <a:pt x="0" y="0"/>
                </a:moveTo>
                <a:lnTo>
                  <a:pt x="0" y="1088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161461"/>
            <a:ext cx="18415" cy="231140"/>
          </a:xfrm>
          <a:custGeom>
            <a:avLst/>
            <a:gdLst/>
            <a:ahLst/>
            <a:cxnLst/>
            <a:rect l="l" t="t" r="r" b="b"/>
            <a:pathLst>
              <a:path w="18414" h="231139">
                <a:moveTo>
                  <a:pt x="0" y="230631"/>
                </a:moveTo>
                <a:lnTo>
                  <a:pt x="18067" y="230631"/>
                </a:lnTo>
                <a:lnTo>
                  <a:pt x="18067" y="0"/>
                </a:lnTo>
                <a:lnTo>
                  <a:pt x="0" y="0"/>
                </a:lnTo>
                <a:lnTo>
                  <a:pt x="0" y="2306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033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0609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561308"/>
            <a:ext cx="0" cy="253365"/>
          </a:xfrm>
          <a:custGeom>
            <a:avLst/>
            <a:gdLst/>
            <a:ahLst/>
            <a:cxnLst/>
            <a:rect l="l" t="t" r="r" b="b"/>
            <a:pathLst>
              <a:path h="253364">
                <a:moveTo>
                  <a:pt x="0" y="0"/>
                </a:moveTo>
                <a:lnTo>
                  <a:pt x="0" y="2528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060954"/>
            <a:ext cx="18415" cy="180975"/>
          </a:xfrm>
          <a:custGeom>
            <a:avLst/>
            <a:gdLst/>
            <a:ahLst/>
            <a:cxnLst/>
            <a:rect l="l" t="t" r="r" b="b"/>
            <a:pathLst>
              <a:path w="18414" h="180975">
                <a:moveTo>
                  <a:pt x="0" y="180771"/>
                </a:moveTo>
                <a:lnTo>
                  <a:pt x="18067" y="180771"/>
                </a:lnTo>
                <a:lnTo>
                  <a:pt x="18067" y="0"/>
                </a:lnTo>
                <a:lnTo>
                  <a:pt x="0" y="0"/>
                </a:lnTo>
                <a:lnTo>
                  <a:pt x="0" y="180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8141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853778"/>
            <a:ext cx="18415" cy="65405"/>
          </a:xfrm>
          <a:custGeom>
            <a:avLst/>
            <a:gdLst/>
            <a:ahLst/>
            <a:cxnLst/>
            <a:rect l="l" t="t" r="r" b="b"/>
            <a:pathLst>
              <a:path w="18415" h="65405">
                <a:moveTo>
                  <a:pt x="0" y="0"/>
                </a:moveTo>
                <a:lnTo>
                  <a:pt x="18067" y="0"/>
                </a:lnTo>
                <a:lnTo>
                  <a:pt x="18067" y="64833"/>
                </a:lnTo>
                <a:lnTo>
                  <a:pt x="0" y="648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09578"/>
            <a:ext cx="1061720" cy="727710"/>
            <a:chOff x="712034" y="2909578"/>
            <a:chExt cx="1061720" cy="727710"/>
          </a:xfrm>
        </p:grpSpPr>
        <p:sp>
          <p:nvSpPr>
            <p:cNvPr id="20" name="object 20"/>
            <p:cNvSpPr/>
            <p:nvPr/>
          </p:nvSpPr>
          <p:spPr>
            <a:xfrm>
              <a:off x="1242809" y="345851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0"/>
                  </a:moveTo>
                  <a:lnTo>
                    <a:pt x="0" y="17815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18612"/>
              <a:ext cx="1043940" cy="540385"/>
            </a:xfrm>
            <a:custGeom>
              <a:avLst/>
              <a:gdLst/>
              <a:ahLst/>
              <a:cxnLst/>
              <a:rect l="l" t="t" r="r" b="b"/>
              <a:pathLst>
                <a:path w="1043939" h="540385">
                  <a:moveTo>
                    <a:pt x="1043482" y="539902"/>
                  </a:moveTo>
                  <a:lnTo>
                    <a:pt x="0" y="53990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990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18612"/>
              <a:ext cx="1043940" cy="540385"/>
            </a:xfrm>
            <a:custGeom>
              <a:avLst/>
              <a:gdLst/>
              <a:ahLst/>
              <a:cxnLst/>
              <a:rect l="l" t="t" r="r" b="b"/>
              <a:pathLst>
                <a:path w="1043939" h="540385">
                  <a:moveTo>
                    <a:pt x="0" y="0"/>
                  </a:moveTo>
                  <a:lnTo>
                    <a:pt x="1043482" y="0"/>
                  </a:lnTo>
                  <a:lnTo>
                    <a:pt x="1043482" y="539902"/>
                  </a:lnTo>
                  <a:lnTo>
                    <a:pt x="0" y="5399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432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334346"/>
            <a:ext cx="18415" cy="104139"/>
          </a:xfrm>
          <a:custGeom>
            <a:avLst/>
            <a:gdLst/>
            <a:ahLst/>
            <a:cxnLst/>
            <a:rect l="l" t="t" r="r" b="b"/>
            <a:pathLst>
              <a:path w="18414" h="104139">
                <a:moveTo>
                  <a:pt x="0" y="0"/>
                </a:moveTo>
                <a:lnTo>
                  <a:pt x="18067" y="0"/>
                </a:lnTo>
                <a:lnTo>
                  <a:pt x="18067" y="104025"/>
                </a:lnTo>
                <a:lnTo>
                  <a:pt x="0" y="1040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429338"/>
            <a:ext cx="1061720" cy="280035"/>
            <a:chOff x="1871455" y="3429338"/>
            <a:chExt cx="1061720" cy="280035"/>
          </a:xfrm>
        </p:grpSpPr>
        <p:sp>
          <p:nvSpPr>
            <p:cNvPr id="26" name="object 26"/>
            <p:cNvSpPr/>
            <p:nvPr/>
          </p:nvSpPr>
          <p:spPr>
            <a:xfrm>
              <a:off x="2402281" y="3634041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8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438372"/>
              <a:ext cx="1043940" cy="196215"/>
            </a:xfrm>
            <a:custGeom>
              <a:avLst/>
              <a:gdLst/>
              <a:ahLst/>
              <a:cxnLst/>
              <a:rect l="l" t="t" r="r" b="b"/>
              <a:pathLst>
                <a:path w="1043939" h="196214">
                  <a:moveTo>
                    <a:pt x="1043533" y="195656"/>
                  </a:moveTo>
                  <a:lnTo>
                    <a:pt x="0" y="19565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9565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438372"/>
              <a:ext cx="1043940" cy="196215"/>
            </a:xfrm>
            <a:custGeom>
              <a:avLst/>
              <a:gdLst/>
              <a:ahLst/>
              <a:cxnLst/>
              <a:rect l="l" t="t" r="r" b="b"/>
              <a:pathLst>
                <a:path w="1043939" h="196214">
                  <a:moveTo>
                    <a:pt x="0" y="0"/>
                  </a:moveTo>
                  <a:lnTo>
                    <a:pt x="1043533" y="0"/>
                  </a:lnTo>
                  <a:lnTo>
                    <a:pt x="1043533" y="195656"/>
                  </a:lnTo>
                  <a:lnTo>
                    <a:pt x="0" y="1956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4700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161461"/>
            <a:ext cx="18415" cy="231140"/>
          </a:xfrm>
          <a:custGeom>
            <a:avLst/>
            <a:gdLst/>
            <a:ahLst/>
            <a:cxnLst/>
            <a:rect l="l" t="t" r="r" b="b"/>
            <a:pathLst>
              <a:path w="18414" h="231139">
                <a:moveTo>
                  <a:pt x="0" y="0"/>
                </a:moveTo>
                <a:lnTo>
                  <a:pt x="18067" y="0"/>
                </a:lnTo>
                <a:lnTo>
                  <a:pt x="18067" y="230631"/>
                </a:lnTo>
                <a:lnTo>
                  <a:pt x="0" y="2306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383060"/>
            <a:ext cx="1061720" cy="320675"/>
            <a:chOff x="3030927" y="3383060"/>
            <a:chExt cx="1061720" cy="320675"/>
          </a:xfrm>
        </p:grpSpPr>
        <p:sp>
          <p:nvSpPr>
            <p:cNvPr id="32" name="object 32"/>
            <p:cNvSpPr/>
            <p:nvPr/>
          </p:nvSpPr>
          <p:spPr>
            <a:xfrm>
              <a:off x="3561702" y="3594544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20">
                  <a:moveTo>
                    <a:pt x="0" y="0"/>
                  </a:moveTo>
                  <a:lnTo>
                    <a:pt x="0" y="1088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392093"/>
              <a:ext cx="1043940" cy="202565"/>
            </a:xfrm>
            <a:custGeom>
              <a:avLst/>
              <a:gdLst/>
              <a:ahLst/>
              <a:cxnLst/>
              <a:rect l="l" t="t" r="r" b="b"/>
              <a:pathLst>
                <a:path w="1043939" h="202564">
                  <a:moveTo>
                    <a:pt x="1043482" y="202450"/>
                  </a:moveTo>
                  <a:lnTo>
                    <a:pt x="0" y="2024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0245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392093"/>
              <a:ext cx="1043940" cy="202565"/>
            </a:xfrm>
            <a:custGeom>
              <a:avLst/>
              <a:gdLst/>
              <a:ahLst/>
              <a:cxnLst/>
              <a:rect l="l" t="t" r="r" b="b"/>
              <a:pathLst>
                <a:path w="1043939" h="202564">
                  <a:moveTo>
                    <a:pt x="0" y="0"/>
                  </a:moveTo>
                  <a:lnTo>
                    <a:pt x="1043482" y="0"/>
                  </a:lnTo>
                  <a:lnTo>
                    <a:pt x="1043482" y="202450"/>
                  </a:lnTo>
                  <a:lnTo>
                    <a:pt x="0" y="2024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4975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3060954"/>
            <a:ext cx="18415" cy="180975"/>
          </a:xfrm>
          <a:custGeom>
            <a:avLst/>
            <a:gdLst/>
            <a:ahLst/>
            <a:cxnLst/>
            <a:rect l="l" t="t" r="r" b="b"/>
            <a:pathLst>
              <a:path w="18414" h="180975">
                <a:moveTo>
                  <a:pt x="0" y="0"/>
                </a:moveTo>
                <a:lnTo>
                  <a:pt x="18067" y="0"/>
                </a:lnTo>
                <a:lnTo>
                  <a:pt x="18067" y="180771"/>
                </a:lnTo>
                <a:lnTo>
                  <a:pt x="0" y="1807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232692"/>
            <a:ext cx="1061720" cy="581660"/>
            <a:chOff x="4190348" y="3232692"/>
            <a:chExt cx="1061720" cy="581660"/>
          </a:xfrm>
        </p:grpSpPr>
        <p:sp>
          <p:nvSpPr>
            <p:cNvPr id="38" name="object 38"/>
            <p:cNvSpPr/>
            <p:nvPr/>
          </p:nvSpPr>
          <p:spPr>
            <a:xfrm>
              <a:off x="4721123" y="3561308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h="253364">
                  <a:moveTo>
                    <a:pt x="0" y="0"/>
                  </a:moveTo>
                  <a:lnTo>
                    <a:pt x="0" y="2528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241725"/>
              <a:ext cx="1043940" cy="320040"/>
            </a:xfrm>
            <a:custGeom>
              <a:avLst/>
              <a:gdLst/>
              <a:ahLst/>
              <a:cxnLst/>
              <a:rect l="l" t="t" r="r" b="b"/>
              <a:pathLst>
                <a:path w="1043939" h="320039">
                  <a:moveTo>
                    <a:pt x="1043533" y="319582"/>
                  </a:moveTo>
                  <a:lnTo>
                    <a:pt x="0" y="31958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958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241725"/>
              <a:ext cx="1043940" cy="320040"/>
            </a:xfrm>
            <a:custGeom>
              <a:avLst/>
              <a:gdLst/>
              <a:ahLst/>
              <a:cxnLst/>
              <a:rect l="l" t="t" r="r" b="b"/>
              <a:pathLst>
                <a:path w="1043939" h="320039">
                  <a:moveTo>
                    <a:pt x="0" y="0"/>
                  </a:moveTo>
                  <a:lnTo>
                    <a:pt x="1043533" y="0"/>
                  </a:lnTo>
                  <a:lnTo>
                    <a:pt x="1043533" y="319582"/>
                  </a:lnTo>
                  <a:lnTo>
                    <a:pt x="0" y="3195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3910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928098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9630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4854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44219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26166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459166"/>
              <a:ext cx="34925" cy="2666365"/>
            </a:xfrm>
            <a:custGeom>
              <a:avLst/>
              <a:gdLst/>
              <a:ahLst/>
              <a:cxnLst/>
              <a:rect l="l" t="t" r="r" b="b"/>
              <a:pathLst>
                <a:path w="34925" h="2666365">
                  <a:moveTo>
                    <a:pt x="0" y="2665806"/>
                  </a:moveTo>
                  <a:lnTo>
                    <a:pt x="34772" y="2665806"/>
                  </a:lnTo>
                </a:path>
                <a:path w="34925" h="2666365">
                  <a:moveTo>
                    <a:pt x="0" y="1332903"/>
                  </a:moveTo>
                  <a:lnTo>
                    <a:pt x="34772" y="1332903"/>
                  </a:lnTo>
                </a:path>
                <a:path w="34925" h="26663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8356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506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798835" y="0"/>
            <a:ext cx="23653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</a:t>
            </a:r>
            <a:r>
              <a:rPr sz="1650" dirty="0">
                <a:latin typeface="Arial"/>
                <a:cs typeface="Arial"/>
              </a:rPr>
              <a:t>palmitoylglycerol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5174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058820"/>
            <a:ext cx="579755" cy="315595"/>
            <a:chOff x="952944" y="3058820"/>
            <a:chExt cx="579755" cy="315595"/>
          </a:xfrm>
        </p:grpSpPr>
        <p:sp>
          <p:nvSpPr>
            <p:cNvPr id="4" name="object 4"/>
            <p:cNvSpPr/>
            <p:nvPr/>
          </p:nvSpPr>
          <p:spPr>
            <a:xfrm>
              <a:off x="1242809" y="3058820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4">
                  <a:moveTo>
                    <a:pt x="0" y="0"/>
                  </a:moveTo>
                  <a:lnTo>
                    <a:pt x="0" y="306082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36490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16961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41295"/>
            <a:ext cx="0" cy="249554"/>
          </a:xfrm>
          <a:custGeom>
            <a:avLst/>
            <a:gdLst/>
            <a:ahLst/>
            <a:cxnLst/>
            <a:rect l="l" t="t" r="r" b="b"/>
            <a:pathLst>
              <a:path h="249555">
                <a:moveTo>
                  <a:pt x="0" y="0"/>
                </a:moveTo>
                <a:lnTo>
                  <a:pt x="0" y="2492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696148"/>
            <a:ext cx="18415" cy="565150"/>
          </a:xfrm>
          <a:custGeom>
            <a:avLst/>
            <a:gdLst/>
            <a:ahLst/>
            <a:cxnLst/>
            <a:rect l="l" t="t" r="r" b="b"/>
            <a:pathLst>
              <a:path w="18414" h="565150">
                <a:moveTo>
                  <a:pt x="0" y="564895"/>
                </a:moveTo>
                <a:lnTo>
                  <a:pt x="18067" y="564895"/>
                </a:lnTo>
                <a:lnTo>
                  <a:pt x="18067" y="0"/>
                </a:lnTo>
                <a:lnTo>
                  <a:pt x="0" y="0"/>
                </a:lnTo>
                <a:lnTo>
                  <a:pt x="0" y="564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905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273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303879"/>
            <a:ext cx="0" cy="650875"/>
          </a:xfrm>
          <a:custGeom>
            <a:avLst/>
            <a:gdLst/>
            <a:ahLst/>
            <a:cxnLst/>
            <a:rect l="l" t="t" r="r" b="b"/>
            <a:pathLst>
              <a:path h="650875">
                <a:moveTo>
                  <a:pt x="0" y="0"/>
                </a:moveTo>
                <a:lnTo>
                  <a:pt x="0" y="6507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227364"/>
            <a:ext cx="18415" cy="367030"/>
          </a:xfrm>
          <a:custGeom>
            <a:avLst/>
            <a:gdLst/>
            <a:ahLst/>
            <a:cxnLst/>
            <a:rect l="l" t="t" r="r" b="b"/>
            <a:pathLst>
              <a:path w="18414" h="367030">
                <a:moveTo>
                  <a:pt x="0" y="366560"/>
                </a:moveTo>
                <a:lnTo>
                  <a:pt x="18067" y="366560"/>
                </a:lnTo>
                <a:lnTo>
                  <a:pt x="18067" y="0"/>
                </a:lnTo>
                <a:lnTo>
                  <a:pt x="0" y="0"/>
                </a:lnTo>
                <a:lnTo>
                  <a:pt x="0" y="3665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9546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105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55149"/>
            <a:ext cx="0" cy="157480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0"/>
                </a:moveTo>
                <a:lnTo>
                  <a:pt x="0" y="1569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10576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290664"/>
                </a:moveTo>
                <a:lnTo>
                  <a:pt x="18067" y="290664"/>
                </a:lnTo>
                <a:lnTo>
                  <a:pt x="18067" y="0"/>
                </a:lnTo>
                <a:lnTo>
                  <a:pt x="0" y="0"/>
                </a:lnTo>
                <a:lnTo>
                  <a:pt x="0" y="290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120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512957"/>
            <a:ext cx="1061720" cy="852169"/>
            <a:chOff x="712034" y="2512957"/>
            <a:chExt cx="1061720" cy="852169"/>
          </a:xfrm>
        </p:grpSpPr>
        <p:sp>
          <p:nvSpPr>
            <p:cNvPr id="19" name="object 19"/>
            <p:cNvSpPr/>
            <p:nvPr/>
          </p:nvSpPr>
          <p:spPr>
            <a:xfrm>
              <a:off x="1242809" y="3058820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4">
                  <a:moveTo>
                    <a:pt x="0" y="0"/>
                  </a:moveTo>
                  <a:lnTo>
                    <a:pt x="0" y="3060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521991"/>
              <a:ext cx="1043940" cy="537210"/>
            </a:xfrm>
            <a:custGeom>
              <a:avLst/>
              <a:gdLst/>
              <a:ahLst/>
              <a:cxnLst/>
              <a:rect l="l" t="t" r="r" b="b"/>
              <a:pathLst>
                <a:path w="1043939" h="537210">
                  <a:moveTo>
                    <a:pt x="1043482" y="536829"/>
                  </a:moveTo>
                  <a:lnTo>
                    <a:pt x="0" y="53682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682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21991"/>
              <a:ext cx="1043940" cy="537210"/>
            </a:xfrm>
            <a:custGeom>
              <a:avLst/>
              <a:gdLst/>
              <a:ahLst/>
              <a:cxnLst/>
              <a:rect l="l" t="t" r="r" b="b"/>
              <a:pathLst>
                <a:path w="1043939" h="537210">
                  <a:moveTo>
                    <a:pt x="0" y="0"/>
                  </a:moveTo>
                  <a:lnTo>
                    <a:pt x="1043482" y="0"/>
                  </a:lnTo>
                  <a:lnTo>
                    <a:pt x="1043482" y="536829"/>
                  </a:lnTo>
                  <a:lnTo>
                    <a:pt x="0" y="5368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109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696148"/>
            <a:ext cx="18415" cy="565150"/>
          </a:xfrm>
          <a:custGeom>
            <a:avLst/>
            <a:gdLst/>
            <a:ahLst/>
            <a:cxnLst/>
            <a:rect l="l" t="t" r="r" b="b"/>
            <a:pathLst>
              <a:path w="18414" h="565150">
                <a:moveTo>
                  <a:pt x="0" y="0"/>
                </a:moveTo>
                <a:lnTo>
                  <a:pt x="18067" y="0"/>
                </a:lnTo>
                <a:lnTo>
                  <a:pt x="18067" y="564895"/>
                </a:lnTo>
                <a:lnTo>
                  <a:pt x="0" y="5648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252010"/>
            <a:ext cx="1061720" cy="638810"/>
            <a:chOff x="1871455" y="2252010"/>
            <a:chExt cx="1061720" cy="638810"/>
          </a:xfrm>
        </p:grpSpPr>
        <p:sp>
          <p:nvSpPr>
            <p:cNvPr id="25" name="object 25"/>
            <p:cNvSpPr/>
            <p:nvPr/>
          </p:nvSpPr>
          <p:spPr>
            <a:xfrm>
              <a:off x="2402281" y="2641307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92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261044"/>
              <a:ext cx="1043940" cy="380365"/>
            </a:xfrm>
            <a:custGeom>
              <a:avLst/>
              <a:gdLst/>
              <a:ahLst/>
              <a:cxnLst/>
              <a:rect l="l" t="t" r="r" b="b"/>
              <a:pathLst>
                <a:path w="1043939" h="380364">
                  <a:moveTo>
                    <a:pt x="1043533" y="380250"/>
                  </a:moveTo>
                  <a:lnTo>
                    <a:pt x="0" y="38025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025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61044"/>
              <a:ext cx="1043940" cy="380365"/>
            </a:xfrm>
            <a:custGeom>
              <a:avLst/>
              <a:gdLst/>
              <a:ahLst/>
              <a:cxnLst/>
              <a:rect l="l" t="t" r="r" b="b"/>
              <a:pathLst>
                <a:path w="1043939" h="380364">
                  <a:moveTo>
                    <a:pt x="0" y="0"/>
                  </a:moveTo>
                  <a:lnTo>
                    <a:pt x="1043533" y="0"/>
                  </a:lnTo>
                  <a:lnTo>
                    <a:pt x="1043533" y="380250"/>
                  </a:lnTo>
                  <a:lnTo>
                    <a:pt x="0" y="3802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820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227364"/>
            <a:ext cx="18415" cy="367030"/>
          </a:xfrm>
          <a:custGeom>
            <a:avLst/>
            <a:gdLst/>
            <a:ahLst/>
            <a:cxnLst/>
            <a:rect l="l" t="t" r="r" b="b"/>
            <a:pathLst>
              <a:path w="18414" h="367030">
                <a:moveTo>
                  <a:pt x="0" y="0"/>
                </a:moveTo>
                <a:lnTo>
                  <a:pt x="18067" y="0"/>
                </a:lnTo>
                <a:lnTo>
                  <a:pt x="18067" y="366560"/>
                </a:lnTo>
                <a:lnTo>
                  <a:pt x="0" y="3665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584890"/>
            <a:ext cx="1061720" cy="1370330"/>
            <a:chOff x="3030927" y="2584890"/>
            <a:chExt cx="1061720" cy="1370330"/>
          </a:xfrm>
        </p:grpSpPr>
        <p:sp>
          <p:nvSpPr>
            <p:cNvPr id="31" name="object 31"/>
            <p:cNvSpPr/>
            <p:nvPr/>
          </p:nvSpPr>
          <p:spPr>
            <a:xfrm>
              <a:off x="3561702" y="3303879"/>
              <a:ext cx="0" cy="650875"/>
            </a:xfrm>
            <a:custGeom>
              <a:avLst/>
              <a:gdLst/>
              <a:ahLst/>
              <a:cxnLst/>
              <a:rect l="l" t="t" r="r" b="b"/>
              <a:pathLst>
                <a:path h="650875">
                  <a:moveTo>
                    <a:pt x="0" y="0"/>
                  </a:moveTo>
                  <a:lnTo>
                    <a:pt x="0" y="6507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593924"/>
              <a:ext cx="1043940" cy="710565"/>
            </a:xfrm>
            <a:custGeom>
              <a:avLst/>
              <a:gdLst/>
              <a:ahLst/>
              <a:cxnLst/>
              <a:rect l="l" t="t" r="r" b="b"/>
              <a:pathLst>
                <a:path w="1043939" h="710564">
                  <a:moveTo>
                    <a:pt x="1043482" y="709955"/>
                  </a:moveTo>
                  <a:lnTo>
                    <a:pt x="0" y="70995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0995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93924"/>
              <a:ext cx="1043940" cy="710565"/>
            </a:xfrm>
            <a:custGeom>
              <a:avLst/>
              <a:gdLst/>
              <a:ahLst/>
              <a:cxnLst/>
              <a:rect l="l" t="t" r="r" b="b"/>
              <a:pathLst>
                <a:path w="1043939" h="710564">
                  <a:moveTo>
                    <a:pt x="0" y="0"/>
                  </a:moveTo>
                  <a:lnTo>
                    <a:pt x="1043482" y="0"/>
                  </a:lnTo>
                  <a:lnTo>
                    <a:pt x="1043482" y="709955"/>
                  </a:lnTo>
                  <a:lnTo>
                    <a:pt x="0" y="7099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93353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310576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0"/>
                </a:moveTo>
                <a:lnTo>
                  <a:pt x="18067" y="0"/>
                </a:lnTo>
                <a:lnTo>
                  <a:pt x="18067" y="290664"/>
                </a:lnTo>
                <a:lnTo>
                  <a:pt x="0" y="2906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592207"/>
            <a:ext cx="1061720" cy="1720214"/>
            <a:chOff x="4190348" y="1592207"/>
            <a:chExt cx="1061720" cy="1720214"/>
          </a:xfrm>
        </p:grpSpPr>
        <p:sp>
          <p:nvSpPr>
            <p:cNvPr id="37" name="object 37"/>
            <p:cNvSpPr/>
            <p:nvPr/>
          </p:nvSpPr>
          <p:spPr>
            <a:xfrm>
              <a:off x="4721123" y="3155162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0"/>
                  </a:moveTo>
                  <a:lnTo>
                    <a:pt x="0" y="15690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601241"/>
              <a:ext cx="1043940" cy="1554480"/>
            </a:xfrm>
            <a:custGeom>
              <a:avLst/>
              <a:gdLst/>
              <a:ahLst/>
              <a:cxnLst/>
              <a:rect l="l" t="t" r="r" b="b"/>
              <a:pathLst>
                <a:path w="1043939" h="1554480">
                  <a:moveTo>
                    <a:pt x="1043533" y="1553908"/>
                  </a:moveTo>
                  <a:lnTo>
                    <a:pt x="0" y="155390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55390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01241"/>
              <a:ext cx="1043940" cy="1554480"/>
            </a:xfrm>
            <a:custGeom>
              <a:avLst/>
              <a:gdLst/>
              <a:ahLst/>
              <a:cxnLst/>
              <a:rect l="l" t="t" r="r" b="b"/>
              <a:pathLst>
                <a:path w="1043939" h="1554480">
                  <a:moveTo>
                    <a:pt x="0" y="0"/>
                  </a:moveTo>
                  <a:lnTo>
                    <a:pt x="1043533" y="0"/>
                  </a:lnTo>
                  <a:lnTo>
                    <a:pt x="1043533" y="1553908"/>
                  </a:lnTo>
                  <a:lnTo>
                    <a:pt x="0" y="15539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8626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3914356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15111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5048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3888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97075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43025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305763"/>
              <a:ext cx="34925" cy="2819400"/>
            </a:xfrm>
            <a:custGeom>
              <a:avLst/>
              <a:gdLst/>
              <a:ahLst/>
              <a:cxnLst/>
              <a:rect l="l" t="t" r="r" b="b"/>
              <a:pathLst>
                <a:path w="34925" h="2819400">
                  <a:moveTo>
                    <a:pt x="0" y="2819209"/>
                  </a:moveTo>
                  <a:lnTo>
                    <a:pt x="34772" y="2819209"/>
                  </a:lnTo>
                </a:path>
                <a:path w="34925" h="2819400">
                  <a:moveTo>
                    <a:pt x="0" y="1409611"/>
                  </a:moveTo>
                  <a:lnTo>
                    <a:pt x="34772" y="1409611"/>
                  </a:lnTo>
                </a:path>
                <a:path w="34925" h="28194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068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1972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043112" y="0"/>
            <a:ext cx="187706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nervonate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(24:1n9)*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4128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748036"/>
            <a:ext cx="579755" cy="115570"/>
            <a:chOff x="952944" y="3748036"/>
            <a:chExt cx="579755" cy="115570"/>
          </a:xfrm>
        </p:grpSpPr>
        <p:sp>
          <p:nvSpPr>
            <p:cNvPr id="4" name="object 4"/>
            <p:cNvSpPr/>
            <p:nvPr/>
          </p:nvSpPr>
          <p:spPr>
            <a:xfrm>
              <a:off x="1242809" y="3748036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311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85434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35267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733850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0"/>
                </a:moveTo>
                <a:lnTo>
                  <a:pt x="0" y="1204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526777"/>
            <a:ext cx="18415" cy="81280"/>
          </a:xfrm>
          <a:custGeom>
            <a:avLst/>
            <a:gdLst/>
            <a:ahLst/>
            <a:cxnLst/>
            <a:rect l="l" t="t" r="r" b="b"/>
            <a:pathLst>
              <a:path w="18414" h="81279">
                <a:moveTo>
                  <a:pt x="0" y="81013"/>
                </a:moveTo>
                <a:lnTo>
                  <a:pt x="18067" y="81013"/>
                </a:lnTo>
                <a:lnTo>
                  <a:pt x="18067" y="0"/>
                </a:lnTo>
                <a:lnTo>
                  <a:pt x="0" y="0"/>
                </a:lnTo>
                <a:lnTo>
                  <a:pt x="0" y="810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8543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5266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760139"/>
            <a:ext cx="0" cy="93980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4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526637"/>
            <a:ext cx="18415" cy="74930"/>
          </a:xfrm>
          <a:custGeom>
            <a:avLst/>
            <a:gdLst/>
            <a:ahLst/>
            <a:cxnLst/>
            <a:rect l="l" t="t" r="r" b="b"/>
            <a:pathLst>
              <a:path w="18414" h="74929">
                <a:moveTo>
                  <a:pt x="0" y="74409"/>
                </a:moveTo>
                <a:lnTo>
                  <a:pt x="18067" y="74409"/>
                </a:lnTo>
                <a:lnTo>
                  <a:pt x="18067" y="0"/>
                </a:lnTo>
                <a:lnTo>
                  <a:pt x="0" y="0"/>
                </a:lnTo>
                <a:lnTo>
                  <a:pt x="0" y="74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536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1889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663505"/>
            <a:ext cx="0" cy="140970"/>
          </a:xfrm>
          <a:custGeom>
            <a:avLst/>
            <a:gdLst/>
            <a:ahLst/>
            <a:cxnLst/>
            <a:rect l="l" t="t" r="r" b="b"/>
            <a:pathLst>
              <a:path h="140970">
                <a:moveTo>
                  <a:pt x="0" y="0"/>
                </a:moveTo>
                <a:lnTo>
                  <a:pt x="0" y="14039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188944"/>
            <a:ext cx="18415" cy="149225"/>
          </a:xfrm>
          <a:custGeom>
            <a:avLst/>
            <a:gdLst/>
            <a:ahLst/>
            <a:cxnLst/>
            <a:rect l="l" t="t" r="r" b="b"/>
            <a:pathLst>
              <a:path w="18414" h="149225">
                <a:moveTo>
                  <a:pt x="0" y="149123"/>
                </a:moveTo>
                <a:lnTo>
                  <a:pt x="18067" y="149123"/>
                </a:lnTo>
                <a:lnTo>
                  <a:pt x="18067" y="0"/>
                </a:lnTo>
                <a:lnTo>
                  <a:pt x="0" y="0"/>
                </a:lnTo>
                <a:lnTo>
                  <a:pt x="0" y="1491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8039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3408358"/>
            <a:ext cx="1061720" cy="446405"/>
            <a:chOff x="712034" y="3408358"/>
            <a:chExt cx="1061720" cy="446405"/>
          </a:xfrm>
        </p:grpSpPr>
        <p:sp>
          <p:nvSpPr>
            <p:cNvPr id="19" name="object 19"/>
            <p:cNvSpPr/>
            <p:nvPr/>
          </p:nvSpPr>
          <p:spPr>
            <a:xfrm>
              <a:off x="1242809" y="3748036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3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417392"/>
              <a:ext cx="1043940" cy="330835"/>
            </a:xfrm>
            <a:custGeom>
              <a:avLst/>
              <a:gdLst/>
              <a:ahLst/>
              <a:cxnLst/>
              <a:rect l="l" t="t" r="r" b="b"/>
              <a:pathLst>
                <a:path w="1043939" h="330835">
                  <a:moveTo>
                    <a:pt x="1043482" y="330644"/>
                  </a:moveTo>
                  <a:lnTo>
                    <a:pt x="0" y="3306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064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417392"/>
              <a:ext cx="1043940" cy="330835"/>
            </a:xfrm>
            <a:custGeom>
              <a:avLst/>
              <a:gdLst/>
              <a:ahLst/>
              <a:cxnLst/>
              <a:rect l="l" t="t" r="r" b="b"/>
              <a:pathLst>
                <a:path w="1043939" h="330835">
                  <a:moveTo>
                    <a:pt x="0" y="0"/>
                  </a:moveTo>
                  <a:lnTo>
                    <a:pt x="1043482" y="0"/>
                  </a:lnTo>
                  <a:lnTo>
                    <a:pt x="1043482" y="330644"/>
                  </a:lnTo>
                  <a:lnTo>
                    <a:pt x="0" y="3306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5870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3526777"/>
            <a:ext cx="18415" cy="81280"/>
          </a:xfrm>
          <a:custGeom>
            <a:avLst/>
            <a:gdLst/>
            <a:ahLst/>
            <a:cxnLst/>
            <a:rect l="l" t="t" r="r" b="b"/>
            <a:pathLst>
              <a:path w="18414" h="81279">
                <a:moveTo>
                  <a:pt x="0" y="0"/>
                </a:moveTo>
                <a:lnTo>
                  <a:pt x="18067" y="0"/>
                </a:lnTo>
                <a:lnTo>
                  <a:pt x="18067" y="81013"/>
                </a:lnTo>
                <a:lnTo>
                  <a:pt x="0" y="8101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3598756"/>
            <a:ext cx="1061720" cy="255904"/>
            <a:chOff x="1871455" y="3598756"/>
            <a:chExt cx="1061720" cy="255904"/>
          </a:xfrm>
        </p:grpSpPr>
        <p:sp>
          <p:nvSpPr>
            <p:cNvPr id="25" name="object 25"/>
            <p:cNvSpPr/>
            <p:nvPr/>
          </p:nvSpPr>
          <p:spPr>
            <a:xfrm>
              <a:off x="2402281" y="3733850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4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607790"/>
              <a:ext cx="1043940" cy="126364"/>
            </a:xfrm>
            <a:custGeom>
              <a:avLst/>
              <a:gdLst/>
              <a:ahLst/>
              <a:cxnLst/>
              <a:rect l="l" t="t" r="r" b="b"/>
              <a:pathLst>
                <a:path w="1043939" h="126364">
                  <a:moveTo>
                    <a:pt x="1043533" y="126060"/>
                  </a:moveTo>
                  <a:lnTo>
                    <a:pt x="0" y="1260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606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607790"/>
              <a:ext cx="1043940" cy="126364"/>
            </a:xfrm>
            <a:custGeom>
              <a:avLst/>
              <a:gdLst/>
              <a:ahLst/>
              <a:cxnLst/>
              <a:rect l="l" t="t" r="r" b="b"/>
              <a:pathLst>
                <a:path w="1043939" h="126364">
                  <a:moveTo>
                    <a:pt x="0" y="0"/>
                  </a:moveTo>
                  <a:lnTo>
                    <a:pt x="1043533" y="0"/>
                  </a:lnTo>
                  <a:lnTo>
                    <a:pt x="1043533" y="126060"/>
                  </a:lnTo>
                  <a:lnTo>
                    <a:pt x="0" y="1260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6485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3526637"/>
            <a:ext cx="18415" cy="74930"/>
          </a:xfrm>
          <a:custGeom>
            <a:avLst/>
            <a:gdLst/>
            <a:ahLst/>
            <a:cxnLst/>
            <a:rect l="l" t="t" r="r" b="b"/>
            <a:pathLst>
              <a:path w="18414" h="74929">
                <a:moveTo>
                  <a:pt x="0" y="0"/>
                </a:moveTo>
                <a:lnTo>
                  <a:pt x="18067" y="0"/>
                </a:lnTo>
                <a:lnTo>
                  <a:pt x="18067" y="74409"/>
                </a:lnTo>
                <a:lnTo>
                  <a:pt x="0" y="7440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3592013"/>
            <a:ext cx="1061720" cy="261620"/>
            <a:chOff x="3030927" y="3592013"/>
            <a:chExt cx="1061720" cy="261620"/>
          </a:xfrm>
        </p:grpSpPr>
        <p:sp>
          <p:nvSpPr>
            <p:cNvPr id="31" name="object 31"/>
            <p:cNvSpPr/>
            <p:nvPr/>
          </p:nvSpPr>
          <p:spPr>
            <a:xfrm>
              <a:off x="3561702" y="3760139"/>
              <a:ext cx="0" cy="93980"/>
            </a:xfrm>
            <a:custGeom>
              <a:avLst/>
              <a:gdLst/>
              <a:ahLst/>
              <a:cxnLst/>
              <a:rect l="l" t="t" r="r" b="b"/>
              <a:pathLst>
                <a:path h="93979">
                  <a:moveTo>
                    <a:pt x="0" y="0"/>
                  </a:moveTo>
                  <a:lnTo>
                    <a:pt x="0" y="934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601047"/>
              <a:ext cx="1043940" cy="159385"/>
            </a:xfrm>
            <a:custGeom>
              <a:avLst/>
              <a:gdLst/>
              <a:ahLst/>
              <a:cxnLst/>
              <a:rect l="l" t="t" r="r" b="b"/>
              <a:pathLst>
                <a:path w="1043939" h="159385">
                  <a:moveTo>
                    <a:pt x="1043482" y="159092"/>
                  </a:moveTo>
                  <a:lnTo>
                    <a:pt x="0" y="15909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5909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601047"/>
              <a:ext cx="1043940" cy="159385"/>
            </a:xfrm>
            <a:custGeom>
              <a:avLst/>
              <a:gdLst/>
              <a:ahLst/>
              <a:cxnLst/>
              <a:rect l="l" t="t" r="r" b="b"/>
              <a:pathLst>
                <a:path w="1043939" h="159385">
                  <a:moveTo>
                    <a:pt x="0" y="0"/>
                  </a:moveTo>
                  <a:lnTo>
                    <a:pt x="1043482" y="0"/>
                  </a:lnTo>
                  <a:lnTo>
                    <a:pt x="1043482" y="159092"/>
                  </a:lnTo>
                  <a:lnTo>
                    <a:pt x="0" y="1590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6640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3188944"/>
            <a:ext cx="18415" cy="149225"/>
          </a:xfrm>
          <a:custGeom>
            <a:avLst/>
            <a:gdLst/>
            <a:ahLst/>
            <a:cxnLst/>
            <a:rect l="l" t="t" r="r" b="b"/>
            <a:pathLst>
              <a:path w="18414" h="149225">
                <a:moveTo>
                  <a:pt x="0" y="0"/>
                </a:moveTo>
                <a:lnTo>
                  <a:pt x="18067" y="0"/>
                </a:lnTo>
                <a:lnTo>
                  <a:pt x="18067" y="149123"/>
                </a:lnTo>
                <a:lnTo>
                  <a:pt x="0" y="1491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3329034"/>
            <a:ext cx="1061720" cy="474980"/>
            <a:chOff x="4190348" y="3329034"/>
            <a:chExt cx="1061720" cy="474980"/>
          </a:xfrm>
        </p:grpSpPr>
        <p:sp>
          <p:nvSpPr>
            <p:cNvPr id="37" name="object 37"/>
            <p:cNvSpPr/>
            <p:nvPr/>
          </p:nvSpPr>
          <p:spPr>
            <a:xfrm>
              <a:off x="4721123" y="3663505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0"/>
                  </a:moveTo>
                  <a:lnTo>
                    <a:pt x="0" y="14039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338068"/>
              <a:ext cx="1043940" cy="325755"/>
            </a:xfrm>
            <a:custGeom>
              <a:avLst/>
              <a:gdLst/>
              <a:ahLst/>
              <a:cxnLst/>
              <a:rect l="l" t="t" r="r" b="b"/>
              <a:pathLst>
                <a:path w="1043939" h="325754">
                  <a:moveTo>
                    <a:pt x="1043533" y="325437"/>
                  </a:moveTo>
                  <a:lnTo>
                    <a:pt x="0" y="32543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2543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338068"/>
              <a:ext cx="1043940" cy="325755"/>
            </a:xfrm>
            <a:custGeom>
              <a:avLst/>
              <a:gdLst/>
              <a:ahLst/>
              <a:cxnLst/>
              <a:rect l="l" t="t" r="r" b="b"/>
              <a:pathLst>
                <a:path w="1043939" h="325754">
                  <a:moveTo>
                    <a:pt x="0" y="0"/>
                  </a:moveTo>
                  <a:lnTo>
                    <a:pt x="1043533" y="0"/>
                  </a:lnTo>
                  <a:lnTo>
                    <a:pt x="1043533" y="325437"/>
                  </a:lnTo>
                  <a:lnTo>
                    <a:pt x="0" y="3254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4518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287176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659037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1903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6395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6530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38007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139825"/>
              <a:ext cx="34925" cy="2985770"/>
            </a:xfrm>
            <a:custGeom>
              <a:avLst/>
              <a:gdLst/>
              <a:ahLst/>
              <a:cxnLst/>
              <a:rect l="l" t="t" r="r" b="b"/>
              <a:pathLst>
                <a:path w="34925" h="2985770">
                  <a:moveTo>
                    <a:pt x="0" y="2985147"/>
                  </a:moveTo>
                  <a:lnTo>
                    <a:pt x="34772" y="2985147"/>
                  </a:lnTo>
                </a:path>
                <a:path w="34925" h="2985770">
                  <a:moveTo>
                    <a:pt x="0" y="1990128"/>
                  </a:moveTo>
                  <a:lnTo>
                    <a:pt x="34772" y="1990128"/>
                  </a:lnTo>
                </a:path>
                <a:path w="34925" h="2985770">
                  <a:moveTo>
                    <a:pt x="0" y="995070"/>
                  </a:moveTo>
                  <a:lnTo>
                    <a:pt x="34772" y="995070"/>
                  </a:lnTo>
                </a:path>
                <a:path w="34925" h="29857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214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79582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2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7104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0263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0313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18257" y="0"/>
            <a:ext cx="27260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</a:t>
            </a:r>
            <a:r>
              <a:rPr sz="1650" dirty="0">
                <a:latin typeface="Arial"/>
                <a:cs typeface="Arial"/>
              </a:rPr>
              <a:t>palmitoleoylglycerol</a:t>
            </a:r>
            <a:r>
              <a:rPr sz="1650" spc="-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(16:1)*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1299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367290"/>
            <a:ext cx="579755" cy="260985"/>
            <a:chOff x="952944" y="3367290"/>
            <a:chExt cx="579755" cy="260985"/>
          </a:xfrm>
        </p:grpSpPr>
        <p:sp>
          <p:nvSpPr>
            <p:cNvPr id="4" name="object 4"/>
            <p:cNvSpPr/>
            <p:nvPr/>
          </p:nvSpPr>
          <p:spPr>
            <a:xfrm>
              <a:off x="1242809" y="3367290"/>
              <a:ext cx="0" cy="252095"/>
            </a:xfrm>
            <a:custGeom>
              <a:avLst/>
              <a:gdLst/>
              <a:ahLst/>
              <a:cxnLst/>
              <a:rect l="l" t="t" r="r" b="b"/>
              <a:pathLst>
                <a:path h="252095">
                  <a:moveTo>
                    <a:pt x="0" y="0"/>
                  </a:moveTo>
                  <a:lnTo>
                    <a:pt x="0" y="25151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618801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33243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63861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2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324377"/>
            <a:ext cx="18415" cy="147955"/>
          </a:xfrm>
          <a:custGeom>
            <a:avLst/>
            <a:gdLst/>
            <a:ahLst/>
            <a:cxnLst/>
            <a:rect l="l" t="t" r="r" b="b"/>
            <a:pathLst>
              <a:path w="18414" h="147954">
                <a:moveTo>
                  <a:pt x="0" y="147739"/>
                </a:moveTo>
                <a:lnTo>
                  <a:pt x="18067" y="147739"/>
                </a:lnTo>
                <a:lnTo>
                  <a:pt x="18067" y="0"/>
                </a:lnTo>
                <a:lnTo>
                  <a:pt x="0" y="0"/>
                </a:lnTo>
                <a:lnTo>
                  <a:pt x="0" y="1477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160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597821"/>
            <a:ext cx="579755" cy="48260"/>
          </a:xfrm>
          <a:custGeom>
            <a:avLst/>
            <a:gdLst/>
            <a:ahLst/>
            <a:cxnLst/>
            <a:rect l="l" t="t" r="r" b="b"/>
            <a:pathLst>
              <a:path w="579754" h="48260">
                <a:moveTo>
                  <a:pt x="0" y="0"/>
                </a:moveTo>
                <a:lnTo>
                  <a:pt x="579729" y="0"/>
                </a:lnTo>
              </a:path>
              <a:path w="579754" h="48260">
                <a:moveTo>
                  <a:pt x="289864" y="0"/>
                </a:moveTo>
                <a:lnTo>
                  <a:pt x="289864" y="47866"/>
                </a:lnTo>
              </a:path>
              <a:path w="579754" h="48260">
                <a:moveTo>
                  <a:pt x="0" y="47866"/>
                </a:moveTo>
                <a:lnTo>
                  <a:pt x="579729" y="4786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31309" y="30240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21123" y="3395713"/>
            <a:ext cx="0" cy="226060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0"/>
                </a:moveTo>
                <a:lnTo>
                  <a:pt x="0" y="22566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12089" y="3024085"/>
            <a:ext cx="18415" cy="217170"/>
          </a:xfrm>
          <a:custGeom>
            <a:avLst/>
            <a:gdLst/>
            <a:ahLst/>
            <a:cxnLst/>
            <a:rect l="l" t="t" r="r" b="b"/>
            <a:pathLst>
              <a:path w="18414" h="217169">
                <a:moveTo>
                  <a:pt x="0" y="216649"/>
                </a:moveTo>
                <a:lnTo>
                  <a:pt x="18067" y="216649"/>
                </a:lnTo>
                <a:lnTo>
                  <a:pt x="18067" y="0"/>
                </a:lnTo>
                <a:lnTo>
                  <a:pt x="0" y="0"/>
                </a:lnTo>
                <a:lnTo>
                  <a:pt x="0" y="2166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6213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712034" y="3125440"/>
            <a:ext cx="1061720" cy="493395"/>
            <a:chOff x="712034" y="3125440"/>
            <a:chExt cx="1061720" cy="493395"/>
          </a:xfrm>
        </p:grpSpPr>
        <p:sp>
          <p:nvSpPr>
            <p:cNvPr id="16" name="object 16"/>
            <p:cNvSpPr/>
            <p:nvPr/>
          </p:nvSpPr>
          <p:spPr>
            <a:xfrm>
              <a:off x="1242809" y="3367290"/>
              <a:ext cx="0" cy="252095"/>
            </a:xfrm>
            <a:custGeom>
              <a:avLst/>
              <a:gdLst/>
              <a:ahLst/>
              <a:cxnLst/>
              <a:rect l="l" t="t" r="r" b="b"/>
              <a:pathLst>
                <a:path h="252095">
                  <a:moveTo>
                    <a:pt x="0" y="0"/>
                  </a:moveTo>
                  <a:lnTo>
                    <a:pt x="0" y="2515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067" y="3134474"/>
              <a:ext cx="1043940" cy="233045"/>
            </a:xfrm>
            <a:custGeom>
              <a:avLst/>
              <a:gdLst/>
              <a:ahLst/>
              <a:cxnLst/>
              <a:rect l="l" t="t" r="r" b="b"/>
              <a:pathLst>
                <a:path w="1043939" h="233045">
                  <a:moveTo>
                    <a:pt x="1043482" y="232816"/>
                  </a:moveTo>
                  <a:lnTo>
                    <a:pt x="0" y="23281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281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21067" y="3134474"/>
              <a:ext cx="1043940" cy="233045"/>
            </a:xfrm>
            <a:custGeom>
              <a:avLst/>
              <a:gdLst/>
              <a:ahLst/>
              <a:cxnLst/>
              <a:rect l="l" t="t" r="r" b="b"/>
              <a:pathLst>
                <a:path w="1043939" h="233045">
                  <a:moveTo>
                    <a:pt x="0" y="0"/>
                  </a:moveTo>
                  <a:lnTo>
                    <a:pt x="1043482" y="0"/>
                  </a:lnTo>
                  <a:lnTo>
                    <a:pt x="1043482" y="232816"/>
                  </a:lnTo>
                  <a:lnTo>
                    <a:pt x="0" y="2328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32508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2393247" y="3324377"/>
            <a:ext cx="18415" cy="147955"/>
          </a:xfrm>
          <a:custGeom>
            <a:avLst/>
            <a:gdLst/>
            <a:ahLst/>
            <a:cxnLst/>
            <a:rect l="l" t="t" r="r" b="b"/>
            <a:pathLst>
              <a:path w="18414" h="147954">
                <a:moveTo>
                  <a:pt x="0" y="0"/>
                </a:moveTo>
                <a:lnTo>
                  <a:pt x="18067" y="0"/>
                </a:lnTo>
                <a:lnTo>
                  <a:pt x="18067" y="147739"/>
                </a:lnTo>
                <a:lnTo>
                  <a:pt x="0" y="1477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1871455" y="3463082"/>
            <a:ext cx="1061720" cy="253365"/>
            <a:chOff x="1871455" y="3463082"/>
            <a:chExt cx="1061720" cy="253365"/>
          </a:xfrm>
        </p:grpSpPr>
        <p:sp>
          <p:nvSpPr>
            <p:cNvPr id="22" name="object 22"/>
            <p:cNvSpPr/>
            <p:nvPr/>
          </p:nvSpPr>
          <p:spPr>
            <a:xfrm>
              <a:off x="2402281" y="366384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2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880489" y="3472116"/>
              <a:ext cx="1043940" cy="191770"/>
            </a:xfrm>
            <a:custGeom>
              <a:avLst/>
              <a:gdLst/>
              <a:ahLst/>
              <a:cxnLst/>
              <a:rect l="l" t="t" r="r" b="b"/>
              <a:pathLst>
                <a:path w="1043939" h="191770">
                  <a:moveTo>
                    <a:pt x="1043533" y="191744"/>
                  </a:moveTo>
                  <a:lnTo>
                    <a:pt x="0" y="19174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9174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80489" y="3472116"/>
              <a:ext cx="1043940" cy="191770"/>
            </a:xfrm>
            <a:custGeom>
              <a:avLst/>
              <a:gdLst/>
              <a:ahLst/>
              <a:cxnLst/>
              <a:rect l="l" t="t" r="r" b="b"/>
              <a:pathLst>
                <a:path w="1043939" h="191770">
                  <a:moveTo>
                    <a:pt x="0" y="0"/>
                  </a:moveTo>
                  <a:lnTo>
                    <a:pt x="1043533" y="0"/>
                  </a:lnTo>
                  <a:lnTo>
                    <a:pt x="1043533" y="191744"/>
                  </a:lnTo>
                  <a:lnTo>
                    <a:pt x="0" y="1917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35484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3030927" y="3588787"/>
            <a:ext cx="1061720" cy="57150"/>
            <a:chOff x="3030927" y="3588787"/>
            <a:chExt cx="1061720" cy="57150"/>
          </a:xfrm>
        </p:grpSpPr>
        <p:sp>
          <p:nvSpPr>
            <p:cNvPr id="27" name="object 27"/>
            <p:cNvSpPr/>
            <p:nvPr/>
          </p:nvSpPr>
          <p:spPr>
            <a:xfrm>
              <a:off x="3561702" y="362004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6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039960" y="3597821"/>
              <a:ext cx="1043940" cy="22225"/>
            </a:xfrm>
            <a:custGeom>
              <a:avLst/>
              <a:gdLst/>
              <a:ahLst/>
              <a:cxnLst/>
              <a:rect l="l" t="t" r="r" b="b"/>
              <a:pathLst>
                <a:path w="1043939" h="22225">
                  <a:moveTo>
                    <a:pt x="1043482" y="22225"/>
                  </a:moveTo>
                  <a:lnTo>
                    <a:pt x="0" y="2222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22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039960" y="3597821"/>
              <a:ext cx="1043940" cy="22225"/>
            </a:xfrm>
            <a:custGeom>
              <a:avLst/>
              <a:gdLst/>
              <a:ahLst/>
              <a:cxnLst/>
              <a:rect l="l" t="t" r="r" b="b"/>
              <a:pathLst>
                <a:path w="1043939" h="22225">
                  <a:moveTo>
                    <a:pt x="0" y="0"/>
                  </a:moveTo>
                  <a:lnTo>
                    <a:pt x="1043482" y="0"/>
                  </a:lnTo>
                  <a:lnTo>
                    <a:pt x="1043482" y="22225"/>
                  </a:lnTo>
                  <a:lnTo>
                    <a:pt x="0" y="222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35908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/>
          <p:nvPr/>
        </p:nvSpPr>
        <p:spPr>
          <a:xfrm>
            <a:off x="4712089" y="3024085"/>
            <a:ext cx="18415" cy="217170"/>
          </a:xfrm>
          <a:custGeom>
            <a:avLst/>
            <a:gdLst/>
            <a:ahLst/>
            <a:cxnLst/>
            <a:rect l="l" t="t" r="r" b="b"/>
            <a:pathLst>
              <a:path w="18414" h="217169">
                <a:moveTo>
                  <a:pt x="0" y="0"/>
                </a:moveTo>
                <a:lnTo>
                  <a:pt x="18067" y="0"/>
                </a:lnTo>
                <a:lnTo>
                  <a:pt x="18067" y="216649"/>
                </a:lnTo>
                <a:lnTo>
                  <a:pt x="0" y="2166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" name="object 32"/>
          <p:cNvGrpSpPr/>
          <p:nvPr/>
        </p:nvGrpSpPr>
        <p:grpSpPr>
          <a:xfrm>
            <a:off x="4190348" y="3231701"/>
            <a:ext cx="1061720" cy="389890"/>
            <a:chOff x="4190348" y="3231701"/>
            <a:chExt cx="1061720" cy="389890"/>
          </a:xfrm>
        </p:grpSpPr>
        <p:sp>
          <p:nvSpPr>
            <p:cNvPr id="33" name="object 33"/>
            <p:cNvSpPr/>
            <p:nvPr/>
          </p:nvSpPr>
          <p:spPr>
            <a:xfrm>
              <a:off x="4721123" y="3395713"/>
              <a:ext cx="0" cy="226060"/>
            </a:xfrm>
            <a:custGeom>
              <a:avLst/>
              <a:gdLst/>
              <a:ahLst/>
              <a:cxnLst/>
              <a:rect l="l" t="t" r="r" b="b"/>
              <a:pathLst>
                <a:path h="226060">
                  <a:moveTo>
                    <a:pt x="0" y="0"/>
                  </a:moveTo>
                  <a:lnTo>
                    <a:pt x="0" y="22566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99381" y="3240735"/>
              <a:ext cx="1043940" cy="155575"/>
            </a:xfrm>
            <a:custGeom>
              <a:avLst/>
              <a:gdLst/>
              <a:ahLst/>
              <a:cxnLst/>
              <a:rect l="l" t="t" r="r" b="b"/>
              <a:pathLst>
                <a:path w="1043939" h="155575">
                  <a:moveTo>
                    <a:pt x="1043533" y="154978"/>
                  </a:moveTo>
                  <a:lnTo>
                    <a:pt x="0" y="1549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5497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3240735"/>
              <a:ext cx="1043940" cy="155575"/>
            </a:xfrm>
            <a:custGeom>
              <a:avLst/>
              <a:gdLst/>
              <a:ahLst/>
              <a:cxnLst/>
              <a:rect l="l" t="t" r="r" b="b"/>
              <a:pathLst>
                <a:path w="1043939" h="155575">
                  <a:moveTo>
                    <a:pt x="0" y="0"/>
                  </a:moveTo>
                  <a:lnTo>
                    <a:pt x="1043533" y="0"/>
                  </a:lnTo>
                  <a:lnTo>
                    <a:pt x="1043533" y="154978"/>
                  </a:lnTo>
                  <a:lnTo>
                    <a:pt x="0" y="1549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32922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7" name="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2735682"/>
            <a:ext cx="74357" cy="74360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3730902"/>
            <a:ext cx="74306" cy="74322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9" y="3435820"/>
            <a:ext cx="74306" cy="113358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83970" y="3696967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683970" y="2569147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9322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5205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35693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325174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447179"/>
              <a:ext cx="34925" cy="3677920"/>
            </a:xfrm>
            <a:custGeom>
              <a:avLst/>
              <a:gdLst/>
              <a:ahLst/>
              <a:cxnLst/>
              <a:rect l="l" t="t" r="r" b="b"/>
              <a:pathLst>
                <a:path w="34925" h="3677920">
                  <a:moveTo>
                    <a:pt x="0" y="3677792"/>
                  </a:moveTo>
                  <a:lnTo>
                    <a:pt x="34772" y="3677792"/>
                  </a:lnTo>
                </a:path>
                <a:path w="34925" h="3677920">
                  <a:moveTo>
                    <a:pt x="0" y="2451849"/>
                  </a:moveTo>
                  <a:lnTo>
                    <a:pt x="34772" y="2451849"/>
                  </a:lnTo>
                </a:path>
                <a:path w="34925" h="3677920">
                  <a:moveTo>
                    <a:pt x="0" y="1225943"/>
                  </a:moveTo>
                  <a:lnTo>
                    <a:pt x="34772" y="1225943"/>
                  </a:lnTo>
                </a:path>
                <a:path w="34925" h="36779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9052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84916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03593" y="4324542"/>
            <a:ext cx="84191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978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645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386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38486" y="0"/>
            <a:ext cx="20859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</a:t>
            </a:r>
            <a:r>
              <a:rPr sz="1650" dirty="0">
                <a:latin typeface="Arial"/>
                <a:cs typeface="Arial"/>
              </a:rPr>
              <a:t>oleoylglycerol</a:t>
            </a:r>
            <a:r>
              <a:rPr sz="1650" spc="-6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7948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056839"/>
            <a:ext cx="579755" cy="60960"/>
            <a:chOff x="952944" y="3056839"/>
            <a:chExt cx="579755" cy="60960"/>
          </a:xfrm>
        </p:grpSpPr>
        <p:sp>
          <p:nvSpPr>
            <p:cNvPr id="4" name="object 4"/>
            <p:cNvSpPr/>
            <p:nvPr/>
          </p:nvSpPr>
          <p:spPr>
            <a:xfrm>
              <a:off x="1242809" y="305683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435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10827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19001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74302"/>
            <a:ext cx="0" cy="275590"/>
          </a:xfrm>
          <a:custGeom>
            <a:avLst/>
            <a:gdLst/>
            <a:ahLst/>
            <a:cxnLst/>
            <a:rect l="l" t="t" r="r" b="b"/>
            <a:pathLst>
              <a:path h="275589">
                <a:moveTo>
                  <a:pt x="0" y="0"/>
                </a:moveTo>
                <a:lnTo>
                  <a:pt x="0" y="2751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00186"/>
            <a:ext cx="18415" cy="382270"/>
          </a:xfrm>
          <a:custGeom>
            <a:avLst/>
            <a:gdLst/>
            <a:ahLst/>
            <a:cxnLst/>
            <a:rect l="l" t="t" r="r" b="b"/>
            <a:pathLst>
              <a:path w="18414" h="382269">
                <a:moveTo>
                  <a:pt x="0" y="381800"/>
                </a:moveTo>
                <a:lnTo>
                  <a:pt x="18067" y="381800"/>
                </a:lnTo>
                <a:lnTo>
                  <a:pt x="18067" y="0"/>
                </a:lnTo>
                <a:lnTo>
                  <a:pt x="0" y="0"/>
                </a:lnTo>
                <a:lnTo>
                  <a:pt x="0" y="381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494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031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26575"/>
            <a:ext cx="0" cy="292735"/>
          </a:xfrm>
          <a:custGeom>
            <a:avLst/>
            <a:gdLst/>
            <a:ahLst/>
            <a:cxnLst/>
            <a:rect l="l" t="t" r="r" b="b"/>
            <a:pathLst>
              <a:path h="292735">
                <a:moveTo>
                  <a:pt x="0" y="0"/>
                </a:moveTo>
                <a:lnTo>
                  <a:pt x="0" y="2923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03158"/>
            <a:ext cx="18415" cy="334645"/>
          </a:xfrm>
          <a:custGeom>
            <a:avLst/>
            <a:gdLst/>
            <a:ahLst/>
            <a:cxnLst/>
            <a:rect l="l" t="t" r="r" b="b"/>
            <a:pathLst>
              <a:path w="18414" h="334644">
                <a:moveTo>
                  <a:pt x="0" y="334124"/>
                </a:moveTo>
                <a:lnTo>
                  <a:pt x="18067" y="334124"/>
                </a:lnTo>
                <a:lnTo>
                  <a:pt x="18067" y="0"/>
                </a:lnTo>
                <a:lnTo>
                  <a:pt x="0" y="0"/>
                </a:lnTo>
                <a:lnTo>
                  <a:pt x="0" y="334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189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1517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13951"/>
            <a:ext cx="0" cy="109855"/>
          </a:xfrm>
          <a:custGeom>
            <a:avLst/>
            <a:gdLst/>
            <a:ahLst/>
            <a:cxnLst/>
            <a:rect l="l" t="t" r="r" b="b"/>
            <a:pathLst>
              <a:path h="109855">
                <a:moveTo>
                  <a:pt x="0" y="0"/>
                </a:moveTo>
                <a:lnTo>
                  <a:pt x="0" y="1093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151710"/>
            <a:ext cx="18415" cy="337185"/>
          </a:xfrm>
          <a:custGeom>
            <a:avLst/>
            <a:gdLst/>
            <a:ahLst/>
            <a:cxnLst/>
            <a:rect l="l" t="t" r="r" b="b"/>
            <a:pathLst>
              <a:path w="18414" h="337185">
                <a:moveTo>
                  <a:pt x="0" y="337045"/>
                </a:moveTo>
                <a:lnTo>
                  <a:pt x="18067" y="337045"/>
                </a:lnTo>
                <a:lnTo>
                  <a:pt x="18067" y="0"/>
                </a:lnTo>
                <a:lnTo>
                  <a:pt x="0" y="0"/>
                </a:lnTo>
                <a:lnTo>
                  <a:pt x="0" y="3370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232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790376"/>
            <a:ext cx="1061720" cy="318135"/>
            <a:chOff x="712034" y="2790376"/>
            <a:chExt cx="1061720" cy="318135"/>
          </a:xfrm>
        </p:grpSpPr>
        <p:sp>
          <p:nvSpPr>
            <p:cNvPr id="19" name="object 19"/>
            <p:cNvSpPr/>
            <p:nvPr/>
          </p:nvSpPr>
          <p:spPr>
            <a:xfrm>
              <a:off x="1242809" y="3056826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69">
                  <a:moveTo>
                    <a:pt x="0" y="0"/>
                  </a:moveTo>
                  <a:lnTo>
                    <a:pt x="0" y="514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799410"/>
              <a:ext cx="1043940" cy="257810"/>
            </a:xfrm>
            <a:custGeom>
              <a:avLst/>
              <a:gdLst/>
              <a:ahLst/>
              <a:cxnLst/>
              <a:rect l="l" t="t" r="r" b="b"/>
              <a:pathLst>
                <a:path w="1043939" h="257810">
                  <a:moveTo>
                    <a:pt x="1043482" y="257429"/>
                  </a:moveTo>
                  <a:lnTo>
                    <a:pt x="0" y="25742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742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99410"/>
              <a:ext cx="1043940" cy="257810"/>
            </a:xfrm>
            <a:custGeom>
              <a:avLst/>
              <a:gdLst/>
              <a:ahLst/>
              <a:cxnLst/>
              <a:rect l="l" t="t" r="r" b="b"/>
              <a:pathLst>
                <a:path w="1043939" h="257810">
                  <a:moveTo>
                    <a:pt x="0" y="0"/>
                  </a:moveTo>
                  <a:lnTo>
                    <a:pt x="1043482" y="0"/>
                  </a:lnTo>
                  <a:lnTo>
                    <a:pt x="1043482" y="257429"/>
                  </a:lnTo>
                  <a:lnTo>
                    <a:pt x="0" y="2574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877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900186"/>
            <a:ext cx="18415" cy="382270"/>
          </a:xfrm>
          <a:custGeom>
            <a:avLst/>
            <a:gdLst/>
            <a:ahLst/>
            <a:cxnLst/>
            <a:rect l="l" t="t" r="r" b="b"/>
            <a:pathLst>
              <a:path w="18414" h="382269">
                <a:moveTo>
                  <a:pt x="0" y="0"/>
                </a:moveTo>
                <a:lnTo>
                  <a:pt x="18067" y="0"/>
                </a:lnTo>
                <a:lnTo>
                  <a:pt x="18067" y="381800"/>
                </a:lnTo>
                <a:lnTo>
                  <a:pt x="0" y="3818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272953"/>
            <a:ext cx="1061720" cy="676910"/>
            <a:chOff x="1871455" y="2272953"/>
            <a:chExt cx="1061720" cy="676910"/>
          </a:xfrm>
        </p:grpSpPr>
        <p:sp>
          <p:nvSpPr>
            <p:cNvPr id="25" name="object 25"/>
            <p:cNvSpPr/>
            <p:nvPr/>
          </p:nvSpPr>
          <p:spPr>
            <a:xfrm>
              <a:off x="2402281" y="2674289"/>
              <a:ext cx="0" cy="275590"/>
            </a:xfrm>
            <a:custGeom>
              <a:avLst/>
              <a:gdLst/>
              <a:ahLst/>
              <a:cxnLst/>
              <a:rect l="l" t="t" r="r" b="b"/>
              <a:pathLst>
                <a:path h="275589">
                  <a:moveTo>
                    <a:pt x="0" y="0"/>
                  </a:moveTo>
                  <a:lnTo>
                    <a:pt x="0" y="2751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281986"/>
              <a:ext cx="1043940" cy="392430"/>
            </a:xfrm>
            <a:custGeom>
              <a:avLst/>
              <a:gdLst/>
              <a:ahLst/>
              <a:cxnLst/>
              <a:rect l="l" t="t" r="r" b="b"/>
              <a:pathLst>
                <a:path w="1043939" h="392430">
                  <a:moveTo>
                    <a:pt x="1043533" y="392315"/>
                  </a:moveTo>
                  <a:lnTo>
                    <a:pt x="0" y="39231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9231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81986"/>
              <a:ext cx="1043940" cy="392430"/>
            </a:xfrm>
            <a:custGeom>
              <a:avLst/>
              <a:gdLst/>
              <a:ahLst/>
              <a:cxnLst/>
              <a:rect l="l" t="t" r="r" b="b"/>
              <a:pathLst>
                <a:path w="1043939" h="392430">
                  <a:moveTo>
                    <a:pt x="0" y="0"/>
                  </a:moveTo>
                  <a:lnTo>
                    <a:pt x="1043533" y="0"/>
                  </a:lnTo>
                  <a:lnTo>
                    <a:pt x="1043533" y="392315"/>
                  </a:lnTo>
                  <a:lnTo>
                    <a:pt x="0" y="3923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6070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903158"/>
            <a:ext cx="18415" cy="334645"/>
          </a:xfrm>
          <a:custGeom>
            <a:avLst/>
            <a:gdLst/>
            <a:ahLst/>
            <a:cxnLst/>
            <a:rect l="l" t="t" r="r" b="b"/>
            <a:pathLst>
              <a:path w="18414" h="334644">
                <a:moveTo>
                  <a:pt x="0" y="0"/>
                </a:moveTo>
                <a:lnTo>
                  <a:pt x="18067" y="0"/>
                </a:lnTo>
                <a:lnTo>
                  <a:pt x="18067" y="334124"/>
                </a:lnTo>
                <a:lnTo>
                  <a:pt x="0" y="3341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228249"/>
            <a:ext cx="1061720" cy="791210"/>
            <a:chOff x="3030927" y="2228249"/>
            <a:chExt cx="1061720" cy="791210"/>
          </a:xfrm>
        </p:grpSpPr>
        <p:sp>
          <p:nvSpPr>
            <p:cNvPr id="31" name="object 31"/>
            <p:cNvSpPr/>
            <p:nvPr/>
          </p:nvSpPr>
          <p:spPr>
            <a:xfrm>
              <a:off x="3561702" y="2726575"/>
              <a:ext cx="0" cy="292735"/>
            </a:xfrm>
            <a:custGeom>
              <a:avLst/>
              <a:gdLst/>
              <a:ahLst/>
              <a:cxnLst/>
              <a:rect l="l" t="t" r="r" b="b"/>
              <a:pathLst>
                <a:path h="292735">
                  <a:moveTo>
                    <a:pt x="0" y="0"/>
                  </a:moveTo>
                  <a:lnTo>
                    <a:pt x="0" y="2923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237282"/>
              <a:ext cx="1043940" cy="489584"/>
            </a:xfrm>
            <a:custGeom>
              <a:avLst/>
              <a:gdLst/>
              <a:ahLst/>
              <a:cxnLst/>
              <a:rect l="l" t="t" r="r" b="b"/>
              <a:pathLst>
                <a:path w="1043939" h="489585">
                  <a:moveTo>
                    <a:pt x="1043482" y="489292"/>
                  </a:moveTo>
                  <a:lnTo>
                    <a:pt x="0" y="48929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929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37282"/>
              <a:ext cx="1043940" cy="489584"/>
            </a:xfrm>
            <a:custGeom>
              <a:avLst/>
              <a:gdLst/>
              <a:ahLst/>
              <a:cxnLst/>
              <a:rect l="l" t="t" r="r" b="b"/>
              <a:pathLst>
                <a:path w="1043939" h="489585">
                  <a:moveTo>
                    <a:pt x="0" y="0"/>
                  </a:moveTo>
                  <a:lnTo>
                    <a:pt x="1043482" y="0"/>
                  </a:lnTo>
                  <a:lnTo>
                    <a:pt x="1043482" y="489292"/>
                  </a:lnTo>
                  <a:lnTo>
                    <a:pt x="0" y="4892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388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151710"/>
            <a:ext cx="18415" cy="337185"/>
          </a:xfrm>
          <a:custGeom>
            <a:avLst/>
            <a:gdLst/>
            <a:ahLst/>
            <a:cxnLst/>
            <a:rect l="l" t="t" r="r" b="b"/>
            <a:pathLst>
              <a:path w="18414" h="337185">
                <a:moveTo>
                  <a:pt x="0" y="0"/>
                </a:moveTo>
                <a:lnTo>
                  <a:pt x="18067" y="0"/>
                </a:lnTo>
                <a:lnTo>
                  <a:pt x="18067" y="337045"/>
                </a:lnTo>
                <a:lnTo>
                  <a:pt x="0" y="3370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479721"/>
            <a:ext cx="1061720" cy="544195"/>
            <a:chOff x="4190348" y="2479721"/>
            <a:chExt cx="1061720" cy="544195"/>
          </a:xfrm>
        </p:grpSpPr>
        <p:sp>
          <p:nvSpPr>
            <p:cNvPr id="37" name="object 37"/>
            <p:cNvSpPr/>
            <p:nvPr/>
          </p:nvSpPr>
          <p:spPr>
            <a:xfrm>
              <a:off x="4721123" y="2913951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5">
                  <a:moveTo>
                    <a:pt x="0" y="0"/>
                  </a:moveTo>
                  <a:lnTo>
                    <a:pt x="0" y="1093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88755"/>
              <a:ext cx="1043940" cy="425450"/>
            </a:xfrm>
            <a:custGeom>
              <a:avLst/>
              <a:gdLst/>
              <a:ahLst/>
              <a:cxnLst/>
              <a:rect l="l" t="t" r="r" b="b"/>
              <a:pathLst>
                <a:path w="1043939" h="425450">
                  <a:moveTo>
                    <a:pt x="1043533" y="425195"/>
                  </a:moveTo>
                  <a:lnTo>
                    <a:pt x="0" y="42519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519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88755"/>
              <a:ext cx="1043940" cy="425450"/>
            </a:xfrm>
            <a:custGeom>
              <a:avLst/>
              <a:gdLst/>
              <a:ahLst/>
              <a:cxnLst/>
              <a:rect l="l" t="t" r="r" b="b"/>
              <a:pathLst>
                <a:path w="1043939" h="425450">
                  <a:moveTo>
                    <a:pt x="0" y="0"/>
                  </a:moveTo>
                  <a:lnTo>
                    <a:pt x="1043533" y="0"/>
                  </a:lnTo>
                  <a:lnTo>
                    <a:pt x="1043533" y="425195"/>
                  </a:lnTo>
                  <a:lnTo>
                    <a:pt x="0" y="4251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8312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396975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465437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3628606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4817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4664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3540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72766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494309"/>
              <a:ext cx="34925" cy="3630929"/>
            </a:xfrm>
            <a:custGeom>
              <a:avLst/>
              <a:gdLst/>
              <a:ahLst/>
              <a:cxnLst/>
              <a:rect l="l" t="t" r="r" b="b"/>
              <a:pathLst>
                <a:path w="34925" h="3630929">
                  <a:moveTo>
                    <a:pt x="0" y="3630663"/>
                  </a:moveTo>
                  <a:lnTo>
                    <a:pt x="34772" y="3630663"/>
                  </a:lnTo>
                </a:path>
                <a:path w="34925" h="3630929">
                  <a:moveTo>
                    <a:pt x="0" y="2904528"/>
                  </a:moveTo>
                  <a:lnTo>
                    <a:pt x="34772" y="2904528"/>
                  </a:lnTo>
                </a:path>
                <a:path w="34925" h="3630929">
                  <a:moveTo>
                    <a:pt x="0" y="2178392"/>
                  </a:moveTo>
                  <a:lnTo>
                    <a:pt x="34772" y="2178392"/>
                  </a:lnTo>
                </a:path>
                <a:path w="34925" h="3630929">
                  <a:moveTo>
                    <a:pt x="0" y="1452257"/>
                  </a:moveTo>
                  <a:lnTo>
                    <a:pt x="34772" y="1452257"/>
                  </a:lnTo>
                </a:path>
                <a:path w="34925" h="3630929">
                  <a:moveTo>
                    <a:pt x="0" y="726135"/>
                  </a:moveTo>
                  <a:lnTo>
                    <a:pt x="34772" y="726135"/>
                  </a:lnTo>
                </a:path>
                <a:path w="34925" h="36309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2903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3" y="4324542"/>
            <a:ext cx="85396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200400" y="4324542"/>
            <a:ext cx="85396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449987" y="4324542"/>
            <a:ext cx="6505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5642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8380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1119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3858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833661" y="0"/>
            <a:ext cx="22955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</a:t>
            </a:r>
            <a:r>
              <a:rPr sz="1650" dirty="0">
                <a:latin typeface="Arial"/>
                <a:cs typeface="Arial"/>
              </a:rPr>
              <a:t>linoleoylglycerol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696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69657"/>
            <a:ext cx="18415" cy="806450"/>
          </a:xfrm>
          <a:custGeom>
            <a:avLst/>
            <a:gdLst/>
            <a:ahLst/>
            <a:cxnLst/>
            <a:rect l="l" t="t" r="r" b="b"/>
            <a:pathLst>
              <a:path w="18415" h="806450">
                <a:moveTo>
                  <a:pt x="0" y="806348"/>
                </a:moveTo>
                <a:lnTo>
                  <a:pt x="18067" y="806348"/>
                </a:lnTo>
                <a:lnTo>
                  <a:pt x="18067" y="0"/>
                </a:lnTo>
                <a:lnTo>
                  <a:pt x="0" y="0"/>
                </a:lnTo>
                <a:lnTo>
                  <a:pt x="0" y="806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44266"/>
            <a:ext cx="0" cy="46355"/>
          </a:xfrm>
          <a:custGeom>
            <a:avLst/>
            <a:gdLst/>
            <a:ahLst/>
            <a:cxnLst/>
            <a:rect l="l" t="t" r="r" b="b"/>
            <a:pathLst>
              <a:path h="46355">
                <a:moveTo>
                  <a:pt x="0" y="0"/>
                </a:moveTo>
                <a:lnTo>
                  <a:pt x="0" y="463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905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4404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15221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56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440482"/>
            <a:ext cx="18415" cy="41910"/>
          </a:xfrm>
          <a:custGeom>
            <a:avLst/>
            <a:gdLst/>
            <a:ahLst/>
            <a:cxnLst/>
            <a:rect l="l" t="t" r="r" b="b"/>
            <a:pathLst>
              <a:path w="18414" h="41910">
                <a:moveTo>
                  <a:pt x="0" y="41770"/>
                </a:moveTo>
                <a:lnTo>
                  <a:pt x="18067" y="41770"/>
                </a:lnTo>
                <a:lnTo>
                  <a:pt x="18067" y="0"/>
                </a:lnTo>
                <a:lnTo>
                  <a:pt x="0" y="0"/>
                </a:lnTo>
                <a:lnTo>
                  <a:pt x="0" y="41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777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4945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24949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8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494508"/>
            <a:ext cx="18415" cy="158750"/>
          </a:xfrm>
          <a:custGeom>
            <a:avLst/>
            <a:gdLst/>
            <a:ahLst/>
            <a:cxnLst/>
            <a:rect l="l" t="t" r="r" b="b"/>
            <a:pathLst>
              <a:path w="18414" h="158750">
                <a:moveTo>
                  <a:pt x="0" y="158305"/>
                </a:moveTo>
                <a:lnTo>
                  <a:pt x="18067" y="158305"/>
                </a:lnTo>
                <a:lnTo>
                  <a:pt x="18067" y="0"/>
                </a:lnTo>
                <a:lnTo>
                  <a:pt x="0" y="0"/>
                </a:lnTo>
                <a:lnTo>
                  <a:pt x="0" y="158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207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224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59265"/>
            <a:ext cx="0" cy="76835"/>
          </a:xfrm>
          <a:custGeom>
            <a:avLst/>
            <a:gdLst/>
            <a:ahLst/>
            <a:cxnLst/>
            <a:rect l="l" t="t" r="r" b="b"/>
            <a:pathLst>
              <a:path h="76835">
                <a:moveTo>
                  <a:pt x="0" y="0"/>
                </a:moveTo>
                <a:lnTo>
                  <a:pt x="0" y="768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22438"/>
            <a:ext cx="18415" cy="557530"/>
          </a:xfrm>
          <a:custGeom>
            <a:avLst/>
            <a:gdLst/>
            <a:ahLst/>
            <a:cxnLst/>
            <a:rect l="l" t="t" r="r" b="b"/>
            <a:pathLst>
              <a:path w="18414" h="557530">
                <a:moveTo>
                  <a:pt x="0" y="557263"/>
                </a:moveTo>
                <a:lnTo>
                  <a:pt x="18067" y="557263"/>
                </a:lnTo>
                <a:lnTo>
                  <a:pt x="18067" y="0"/>
                </a:lnTo>
                <a:lnTo>
                  <a:pt x="0" y="0"/>
                </a:lnTo>
                <a:lnTo>
                  <a:pt x="0" y="557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7361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69657"/>
            <a:ext cx="18415" cy="806450"/>
          </a:xfrm>
          <a:custGeom>
            <a:avLst/>
            <a:gdLst/>
            <a:ahLst/>
            <a:cxnLst/>
            <a:rect l="l" t="t" r="r" b="b"/>
            <a:pathLst>
              <a:path w="18415" h="806450">
                <a:moveTo>
                  <a:pt x="0" y="0"/>
                </a:moveTo>
                <a:lnTo>
                  <a:pt x="18067" y="0"/>
                </a:lnTo>
                <a:lnTo>
                  <a:pt x="18067" y="806348"/>
                </a:lnTo>
                <a:lnTo>
                  <a:pt x="0" y="8063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66971"/>
            <a:ext cx="1061720" cy="923925"/>
            <a:chOff x="712034" y="2066971"/>
            <a:chExt cx="1061720" cy="923925"/>
          </a:xfrm>
        </p:grpSpPr>
        <p:sp>
          <p:nvSpPr>
            <p:cNvPr id="20" name="object 20"/>
            <p:cNvSpPr/>
            <p:nvPr/>
          </p:nvSpPr>
          <p:spPr>
            <a:xfrm>
              <a:off x="1242809" y="2944266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63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76005"/>
              <a:ext cx="1043940" cy="868680"/>
            </a:xfrm>
            <a:custGeom>
              <a:avLst/>
              <a:gdLst/>
              <a:ahLst/>
              <a:cxnLst/>
              <a:rect l="l" t="t" r="r" b="b"/>
              <a:pathLst>
                <a:path w="1043939" h="868680">
                  <a:moveTo>
                    <a:pt x="1043482" y="868260"/>
                  </a:moveTo>
                  <a:lnTo>
                    <a:pt x="0" y="86826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6826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76005"/>
              <a:ext cx="1043940" cy="868680"/>
            </a:xfrm>
            <a:custGeom>
              <a:avLst/>
              <a:gdLst/>
              <a:ahLst/>
              <a:cxnLst/>
              <a:rect l="l" t="t" r="r" b="b"/>
              <a:pathLst>
                <a:path w="1043939" h="868680">
                  <a:moveTo>
                    <a:pt x="0" y="0"/>
                  </a:moveTo>
                  <a:lnTo>
                    <a:pt x="1043482" y="0"/>
                  </a:lnTo>
                  <a:lnTo>
                    <a:pt x="1043482" y="868260"/>
                  </a:lnTo>
                  <a:lnTo>
                    <a:pt x="0" y="8682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906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440482"/>
            <a:ext cx="18415" cy="41910"/>
          </a:xfrm>
          <a:custGeom>
            <a:avLst/>
            <a:gdLst/>
            <a:ahLst/>
            <a:cxnLst/>
            <a:rect l="l" t="t" r="r" b="b"/>
            <a:pathLst>
              <a:path w="18414" h="41910">
                <a:moveTo>
                  <a:pt x="0" y="0"/>
                </a:moveTo>
                <a:lnTo>
                  <a:pt x="18067" y="0"/>
                </a:lnTo>
                <a:lnTo>
                  <a:pt x="18067" y="41770"/>
                </a:lnTo>
                <a:lnTo>
                  <a:pt x="0" y="417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473219"/>
            <a:ext cx="1061720" cy="704850"/>
            <a:chOff x="1871455" y="2473219"/>
            <a:chExt cx="1061720" cy="704850"/>
          </a:xfrm>
        </p:grpSpPr>
        <p:sp>
          <p:nvSpPr>
            <p:cNvPr id="26" name="object 26"/>
            <p:cNvSpPr/>
            <p:nvPr/>
          </p:nvSpPr>
          <p:spPr>
            <a:xfrm>
              <a:off x="2402281" y="3115221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56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82253"/>
              <a:ext cx="1043940" cy="633095"/>
            </a:xfrm>
            <a:custGeom>
              <a:avLst/>
              <a:gdLst/>
              <a:ahLst/>
              <a:cxnLst/>
              <a:rect l="l" t="t" r="r" b="b"/>
              <a:pathLst>
                <a:path w="1043939" h="633094">
                  <a:moveTo>
                    <a:pt x="1043533" y="632968"/>
                  </a:moveTo>
                  <a:lnTo>
                    <a:pt x="0" y="6329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3296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82253"/>
              <a:ext cx="1043940" cy="633095"/>
            </a:xfrm>
            <a:custGeom>
              <a:avLst/>
              <a:gdLst/>
              <a:ahLst/>
              <a:cxnLst/>
              <a:rect l="l" t="t" r="r" b="b"/>
              <a:pathLst>
                <a:path w="1043939" h="633094">
                  <a:moveTo>
                    <a:pt x="0" y="0"/>
                  </a:moveTo>
                  <a:lnTo>
                    <a:pt x="1043533" y="0"/>
                  </a:lnTo>
                  <a:lnTo>
                    <a:pt x="1043533" y="632968"/>
                  </a:lnTo>
                  <a:lnTo>
                    <a:pt x="0" y="6329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79841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494508"/>
            <a:ext cx="18415" cy="158750"/>
          </a:xfrm>
          <a:custGeom>
            <a:avLst/>
            <a:gdLst/>
            <a:ahLst/>
            <a:cxnLst/>
            <a:rect l="l" t="t" r="r" b="b"/>
            <a:pathLst>
              <a:path w="18414" h="158750">
                <a:moveTo>
                  <a:pt x="0" y="0"/>
                </a:moveTo>
                <a:lnTo>
                  <a:pt x="18067" y="0"/>
                </a:lnTo>
                <a:lnTo>
                  <a:pt x="18067" y="158305"/>
                </a:lnTo>
                <a:lnTo>
                  <a:pt x="0" y="15830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643780"/>
            <a:ext cx="1061720" cy="677545"/>
            <a:chOff x="3030927" y="2643780"/>
            <a:chExt cx="1061720" cy="677545"/>
          </a:xfrm>
        </p:grpSpPr>
        <p:sp>
          <p:nvSpPr>
            <p:cNvPr id="32" name="object 32"/>
            <p:cNvSpPr/>
            <p:nvPr/>
          </p:nvSpPr>
          <p:spPr>
            <a:xfrm>
              <a:off x="3561702" y="3124949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58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652814"/>
              <a:ext cx="1043940" cy="472440"/>
            </a:xfrm>
            <a:custGeom>
              <a:avLst/>
              <a:gdLst/>
              <a:ahLst/>
              <a:cxnLst/>
              <a:rect l="l" t="t" r="r" b="b"/>
              <a:pathLst>
                <a:path w="1043939" h="472439">
                  <a:moveTo>
                    <a:pt x="1043482" y="472135"/>
                  </a:moveTo>
                  <a:lnTo>
                    <a:pt x="0" y="47213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213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652814"/>
              <a:ext cx="1043940" cy="472440"/>
            </a:xfrm>
            <a:custGeom>
              <a:avLst/>
              <a:gdLst/>
              <a:ahLst/>
              <a:cxnLst/>
              <a:rect l="l" t="t" r="r" b="b"/>
              <a:pathLst>
                <a:path w="1043939" h="472439">
                  <a:moveTo>
                    <a:pt x="0" y="0"/>
                  </a:moveTo>
                  <a:lnTo>
                    <a:pt x="1043482" y="0"/>
                  </a:lnTo>
                  <a:lnTo>
                    <a:pt x="1043482" y="472135"/>
                  </a:lnTo>
                  <a:lnTo>
                    <a:pt x="0" y="4721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9774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22438"/>
            <a:ext cx="18415" cy="557530"/>
          </a:xfrm>
          <a:custGeom>
            <a:avLst/>
            <a:gdLst/>
            <a:ahLst/>
            <a:cxnLst/>
            <a:rect l="l" t="t" r="r" b="b"/>
            <a:pathLst>
              <a:path w="18414" h="557530">
                <a:moveTo>
                  <a:pt x="0" y="0"/>
                </a:moveTo>
                <a:lnTo>
                  <a:pt x="18067" y="0"/>
                </a:lnTo>
                <a:lnTo>
                  <a:pt x="18067" y="557263"/>
                </a:lnTo>
                <a:lnTo>
                  <a:pt x="0" y="5572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70667"/>
            <a:ext cx="1061720" cy="865505"/>
            <a:chOff x="4190348" y="1870667"/>
            <a:chExt cx="1061720" cy="865505"/>
          </a:xfrm>
        </p:grpSpPr>
        <p:sp>
          <p:nvSpPr>
            <p:cNvPr id="38" name="object 38"/>
            <p:cNvSpPr/>
            <p:nvPr/>
          </p:nvSpPr>
          <p:spPr>
            <a:xfrm>
              <a:off x="4721123" y="2659265"/>
              <a:ext cx="0" cy="76835"/>
            </a:xfrm>
            <a:custGeom>
              <a:avLst/>
              <a:gdLst/>
              <a:ahLst/>
              <a:cxnLst/>
              <a:rect l="l" t="t" r="r" b="b"/>
              <a:pathLst>
                <a:path h="76835">
                  <a:moveTo>
                    <a:pt x="0" y="0"/>
                  </a:moveTo>
                  <a:lnTo>
                    <a:pt x="0" y="768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79701"/>
              <a:ext cx="1043940" cy="779780"/>
            </a:xfrm>
            <a:custGeom>
              <a:avLst/>
              <a:gdLst/>
              <a:ahLst/>
              <a:cxnLst/>
              <a:rect l="l" t="t" r="r" b="b"/>
              <a:pathLst>
                <a:path w="1043939" h="779780">
                  <a:moveTo>
                    <a:pt x="1043533" y="779564"/>
                  </a:moveTo>
                  <a:lnTo>
                    <a:pt x="0" y="7795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7956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79701"/>
              <a:ext cx="1043940" cy="779780"/>
            </a:xfrm>
            <a:custGeom>
              <a:avLst/>
              <a:gdLst/>
              <a:ahLst/>
              <a:cxnLst/>
              <a:rect l="l" t="t" r="r" b="b"/>
              <a:pathLst>
                <a:path w="1043939" h="779780">
                  <a:moveTo>
                    <a:pt x="0" y="0"/>
                  </a:moveTo>
                  <a:lnTo>
                    <a:pt x="1043533" y="0"/>
                  </a:lnTo>
                  <a:lnTo>
                    <a:pt x="1043533" y="779564"/>
                  </a:lnTo>
                  <a:lnTo>
                    <a:pt x="0" y="7795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4735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839532"/>
            <a:ext cx="74306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23064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7706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8103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20846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460629"/>
              <a:ext cx="34925" cy="3664585"/>
            </a:xfrm>
            <a:custGeom>
              <a:avLst/>
              <a:gdLst/>
              <a:ahLst/>
              <a:cxnLst/>
              <a:rect l="l" t="t" r="r" b="b"/>
              <a:pathLst>
                <a:path w="34925" h="3664585">
                  <a:moveTo>
                    <a:pt x="0" y="3664343"/>
                  </a:moveTo>
                  <a:lnTo>
                    <a:pt x="34772" y="3664343"/>
                  </a:lnTo>
                </a:path>
                <a:path w="34925" h="3664585">
                  <a:moveTo>
                    <a:pt x="0" y="2931515"/>
                  </a:moveTo>
                  <a:lnTo>
                    <a:pt x="34772" y="2931515"/>
                  </a:lnTo>
                </a:path>
                <a:path w="34925" h="3664585">
                  <a:moveTo>
                    <a:pt x="0" y="2198636"/>
                  </a:moveTo>
                  <a:lnTo>
                    <a:pt x="34772" y="2198636"/>
                  </a:lnTo>
                </a:path>
                <a:path w="34925" h="3664585">
                  <a:moveTo>
                    <a:pt x="0" y="1465757"/>
                  </a:moveTo>
                  <a:lnTo>
                    <a:pt x="34772" y="1465757"/>
                  </a:lnTo>
                </a:path>
                <a:path w="34925" h="3664585">
                  <a:moveTo>
                    <a:pt x="0" y="732878"/>
                  </a:moveTo>
                  <a:lnTo>
                    <a:pt x="34772" y="732878"/>
                  </a:lnTo>
                </a:path>
                <a:path w="34925" h="36645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835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55071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8178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0850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35212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618158" y="0"/>
            <a:ext cx="27266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</a:t>
            </a:r>
            <a:r>
              <a:rPr sz="1650" dirty="0">
                <a:latin typeface="Arial"/>
                <a:cs typeface="Arial"/>
              </a:rPr>
              <a:t>arachidonoylglycerol</a:t>
            </a:r>
            <a:r>
              <a:rPr sz="1650" spc="-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(20:4)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6087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52944" y="37434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12416" y="2275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02281" y="3184779"/>
            <a:ext cx="0" cy="302260"/>
          </a:xfrm>
          <a:custGeom>
            <a:avLst/>
            <a:gdLst/>
            <a:ahLst/>
            <a:cxnLst/>
            <a:rect l="l" t="t" r="r" b="b"/>
            <a:pathLst>
              <a:path h="302260">
                <a:moveTo>
                  <a:pt x="0" y="0"/>
                </a:moveTo>
                <a:lnTo>
                  <a:pt x="0" y="3021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93247" y="2275636"/>
            <a:ext cx="18415" cy="346075"/>
          </a:xfrm>
          <a:custGeom>
            <a:avLst/>
            <a:gdLst/>
            <a:ahLst/>
            <a:cxnLst/>
            <a:rect l="l" t="t" r="r" b="b"/>
            <a:pathLst>
              <a:path w="18414" h="346075">
                <a:moveTo>
                  <a:pt x="0" y="346024"/>
                </a:moveTo>
                <a:lnTo>
                  <a:pt x="18067" y="346024"/>
                </a:lnTo>
                <a:lnTo>
                  <a:pt x="18067" y="0"/>
                </a:lnTo>
                <a:lnTo>
                  <a:pt x="0" y="0"/>
                </a:lnTo>
                <a:lnTo>
                  <a:pt x="0" y="346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12416" y="34869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71837" y="22170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61702" y="3492703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6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52668" y="2217089"/>
            <a:ext cx="18415" cy="407670"/>
          </a:xfrm>
          <a:custGeom>
            <a:avLst/>
            <a:gdLst/>
            <a:ahLst/>
            <a:cxnLst/>
            <a:rect l="l" t="t" r="r" b="b"/>
            <a:pathLst>
              <a:path w="18414" h="407669">
                <a:moveTo>
                  <a:pt x="0" y="407250"/>
                </a:moveTo>
                <a:lnTo>
                  <a:pt x="18067" y="407250"/>
                </a:lnTo>
                <a:lnTo>
                  <a:pt x="18067" y="0"/>
                </a:lnTo>
                <a:lnTo>
                  <a:pt x="0" y="0"/>
                </a:lnTo>
                <a:lnTo>
                  <a:pt x="0" y="4072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1837" y="36873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4431309" y="3481586"/>
            <a:ext cx="579755" cy="119380"/>
            <a:chOff x="4431309" y="3481586"/>
            <a:chExt cx="579755" cy="119380"/>
          </a:xfrm>
        </p:grpSpPr>
        <p:sp>
          <p:nvSpPr>
            <p:cNvPr id="13" name="object 13"/>
            <p:cNvSpPr/>
            <p:nvPr/>
          </p:nvSpPr>
          <p:spPr>
            <a:xfrm>
              <a:off x="4431309" y="349062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712089" y="3490620"/>
              <a:ext cx="18415" cy="109855"/>
            </a:xfrm>
            <a:custGeom>
              <a:avLst/>
              <a:gdLst/>
              <a:ahLst/>
              <a:cxnLst/>
              <a:rect l="l" t="t" r="r" b="b"/>
              <a:pathLst>
                <a:path w="18414" h="109854">
                  <a:moveTo>
                    <a:pt x="0" y="109728"/>
                  </a:moveTo>
                  <a:lnTo>
                    <a:pt x="18067" y="109728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097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/>
          <p:nvPr/>
        </p:nvSpPr>
        <p:spPr>
          <a:xfrm>
            <a:off x="4431309" y="37434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" name="object 16"/>
          <p:cNvGrpSpPr/>
          <p:nvPr/>
        </p:nvGrpSpPr>
        <p:grpSpPr>
          <a:xfrm>
            <a:off x="712034" y="3604217"/>
            <a:ext cx="1061720" cy="153035"/>
            <a:chOff x="712034" y="3604217"/>
            <a:chExt cx="1061720" cy="153035"/>
          </a:xfrm>
        </p:grpSpPr>
        <p:sp>
          <p:nvSpPr>
            <p:cNvPr id="17" name="object 17"/>
            <p:cNvSpPr/>
            <p:nvPr/>
          </p:nvSpPr>
          <p:spPr>
            <a:xfrm>
              <a:off x="721067" y="3613251"/>
              <a:ext cx="1043940" cy="125730"/>
            </a:xfrm>
            <a:custGeom>
              <a:avLst/>
              <a:gdLst/>
              <a:ahLst/>
              <a:cxnLst/>
              <a:rect l="l" t="t" r="r" b="b"/>
              <a:pathLst>
                <a:path w="1043939" h="125729">
                  <a:moveTo>
                    <a:pt x="1043482" y="125704"/>
                  </a:moveTo>
                  <a:lnTo>
                    <a:pt x="0" y="1257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570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21067" y="3613251"/>
              <a:ext cx="1043940" cy="125730"/>
            </a:xfrm>
            <a:custGeom>
              <a:avLst/>
              <a:gdLst/>
              <a:ahLst/>
              <a:cxnLst/>
              <a:rect l="l" t="t" r="r" b="b"/>
              <a:pathLst>
                <a:path w="1043939" h="125729">
                  <a:moveTo>
                    <a:pt x="0" y="0"/>
                  </a:moveTo>
                  <a:lnTo>
                    <a:pt x="1043482" y="0"/>
                  </a:lnTo>
                  <a:lnTo>
                    <a:pt x="1043482" y="125704"/>
                  </a:lnTo>
                  <a:lnTo>
                    <a:pt x="0" y="1257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37208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2393247" y="2275636"/>
            <a:ext cx="18415" cy="346075"/>
          </a:xfrm>
          <a:custGeom>
            <a:avLst/>
            <a:gdLst/>
            <a:ahLst/>
            <a:cxnLst/>
            <a:rect l="l" t="t" r="r" b="b"/>
            <a:pathLst>
              <a:path w="18414" h="346075">
                <a:moveTo>
                  <a:pt x="0" y="0"/>
                </a:moveTo>
                <a:lnTo>
                  <a:pt x="18067" y="0"/>
                </a:lnTo>
                <a:lnTo>
                  <a:pt x="18067" y="346024"/>
                </a:lnTo>
                <a:lnTo>
                  <a:pt x="0" y="3460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1871455" y="2612627"/>
            <a:ext cx="1061720" cy="874394"/>
            <a:chOff x="1871455" y="2612627"/>
            <a:chExt cx="1061720" cy="874394"/>
          </a:xfrm>
        </p:grpSpPr>
        <p:sp>
          <p:nvSpPr>
            <p:cNvPr id="22" name="object 22"/>
            <p:cNvSpPr/>
            <p:nvPr/>
          </p:nvSpPr>
          <p:spPr>
            <a:xfrm>
              <a:off x="2402281" y="3184778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60">
                  <a:moveTo>
                    <a:pt x="0" y="0"/>
                  </a:moveTo>
                  <a:lnTo>
                    <a:pt x="0" y="3021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880489" y="2621660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1043533" y="563118"/>
                  </a:moveTo>
                  <a:lnTo>
                    <a:pt x="0" y="56311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311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80489" y="2621660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4">
                  <a:moveTo>
                    <a:pt x="0" y="0"/>
                  </a:moveTo>
                  <a:lnTo>
                    <a:pt x="1043533" y="0"/>
                  </a:lnTo>
                  <a:lnTo>
                    <a:pt x="1043533" y="563118"/>
                  </a:lnTo>
                  <a:lnTo>
                    <a:pt x="0" y="5631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27657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/>
          <p:nvPr/>
        </p:nvSpPr>
        <p:spPr>
          <a:xfrm>
            <a:off x="3552668" y="2217089"/>
            <a:ext cx="18415" cy="407670"/>
          </a:xfrm>
          <a:custGeom>
            <a:avLst/>
            <a:gdLst/>
            <a:ahLst/>
            <a:cxnLst/>
            <a:rect l="l" t="t" r="r" b="b"/>
            <a:pathLst>
              <a:path w="18414" h="407669">
                <a:moveTo>
                  <a:pt x="0" y="0"/>
                </a:moveTo>
                <a:lnTo>
                  <a:pt x="18067" y="0"/>
                </a:lnTo>
                <a:lnTo>
                  <a:pt x="18067" y="407250"/>
                </a:lnTo>
                <a:lnTo>
                  <a:pt x="0" y="4072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" name="object 27"/>
          <p:cNvGrpSpPr/>
          <p:nvPr/>
        </p:nvGrpSpPr>
        <p:grpSpPr>
          <a:xfrm>
            <a:off x="3030927" y="2615307"/>
            <a:ext cx="1061720" cy="1072515"/>
            <a:chOff x="3030927" y="2615307"/>
            <a:chExt cx="1061720" cy="1072515"/>
          </a:xfrm>
        </p:grpSpPr>
        <p:sp>
          <p:nvSpPr>
            <p:cNvPr id="28" name="object 28"/>
            <p:cNvSpPr/>
            <p:nvPr/>
          </p:nvSpPr>
          <p:spPr>
            <a:xfrm>
              <a:off x="3561702" y="3492703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5">
                  <a:moveTo>
                    <a:pt x="0" y="0"/>
                  </a:moveTo>
                  <a:lnTo>
                    <a:pt x="0" y="1946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039960" y="2624340"/>
              <a:ext cx="1043940" cy="868680"/>
            </a:xfrm>
            <a:custGeom>
              <a:avLst/>
              <a:gdLst/>
              <a:ahLst/>
              <a:cxnLst/>
              <a:rect l="l" t="t" r="r" b="b"/>
              <a:pathLst>
                <a:path w="1043939" h="868679">
                  <a:moveTo>
                    <a:pt x="1043482" y="868362"/>
                  </a:moveTo>
                  <a:lnTo>
                    <a:pt x="0" y="8683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6836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2624340"/>
              <a:ext cx="1043940" cy="868680"/>
            </a:xfrm>
            <a:custGeom>
              <a:avLst/>
              <a:gdLst/>
              <a:ahLst/>
              <a:cxnLst/>
              <a:rect l="l" t="t" r="r" b="b"/>
              <a:pathLst>
                <a:path w="1043939" h="868679">
                  <a:moveTo>
                    <a:pt x="0" y="0"/>
                  </a:moveTo>
                  <a:lnTo>
                    <a:pt x="1043482" y="0"/>
                  </a:lnTo>
                  <a:lnTo>
                    <a:pt x="1043482" y="868362"/>
                  </a:lnTo>
                  <a:lnTo>
                    <a:pt x="0" y="8683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30725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4190348" y="3490620"/>
            <a:ext cx="1061720" cy="266700"/>
            <a:chOff x="4190348" y="3490620"/>
            <a:chExt cx="1061720" cy="266700"/>
          </a:xfrm>
        </p:grpSpPr>
        <p:sp>
          <p:nvSpPr>
            <p:cNvPr id="33" name="object 33"/>
            <p:cNvSpPr/>
            <p:nvPr/>
          </p:nvSpPr>
          <p:spPr>
            <a:xfrm>
              <a:off x="4712089" y="3490620"/>
              <a:ext cx="18415" cy="109855"/>
            </a:xfrm>
            <a:custGeom>
              <a:avLst/>
              <a:gdLst/>
              <a:ahLst/>
              <a:cxnLst/>
              <a:rect l="l" t="t" r="r" b="b"/>
              <a:pathLst>
                <a:path w="18414" h="109854">
                  <a:moveTo>
                    <a:pt x="0" y="0"/>
                  </a:moveTo>
                  <a:lnTo>
                    <a:pt x="18067" y="0"/>
                  </a:lnTo>
                  <a:lnTo>
                    <a:pt x="18067" y="109728"/>
                  </a:lnTo>
                  <a:lnTo>
                    <a:pt x="0" y="109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99381" y="3600348"/>
              <a:ext cx="1043940" cy="139065"/>
            </a:xfrm>
            <a:custGeom>
              <a:avLst/>
              <a:gdLst/>
              <a:ahLst/>
              <a:cxnLst/>
              <a:rect l="l" t="t" r="r" b="b"/>
              <a:pathLst>
                <a:path w="1043939" h="139064">
                  <a:moveTo>
                    <a:pt x="1043533" y="138607"/>
                  </a:moveTo>
                  <a:lnTo>
                    <a:pt x="0" y="1386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860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3600348"/>
              <a:ext cx="1043940" cy="139065"/>
            </a:xfrm>
            <a:custGeom>
              <a:avLst/>
              <a:gdLst/>
              <a:ahLst/>
              <a:cxnLst/>
              <a:rect l="l" t="t" r="r" b="b"/>
              <a:pathLst>
                <a:path w="1043939" h="139064">
                  <a:moveTo>
                    <a:pt x="0" y="0"/>
                  </a:moveTo>
                  <a:lnTo>
                    <a:pt x="1043533" y="0"/>
                  </a:lnTo>
                  <a:lnTo>
                    <a:pt x="1043533" y="138607"/>
                  </a:lnTo>
                  <a:lnTo>
                    <a:pt x="0" y="1386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37208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7" name="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299472"/>
            <a:ext cx="74357" cy="74360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39" name="object 39"/>
          <p:cNvSpPr/>
          <p:nvPr/>
        </p:nvSpPr>
        <p:spPr>
          <a:xfrm>
            <a:off x="1207693" y="31733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367165" y="283279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26586" y="294947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" name="object 42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3" name="object 43"/>
            <p:cNvSpPr/>
            <p:nvPr/>
          </p:nvSpPr>
          <p:spPr>
            <a:xfrm>
              <a:off x="4686045" y="363512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2368" y="1101725"/>
              <a:ext cx="34925" cy="3023870"/>
            </a:xfrm>
            <a:custGeom>
              <a:avLst/>
              <a:gdLst/>
              <a:ahLst/>
              <a:cxnLst/>
              <a:rect l="l" t="t" r="r" b="b"/>
              <a:pathLst>
                <a:path w="34925" h="3023870">
                  <a:moveTo>
                    <a:pt x="0" y="3023247"/>
                  </a:moveTo>
                  <a:lnTo>
                    <a:pt x="34772" y="3023247"/>
                  </a:lnTo>
                </a:path>
                <a:path w="34925" h="3023870">
                  <a:moveTo>
                    <a:pt x="0" y="2015528"/>
                  </a:moveTo>
                  <a:lnTo>
                    <a:pt x="34772" y="2015528"/>
                  </a:lnTo>
                </a:path>
                <a:path w="34925" h="3023870">
                  <a:moveTo>
                    <a:pt x="0" y="1007770"/>
                  </a:moveTo>
                  <a:lnTo>
                    <a:pt x="34772" y="1007770"/>
                  </a:lnTo>
                </a:path>
                <a:path w="34925" h="30238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268783" y="30087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5" name="object 55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6" name="object 56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8783" y="20009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8783" y="9932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355973" y="0"/>
            <a:ext cx="32505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2-eicosapentaenoylglycerol</a:t>
            </a:r>
            <a:r>
              <a:rPr sz="1650" spc="12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(20:5)*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0423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348431"/>
            <a:ext cx="579755" cy="316230"/>
            <a:chOff x="952944" y="3348431"/>
            <a:chExt cx="579755" cy="316230"/>
          </a:xfrm>
        </p:grpSpPr>
        <p:sp>
          <p:nvSpPr>
            <p:cNvPr id="4" name="object 4"/>
            <p:cNvSpPr/>
            <p:nvPr/>
          </p:nvSpPr>
          <p:spPr>
            <a:xfrm>
              <a:off x="1242809" y="3348431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6984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65541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4977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49689"/>
            <a:ext cx="0" cy="323850"/>
          </a:xfrm>
          <a:custGeom>
            <a:avLst/>
            <a:gdLst/>
            <a:ahLst/>
            <a:cxnLst/>
            <a:rect l="l" t="t" r="r" b="b"/>
            <a:pathLst>
              <a:path h="323850">
                <a:moveTo>
                  <a:pt x="0" y="0"/>
                </a:moveTo>
                <a:lnTo>
                  <a:pt x="0" y="32345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497785"/>
            <a:ext cx="18415" cy="132080"/>
          </a:xfrm>
          <a:custGeom>
            <a:avLst/>
            <a:gdLst/>
            <a:ahLst/>
            <a:cxnLst/>
            <a:rect l="l" t="t" r="r" b="b"/>
            <a:pathLst>
              <a:path w="18414" h="132080">
                <a:moveTo>
                  <a:pt x="0" y="131660"/>
                </a:moveTo>
                <a:lnTo>
                  <a:pt x="18067" y="131660"/>
                </a:lnTo>
                <a:lnTo>
                  <a:pt x="18067" y="0"/>
                </a:lnTo>
                <a:lnTo>
                  <a:pt x="0" y="0"/>
                </a:lnTo>
                <a:lnTo>
                  <a:pt x="0" y="1316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731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686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09607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62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268689"/>
            <a:ext cx="18415" cy="212090"/>
          </a:xfrm>
          <a:custGeom>
            <a:avLst/>
            <a:gdLst/>
            <a:ahLst/>
            <a:cxnLst/>
            <a:rect l="l" t="t" r="r" b="b"/>
            <a:pathLst>
              <a:path w="18414" h="212089">
                <a:moveTo>
                  <a:pt x="0" y="211874"/>
                </a:moveTo>
                <a:lnTo>
                  <a:pt x="18067" y="211874"/>
                </a:lnTo>
                <a:lnTo>
                  <a:pt x="18067" y="0"/>
                </a:lnTo>
                <a:lnTo>
                  <a:pt x="0" y="0"/>
                </a:lnTo>
                <a:lnTo>
                  <a:pt x="0" y="211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042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8130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20706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51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813050"/>
            <a:ext cx="18415" cy="302260"/>
          </a:xfrm>
          <a:custGeom>
            <a:avLst/>
            <a:gdLst/>
            <a:ahLst/>
            <a:cxnLst/>
            <a:rect l="l" t="t" r="r" b="b"/>
            <a:pathLst>
              <a:path w="18414" h="302260">
                <a:moveTo>
                  <a:pt x="0" y="301675"/>
                </a:moveTo>
                <a:lnTo>
                  <a:pt x="18067" y="301675"/>
                </a:lnTo>
                <a:lnTo>
                  <a:pt x="18067" y="0"/>
                </a:lnTo>
                <a:lnTo>
                  <a:pt x="0" y="0"/>
                </a:lnTo>
                <a:lnTo>
                  <a:pt x="0" y="301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572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3037823"/>
            <a:ext cx="1061720" cy="617855"/>
            <a:chOff x="712034" y="3037823"/>
            <a:chExt cx="1061720" cy="617855"/>
          </a:xfrm>
        </p:grpSpPr>
        <p:sp>
          <p:nvSpPr>
            <p:cNvPr id="19" name="object 19"/>
            <p:cNvSpPr/>
            <p:nvPr/>
          </p:nvSpPr>
          <p:spPr>
            <a:xfrm>
              <a:off x="1242809" y="3348431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698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046857"/>
              <a:ext cx="1043940" cy="301625"/>
            </a:xfrm>
            <a:custGeom>
              <a:avLst/>
              <a:gdLst/>
              <a:ahLst/>
              <a:cxnLst/>
              <a:rect l="l" t="t" r="r" b="b"/>
              <a:pathLst>
                <a:path w="1043939" h="301625">
                  <a:moveTo>
                    <a:pt x="1043482" y="301574"/>
                  </a:moveTo>
                  <a:lnTo>
                    <a:pt x="0" y="30157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157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046857"/>
              <a:ext cx="1043940" cy="301625"/>
            </a:xfrm>
            <a:custGeom>
              <a:avLst/>
              <a:gdLst/>
              <a:ahLst/>
              <a:cxnLst/>
              <a:rect l="l" t="t" r="r" b="b"/>
              <a:pathLst>
                <a:path w="1043939" h="301625">
                  <a:moveTo>
                    <a:pt x="0" y="0"/>
                  </a:moveTo>
                  <a:lnTo>
                    <a:pt x="1043482" y="0"/>
                  </a:lnTo>
                  <a:lnTo>
                    <a:pt x="1043482" y="301574"/>
                  </a:lnTo>
                  <a:lnTo>
                    <a:pt x="0" y="30157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3000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497785"/>
            <a:ext cx="18415" cy="132080"/>
          </a:xfrm>
          <a:custGeom>
            <a:avLst/>
            <a:gdLst/>
            <a:ahLst/>
            <a:cxnLst/>
            <a:rect l="l" t="t" r="r" b="b"/>
            <a:pathLst>
              <a:path w="18414" h="132080">
                <a:moveTo>
                  <a:pt x="0" y="0"/>
                </a:moveTo>
                <a:lnTo>
                  <a:pt x="18067" y="0"/>
                </a:lnTo>
                <a:lnTo>
                  <a:pt x="18067" y="131660"/>
                </a:lnTo>
                <a:lnTo>
                  <a:pt x="0" y="1316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620412"/>
            <a:ext cx="1061720" cy="753110"/>
            <a:chOff x="1871455" y="2620412"/>
            <a:chExt cx="1061720" cy="753110"/>
          </a:xfrm>
        </p:grpSpPr>
        <p:sp>
          <p:nvSpPr>
            <p:cNvPr id="25" name="object 25"/>
            <p:cNvSpPr/>
            <p:nvPr/>
          </p:nvSpPr>
          <p:spPr>
            <a:xfrm>
              <a:off x="2402281" y="3049689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4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629446"/>
              <a:ext cx="1043940" cy="420370"/>
            </a:xfrm>
            <a:custGeom>
              <a:avLst/>
              <a:gdLst/>
              <a:ahLst/>
              <a:cxnLst/>
              <a:rect l="l" t="t" r="r" b="b"/>
              <a:pathLst>
                <a:path w="1043939" h="420369">
                  <a:moveTo>
                    <a:pt x="1043533" y="420243"/>
                  </a:moveTo>
                  <a:lnTo>
                    <a:pt x="0" y="42024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024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29446"/>
              <a:ext cx="1043940" cy="420370"/>
            </a:xfrm>
            <a:custGeom>
              <a:avLst/>
              <a:gdLst/>
              <a:ahLst/>
              <a:cxnLst/>
              <a:rect l="l" t="t" r="r" b="b"/>
              <a:pathLst>
                <a:path w="1043939" h="420369">
                  <a:moveTo>
                    <a:pt x="0" y="0"/>
                  </a:moveTo>
                  <a:lnTo>
                    <a:pt x="1043533" y="0"/>
                  </a:lnTo>
                  <a:lnTo>
                    <a:pt x="1043533" y="420243"/>
                  </a:lnTo>
                  <a:lnTo>
                    <a:pt x="0" y="4202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3917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268689"/>
            <a:ext cx="18415" cy="212090"/>
          </a:xfrm>
          <a:custGeom>
            <a:avLst/>
            <a:gdLst/>
            <a:ahLst/>
            <a:cxnLst/>
            <a:rect l="l" t="t" r="r" b="b"/>
            <a:pathLst>
              <a:path w="18414" h="212089">
                <a:moveTo>
                  <a:pt x="0" y="0"/>
                </a:moveTo>
                <a:lnTo>
                  <a:pt x="18067" y="0"/>
                </a:lnTo>
                <a:lnTo>
                  <a:pt x="18067" y="211874"/>
                </a:lnTo>
                <a:lnTo>
                  <a:pt x="0" y="2118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471530"/>
            <a:ext cx="1061720" cy="833119"/>
            <a:chOff x="3030927" y="2471530"/>
            <a:chExt cx="1061720" cy="833119"/>
          </a:xfrm>
        </p:grpSpPr>
        <p:sp>
          <p:nvSpPr>
            <p:cNvPr id="31" name="object 31"/>
            <p:cNvSpPr/>
            <p:nvPr/>
          </p:nvSpPr>
          <p:spPr>
            <a:xfrm>
              <a:off x="3561702" y="3109620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5">
                  <a:moveTo>
                    <a:pt x="0" y="0"/>
                  </a:moveTo>
                  <a:lnTo>
                    <a:pt x="0" y="1946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480564"/>
              <a:ext cx="1043940" cy="629285"/>
            </a:xfrm>
            <a:custGeom>
              <a:avLst/>
              <a:gdLst/>
              <a:ahLst/>
              <a:cxnLst/>
              <a:rect l="l" t="t" r="r" b="b"/>
              <a:pathLst>
                <a:path w="1043939" h="629285">
                  <a:moveTo>
                    <a:pt x="1043482" y="629043"/>
                  </a:moveTo>
                  <a:lnTo>
                    <a:pt x="0" y="6290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2904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480564"/>
              <a:ext cx="1043940" cy="629285"/>
            </a:xfrm>
            <a:custGeom>
              <a:avLst/>
              <a:gdLst/>
              <a:ahLst/>
              <a:cxnLst/>
              <a:rect l="l" t="t" r="r" b="b"/>
              <a:pathLst>
                <a:path w="1043939" h="629285">
                  <a:moveTo>
                    <a:pt x="0" y="0"/>
                  </a:moveTo>
                  <a:lnTo>
                    <a:pt x="1043482" y="0"/>
                  </a:lnTo>
                  <a:lnTo>
                    <a:pt x="1043482" y="629043"/>
                  </a:lnTo>
                  <a:lnTo>
                    <a:pt x="0" y="6290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9372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813050"/>
            <a:ext cx="18415" cy="302260"/>
          </a:xfrm>
          <a:custGeom>
            <a:avLst/>
            <a:gdLst/>
            <a:ahLst/>
            <a:cxnLst/>
            <a:rect l="l" t="t" r="r" b="b"/>
            <a:pathLst>
              <a:path w="18414" h="302260">
                <a:moveTo>
                  <a:pt x="0" y="0"/>
                </a:moveTo>
                <a:lnTo>
                  <a:pt x="18067" y="0"/>
                </a:lnTo>
                <a:lnTo>
                  <a:pt x="18067" y="301675"/>
                </a:lnTo>
                <a:lnTo>
                  <a:pt x="0" y="3016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3105692"/>
            <a:ext cx="1061720" cy="252095"/>
            <a:chOff x="4190348" y="3105692"/>
            <a:chExt cx="1061720" cy="252095"/>
          </a:xfrm>
        </p:grpSpPr>
        <p:sp>
          <p:nvSpPr>
            <p:cNvPr id="37" name="object 37"/>
            <p:cNvSpPr/>
            <p:nvPr/>
          </p:nvSpPr>
          <p:spPr>
            <a:xfrm>
              <a:off x="4721123" y="332070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114725"/>
              <a:ext cx="1043940" cy="206375"/>
            </a:xfrm>
            <a:custGeom>
              <a:avLst/>
              <a:gdLst/>
              <a:ahLst/>
              <a:cxnLst/>
              <a:rect l="l" t="t" r="r" b="b"/>
              <a:pathLst>
                <a:path w="1043939" h="206375">
                  <a:moveTo>
                    <a:pt x="1043533" y="205981"/>
                  </a:moveTo>
                  <a:lnTo>
                    <a:pt x="0" y="20598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0598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114725"/>
              <a:ext cx="1043940" cy="206375"/>
            </a:xfrm>
            <a:custGeom>
              <a:avLst/>
              <a:gdLst/>
              <a:ahLst/>
              <a:cxnLst/>
              <a:rect l="l" t="t" r="r" b="b"/>
              <a:pathLst>
                <a:path w="1043939" h="206375">
                  <a:moveTo>
                    <a:pt x="0" y="0"/>
                  </a:moveTo>
                  <a:lnTo>
                    <a:pt x="1043533" y="0"/>
                  </a:lnTo>
                  <a:lnTo>
                    <a:pt x="1043533" y="205981"/>
                  </a:lnTo>
                  <a:lnTo>
                    <a:pt x="0" y="2059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1587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626423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725912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80159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83284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8063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11249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078903"/>
              <a:ext cx="34925" cy="3046095"/>
            </a:xfrm>
            <a:custGeom>
              <a:avLst/>
              <a:gdLst/>
              <a:ahLst/>
              <a:cxnLst/>
              <a:rect l="l" t="t" r="r" b="b"/>
              <a:pathLst>
                <a:path w="34925" h="3046095">
                  <a:moveTo>
                    <a:pt x="0" y="3046069"/>
                  </a:moveTo>
                  <a:lnTo>
                    <a:pt x="34772" y="3046069"/>
                  </a:lnTo>
                </a:path>
                <a:path w="34925" h="3046095">
                  <a:moveTo>
                    <a:pt x="0" y="2030717"/>
                  </a:moveTo>
                  <a:lnTo>
                    <a:pt x="34772" y="2030717"/>
                  </a:lnTo>
                </a:path>
                <a:path w="34925" h="3046095">
                  <a:moveTo>
                    <a:pt x="0" y="1015352"/>
                  </a:moveTo>
                  <a:lnTo>
                    <a:pt x="34772" y="1015352"/>
                  </a:lnTo>
                </a:path>
                <a:path w="34925" h="30460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011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0040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19470" y="4324542"/>
            <a:ext cx="59159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9857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9704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355973" y="0"/>
            <a:ext cx="32505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2-docosahexaenoylglycerol</a:t>
            </a:r>
            <a:r>
              <a:rPr sz="1650" spc="114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(22:6)*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7423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742310"/>
            <a:ext cx="18415" cy="111760"/>
          </a:xfrm>
          <a:custGeom>
            <a:avLst/>
            <a:gdLst/>
            <a:ahLst/>
            <a:cxnLst/>
            <a:rect l="l" t="t" r="r" b="b"/>
            <a:pathLst>
              <a:path w="18415" h="111760">
                <a:moveTo>
                  <a:pt x="0" y="111518"/>
                </a:moveTo>
                <a:lnTo>
                  <a:pt x="18067" y="111518"/>
                </a:lnTo>
                <a:lnTo>
                  <a:pt x="18067" y="0"/>
                </a:lnTo>
                <a:lnTo>
                  <a:pt x="0" y="0"/>
                </a:lnTo>
                <a:lnTo>
                  <a:pt x="0" y="1115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132086"/>
            <a:ext cx="0" cy="188595"/>
          </a:xfrm>
          <a:custGeom>
            <a:avLst/>
            <a:gdLst/>
            <a:ahLst/>
            <a:cxnLst/>
            <a:rect l="l" t="t" r="r" b="b"/>
            <a:pathLst>
              <a:path h="188595">
                <a:moveTo>
                  <a:pt x="0" y="0"/>
                </a:moveTo>
                <a:lnTo>
                  <a:pt x="0" y="1879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200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0214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12414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0"/>
                </a:moveTo>
                <a:lnTo>
                  <a:pt x="0" y="1920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021457"/>
            <a:ext cx="18415" cy="132715"/>
          </a:xfrm>
          <a:custGeom>
            <a:avLst/>
            <a:gdLst/>
            <a:ahLst/>
            <a:cxnLst/>
            <a:rect l="l" t="t" r="r" b="b"/>
            <a:pathLst>
              <a:path w="18414" h="132714">
                <a:moveTo>
                  <a:pt x="0" y="132206"/>
                </a:moveTo>
                <a:lnTo>
                  <a:pt x="18067" y="132206"/>
                </a:lnTo>
                <a:lnTo>
                  <a:pt x="18067" y="0"/>
                </a:lnTo>
                <a:lnTo>
                  <a:pt x="0" y="0"/>
                </a:lnTo>
                <a:lnTo>
                  <a:pt x="0" y="132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044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7940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3154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0"/>
                </a:moveTo>
                <a:lnTo>
                  <a:pt x="0" y="1078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794000"/>
            <a:ext cx="18415" cy="310515"/>
          </a:xfrm>
          <a:custGeom>
            <a:avLst/>
            <a:gdLst/>
            <a:ahLst/>
            <a:cxnLst/>
            <a:rect l="l" t="t" r="r" b="b"/>
            <a:pathLst>
              <a:path w="18414" h="310514">
                <a:moveTo>
                  <a:pt x="0" y="310261"/>
                </a:moveTo>
                <a:lnTo>
                  <a:pt x="18067" y="310261"/>
                </a:lnTo>
                <a:lnTo>
                  <a:pt x="18067" y="0"/>
                </a:lnTo>
                <a:lnTo>
                  <a:pt x="0" y="0"/>
                </a:lnTo>
                <a:lnTo>
                  <a:pt x="0" y="3102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394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5448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91382"/>
            <a:ext cx="0" cy="255904"/>
          </a:xfrm>
          <a:custGeom>
            <a:avLst/>
            <a:gdLst/>
            <a:ahLst/>
            <a:cxnLst/>
            <a:rect l="l" t="t" r="r" b="b"/>
            <a:pathLst>
              <a:path h="255904">
                <a:moveTo>
                  <a:pt x="0" y="0"/>
                </a:moveTo>
                <a:lnTo>
                  <a:pt x="0" y="2556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544813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4" h="157480">
                <a:moveTo>
                  <a:pt x="0" y="157010"/>
                </a:moveTo>
                <a:lnTo>
                  <a:pt x="18067" y="157010"/>
                </a:lnTo>
                <a:lnTo>
                  <a:pt x="18067" y="0"/>
                </a:lnTo>
                <a:lnTo>
                  <a:pt x="0" y="0"/>
                </a:lnTo>
                <a:lnTo>
                  <a:pt x="0" y="1570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470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742310"/>
            <a:ext cx="18415" cy="111760"/>
          </a:xfrm>
          <a:custGeom>
            <a:avLst/>
            <a:gdLst/>
            <a:ahLst/>
            <a:cxnLst/>
            <a:rect l="l" t="t" r="r" b="b"/>
            <a:pathLst>
              <a:path w="18415" h="111760">
                <a:moveTo>
                  <a:pt x="0" y="0"/>
                </a:moveTo>
                <a:lnTo>
                  <a:pt x="18067" y="0"/>
                </a:lnTo>
                <a:lnTo>
                  <a:pt x="18067" y="111518"/>
                </a:lnTo>
                <a:lnTo>
                  <a:pt x="0" y="11151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844795"/>
            <a:ext cx="1061720" cy="475615"/>
            <a:chOff x="712034" y="2844795"/>
            <a:chExt cx="1061720" cy="475615"/>
          </a:xfrm>
        </p:grpSpPr>
        <p:sp>
          <p:nvSpPr>
            <p:cNvPr id="20" name="object 20"/>
            <p:cNvSpPr/>
            <p:nvPr/>
          </p:nvSpPr>
          <p:spPr>
            <a:xfrm>
              <a:off x="1242809" y="3132086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5">
                  <a:moveTo>
                    <a:pt x="0" y="0"/>
                  </a:moveTo>
                  <a:lnTo>
                    <a:pt x="0" y="1879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853829"/>
              <a:ext cx="1043940" cy="278765"/>
            </a:xfrm>
            <a:custGeom>
              <a:avLst/>
              <a:gdLst/>
              <a:ahLst/>
              <a:cxnLst/>
              <a:rect l="l" t="t" r="r" b="b"/>
              <a:pathLst>
                <a:path w="1043939" h="278764">
                  <a:moveTo>
                    <a:pt x="1043482" y="278256"/>
                  </a:moveTo>
                  <a:lnTo>
                    <a:pt x="0" y="27825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825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53829"/>
              <a:ext cx="1043940" cy="278765"/>
            </a:xfrm>
            <a:custGeom>
              <a:avLst/>
              <a:gdLst/>
              <a:ahLst/>
              <a:cxnLst/>
              <a:rect l="l" t="t" r="r" b="b"/>
              <a:pathLst>
                <a:path w="1043939" h="278764">
                  <a:moveTo>
                    <a:pt x="0" y="0"/>
                  </a:moveTo>
                  <a:lnTo>
                    <a:pt x="1043482" y="0"/>
                  </a:lnTo>
                  <a:lnTo>
                    <a:pt x="1043482" y="278256"/>
                  </a:lnTo>
                  <a:lnTo>
                    <a:pt x="0" y="2782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0523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021457"/>
            <a:ext cx="18415" cy="132715"/>
          </a:xfrm>
          <a:custGeom>
            <a:avLst/>
            <a:gdLst/>
            <a:ahLst/>
            <a:cxnLst/>
            <a:rect l="l" t="t" r="r" b="b"/>
            <a:pathLst>
              <a:path w="18414" h="132714">
                <a:moveTo>
                  <a:pt x="0" y="0"/>
                </a:moveTo>
                <a:lnTo>
                  <a:pt x="18067" y="0"/>
                </a:lnTo>
                <a:lnTo>
                  <a:pt x="18067" y="132206"/>
                </a:lnTo>
                <a:lnTo>
                  <a:pt x="0" y="1322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144630"/>
            <a:ext cx="1061720" cy="360045"/>
            <a:chOff x="1871455" y="3144630"/>
            <a:chExt cx="1061720" cy="360045"/>
          </a:xfrm>
        </p:grpSpPr>
        <p:sp>
          <p:nvSpPr>
            <p:cNvPr id="26" name="object 26"/>
            <p:cNvSpPr/>
            <p:nvPr/>
          </p:nvSpPr>
          <p:spPr>
            <a:xfrm>
              <a:off x="2402281" y="3312414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0"/>
                  </a:moveTo>
                  <a:lnTo>
                    <a:pt x="0" y="1920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153664"/>
              <a:ext cx="1043940" cy="158750"/>
            </a:xfrm>
            <a:custGeom>
              <a:avLst/>
              <a:gdLst/>
              <a:ahLst/>
              <a:cxnLst/>
              <a:rect l="l" t="t" r="r" b="b"/>
              <a:pathLst>
                <a:path w="1043939" h="158750">
                  <a:moveTo>
                    <a:pt x="1043533" y="158750"/>
                  </a:moveTo>
                  <a:lnTo>
                    <a:pt x="0" y="15875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5875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153664"/>
              <a:ext cx="1043940" cy="158750"/>
            </a:xfrm>
            <a:custGeom>
              <a:avLst/>
              <a:gdLst/>
              <a:ahLst/>
              <a:cxnLst/>
              <a:rect l="l" t="t" r="r" b="b"/>
              <a:pathLst>
                <a:path w="1043939" h="158750">
                  <a:moveTo>
                    <a:pt x="0" y="0"/>
                  </a:moveTo>
                  <a:lnTo>
                    <a:pt x="1043533" y="0"/>
                  </a:lnTo>
                  <a:lnTo>
                    <a:pt x="1043533" y="158750"/>
                  </a:lnTo>
                  <a:lnTo>
                    <a:pt x="0" y="1587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2098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794000"/>
            <a:ext cx="18415" cy="310515"/>
          </a:xfrm>
          <a:custGeom>
            <a:avLst/>
            <a:gdLst/>
            <a:ahLst/>
            <a:cxnLst/>
            <a:rect l="l" t="t" r="r" b="b"/>
            <a:pathLst>
              <a:path w="18414" h="310514">
                <a:moveTo>
                  <a:pt x="0" y="0"/>
                </a:moveTo>
                <a:lnTo>
                  <a:pt x="18067" y="0"/>
                </a:lnTo>
                <a:lnTo>
                  <a:pt x="18067" y="310261"/>
                </a:lnTo>
                <a:lnTo>
                  <a:pt x="0" y="3102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095227"/>
            <a:ext cx="1061720" cy="444500"/>
            <a:chOff x="3030927" y="3095227"/>
            <a:chExt cx="1061720" cy="444500"/>
          </a:xfrm>
        </p:grpSpPr>
        <p:sp>
          <p:nvSpPr>
            <p:cNvPr id="32" name="object 32"/>
            <p:cNvSpPr/>
            <p:nvPr/>
          </p:nvSpPr>
          <p:spPr>
            <a:xfrm>
              <a:off x="3561702" y="3431527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8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04260"/>
              <a:ext cx="1043940" cy="327660"/>
            </a:xfrm>
            <a:custGeom>
              <a:avLst/>
              <a:gdLst/>
              <a:ahLst/>
              <a:cxnLst/>
              <a:rect l="l" t="t" r="r" b="b"/>
              <a:pathLst>
                <a:path w="1043939" h="327660">
                  <a:moveTo>
                    <a:pt x="1043482" y="327278"/>
                  </a:moveTo>
                  <a:lnTo>
                    <a:pt x="0" y="3272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727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04260"/>
              <a:ext cx="1043940" cy="327660"/>
            </a:xfrm>
            <a:custGeom>
              <a:avLst/>
              <a:gdLst/>
              <a:ahLst/>
              <a:cxnLst/>
              <a:rect l="l" t="t" r="r" b="b"/>
              <a:pathLst>
                <a:path w="1043939" h="327660">
                  <a:moveTo>
                    <a:pt x="0" y="0"/>
                  </a:moveTo>
                  <a:lnTo>
                    <a:pt x="1043482" y="0"/>
                  </a:lnTo>
                  <a:lnTo>
                    <a:pt x="1043482" y="327278"/>
                  </a:lnTo>
                  <a:lnTo>
                    <a:pt x="0" y="3272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2815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544813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4" h="157480">
                <a:moveTo>
                  <a:pt x="0" y="0"/>
                </a:moveTo>
                <a:lnTo>
                  <a:pt x="18067" y="0"/>
                </a:lnTo>
                <a:lnTo>
                  <a:pt x="18067" y="157010"/>
                </a:lnTo>
                <a:lnTo>
                  <a:pt x="0" y="1570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692789"/>
            <a:ext cx="1061720" cy="854710"/>
            <a:chOff x="4190348" y="2692789"/>
            <a:chExt cx="1061720" cy="854710"/>
          </a:xfrm>
        </p:grpSpPr>
        <p:sp>
          <p:nvSpPr>
            <p:cNvPr id="38" name="object 38"/>
            <p:cNvSpPr/>
            <p:nvPr/>
          </p:nvSpPr>
          <p:spPr>
            <a:xfrm>
              <a:off x="4721123" y="3291382"/>
              <a:ext cx="0" cy="255904"/>
            </a:xfrm>
            <a:custGeom>
              <a:avLst/>
              <a:gdLst/>
              <a:ahLst/>
              <a:cxnLst/>
              <a:rect l="l" t="t" r="r" b="b"/>
              <a:pathLst>
                <a:path h="255904">
                  <a:moveTo>
                    <a:pt x="0" y="0"/>
                  </a:moveTo>
                  <a:lnTo>
                    <a:pt x="0" y="2556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01823"/>
              <a:ext cx="1043940" cy="589915"/>
            </a:xfrm>
            <a:custGeom>
              <a:avLst/>
              <a:gdLst/>
              <a:ahLst/>
              <a:cxnLst/>
              <a:rect l="l" t="t" r="r" b="b"/>
              <a:pathLst>
                <a:path w="1043939" h="589914">
                  <a:moveTo>
                    <a:pt x="1043533" y="589559"/>
                  </a:moveTo>
                  <a:lnTo>
                    <a:pt x="0" y="58955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8955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01823"/>
              <a:ext cx="1043940" cy="589915"/>
            </a:xfrm>
            <a:custGeom>
              <a:avLst/>
              <a:gdLst/>
              <a:ahLst/>
              <a:cxnLst/>
              <a:rect l="l" t="t" r="r" b="b"/>
              <a:pathLst>
                <a:path w="1043939" h="589914">
                  <a:moveTo>
                    <a:pt x="0" y="0"/>
                  </a:moveTo>
                  <a:lnTo>
                    <a:pt x="1043533" y="0"/>
                  </a:lnTo>
                  <a:lnTo>
                    <a:pt x="1043533" y="589559"/>
                  </a:lnTo>
                  <a:lnTo>
                    <a:pt x="0" y="5895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0575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772866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7218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2041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1995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90963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470103"/>
              <a:ext cx="34925" cy="3655060"/>
            </a:xfrm>
            <a:custGeom>
              <a:avLst/>
              <a:gdLst/>
              <a:ahLst/>
              <a:cxnLst/>
              <a:rect l="l" t="t" r="r" b="b"/>
              <a:pathLst>
                <a:path w="34925" h="3655060">
                  <a:moveTo>
                    <a:pt x="0" y="3654869"/>
                  </a:moveTo>
                  <a:lnTo>
                    <a:pt x="34772" y="3654869"/>
                  </a:lnTo>
                </a:path>
                <a:path w="34925" h="3655060">
                  <a:moveTo>
                    <a:pt x="0" y="2741155"/>
                  </a:moveTo>
                  <a:lnTo>
                    <a:pt x="34772" y="2741155"/>
                  </a:lnTo>
                </a:path>
                <a:path w="34925" h="3655060">
                  <a:moveTo>
                    <a:pt x="0" y="1827453"/>
                  </a:moveTo>
                  <a:lnTo>
                    <a:pt x="34772" y="1827453"/>
                  </a:lnTo>
                </a:path>
                <a:path w="34925" h="3655060">
                  <a:moveTo>
                    <a:pt x="0" y="913701"/>
                  </a:moveTo>
                  <a:lnTo>
                    <a:pt x="34772" y="913701"/>
                  </a:lnTo>
                </a:path>
                <a:path w="34925" h="36550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027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72463" y="4324542"/>
            <a:ext cx="551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890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2753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3616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489868" y="0"/>
            <a:ext cx="29825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heptadecenoylglycerol</a:t>
            </a:r>
            <a:r>
              <a:rPr sz="1650" spc="-10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(17:1)*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136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413647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319633"/>
                </a:moveTo>
                <a:lnTo>
                  <a:pt x="18067" y="319633"/>
                </a:lnTo>
                <a:lnTo>
                  <a:pt x="18067" y="0"/>
                </a:lnTo>
                <a:lnTo>
                  <a:pt x="0" y="0"/>
                </a:lnTo>
                <a:lnTo>
                  <a:pt x="0" y="3196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50603"/>
            <a:ext cx="0" cy="165735"/>
          </a:xfrm>
          <a:custGeom>
            <a:avLst/>
            <a:gdLst/>
            <a:ahLst/>
            <a:cxnLst/>
            <a:rect l="l" t="t" r="r" b="b"/>
            <a:pathLst>
              <a:path h="165735">
                <a:moveTo>
                  <a:pt x="0" y="0"/>
                </a:moveTo>
                <a:lnTo>
                  <a:pt x="0" y="1655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161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1094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22840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3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109467"/>
            <a:ext cx="18415" cy="98425"/>
          </a:xfrm>
          <a:custGeom>
            <a:avLst/>
            <a:gdLst/>
            <a:ahLst/>
            <a:cxnLst/>
            <a:rect l="l" t="t" r="r" b="b"/>
            <a:pathLst>
              <a:path w="18414" h="98425">
                <a:moveTo>
                  <a:pt x="0" y="98374"/>
                </a:moveTo>
                <a:lnTo>
                  <a:pt x="18067" y="98374"/>
                </a:lnTo>
                <a:lnTo>
                  <a:pt x="18067" y="0"/>
                </a:lnTo>
                <a:lnTo>
                  <a:pt x="0" y="0"/>
                </a:lnTo>
                <a:lnTo>
                  <a:pt x="0" y="983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731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9786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371951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3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978645"/>
            <a:ext cx="18415" cy="146050"/>
          </a:xfrm>
          <a:custGeom>
            <a:avLst/>
            <a:gdLst/>
            <a:ahLst/>
            <a:cxnLst/>
            <a:rect l="l" t="t" r="r" b="b"/>
            <a:pathLst>
              <a:path w="18414" h="146050">
                <a:moveTo>
                  <a:pt x="0" y="145808"/>
                </a:moveTo>
                <a:lnTo>
                  <a:pt x="18067" y="145808"/>
                </a:lnTo>
                <a:lnTo>
                  <a:pt x="18067" y="0"/>
                </a:lnTo>
                <a:lnTo>
                  <a:pt x="0" y="0"/>
                </a:lnTo>
                <a:lnTo>
                  <a:pt x="0" y="145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4642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8582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79724"/>
            <a:ext cx="0" cy="65405"/>
          </a:xfrm>
          <a:custGeom>
            <a:avLst/>
            <a:gdLst/>
            <a:ahLst/>
            <a:cxnLst/>
            <a:rect l="l" t="t" r="r" b="b"/>
            <a:pathLst>
              <a:path h="65404">
                <a:moveTo>
                  <a:pt x="0" y="0"/>
                </a:moveTo>
                <a:lnTo>
                  <a:pt x="0" y="6534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858287"/>
            <a:ext cx="18415" cy="81280"/>
          </a:xfrm>
          <a:custGeom>
            <a:avLst/>
            <a:gdLst/>
            <a:ahLst/>
            <a:cxnLst/>
            <a:rect l="l" t="t" r="r" b="b"/>
            <a:pathLst>
              <a:path w="18414" h="81280">
                <a:moveTo>
                  <a:pt x="0" y="80771"/>
                </a:moveTo>
                <a:lnTo>
                  <a:pt x="18067" y="80771"/>
                </a:lnTo>
                <a:lnTo>
                  <a:pt x="18067" y="0"/>
                </a:lnTo>
                <a:lnTo>
                  <a:pt x="0" y="0"/>
                </a:lnTo>
                <a:lnTo>
                  <a:pt x="0" y="80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450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413647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0"/>
                </a:moveTo>
                <a:lnTo>
                  <a:pt x="18067" y="0"/>
                </a:lnTo>
                <a:lnTo>
                  <a:pt x="18067" y="319633"/>
                </a:lnTo>
                <a:lnTo>
                  <a:pt x="0" y="3196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724247"/>
            <a:ext cx="1061720" cy="692150"/>
            <a:chOff x="712034" y="2724247"/>
            <a:chExt cx="1061720" cy="692150"/>
          </a:xfrm>
        </p:grpSpPr>
        <p:sp>
          <p:nvSpPr>
            <p:cNvPr id="20" name="object 20"/>
            <p:cNvSpPr/>
            <p:nvPr/>
          </p:nvSpPr>
          <p:spPr>
            <a:xfrm>
              <a:off x="1242809" y="3250603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1655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33281"/>
              <a:ext cx="1043940" cy="517525"/>
            </a:xfrm>
            <a:custGeom>
              <a:avLst/>
              <a:gdLst/>
              <a:ahLst/>
              <a:cxnLst/>
              <a:rect l="l" t="t" r="r" b="b"/>
              <a:pathLst>
                <a:path w="1043939" h="517525">
                  <a:moveTo>
                    <a:pt x="1043482" y="517321"/>
                  </a:moveTo>
                  <a:lnTo>
                    <a:pt x="0" y="5173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732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33281"/>
              <a:ext cx="1043940" cy="517525"/>
            </a:xfrm>
            <a:custGeom>
              <a:avLst/>
              <a:gdLst/>
              <a:ahLst/>
              <a:cxnLst/>
              <a:rect l="l" t="t" r="r" b="b"/>
              <a:pathLst>
                <a:path w="1043939" h="517525">
                  <a:moveTo>
                    <a:pt x="0" y="0"/>
                  </a:moveTo>
                  <a:lnTo>
                    <a:pt x="1043482" y="0"/>
                  </a:lnTo>
                  <a:lnTo>
                    <a:pt x="1043482" y="517321"/>
                  </a:lnTo>
                  <a:lnTo>
                    <a:pt x="0" y="5173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9611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109467"/>
            <a:ext cx="18415" cy="98425"/>
          </a:xfrm>
          <a:custGeom>
            <a:avLst/>
            <a:gdLst/>
            <a:ahLst/>
            <a:cxnLst/>
            <a:rect l="l" t="t" r="r" b="b"/>
            <a:pathLst>
              <a:path w="18414" h="98425">
                <a:moveTo>
                  <a:pt x="0" y="0"/>
                </a:moveTo>
                <a:lnTo>
                  <a:pt x="18067" y="0"/>
                </a:lnTo>
                <a:lnTo>
                  <a:pt x="18067" y="98374"/>
                </a:lnTo>
                <a:lnTo>
                  <a:pt x="0" y="983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198808"/>
            <a:ext cx="1061720" cy="174625"/>
            <a:chOff x="1871455" y="3198808"/>
            <a:chExt cx="1061720" cy="174625"/>
          </a:xfrm>
        </p:grpSpPr>
        <p:sp>
          <p:nvSpPr>
            <p:cNvPr id="26" name="object 26"/>
            <p:cNvSpPr/>
            <p:nvPr/>
          </p:nvSpPr>
          <p:spPr>
            <a:xfrm>
              <a:off x="2402281" y="332284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3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07842"/>
              <a:ext cx="1043940" cy="115570"/>
            </a:xfrm>
            <a:custGeom>
              <a:avLst/>
              <a:gdLst/>
              <a:ahLst/>
              <a:cxnLst/>
              <a:rect l="l" t="t" r="r" b="b"/>
              <a:pathLst>
                <a:path w="1043939" h="115570">
                  <a:moveTo>
                    <a:pt x="1043533" y="114998"/>
                  </a:moveTo>
                  <a:lnTo>
                    <a:pt x="0" y="11499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499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07842"/>
              <a:ext cx="1043940" cy="115570"/>
            </a:xfrm>
            <a:custGeom>
              <a:avLst/>
              <a:gdLst/>
              <a:ahLst/>
              <a:cxnLst/>
              <a:rect l="l" t="t" r="r" b="b"/>
              <a:pathLst>
                <a:path w="1043939" h="115570">
                  <a:moveTo>
                    <a:pt x="0" y="0"/>
                  </a:moveTo>
                  <a:lnTo>
                    <a:pt x="1043533" y="0"/>
                  </a:lnTo>
                  <a:lnTo>
                    <a:pt x="1043533" y="114998"/>
                  </a:lnTo>
                  <a:lnTo>
                    <a:pt x="0" y="1149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2159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978645"/>
            <a:ext cx="18415" cy="146050"/>
          </a:xfrm>
          <a:custGeom>
            <a:avLst/>
            <a:gdLst/>
            <a:ahLst/>
            <a:cxnLst/>
            <a:rect l="l" t="t" r="r" b="b"/>
            <a:pathLst>
              <a:path w="18414" h="146050">
                <a:moveTo>
                  <a:pt x="0" y="0"/>
                </a:moveTo>
                <a:lnTo>
                  <a:pt x="18067" y="0"/>
                </a:lnTo>
                <a:lnTo>
                  <a:pt x="18067" y="145808"/>
                </a:lnTo>
                <a:lnTo>
                  <a:pt x="0" y="1458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115420"/>
            <a:ext cx="1061720" cy="349250"/>
            <a:chOff x="3030927" y="3115420"/>
            <a:chExt cx="1061720" cy="349250"/>
          </a:xfrm>
        </p:grpSpPr>
        <p:sp>
          <p:nvSpPr>
            <p:cNvPr id="32" name="object 32"/>
            <p:cNvSpPr/>
            <p:nvPr/>
          </p:nvSpPr>
          <p:spPr>
            <a:xfrm>
              <a:off x="3561702" y="3371951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3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24454"/>
              <a:ext cx="1043940" cy="247650"/>
            </a:xfrm>
            <a:custGeom>
              <a:avLst/>
              <a:gdLst/>
              <a:ahLst/>
              <a:cxnLst/>
              <a:rect l="l" t="t" r="r" b="b"/>
              <a:pathLst>
                <a:path w="1043939" h="247650">
                  <a:moveTo>
                    <a:pt x="1043482" y="247497"/>
                  </a:moveTo>
                  <a:lnTo>
                    <a:pt x="0" y="24749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749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24454"/>
              <a:ext cx="1043940" cy="247650"/>
            </a:xfrm>
            <a:custGeom>
              <a:avLst/>
              <a:gdLst/>
              <a:ahLst/>
              <a:cxnLst/>
              <a:rect l="l" t="t" r="r" b="b"/>
              <a:pathLst>
                <a:path w="1043939" h="247650">
                  <a:moveTo>
                    <a:pt x="0" y="0"/>
                  </a:moveTo>
                  <a:lnTo>
                    <a:pt x="1043482" y="0"/>
                  </a:lnTo>
                  <a:lnTo>
                    <a:pt x="1043482" y="247497"/>
                  </a:lnTo>
                  <a:lnTo>
                    <a:pt x="0" y="24749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040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858287"/>
            <a:ext cx="18415" cy="81280"/>
          </a:xfrm>
          <a:custGeom>
            <a:avLst/>
            <a:gdLst/>
            <a:ahLst/>
            <a:cxnLst/>
            <a:rect l="l" t="t" r="r" b="b"/>
            <a:pathLst>
              <a:path w="18414" h="81280">
                <a:moveTo>
                  <a:pt x="0" y="0"/>
                </a:moveTo>
                <a:lnTo>
                  <a:pt x="18067" y="0"/>
                </a:lnTo>
                <a:lnTo>
                  <a:pt x="18067" y="80771"/>
                </a:lnTo>
                <a:lnTo>
                  <a:pt x="0" y="807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930025"/>
            <a:ext cx="1061720" cy="415290"/>
            <a:chOff x="4190348" y="2930025"/>
            <a:chExt cx="1061720" cy="415290"/>
          </a:xfrm>
        </p:grpSpPr>
        <p:sp>
          <p:nvSpPr>
            <p:cNvPr id="38" name="object 38"/>
            <p:cNvSpPr/>
            <p:nvPr/>
          </p:nvSpPr>
          <p:spPr>
            <a:xfrm>
              <a:off x="4721123" y="327972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3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39059"/>
              <a:ext cx="1043940" cy="340995"/>
            </a:xfrm>
            <a:custGeom>
              <a:avLst/>
              <a:gdLst/>
              <a:ahLst/>
              <a:cxnLst/>
              <a:rect l="l" t="t" r="r" b="b"/>
              <a:pathLst>
                <a:path w="1043939" h="340995">
                  <a:moveTo>
                    <a:pt x="1043533" y="340664"/>
                  </a:moveTo>
                  <a:lnTo>
                    <a:pt x="0" y="3406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066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939059"/>
              <a:ext cx="1043940" cy="340995"/>
            </a:xfrm>
            <a:custGeom>
              <a:avLst/>
              <a:gdLst/>
              <a:ahLst/>
              <a:cxnLst/>
              <a:rect l="l" t="t" r="r" b="b"/>
              <a:pathLst>
                <a:path w="1043939" h="340995">
                  <a:moveTo>
                    <a:pt x="0" y="0"/>
                  </a:moveTo>
                  <a:lnTo>
                    <a:pt x="1043533" y="0"/>
                  </a:lnTo>
                  <a:lnTo>
                    <a:pt x="1043533" y="340664"/>
                  </a:lnTo>
                  <a:lnTo>
                    <a:pt x="0" y="3406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0704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3556823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070478"/>
            <a:ext cx="74357" cy="7435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7001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2440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2243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96847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493013"/>
              <a:ext cx="34925" cy="3632200"/>
            </a:xfrm>
            <a:custGeom>
              <a:avLst/>
              <a:gdLst/>
              <a:ahLst/>
              <a:cxnLst/>
              <a:rect l="l" t="t" r="r" b="b"/>
              <a:pathLst>
                <a:path w="34925" h="3632200">
                  <a:moveTo>
                    <a:pt x="0" y="3631958"/>
                  </a:moveTo>
                  <a:lnTo>
                    <a:pt x="34772" y="3631958"/>
                  </a:lnTo>
                </a:path>
                <a:path w="34925" h="3632200">
                  <a:moveTo>
                    <a:pt x="0" y="2724010"/>
                  </a:moveTo>
                  <a:lnTo>
                    <a:pt x="34772" y="2724010"/>
                  </a:lnTo>
                </a:path>
                <a:path w="34925" h="3632200">
                  <a:moveTo>
                    <a:pt x="0" y="1815998"/>
                  </a:moveTo>
                  <a:lnTo>
                    <a:pt x="34772" y="1815998"/>
                  </a:lnTo>
                </a:path>
                <a:path w="34925" h="3632200">
                  <a:moveTo>
                    <a:pt x="0" y="907999"/>
                  </a:moveTo>
                  <a:lnTo>
                    <a:pt x="34772" y="907999"/>
                  </a:lnTo>
                </a:path>
                <a:path w="34925" h="36322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1084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200400" y="4324542"/>
            <a:ext cx="8835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09" y="4324542"/>
            <a:ext cx="6692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2005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2925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3845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489868" y="0"/>
            <a:ext cx="29825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</a:t>
            </a:r>
            <a:r>
              <a:rPr sz="1650" dirty="0">
                <a:latin typeface="Arial"/>
                <a:cs typeface="Arial"/>
              </a:rPr>
              <a:t>heptadecenoylglycerol</a:t>
            </a:r>
            <a:r>
              <a:rPr sz="1650" spc="-10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(17:1)*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1520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152053"/>
            <a:ext cx="18415" cy="873125"/>
          </a:xfrm>
          <a:custGeom>
            <a:avLst/>
            <a:gdLst/>
            <a:ahLst/>
            <a:cxnLst/>
            <a:rect l="l" t="t" r="r" b="b"/>
            <a:pathLst>
              <a:path w="18415" h="873125">
                <a:moveTo>
                  <a:pt x="0" y="873125"/>
                </a:moveTo>
                <a:lnTo>
                  <a:pt x="18067" y="873125"/>
                </a:lnTo>
                <a:lnTo>
                  <a:pt x="18067" y="0"/>
                </a:lnTo>
                <a:lnTo>
                  <a:pt x="0" y="0"/>
                </a:lnTo>
                <a:lnTo>
                  <a:pt x="0" y="873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65194"/>
            <a:ext cx="0" cy="109220"/>
          </a:xfrm>
          <a:custGeom>
            <a:avLst/>
            <a:gdLst/>
            <a:ahLst/>
            <a:cxnLst/>
            <a:rect l="l" t="t" r="r" b="b"/>
            <a:pathLst>
              <a:path h="109220">
                <a:moveTo>
                  <a:pt x="0" y="0"/>
                </a:moveTo>
                <a:lnTo>
                  <a:pt x="0" y="1086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7738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6800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931094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5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680078"/>
            <a:ext cx="18415" cy="61594"/>
          </a:xfrm>
          <a:custGeom>
            <a:avLst/>
            <a:gdLst/>
            <a:ahLst/>
            <a:cxnLst/>
            <a:rect l="l" t="t" r="r" b="b"/>
            <a:pathLst>
              <a:path w="18414" h="61595">
                <a:moveTo>
                  <a:pt x="0" y="61404"/>
                </a:moveTo>
                <a:lnTo>
                  <a:pt x="18067" y="61404"/>
                </a:lnTo>
                <a:lnTo>
                  <a:pt x="18067" y="0"/>
                </a:lnTo>
                <a:lnTo>
                  <a:pt x="0" y="0"/>
                </a:lnTo>
                <a:lnTo>
                  <a:pt x="0" y="614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9656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7812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976293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2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790079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40145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7990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425278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0"/>
                </a:moveTo>
                <a:lnTo>
                  <a:pt x="0" y="3324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799016"/>
            <a:ext cx="18415" cy="297180"/>
          </a:xfrm>
          <a:custGeom>
            <a:avLst/>
            <a:gdLst/>
            <a:ahLst/>
            <a:cxnLst/>
            <a:rect l="l" t="t" r="r" b="b"/>
            <a:pathLst>
              <a:path w="18414" h="297180">
                <a:moveTo>
                  <a:pt x="0" y="297052"/>
                </a:moveTo>
                <a:lnTo>
                  <a:pt x="18067" y="297052"/>
                </a:lnTo>
                <a:lnTo>
                  <a:pt x="18067" y="0"/>
                </a:lnTo>
                <a:lnTo>
                  <a:pt x="0" y="0"/>
                </a:lnTo>
                <a:lnTo>
                  <a:pt x="0" y="297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577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152053"/>
            <a:ext cx="18415" cy="873125"/>
          </a:xfrm>
          <a:custGeom>
            <a:avLst/>
            <a:gdLst/>
            <a:ahLst/>
            <a:cxnLst/>
            <a:rect l="l" t="t" r="r" b="b"/>
            <a:pathLst>
              <a:path w="18415" h="873125">
                <a:moveTo>
                  <a:pt x="0" y="0"/>
                </a:moveTo>
                <a:lnTo>
                  <a:pt x="18067" y="0"/>
                </a:lnTo>
                <a:lnTo>
                  <a:pt x="18067" y="873125"/>
                </a:lnTo>
                <a:lnTo>
                  <a:pt x="0" y="8731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016144"/>
            <a:ext cx="1061720" cy="758190"/>
            <a:chOff x="712034" y="3016144"/>
            <a:chExt cx="1061720" cy="758190"/>
          </a:xfrm>
        </p:grpSpPr>
        <p:sp>
          <p:nvSpPr>
            <p:cNvPr id="20" name="object 20"/>
            <p:cNvSpPr/>
            <p:nvPr/>
          </p:nvSpPr>
          <p:spPr>
            <a:xfrm>
              <a:off x="1242809" y="3665194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20">
                  <a:moveTo>
                    <a:pt x="0" y="0"/>
                  </a:moveTo>
                  <a:lnTo>
                    <a:pt x="0" y="1086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025178"/>
              <a:ext cx="1043940" cy="640080"/>
            </a:xfrm>
            <a:custGeom>
              <a:avLst/>
              <a:gdLst/>
              <a:ahLst/>
              <a:cxnLst/>
              <a:rect l="l" t="t" r="r" b="b"/>
              <a:pathLst>
                <a:path w="1043939" h="640079">
                  <a:moveTo>
                    <a:pt x="1043482" y="640016"/>
                  </a:moveTo>
                  <a:lnTo>
                    <a:pt x="0" y="64001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4001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025178"/>
              <a:ext cx="1043940" cy="640080"/>
            </a:xfrm>
            <a:custGeom>
              <a:avLst/>
              <a:gdLst/>
              <a:ahLst/>
              <a:cxnLst/>
              <a:rect l="l" t="t" r="r" b="b"/>
              <a:pathLst>
                <a:path w="1043939" h="640079">
                  <a:moveTo>
                    <a:pt x="0" y="0"/>
                  </a:moveTo>
                  <a:lnTo>
                    <a:pt x="1043482" y="0"/>
                  </a:lnTo>
                  <a:lnTo>
                    <a:pt x="1043482" y="640016"/>
                  </a:lnTo>
                  <a:lnTo>
                    <a:pt x="0" y="6400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2032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680078"/>
            <a:ext cx="18415" cy="61594"/>
          </a:xfrm>
          <a:custGeom>
            <a:avLst/>
            <a:gdLst/>
            <a:ahLst/>
            <a:cxnLst/>
            <a:rect l="l" t="t" r="r" b="b"/>
            <a:pathLst>
              <a:path w="18414" h="61595">
                <a:moveTo>
                  <a:pt x="0" y="0"/>
                </a:moveTo>
                <a:lnTo>
                  <a:pt x="18067" y="0"/>
                </a:lnTo>
                <a:lnTo>
                  <a:pt x="18067" y="61404"/>
                </a:lnTo>
                <a:lnTo>
                  <a:pt x="0" y="6140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732449"/>
            <a:ext cx="1061720" cy="233679"/>
            <a:chOff x="1871455" y="3732449"/>
            <a:chExt cx="1061720" cy="233679"/>
          </a:xfrm>
        </p:grpSpPr>
        <p:sp>
          <p:nvSpPr>
            <p:cNvPr id="26" name="object 26"/>
            <p:cNvSpPr/>
            <p:nvPr/>
          </p:nvSpPr>
          <p:spPr>
            <a:xfrm>
              <a:off x="2402281" y="393109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5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741483"/>
              <a:ext cx="1043940" cy="189865"/>
            </a:xfrm>
            <a:custGeom>
              <a:avLst/>
              <a:gdLst/>
              <a:ahLst/>
              <a:cxnLst/>
              <a:rect l="l" t="t" r="r" b="b"/>
              <a:pathLst>
                <a:path w="1043939" h="189864">
                  <a:moveTo>
                    <a:pt x="1043533" y="189611"/>
                  </a:moveTo>
                  <a:lnTo>
                    <a:pt x="0" y="1896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961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741483"/>
              <a:ext cx="1043940" cy="189865"/>
            </a:xfrm>
            <a:custGeom>
              <a:avLst/>
              <a:gdLst/>
              <a:ahLst/>
              <a:cxnLst/>
              <a:rect l="l" t="t" r="r" b="b"/>
              <a:pathLst>
                <a:path w="1043939" h="189864">
                  <a:moveTo>
                    <a:pt x="0" y="0"/>
                  </a:moveTo>
                  <a:lnTo>
                    <a:pt x="1043533" y="0"/>
                  </a:lnTo>
                  <a:lnTo>
                    <a:pt x="1043533" y="189611"/>
                  </a:lnTo>
                  <a:lnTo>
                    <a:pt x="0" y="1896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8437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61702" y="3781221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1771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789904"/>
            <a:ext cx="1061720" cy="224790"/>
            <a:chOff x="3030927" y="3789904"/>
            <a:chExt cx="1061720" cy="224790"/>
          </a:xfrm>
        </p:grpSpPr>
        <p:sp>
          <p:nvSpPr>
            <p:cNvPr id="32" name="object 32"/>
            <p:cNvSpPr/>
            <p:nvPr/>
          </p:nvSpPr>
          <p:spPr>
            <a:xfrm>
              <a:off x="3561702" y="397629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2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798938"/>
              <a:ext cx="1043940" cy="177800"/>
            </a:xfrm>
            <a:custGeom>
              <a:avLst/>
              <a:gdLst/>
              <a:ahLst/>
              <a:cxnLst/>
              <a:rect l="l" t="t" r="r" b="b"/>
              <a:pathLst>
                <a:path w="1043939" h="177800">
                  <a:moveTo>
                    <a:pt x="1043482" y="177355"/>
                  </a:moveTo>
                  <a:lnTo>
                    <a:pt x="0" y="17735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7735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798938"/>
              <a:ext cx="1043940" cy="177800"/>
            </a:xfrm>
            <a:custGeom>
              <a:avLst/>
              <a:gdLst/>
              <a:ahLst/>
              <a:cxnLst/>
              <a:rect l="l" t="t" r="r" b="b"/>
              <a:pathLst>
                <a:path w="1043939" h="177800">
                  <a:moveTo>
                    <a:pt x="0" y="0"/>
                  </a:moveTo>
                  <a:lnTo>
                    <a:pt x="1043482" y="0"/>
                  </a:lnTo>
                  <a:lnTo>
                    <a:pt x="1043482" y="177355"/>
                  </a:lnTo>
                  <a:lnTo>
                    <a:pt x="0" y="1773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9178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799016"/>
            <a:ext cx="18415" cy="297180"/>
          </a:xfrm>
          <a:custGeom>
            <a:avLst/>
            <a:gdLst/>
            <a:ahLst/>
            <a:cxnLst/>
            <a:rect l="l" t="t" r="r" b="b"/>
            <a:pathLst>
              <a:path w="18414" h="297180">
                <a:moveTo>
                  <a:pt x="0" y="0"/>
                </a:moveTo>
                <a:lnTo>
                  <a:pt x="18067" y="0"/>
                </a:lnTo>
                <a:lnTo>
                  <a:pt x="18067" y="297052"/>
                </a:lnTo>
                <a:lnTo>
                  <a:pt x="0" y="2970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087035"/>
            <a:ext cx="1061720" cy="671195"/>
            <a:chOff x="4190348" y="3087035"/>
            <a:chExt cx="1061720" cy="671195"/>
          </a:xfrm>
        </p:grpSpPr>
        <p:sp>
          <p:nvSpPr>
            <p:cNvPr id="38" name="object 38"/>
            <p:cNvSpPr/>
            <p:nvPr/>
          </p:nvSpPr>
          <p:spPr>
            <a:xfrm>
              <a:off x="4721123" y="3425278"/>
              <a:ext cx="0" cy="332740"/>
            </a:xfrm>
            <a:custGeom>
              <a:avLst/>
              <a:gdLst/>
              <a:ahLst/>
              <a:cxnLst/>
              <a:rect l="l" t="t" r="r" b="b"/>
              <a:pathLst>
                <a:path h="332739">
                  <a:moveTo>
                    <a:pt x="0" y="0"/>
                  </a:moveTo>
                  <a:lnTo>
                    <a:pt x="0" y="3324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096069"/>
              <a:ext cx="1043940" cy="329565"/>
            </a:xfrm>
            <a:custGeom>
              <a:avLst/>
              <a:gdLst/>
              <a:ahLst/>
              <a:cxnLst/>
              <a:rect l="l" t="t" r="r" b="b"/>
              <a:pathLst>
                <a:path w="1043939" h="329564">
                  <a:moveTo>
                    <a:pt x="1043533" y="329209"/>
                  </a:moveTo>
                  <a:lnTo>
                    <a:pt x="0" y="32920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2920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096069"/>
              <a:ext cx="1043940" cy="329565"/>
            </a:xfrm>
            <a:custGeom>
              <a:avLst/>
              <a:gdLst/>
              <a:ahLst/>
              <a:cxnLst/>
              <a:rect l="l" t="t" r="r" b="b"/>
              <a:pathLst>
                <a:path w="1043939" h="329564">
                  <a:moveTo>
                    <a:pt x="0" y="0"/>
                  </a:moveTo>
                  <a:lnTo>
                    <a:pt x="1043533" y="0"/>
                  </a:lnTo>
                  <a:lnTo>
                    <a:pt x="1043533" y="329209"/>
                  </a:lnTo>
                  <a:lnTo>
                    <a:pt x="0" y="3292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2039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9167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8041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386839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32102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180261"/>
              <a:ext cx="34925" cy="2945130"/>
            </a:xfrm>
            <a:custGeom>
              <a:avLst/>
              <a:gdLst/>
              <a:ahLst/>
              <a:cxnLst/>
              <a:rect l="l" t="t" r="r" b="b"/>
              <a:pathLst>
                <a:path w="34925" h="2945129">
                  <a:moveTo>
                    <a:pt x="0" y="2944710"/>
                  </a:moveTo>
                  <a:lnTo>
                    <a:pt x="34772" y="2944710"/>
                  </a:lnTo>
                </a:path>
                <a:path w="34925" h="2945129">
                  <a:moveTo>
                    <a:pt x="0" y="1963140"/>
                  </a:moveTo>
                  <a:lnTo>
                    <a:pt x="34772" y="1963140"/>
                  </a:lnTo>
                </a:path>
                <a:path w="34925" h="2945129">
                  <a:moveTo>
                    <a:pt x="0" y="981570"/>
                  </a:moveTo>
                  <a:lnTo>
                    <a:pt x="34772" y="981570"/>
                  </a:lnTo>
                </a:path>
                <a:path w="34925" h="29451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0349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914400" y="4324542"/>
            <a:ext cx="7770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1446" y="4324542"/>
            <a:ext cx="84244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6184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05333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0717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7.5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58937" y="0"/>
            <a:ext cx="26454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</a:t>
            </a:r>
            <a:r>
              <a:rPr sz="1650" dirty="0">
                <a:latin typeface="Arial"/>
                <a:cs typeface="Arial"/>
              </a:rPr>
              <a:t>meadoylglycerol</a:t>
            </a:r>
            <a:r>
              <a:rPr sz="1650" spc="-6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(20:3n9)*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5452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545257"/>
            <a:ext cx="18415" cy="522605"/>
          </a:xfrm>
          <a:custGeom>
            <a:avLst/>
            <a:gdLst/>
            <a:ahLst/>
            <a:cxnLst/>
            <a:rect l="l" t="t" r="r" b="b"/>
            <a:pathLst>
              <a:path w="18415" h="522605">
                <a:moveTo>
                  <a:pt x="0" y="522236"/>
                </a:moveTo>
                <a:lnTo>
                  <a:pt x="18067" y="522236"/>
                </a:lnTo>
                <a:lnTo>
                  <a:pt x="18067" y="0"/>
                </a:lnTo>
                <a:lnTo>
                  <a:pt x="0" y="0"/>
                </a:lnTo>
                <a:lnTo>
                  <a:pt x="0" y="5222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66134"/>
            <a:ext cx="0" cy="302895"/>
          </a:xfrm>
          <a:custGeom>
            <a:avLst/>
            <a:gdLst/>
            <a:ahLst/>
            <a:cxnLst/>
            <a:rect l="l" t="t" r="r" b="b"/>
            <a:pathLst>
              <a:path h="302895">
                <a:moveTo>
                  <a:pt x="0" y="0"/>
                </a:moveTo>
                <a:lnTo>
                  <a:pt x="0" y="3027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9689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2832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79177"/>
            <a:ext cx="0" cy="46355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63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283203"/>
            <a:ext cx="18415" cy="187325"/>
          </a:xfrm>
          <a:custGeom>
            <a:avLst/>
            <a:gdLst/>
            <a:ahLst/>
            <a:cxnLst/>
            <a:rect l="l" t="t" r="r" b="b"/>
            <a:pathLst>
              <a:path w="18414" h="187325">
                <a:moveTo>
                  <a:pt x="0" y="187172"/>
                </a:moveTo>
                <a:lnTo>
                  <a:pt x="18067" y="187172"/>
                </a:lnTo>
                <a:lnTo>
                  <a:pt x="18067" y="0"/>
                </a:lnTo>
                <a:lnTo>
                  <a:pt x="0" y="0"/>
                </a:lnTo>
                <a:lnTo>
                  <a:pt x="0" y="187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255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4109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879113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897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410940"/>
            <a:ext cx="18415" cy="46990"/>
          </a:xfrm>
          <a:custGeom>
            <a:avLst/>
            <a:gdLst/>
            <a:ahLst/>
            <a:cxnLst/>
            <a:rect l="l" t="t" r="r" b="b"/>
            <a:pathLst>
              <a:path w="18414" h="46989">
                <a:moveTo>
                  <a:pt x="0" y="46786"/>
                </a:moveTo>
                <a:lnTo>
                  <a:pt x="18067" y="46786"/>
                </a:lnTo>
                <a:lnTo>
                  <a:pt x="18067" y="0"/>
                </a:lnTo>
                <a:lnTo>
                  <a:pt x="0" y="0"/>
                </a:lnTo>
                <a:lnTo>
                  <a:pt x="0" y="46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9689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5320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50158"/>
            <a:ext cx="0" cy="182880"/>
          </a:xfrm>
          <a:custGeom>
            <a:avLst/>
            <a:gdLst/>
            <a:ahLst/>
            <a:cxnLst/>
            <a:rect l="l" t="t" r="r" b="b"/>
            <a:pathLst>
              <a:path h="182879">
                <a:moveTo>
                  <a:pt x="0" y="0"/>
                </a:moveTo>
                <a:lnTo>
                  <a:pt x="0" y="18276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532062"/>
            <a:ext cx="18415" cy="218440"/>
          </a:xfrm>
          <a:custGeom>
            <a:avLst/>
            <a:gdLst/>
            <a:ahLst/>
            <a:cxnLst/>
            <a:rect l="l" t="t" r="r" b="b"/>
            <a:pathLst>
              <a:path w="18414" h="218439">
                <a:moveTo>
                  <a:pt x="0" y="218427"/>
                </a:moveTo>
                <a:lnTo>
                  <a:pt x="18067" y="218427"/>
                </a:lnTo>
                <a:lnTo>
                  <a:pt x="18067" y="0"/>
                </a:lnTo>
                <a:lnTo>
                  <a:pt x="0" y="0"/>
                </a:lnTo>
                <a:lnTo>
                  <a:pt x="0" y="218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329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545257"/>
            <a:ext cx="18415" cy="522605"/>
          </a:xfrm>
          <a:custGeom>
            <a:avLst/>
            <a:gdLst/>
            <a:ahLst/>
            <a:cxnLst/>
            <a:rect l="l" t="t" r="r" b="b"/>
            <a:pathLst>
              <a:path w="18415" h="522605">
                <a:moveTo>
                  <a:pt x="0" y="0"/>
                </a:moveTo>
                <a:lnTo>
                  <a:pt x="18067" y="0"/>
                </a:lnTo>
                <a:lnTo>
                  <a:pt x="18067" y="522236"/>
                </a:lnTo>
                <a:lnTo>
                  <a:pt x="0" y="5222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058460"/>
            <a:ext cx="1061720" cy="910590"/>
            <a:chOff x="712034" y="3058460"/>
            <a:chExt cx="1061720" cy="910590"/>
          </a:xfrm>
        </p:grpSpPr>
        <p:sp>
          <p:nvSpPr>
            <p:cNvPr id="20" name="object 20"/>
            <p:cNvSpPr/>
            <p:nvPr/>
          </p:nvSpPr>
          <p:spPr>
            <a:xfrm>
              <a:off x="1242809" y="3666134"/>
              <a:ext cx="0" cy="302895"/>
            </a:xfrm>
            <a:custGeom>
              <a:avLst/>
              <a:gdLst/>
              <a:ahLst/>
              <a:cxnLst/>
              <a:rect l="l" t="t" r="r" b="b"/>
              <a:pathLst>
                <a:path h="302895">
                  <a:moveTo>
                    <a:pt x="0" y="0"/>
                  </a:moveTo>
                  <a:lnTo>
                    <a:pt x="0" y="3027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067494"/>
              <a:ext cx="1043940" cy="598805"/>
            </a:xfrm>
            <a:custGeom>
              <a:avLst/>
              <a:gdLst/>
              <a:ahLst/>
              <a:cxnLst/>
              <a:rect l="l" t="t" r="r" b="b"/>
              <a:pathLst>
                <a:path w="1043939" h="598804">
                  <a:moveTo>
                    <a:pt x="1043482" y="598639"/>
                  </a:moveTo>
                  <a:lnTo>
                    <a:pt x="0" y="5986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863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067494"/>
              <a:ext cx="1043940" cy="598805"/>
            </a:xfrm>
            <a:custGeom>
              <a:avLst/>
              <a:gdLst/>
              <a:ahLst/>
              <a:cxnLst/>
              <a:rect l="l" t="t" r="r" b="b"/>
              <a:pathLst>
                <a:path w="1043939" h="598804">
                  <a:moveTo>
                    <a:pt x="0" y="0"/>
                  </a:moveTo>
                  <a:lnTo>
                    <a:pt x="1043482" y="0"/>
                  </a:lnTo>
                  <a:lnTo>
                    <a:pt x="1043482" y="598639"/>
                  </a:lnTo>
                  <a:lnTo>
                    <a:pt x="0" y="5986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10587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283203"/>
            <a:ext cx="18415" cy="187325"/>
          </a:xfrm>
          <a:custGeom>
            <a:avLst/>
            <a:gdLst/>
            <a:ahLst/>
            <a:cxnLst/>
            <a:rect l="l" t="t" r="r" b="b"/>
            <a:pathLst>
              <a:path w="18414" h="187325">
                <a:moveTo>
                  <a:pt x="0" y="0"/>
                </a:moveTo>
                <a:lnTo>
                  <a:pt x="18067" y="0"/>
                </a:lnTo>
                <a:lnTo>
                  <a:pt x="18067" y="187172"/>
                </a:lnTo>
                <a:lnTo>
                  <a:pt x="0" y="18717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461342"/>
            <a:ext cx="1061720" cy="264795"/>
            <a:chOff x="1871455" y="3461342"/>
            <a:chExt cx="1061720" cy="264795"/>
          </a:xfrm>
        </p:grpSpPr>
        <p:sp>
          <p:nvSpPr>
            <p:cNvPr id="26" name="object 26"/>
            <p:cNvSpPr/>
            <p:nvPr/>
          </p:nvSpPr>
          <p:spPr>
            <a:xfrm>
              <a:off x="2402281" y="3679177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63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470376"/>
              <a:ext cx="1043940" cy="208915"/>
            </a:xfrm>
            <a:custGeom>
              <a:avLst/>
              <a:gdLst/>
              <a:ahLst/>
              <a:cxnLst/>
              <a:rect l="l" t="t" r="r" b="b"/>
              <a:pathLst>
                <a:path w="1043939" h="208914">
                  <a:moveTo>
                    <a:pt x="1043533" y="208800"/>
                  </a:moveTo>
                  <a:lnTo>
                    <a:pt x="0" y="2088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0880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470376"/>
              <a:ext cx="1043940" cy="208915"/>
            </a:xfrm>
            <a:custGeom>
              <a:avLst/>
              <a:gdLst/>
              <a:ahLst/>
              <a:cxnLst/>
              <a:rect l="l" t="t" r="r" b="b"/>
              <a:pathLst>
                <a:path w="1043939" h="208914">
                  <a:moveTo>
                    <a:pt x="0" y="0"/>
                  </a:moveTo>
                  <a:lnTo>
                    <a:pt x="1043533" y="0"/>
                  </a:lnTo>
                  <a:lnTo>
                    <a:pt x="1043533" y="208800"/>
                  </a:lnTo>
                  <a:lnTo>
                    <a:pt x="0" y="2088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5624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410940"/>
            <a:ext cx="18415" cy="46990"/>
          </a:xfrm>
          <a:custGeom>
            <a:avLst/>
            <a:gdLst/>
            <a:ahLst/>
            <a:cxnLst/>
            <a:rect l="l" t="t" r="r" b="b"/>
            <a:pathLst>
              <a:path w="18414" h="46989">
                <a:moveTo>
                  <a:pt x="0" y="0"/>
                </a:moveTo>
                <a:lnTo>
                  <a:pt x="18067" y="0"/>
                </a:lnTo>
                <a:lnTo>
                  <a:pt x="18067" y="46786"/>
                </a:lnTo>
                <a:lnTo>
                  <a:pt x="0" y="467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448693"/>
            <a:ext cx="1061720" cy="520700"/>
            <a:chOff x="3030927" y="3448693"/>
            <a:chExt cx="1061720" cy="520700"/>
          </a:xfrm>
        </p:grpSpPr>
        <p:sp>
          <p:nvSpPr>
            <p:cNvPr id="32" name="object 32"/>
            <p:cNvSpPr/>
            <p:nvPr/>
          </p:nvSpPr>
          <p:spPr>
            <a:xfrm>
              <a:off x="3561702" y="3879100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70">
                  <a:moveTo>
                    <a:pt x="0" y="0"/>
                  </a:moveTo>
                  <a:lnTo>
                    <a:pt x="0" y="8980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457727"/>
              <a:ext cx="1043940" cy="421640"/>
            </a:xfrm>
            <a:custGeom>
              <a:avLst/>
              <a:gdLst/>
              <a:ahLst/>
              <a:cxnLst/>
              <a:rect l="l" t="t" r="r" b="b"/>
              <a:pathLst>
                <a:path w="1043939" h="421639">
                  <a:moveTo>
                    <a:pt x="1043482" y="421386"/>
                  </a:moveTo>
                  <a:lnTo>
                    <a:pt x="0" y="42138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138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457727"/>
              <a:ext cx="1043940" cy="421640"/>
            </a:xfrm>
            <a:custGeom>
              <a:avLst/>
              <a:gdLst/>
              <a:ahLst/>
              <a:cxnLst/>
              <a:rect l="l" t="t" r="r" b="b"/>
              <a:pathLst>
                <a:path w="1043939" h="421639">
                  <a:moveTo>
                    <a:pt x="0" y="0"/>
                  </a:moveTo>
                  <a:lnTo>
                    <a:pt x="1043482" y="0"/>
                  </a:lnTo>
                  <a:lnTo>
                    <a:pt x="1043482" y="421386"/>
                  </a:lnTo>
                  <a:lnTo>
                    <a:pt x="0" y="4213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8402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532062"/>
            <a:ext cx="18415" cy="218440"/>
          </a:xfrm>
          <a:custGeom>
            <a:avLst/>
            <a:gdLst/>
            <a:ahLst/>
            <a:cxnLst/>
            <a:rect l="l" t="t" r="r" b="b"/>
            <a:pathLst>
              <a:path w="18414" h="218439">
                <a:moveTo>
                  <a:pt x="0" y="0"/>
                </a:moveTo>
                <a:lnTo>
                  <a:pt x="18067" y="0"/>
                </a:lnTo>
                <a:lnTo>
                  <a:pt x="18067" y="218427"/>
                </a:lnTo>
                <a:lnTo>
                  <a:pt x="0" y="2184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741456"/>
            <a:ext cx="1061720" cy="691515"/>
            <a:chOff x="4190348" y="2741456"/>
            <a:chExt cx="1061720" cy="691515"/>
          </a:xfrm>
        </p:grpSpPr>
        <p:sp>
          <p:nvSpPr>
            <p:cNvPr id="38" name="object 38"/>
            <p:cNvSpPr/>
            <p:nvPr/>
          </p:nvSpPr>
          <p:spPr>
            <a:xfrm>
              <a:off x="4721123" y="3250158"/>
              <a:ext cx="0" cy="182880"/>
            </a:xfrm>
            <a:custGeom>
              <a:avLst/>
              <a:gdLst/>
              <a:ahLst/>
              <a:cxnLst/>
              <a:rect l="l" t="t" r="r" b="b"/>
              <a:pathLst>
                <a:path h="182879">
                  <a:moveTo>
                    <a:pt x="0" y="0"/>
                  </a:moveTo>
                  <a:lnTo>
                    <a:pt x="0" y="18276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50489"/>
              <a:ext cx="1043940" cy="499745"/>
            </a:xfrm>
            <a:custGeom>
              <a:avLst/>
              <a:gdLst/>
              <a:ahLst/>
              <a:cxnLst/>
              <a:rect l="l" t="t" r="r" b="b"/>
              <a:pathLst>
                <a:path w="1043939" h="499744">
                  <a:moveTo>
                    <a:pt x="1043533" y="499668"/>
                  </a:moveTo>
                  <a:lnTo>
                    <a:pt x="0" y="4996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9966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50489"/>
              <a:ext cx="1043940" cy="499745"/>
            </a:xfrm>
            <a:custGeom>
              <a:avLst/>
              <a:gdLst/>
              <a:ahLst/>
              <a:cxnLst/>
              <a:rect l="l" t="t" r="r" b="b"/>
              <a:pathLst>
                <a:path w="1043939" h="499744">
                  <a:moveTo>
                    <a:pt x="0" y="0"/>
                  </a:moveTo>
                  <a:lnTo>
                    <a:pt x="1043533" y="0"/>
                  </a:lnTo>
                  <a:lnTo>
                    <a:pt x="1043533" y="499668"/>
                  </a:lnTo>
                  <a:lnTo>
                    <a:pt x="0" y="4996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419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9645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5235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367977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97477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383004"/>
              <a:ext cx="34925" cy="2742565"/>
            </a:xfrm>
            <a:custGeom>
              <a:avLst/>
              <a:gdLst/>
              <a:ahLst/>
              <a:cxnLst/>
              <a:rect l="l" t="t" r="r" b="b"/>
              <a:pathLst>
                <a:path w="34925" h="2742565">
                  <a:moveTo>
                    <a:pt x="0" y="2741968"/>
                  </a:moveTo>
                  <a:lnTo>
                    <a:pt x="34772" y="2741968"/>
                  </a:lnTo>
                </a:path>
                <a:path w="34925" h="2742565">
                  <a:moveTo>
                    <a:pt x="0" y="1371015"/>
                  </a:moveTo>
                  <a:lnTo>
                    <a:pt x="34772" y="1371015"/>
                  </a:lnTo>
                </a:path>
                <a:path w="34925" h="27425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64546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199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9302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2745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455142" y="0"/>
            <a:ext cx="30518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1-dihomo-</a:t>
            </a:r>
            <a:r>
              <a:rPr sz="1650" dirty="0">
                <a:latin typeface="Arial"/>
                <a:cs typeface="Arial"/>
              </a:rPr>
              <a:t>linoleoylglycerol</a:t>
            </a:r>
            <a:r>
              <a:rPr sz="1650" spc="-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682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68220"/>
            <a:ext cx="18415" cy="457200"/>
          </a:xfrm>
          <a:custGeom>
            <a:avLst/>
            <a:gdLst/>
            <a:ahLst/>
            <a:cxnLst/>
            <a:rect l="l" t="t" r="r" b="b"/>
            <a:pathLst>
              <a:path w="18415" h="457200">
                <a:moveTo>
                  <a:pt x="0" y="456958"/>
                </a:moveTo>
                <a:lnTo>
                  <a:pt x="18067" y="456958"/>
                </a:lnTo>
                <a:lnTo>
                  <a:pt x="18067" y="0"/>
                </a:lnTo>
                <a:lnTo>
                  <a:pt x="0" y="0"/>
                </a:lnTo>
                <a:lnTo>
                  <a:pt x="0" y="4569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35605"/>
            <a:ext cx="0" cy="598805"/>
          </a:xfrm>
          <a:custGeom>
            <a:avLst/>
            <a:gdLst/>
            <a:ahLst/>
            <a:cxnLst/>
            <a:rect l="l" t="t" r="r" b="b"/>
            <a:pathLst>
              <a:path h="598804">
                <a:moveTo>
                  <a:pt x="0" y="0"/>
                </a:moveTo>
                <a:lnTo>
                  <a:pt x="0" y="59869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342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300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30944"/>
            <a:ext cx="0" cy="379730"/>
          </a:xfrm>
          <a:custGeom>
            <a:avLst/>
            <a:gdLst/>
            <a:ahLst/>
            <a:cxnLst/>
            <a:rect l="l" t="t" r="r" b="b"/>
            <a:pathLst>
              <a:path h="379730">
                <a:moveTo>
                  <a:pt x="0" y="0"/>
                </a:moveTo>
                <a:lnTo>
                  <a:pt x="0" y="37941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630070"/>
            <a:ext cx="18415" cy="476250"/>
          </a:xfrm>
          <a:custGeom>
            <a:avLst/>
            <a:gdLst/>
            <a:ahLst/>
            <a:cxnLst/>
            <a:rect l="l" t="t" r="r" b="b"/>
            <a:pathLst>
              <a:path w="18414" h="476250">
                <a:moveTo>
                  <a:pt x="0" y="476148"/>
                </a:moveTo>
                <a:lnTo>
                  <a:pt x="18067" y="476148"/>
                </a:lnTo>
                <a:lnTo>
                  <a:pt x="18067" y="0"/>
                </a:lnTo>
                <a:lnTo>
                  <a:pt x="0" y="0"/>
                </a:lnTo>
                <a:lnTo>
                  <a:pt x="0" y="4761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103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6009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72182"/>
            <a:ext cx="0" cy="385445"/>
          </a:xfrm>
          <a:custGeom>
            <a:avLst/>
            <a:gdLst/>
            <a:ahLst/>
            <a:cxnLst/>
            <a:rect l="l" t="t" r="r" b="b"/>
            <a:pathLst>
              <a:path h="385444">
                <a:moveTo>
                  <a:pt x="0" y="0"/>
                </a:moveTo>
                <a:lnTo>
                  <a:pt x="0" y="3851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600913"/>
            <a:ext cx="18415" cy="1082040"/>
          </a:xfrm>
          <a:custGeom>
            <a:avLst/>
            <a:gdLst/>
            <a:ahLst/>
            <a:cxnLst/>
            <a:rect l="l" t="t" r="r" b="b"/>
            <a:pathLst>
              <a:path w="18414" h="1082039">
                <a:moveTo>
                  <a:pt x="0" y="1081785"/>
                </a:moveTo>
                <a:lnTo>
                  <a:pt x="18067" y="1081785"/>
                </a:lnTo>
                <a:lnTo>
                  <a:pt x="18067" y="0"/>
                </a:lnTo>
                <a:lnTo>
                  <a:pt x="0" y="0"/>
                </a:lnTo>
                <a:lnTo>
                  <a:pt x="0" y="108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572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017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34284"/>
            <a:ext cx="0" cy="500380"/>
          </a:xfrm>
          <a:custGeom>
            <a:avLst/>
            <a:gdLst/>
            <a:ahLst/>
            <a:cxnLst/>
            <a:rect l="l" t="t" r="r" b="b"/>
            <a:pathLst>
              <a:path h="500379">
                <a:moveTo>
                  <a:pt x="0" y="0"/>
                </a:moveTo>
                <a:lnTo>
                  <a:pt x="0" y="5000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01725"/>
            <a:ext cx="18415" cy="917575"/>
          </a:xfrm>
          <a:custGeom>
            <a:avLst/>
            <a:gdLst/>
            <a:ahLst/>
            <a:cxnLst/>
            <a:rect l="l" t="t" r="r" b="b"/>
            <a:pathLst>
              <a:path w="18414" h="917575">
                <a:moveTo>
                  <a:pt x="0" y="917232"/>
                </a:moveTo>
                <a:lnTo>
                  <a:pt x="18067" y="917232"/>
                </a:lnTo>
                <a:lnTo>
                  <a:pt x="18067" y="0"/>
                </a:lnTo>
                <a:lnTo>
                  <a:pt x="0" y="0"/>
                </a:lnTo>
                <a:lnTo>
                  <a:pt x="0" y="917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342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768220"/>
            <a:ext cx="18415" cy="457200"/>
          </a:xfrm>
          <a:custGeom>
            <a:avLst/>
            <a:gdLst/>
            <a:ahLst/>
            <a:cxnLst/>
            <a:rect l="l" t="t" r="r" b="b"/>
            <a:pathLst>
              <a:path w="18415" h="457200">
                <a:moveTo>
                  <a:pt x="0" y="0"/>
                </a:moveTo>
                <a:lnTo>
                  <a:pt x="18067" y="0"/>
                </a:lnTo>
                <a:lnTo>
                  <a:pt x="18067" y="456958"/>
                </a:lnTo>
                <a:lnTo>
                  <a:pt x="0" y="45695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16145"/>
            <a:ext cx="1061720" cy="1118235"/>
            <a:chOff x="712034" y="2216145"/>
            <a:chExt cx="1061720" cy="1118235"/>
          </a:xfrm>
        </p:grpSpPr>
        <p:sp>
          <p:nvSpPr>
            <p:cNvPr id="20" name="object 20"/>
            <p:cNvSpPr/>
            <p:nvPr/>
          </p:nvSpPr>
          <p:spPr>
            <a:xfrm>
              <a:off x="1242809" y="2735605"/>
              <a:ext cx="0" cy="598805"/>
            </a:xfrm>
            <a:custGeom>
              <a:avLst/>
              <a:gdLst/>
              <a:ahLst/>
              <a:cxnLst/>
              <a:rect l="l" t="t" r="r" b="b"/>
              <a:pathLst>
                <a:path h="598804">
                  <a:moveTo>
                    <a:pt x="0" y="0"/>
                  </a:moveTo>
                  <a:lnTo>
                    <a:pt x="0" y="59869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25179"/>
              <a:ext cx="1043940" cy="510540"/>
            </a:xfrm>
            <a:custGeom>
              <a:avLst/>
              <a:gdLst/>
              <a:ahLst/>
              <a:cxnLst/>
              <a:rect l="l" t="t" r="r" b="b"/>
              <a:pathLst>
                <a:path w="1043939" h="510539">
                  <a:moveTo>
                    <a:pt x="1043482" y="510425"/>
                  </a:moveTo>
                  <a:lnTo>
                    <a:pt x="0" y="51042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042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25179"/>
              <a:ext cx="1043940" cy="510540"/>
            </a:xfrm>
            <a:custGeom>
              <a:avLst/>
              <a:gdLst/>
              <a:ahLst/>
              <a:cxnLst/>
              <a:rect l="l" t="t" r="r" b="b"/>
              <a:pathLst>
                <a:path w="1043939" h="510539">
                  <a:moveTo>
                    <a:pt x="0" y="0"/>
                  </a:moveTo>
                  <a:lnTo>
                    <a:pt x="1043482" y="0"/>
                  </a:lnTo>
                  <a:lnTo>
                    <a:pt x="1043482" y="510425"/>
                  </a:lnTo>
                  <a:lnTo>
                    <a:pt x="0" y="5104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321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630070"/>
            <a:ext cx="18415" cy="476250"/>
          </a:xfrm>
          <a:custGeom>
            <a:avLst/>
            <a:gdLst/>
            <a:ahLst/>
            <a:cxnLst/>
            <a:rect l="l" t="t" r="r" b="b"/>
            <a:pathLst>
              <a:path w="18414" h="476250">
                <a:moveTo>
                  <a:pt x="0" y="0"/>
                </a:moveTo>
                <a:lnTo>
                  <a:pt x="18067" y="0"/>
                </a:lnTo>
                <a:lnTo>
                  <a:pt x="18067" y="476148"/>
                </a:lnTo>
                <a:lnTo>
                  <a:pt x="0" y="4761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097184"/>
            <a:ext cx="1061720" cy="1013460"/>
            <a:chOff x="1871455" y="2097184"/>
            <a:chExt cx="1061720" cy="1013460"/>
          </a:xfrm>
        </p:grpSpPr>
        <p:sp>
          <p:nvSpPr>
            <p:cNvPr id="26" name="object 26"/>
            <p:cNvSpPr/>
            <p:nvPr/>
          </p:nvSpPr>
          <p:spPr>
            <a:xfrm>
              <a:off x="2402281" y="2730944"/>
              <a:ext cx="0" cy="379730"/>
            </a:xfrm>
            <a:custGeom>
              <a:avLst/>
              <a:gdLst/>
              <a:ahLst/>
              <a:cxnLst/>
              <a:rect l="l" t="t" r="r" b="b"/>
              <a:pathLst>
                <a:path h="379730">
                  <a:moveTo>
                    <a:pt x="0" y="0"/>
                  </a:moveTo>
                  <a:lnTo>
                    <a:pt x="0" y="3794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06218"/>
              <a:ext cx="1043940" cy="624840"/>
            </a:xfrm>
            <a:custGeom>
              <a:avLst/>
              <a:gdLst/>
              <a:ahLst/>
              <a:cxnLst/>
              <a:rect l="l" t="t" r="r" b="b"/>
              <a:pathLst>
                <a:path w="1043939" h="624839">
                  <a:moveTo>
                    <a:pt x="1043533" y="624725"/>
                  </a:moveTo>
                  <a:lnTo>
                    <a:pt x="0" y="62472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2472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06218"/>
              <a:ext cx="1043940" cy="624840"/>
            </a:xfrm>
            <a:custGeom>
              <a:avLst/>
              <a:gdLst/>
              <a:ahLst/>
              <a:cxnLst/>
              <a:rect l="l" t="t" r="r" b="b"/>
              <a:pathLst>
                <a:path w="1043939" h="624839">
                  <a:moveTo>
                    <a:pt x="0" y="0"/>
                  </a:moveTo>
                  <a:lnTo>
                    <a:pt x="1043533" y="0"/>
                  </a:lnTo>
                  <a:lnTo>
                    <a:pt x="1043533" y="624725"/>
                  </a:lnTo>
                  <a:lnTo>
                    <a:pt x="0" y="6247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5055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600913"/>
            <a:ext cx="18415" cy="1082040"/>
          </a:xfrm>
          <a:custGeom>
            <a:avLst/>
            <a:gdLst/>
            <a:ahLst/>
            <a:cxnLst/>
            <a:rect l="l" t="t" r="r" b="b"/>
            <a:pathLst>
              <a:path w="18414" h="1082039">
                <a:moveTo>
                  <a:pt x="0" y="0"/>
                </a:moveTo>
                <a:lnTo>
                  <a:pt x="18067" y="0"/>
                </a:lnTo>
                <a:lnTo>
                  <a:pt x="18067" y="1081785"/>
                </a:lnTo>
                <a:lnTo>
                  <a:pt x="0" y="10817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73665"/>
            <a:ext cx="1061720" cy="1183640"/>
            <a:chOff x="3030927" y="1673665"/>
            <a:chExt cx="1061720" cy="1183640"/>
          </a:xfrm>
        </p:grpSpPr>
        <p:sp>
          <p:nvSpPr>
            <p:cNvPr id="32" name="object 32"/>
            <p:cNvSpPr/>
            <p:nvPr/>
          </p:nvSpPr>
          <p:spPr>
            <a:xfrm>
              <a:off x="3561702" y="2472182"/>
              <a:ext cx="0" cy="385445"/>
            </a:xfrm>
            <a:custGeom>
              <a:avLst/>
              <a:gdLst/>
              <a:ahLst/>
              <a:cxnLst/>
              <a:rect l="l" t="t" r="r" b="b"/>
              <a:pathLst>
                <a:path h="385444">
                  <a:moveTo>
                    <a:pt x="0" y="0"/>
                  </a:moveTo>
                  <a:lnTo>
                    <a:pt x="0" y="3851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82699"/>
              <a:ext cx="1043940" cy="789940"/>
            </a:xfrm>
            <a:custGeom>
              <a:avLst/>
              <a:gdLst/>
              <a:ahLst/>
              <a:cxnLst/>
              <a:rect l="l" t="t" r="r" b="b"/>
              <a:pathLst>
                <a:path w="1043939" h="789939">
                  <a:moveTo>
                    <a:pt x="1043482" y="789482"/>
                  </a:moveTo>
                  <a:lnTo>
                    <a:pt x="0" y="7894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8948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82699"/>
              <a:ext cx="1043940" cy="789940"/>
            </a:xfrm>
            <a:custGeom>
              <a:avLst/>
              <a:gdLst/>
              <a:ahLst/>
              <a:cxnLst/>
              <a:rect l="l" t="t" r="r" b="b"/>
              <a:pathLst>
                <a:path w="1043939" h="789939">
                  <a:moveTo>
                    <a:pt x="0" y="0"/>
                  </a:moveTo>
                  <a:lnTo>
                    <a:pt x="1043482" y="0"/>
                  </a:lnTo>
                  <a:lnTo>
                    <a:pt x="1043482" y="789482"/>
                  </a:lnTo>
                  <a:lnTo>
                    <a:pt x="0" y="7894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2427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01725"/>
            <a:ext cx="18415" cy="917575"/>
          </a:xfrm>
          <a:custGeom>
            <a:avLst/>
            <a:gdLst/>
            <a:ahLst/>
            <a:cxnLst/>
            <a:rect l="l" t="t" r="r" b="b"/>
            <a:pathLst>
              <a:path w="18414" h="917575">
                <a:moveTo>
                  <a:pt x="0" y="0"/>
                </a:moveTo>
                <a:lnTo>
                  <a:pt x="18067" y="0"/>
                </a:lnTo>
                <a:lnTo>
                  <a:pt x="18067" y="917232"/>
                </a:lnTo>
                <a:lnTo>
                  <a:pt x="0" y="9172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09923"/>
            <a:ext cx="1061720" cy="1324610"/>
            <a:chOff x="4190348" y="2009923"/>
            <a:chExt cx="1061720" cy="1324610"/>
          </a:xfrm>
        </p:grpSpPr>
        <p:sp>
          <p:nvSpPr>
            <p:cNvPr id="38" name="object 38"/>
            <p:cNvSpPr/>
            <p:nvPr/>
          </p:nvSpPr>
          <p:spPr>
            <a:xfrm>
              <a:off x="4721123" y="2834284"/>
              <a:ext cx="0" cy="500380"/>
            </a:xfrm>
            <a:custGeom>
              <a:avLst/>
              <a:gdLst/>
              <a:ahLst/>
              <a:cxnLst/>
              <a:rect l="l" t="t" r="r" b="b"/>
              <a:pathLst>
                <a:path h="500379">
                  <a:moveTo>
                    <a:pt x="0" y="0"/>
                  </a:moveTo>
                  <a:lnTo>
                    <a:pt x="0" y="5000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18957"/>
              <a:ext cx="1043940" cy="815340"/>
            </a:xfrm>
            <a:custGeom>
              <a:avLst/>
              <a:gdLst/>
              <a:ahLst/>
              <a:cxnLst/>
              <a:rect l="l" t="t" r="r" b="b"/>
              <a:pathLst>
                <a:path w="1043939" h="815339">
                  <a:moveTo>
                    <a:pt x="1043533" y="815327"/>
                  </a:moveTo>
                  <a:lnTo>
                    <a:pt x="0" y="81532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1532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18957"/>
              <a:ext cx="1043940" cy="815340"/>
            </a:xfrm>
            <a:custGeom>
              <a:avLst/>
              <a:gdLst/>
              <a:ahLst/>
              <a:cxnLst/>
              <a:rect l="l" t="t" r="r" b="b"/>
              <a:pathLst>
                <a:path w="1043939" h="815339">
                  <a:moveTo>
                    <a:pt x="0" y="0"/>
                  </a:moveTo>
                  <a:lnTo>
                    <a:pt x="1043533" y="0"/>
                  </a:lnTo>
                  <a:lnTo>
                    <a:pt x="1043533" y="815327"/>
                  </a:lnTo>
                  <a:lnTo>
                    <a:pt x="0" y="81532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4791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4227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3976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899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32464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761301"/>
              <a:ext cx="34925" cy="3364229"/>
            </a:xfrm>
            <a:custGeom>
              <a:avLst/>
              <a:gdLst/>
              <a:ahLst/>
              <a:cxnLst/>
              <a:rect l="l" t="t" r="r" b="b"/>
              <a:pathLst>
                <a:path w="34925" h="3364229">
                  <a:moveTo>
                    <a:pt x="0" y="3363671"/>
                  </a:moveTo>
                  <a:lnTo>
                    <a:pt x="34772" y="3363671"/>
                  </a:lnTo>
                </a:path>
                <a:path w="34925" h="3364229">
                  <a:moveTo>
                    <a:pt x="0" y="2522791"/>
                  </a:moveTo>
                  <a:lnTo>
                    <a:pt x="34772" y="2522791"/>
                  </a:lnTo>
                </a:path>
                <a:path w="34925" h="3364229">
                  <a:moveTo>
                    <a:pt x="0" y="1681861"/>
                  </a:moveTo>
                  <a:lnTo>
                    <a:pt x="34772" y="1681861"/>
                  </a:lnTo>
                </a:path>
                <a:path w="34925" h="3364229">
                  <a:moveTo>
                    <a:pt x="0" y="840930"/>
                  </a:moveTo>
                  <a:lnTo>
                    <a:pt x="34772" y="840930"/>
                  </a:lnTo>
                </a:path>
                <a:path w="34925" h="33642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755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039960" y="4324542"/>
            <a:ext cx="88550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3346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49373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528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786830" y="0"/>
            <a:ext cx="23844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tetradecadienoate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(14:2)*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987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98728"/>
            <a:ext cx="18415" cy="271780"/>
          </a:xfrm>
          <a:custGeom>
            <a:avLst/>
            <a:gdLst/>
            <a:ahLst/>
            <a:cxnLst/>
            <a:rect l="l" t="t" r="r" b="b"/>
            <a:pathLst>
              <a:path w="18415" h="271780">
                <a:moveTo>
                  <a:pt x="0" y="271602"/>
                </a:moveTo>
                <a:lnTo>
                  <a:pt x="18067" y="271602"/>
                </a:lnTo>
                <a:lnTo>
                  <a:pt x="18067" y="0"/>
                </a:lnTo>
                <a:lnTo>
                  <a:pt x="0" y="0"/>
                </a:lnTo>
                <a:lnTo>
                  <a:pt x="0" y="2716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02676"/>
            <a:ext cx="0" cy="302895"/>
          </a:xfrm>
          <a:custGeom>
            <a:avLst/>
            <a:gdLst/>
            <a:ahLst/>
            <a:cxnLst/>
            <a:rect l="l" t="t" r="r" b="b"/>
            <a:pathLst>
              <a:path h="302894">
                <a:moveTo>
                  <a:pt x="0" y="0"/>
                </a:moveTo>
                <a:lnTo>
                  <a:pt x="0" y="3024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051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585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899246"/>
            <a:ext cx="0" cy="276860"/>
          </a:xfrm>
          <a:custGeom>
            <a:avLst/>
            <a:gdLst/>
            <a:ahLst/>
            <a:cxnLst/>
            <a:rect l="l" t="t" r="r" b="b"/>
            <a:pathLst>
              <a:path h="276860">
                <a:moveTo>
                  <a:pt x="0" y="0"/>
                </a:moveTo>
                <a:lnTo>
                  <a:pt x="0" y="27666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58544"/>
            <a:ext cx="18415" cy="193040"/>
          </a:xfrm>
          <a:custGeom>
            <a:avLst/>
            <a:gdLst/>
            <a:ahLst/>
            <a:cxnLst/>
            <a:rect l="l" t="t" r="r" b="b"/>
            <a:pathLst>
              <a:path w="18414" h="193040">
                <a:moveTo>
                  <a:pt x="0" y="192633"/>
                </a:moveTo>
                <a:lnTo>
                  <a:pt x="18067" y="192633"/>
                </a:lnTo>
                <a:lnTo>
                  <a:pt x="18067" y="0"/>
                </a:lnTo>
                <a:lnTo>
                  <a:pt x="0" y="0"/>
                </a:lnTo>
                <a:lnTo>
                  <a:pt x="0" y="1926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759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651393"/>
            <a:ext cx="0" cy="412750"/>
          </a:xfrm>
          <a:custGeom>
            <a:avLst/>
            <a:gdLst/>
            <a:ahLst/>
            <a:cxnLst/>
            <a:rect l="l" t="t" r="r" b="b"/>
            <a:pathLst>
              <a:path h="412750">
                <a:moveTo>
                  <a:pt x="0" y="0"/>
                </a:moveTo>
                <a:lnTo>
                  <a:pt x="0" y="4124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274320"/>
          </a:xfrm>
          <a:custGeom>
            <a:avLst/>
            <a:gdLst/>
            <a:ahLst/>
            <a:cxnLst/>
            <a:rect l="l" t="t" r="r" b="b"/>
            <a:pathLst>
              <a:path w="18414" h="274319">
                <a:moveTo>
                  <a:pt x="0" y="273938"/>
                </a:moveTo>
                <a:lnTo>
                  <a:pt x="18067" y="273938"/>
                </a:lnTo>
                <a:lnTo>
                  <a:pt x="18067" y="0"/>
                </a:lnTo>
                <a:lnTo>
                  <a:pt x="0" y="0"/>
                </a:lnTo>
                <a:lnTo>
                  <a:pt x="0" y="273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638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624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03043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0"/>
                </a:moveTo>
                <a:lnTo>
                  <a:pt x="0" y="1813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62495"/>
            <a:ext cx="18415" cy="100965"/>
          </a:xfrm>
          <a:custGeom>
            <a:avLst/>
            <a:gdLst/>
            <a:ahLst/>
            <a:cxnLst/>
            <a:rect l="l" t="t" r="r" b="b"/>
            <a:pathLst>
              <a:path w="18414" h="100965">
                <a:moveTo>
                  <a:pt x="0" y="100660"/>
                </a:moveTo>
                <a:lnTo>
                  <a:pt x="18067" y="100660"/>
                </a:lnTo>
                <a:lnTo>
                  <a:pt x="18067" y="0"/>
                </a:lnTo>
                <a:lnTo>
                  <a:pt x="0" y="0"/>
                </a:lnTo>
                <a:lnTo>
                  <a:pt x="0" y="1006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843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98728"/>
            <a:ext cx="18415" cy="271780"/>
          </a:xfrm>
          <a:custGeom>
            <a:avLst/>
            <a:gdLst/>
            <a:ahLst/>
            <a:cxnLst/>
            <a:rect l="l" t="t" r="r" b="b"/>
            <a:pathLst>
              <a:path w="18415" h="271780">
                <a:moveTo>
                  <a:pt x="0" y="0"/>
                </a:moveTo>
                <a:lnTo>
                  <a:pt x="18067" y="0"/>
                </a:lnTo>
                <a:lnTo>
                  <a:pt x="18067" y="271602"/>
                </a:lnTo>
                <a:lnTo>
                  <a:pt x="0" y="27160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61296"/>
            <a:ext cx="1061720" cy="744220"/>
            <a:chOff x="712034" y="1161296"/>
            <a:chExt cx="1061720" cy="744220"/>
          </a:xfrm>
        </p:grpSpPr>
        <p:sp>
          <p:nvSpPr>
            <p:cNvPr id="20" name="object 20"/>
            <p:cNvSpPr/>
            <p:nvPr/>
          </p:nvSpPr>
          <p:spPr>
            <a:xfrm>
              <a:off x="1242809" y="1602676"/>
              <a:ext cx="0" cy="302895"/>
            </a:xfrm>
            <a:custGeom>
              <a:avLst/>
              <a:gdLst/>
              <a:ahLst/>
              <a:cxnLst/>
              <a:rect l="l" t="t" r="r" b="b"/>
              <a:pathLst>
                <a:path h="302894">
                  <a:moveTo>
                    <a:pt x="0" y="0"/>
                  </a:moveTo>
                  <a:lnTo>
                    <a:pt x="0" y="3024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70330"/>
              <a:ext cx="1043940" cy="432434"/>
            </a:xfrm>
            <a:custGeom>
              <a:avLst/>
              <a:gdLst/>
              <a:ahLst/>
              <a:cxnLst/>
              <a:rect l="l" t="t" r="r" b="b"/>
              <a:pathLst>
                <a:path w="1043939" h="432434">
                  <a:moveTo>
                    <a:pt x="1043482" y="432346"/>
                  </a:moveTo>
                  <a:lnTo>
                    <a:pt x="0" y="4323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234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70330"/>
              <a:ext cx="1043940" cy="432434"/>
            </a:xfrm>
            <a:custGeom>
              <a:avLst/>
              <a:gdLst/>
              <a:ahLst/>
              <a:cxnLst/>
              <a:rect l="l" t="t" r="r" b="b"/>
              <a:pathLst>
                <a:path w="1043939" h="432434">
                  <a:moveTo>
                    <a:pt x="0" y="0"/>
                  </a:moveTo>
                  <a:lnTo>
                    <a:pt x="1043482" y="0"/>
                  </a:lnTo>
                  <a:lnTo>
                    <a:pt x="1043482" y="432346"/>
                  </a:lnTo>
                  <a:lnTo>
                    <a:pt x="0" y="4323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247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58544"/>
            <a:ext cx="18415" cy="193040"/>
          </a:xfrm>
          <a:custGeom>
            <a:avLst/>
            <a:gdLst/>
            <a:ahLst/>
            <a:cxnLst/>
            <a:rect l="l" t="t" r="r" b="b"/>
            <a:pathLst>
              <a:path w="18414" h="193040">
                <a:moveTo>
                  <a:pt x="0" y="0"/>
                </a:moveTo>
                <a:lnTo>
                  <a:pt x="18067" y="0"/>
                </a:lnTo>
                <a:lnTo>
                  <a:pt x="18067" y="192633"/>
                </a:lnTo>
                <a:lnTo>
                  <a:pt x="0" y="1926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42144"/>
            <a:ext cx="1061720" cy="734060"/>
            <a:chOff x="1871455" y="1442144"/>
            <a:chExt cx="1061720" cy="734060"/>
          </a:xfrm>
        </p:grpSpPr>
        <p:sp>
          <p:nvSpPr>
            <p:cNvPr id="26" name="object 26"/>
            <p:cNvSpPr/>
            <p:nvPr/>
          </p:nvSpPr>
          <p:spPr>
            <a:xfrm>
              <a:off x="2402281" y="1899246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6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51178"/>
              <a:ext cx="1043940" cy="448309"/>
            </a:xfrm>
            <a:custGeom>
              <a:avLst/>
              <a:gdLst/>
              <a:ahLst/>
              <a:cxnLst/>
              <a:rect l="l" t="t" r="r" b="b"/>
              <a:pathLst>
                <a:path w="1043939" h="448310">
                  <a:moveTo>
                    <a:pt x="1043533" y="448068"/>
                  </a:moveTo>
                  <a:lnTo>
                    <a:pt x="0" y="4480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806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51178"/>
              <a:ext cx="1043940" cy="448309"/>
            </a:xfrm>
            <a:custGeom>
              <a:avLst/>
              <a:gdLst/>
              <a:ahLst/>
              <a:cxnLst/>
              <a:rect l="l" t="t" r="r" b="b"/>
              <a:pathLst>
                <a:path w="1043939" h="448310">
                  <a:moveTo>
                    <a:pt x="0" y="0"/>
                  </a:moveTo>
                  <a:lnTo>
                    <a:pt x="1043533" y="0"/>
                  </a:lnTo>
                  <a:lnTo>
                    <a:pt x="1043533" y="448068"/>
                  </a:lnTo>
                  <a:lnTo>
                    <a:pt x="0" y="4480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817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274320"/>
          </a:xfrm>
          <a:custGeom>
            <a:avLst/>
            <a:gdLst/>
            <a:ahLst/>
            <a:cxnLst/>
            <a:rect l="l" t="t" r="r" b="b"/>
            <a:pathLst>
              <a:path w="18414" h="274319">
                <a:moveTo>
                  <a:pt x="0" y="0"/>
                </a:moveTo>
                <a:lnTo>
                  <a:pt x="18067" y="0"/>
                </a:lnTo>
                <a:lnTo>
                  <a:pt x="18067" y="273938"/>
                </a:lnTo>
                <a:lnTo>
                  <a:pt x="0" y="2739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72041"/>
            <a:ext cx="1061720" cy="1092200"/>
            <a:chOff x="3030927" y="972041"/>
            <a:chExt cx="1061720" cy="1092200"/>
          </a:xfrm>
        </p:grpSpPr>
        <p:sp>
          <p:nvSpPr>
            <p:cNvPr id="32" name="object 32"/>
            <p:cNvSpPr/>
            <p:nvPr/>
          </p:nvSpPr>
          <p:spPr>
            <a:xfrm>
              <a:off x="3561702" y="1651393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0"/>
                  </a:moveTo>
                  <a:lnTo>
                    <a:pt x="0" y="4124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81075"/>
              <a:ext cx="1043940" cy="670560"/>
            </a:xfrm>
            <a:custGeom>
              <a:avLst/>
              <a:gdLst/>
              <a:ahLst/>
              <a:cxnLst/>
              <a:rect l="l" t="t" r="r" b="b"/>
              <a:pathLst>
                <a:path w="1043939" h="670560">
                  <a:moveTo>
                    <a:pt x="1043482" y="670318"/>
                  </a:moveTo>
                  <a:lnTo>
                    <a:pt x="0" y="67031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7031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81075"/>
              <a:ext cx="1043940" cy="670560"/>
            </a:xfrm>
            <a:custGeom>
              <a:avLst/>
              <a:gdLst/>
              <a:ahLst/>
              <a:cxnLst/>
              <a:rect l="l" t="t" r="r" b="b"/>
              <a:pathLst>
                <a:path w="1043939" h="670560">
                  <a:moveTo>
                    <a:pt x="0" y="0"/>
                  </a:moveTo>
                  <a:lnTo>
                    <a:pt x="1043482" y="0"/>
                  </a:lnTo>
                  <a:lnTo>
                    <a:pt x="1043482" y="670318"/>
                  </a:lnTo>
                  <a:lnTo>
                    <a:pt x="0" y="6703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3206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62495"/>
            <a:ext cx="18415" cy="100965"/>
          </a:xfrm>
          <a:custGeom>
            <a:avLst/>
            <a:gdLst/>
            <a:ahLst/>
            <a:cxnLst/>
            <a:rect l="l" t="t" r="r" b="b"/>
            <a:pathLst>
              <a:path w="18414" h="100965">
                <a:moveTo>
                  <a:pt x="0" y="0"/>
                </a:moveTo>
                <a:lnTo>
                  <a:pt x="18067" y="0"/>
                </a:lnTo>
                <a:lnTo>
                  <a:pt x="18067" y="100660"/>
                </a:lnTo>
                <a:lnTo>
                  <a:pt x="0" y="1006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854121"/>
            <a:ext cx="1061720" cy="1430655"/>
            <a:chOff x="4190348" y="854121"/>
            <a:chExt cx="1061720" cy="1430655"/>
          </a:xfrm>
        </p:grpSpPr>
        <p:sp>
          <p:nvSpPr>
            <p:cNvPr id="38" name="object 38"/>
            <p:cNvSpPr/>
            <p:nvPr/>
          </p:nvSpPr>
          <p:spPr>
            <a:xfrm>
              <a:off x="4721123" y="2103043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0"/>
                  </a:moveTo>
                  <a:lnTo>
                    <a:pt x="0" y="1813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863155"/>
              <a:ext cx="1043940" cy="1240155"/>
            </a:xfrm>
            <a:custGeom>
              <a:avLst/>
              <a:gdLst/>
              <a:ahLst/>
              <a:cxnLst/>
              <a:rect l="l" t="t" r="r" b="b"/>
              <a:pathLst>
                <a:path w="1043939" h="1240155">
                  <a:moveTo>
                    <a:pt x="1043533" y="1239888"/>
                  </a:moveTo>
                  <a:lnTo>
                    <a:pt x="0" y="12398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3988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863155"/>
              <a:ext cx="1043940" cy="1240155"/>
            </a:xfrm>
            <a:custGeom>
              <a:avLst/>
              <a:gdLst/>
              <a:ahLst/>
              <a:cxnLst/>
              <a:rect l="l" t="t" r="r" b="b"/>
              <a:pathLst>
                <a:path w="1043939" h="1240155">
                  <a:moveTo>
                    <a:pt x="0" y="0"/>
                  </a:moveTo>
                  <a:lnTo>
                    <a:pt x="1043533" y="0"/>
                  </a:lnTo>
                  <a:lnTo>
                    <a:pt x="1043533" y="1239888"/>
                  </a:lnTo>
                  <a:lnTo>
                    <a:pt x="0" y="12398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818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254174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4199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64"/>
                </a:moveTo>
                <a:lnTo>
                  <a:pt x="70243" y="35064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6317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3262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51114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66202"/>
              <a:ext cx="34925" cy="2668905"/>
            </a:xfrm>
            <a:custGeom>
              <a:avLst/>
              <a:gdLst/>
              <a:ahLst/>
              <a:cxnLst/>
              <a:rect l="l" t="t" r="r" b="b"/>
              <a:pathLst>
                <a:path w="34925" h="2668904">
                  <a:moveTo>
                    <a:pt x="0" y="2668739"/>
                  </a:moveTo>
                  <a:lnTo>
                    <a:pt x="34772" y="2668739"/>
                  </a:lnTo>
                </a:path>
                <a:path w="34925" h="2668904">
                  <a:moveTo>
                    <a:pt x="0" y="1334401"/>
                  </a:moveTo>
                  <a:lnTo>
                    <a:pt x="34772" y="1334401"/>
                  </a:lnTo>
                </a:path>
                <a:path w="34925" h="26689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6921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577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495425" marR="5080" indent="-74549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palmitoyl-arachidonoyl-glycerol </a:t>
            </a:r>
            <a:r>
              <a:rPr dirty="0"/>
              <a:t>(16:0/20:4)</a:t>
            </a:r>
            <a:r>
              <a:rPr spc="-15" dirty="0"/>
              <a:t> </a:t>
            </a:r>
            <a:r>
              <a:rPr spc="-20" dirty="0"/>
              <a:t>[2]*</a:t>
            </a: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145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14525"/>
            <a:ext cx="18415" cy="974090"/>
          </a:xfrm>
          <a:custGeom>
            <a:avLst/>
            <a:gdLst/>
            <a:ahLst/>
            <a:cxnLst/>
            <a:rect l="l" t="t" r="r" b="b"/>
            <a:pathLst>
              <a:path w="18415" h="974089">
                <a:moveTo>
                  <a:pt x="0" y="973531"/>
                </a:moveTo>
                <a:lnTo>
                  <a:pt x="18067" y="973531"/>
                </a:lnTo>
                <a:lnTo>
                  <a:pt x="18067" y="0"/>
                </a:lnTo>
                <a:lnTo>
                  <a:pt x="0" y="0"/>
                </a:lnTo>
                <a:lnTo>
                  <a:pt x="0" y="9735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831971"/>
            <a:ext cx="0" cy="7175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0"/>
                </a:moveTo>
                <a:lnTo>
                  <a:pt x="0" y="715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9035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390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50299"/>
            <a:ext cx="0" cy="666750"/>
          </a:xfrm>
          <a:custGeom>
            <a:avLst/>
            <a:gdLst/>
            <a:ahLst/>
            <a:cxnLst/>
            <a:rect l="l" t="t" r="r" b="b"/>
            <a:pathLst>
              <a:path h="666750">
                <a:moveTo>
                  <a:pt x="0" y="0"/>
                </a:moveTo>
                <a:lnTo>
                  <a:pt x="0" y="6664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39012"/>
            <a:ext cx="18415" cy="292735"/>
          </a:xfrm>
          <a:custGeom>
            <a:avLst/>
            <a:gdLst/>
            <a:ahLst/>
            <a:cxnLst/>
            <a:rect l="l" t="t" r="r" b="b"/>
            <a:pathLst>
              <a:path w="18414" h="292734">
                <a:moveTo>
                  <a:pt x="0" y="292201"/>
                </a:moveTo>
                <a:lnTo>
                  <a:pt x="18067" y="292201"/>
                </a:lnTo>
                <a:lnTo>
                  <a:pt x="18067" y="0"/>
                </a:lnTo>
                <a:lnTo>
                  <a:pt x="0" y="0"/>
                </a:lnTo>
                <a:lnTo>
                  <a:pt x="0" y="292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167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09532"/>
            <a:ext cx="0" cy="737870"/>
          </a:xfrm>
          <a:custGeom>
            <a:avLst/>
            <a:gdLst/>
            <a:ahLst/>
            <a:cxnLst/>
            <a:rect l="l" t="t" r="r" b="b"/>
            <a:pathLst>
              <a:path h="737870">
                <a:moveTo>
                  <a:pt x="0" y="0"/>
                </a:moveTo>
                <a:lnTo>
                  <a:pt x="0" y="7375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802640"/>
          </a:xfrm>
          <a:custGeom>
            <a:avLst/>
            <a:gdLst/>
            <a:ahLst/>
            <a:cxnLst/>
            <a:rect l="l" t="t" r="r" b="b"/>
            <a:pathLst>
              <a:path w="18414" h="802640">
                <a:moveTo>
                  <a:pt x="0" y="802182"/>
                </a:moveTo>
                <a:lnTo>
                  <a:pt x="18067" y="802182"/>
                </a:lnTo>
                <a:lnTo>
                  <a:pt x="18067" y="0"/>
                </a:lnTo>
                <a:lnTo>
                  <a:pt x="0" y="0"/>
                </a:lnTo>
                <a:lnTo>
                  <a:pt x="0" y="8021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470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7949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474948"/>
            <a:ext cx="0" cy="337185"/>
          </a:xfrm>
          <a:custGeom>
            <a:avLst/>
            <a:gdLst/>
            <a:ahLst/>
            <a:cxnLst/>
            <a:rect l="l" t="t" r="r" b="b"/>
            <a:pathLst>
              <a:path h="337185">
                <a:moveTo>
                  <a:pt x="0" y="0"/>
                </a:moveTo>
                <a:lnTo>
                  <a:pt x="0" y="3370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794939"/>
            <a:ext cx="18415" cy="208279"/>
          </a:xfrm>
          <a:custGeom>
            <a:avLst/>
            <a:gdLst/>
            <a:ahLst/>
            <a:cxnLst/>
            <a:rect l="l" t="t" r="r" b="b"/>
            <a:pathLst>
              <a:path w="18414" h="208280">
                <a:moveTo>
                  <a:pt x="0" y="207771"/>
                </a:moveTo>
                <a:lnTo>
                  <a:pt x="18067" y="207771"/>
                </a:lnTo>
                <a:lnTo>
                  <a:pt x="18067" y="0"/>
                </a:lnTo>
                <a:lnTo>
                  <a:pt x="0" y="0"/>
                </a:lnTo>
                <a:lnTo>
                  <a:pt x="0" y="207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8120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14525"/>
            <a:ext cx="18415" cy="974090"/>
          </a:xfrm>
          <a:custGeom>
            <a:avLst/>
            <a:gdLst/>
            <a:ahLst/>
            <a:cxnLst/>
            <a:rect l="l" t="t" r="r" b="b"/>
            <a:pathLst>
              <a:path w="18415" h="974089">
                <a:moveTo>
                  <a:pt x="0" y="0"/>
                </a:moveTo>
                <a:lnTo>
                  <a:pt x="18067" y="0"/>
                </a:lnTo>
                <a:lnTo>
                  <a:pt x="18067" y="973531"/>
                </a:lnTo>
                <a:lnTo>
                  <a:pt x="0" y="9735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479023"/>
            <a:ext cx="1061720" cy="1424940"/>
            <a:chOff x="712034" y="2479023"/>
            <a:chExt cx="1061720" cy="1424940"/>
          </a:xfrm>
        </p:grpSpPr>
        <p:sp>
          <p:nvSpPr>
            <p:cNvPr id="20" name="object 20"/>
            <p:cNvSpPr/>
            <p:nvPr/>
          </p:nvSpPr>
          <p:spPr>
            <a:xfrm>
              <a:off x="1242809" y="3831971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0"/>
                  </a:moveTo>
                  <a:lnTo>
                    <a:pt x="0" y="715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88057"/>
              <a:ext cx="1043940" cy="1344295"/>
            </a:xfrm>
            <a:custGeom>
              <a:avLst/>
              <a:gdLst/>
              <a:ahLst/>
              <a:cxnLst/>
              <a:rect l="l" t="t" r="r" b="b"/>
              <a:pathLst>
                <a:path w="1043939" h="1344295">
                  <a:moveTo>
                    <a:pt x="1043482" y="1343914"/>
                  </a:moveTo>
                  <a:lnTo>
                    <a:pt x="0" y="134391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4391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88057"/>
              <a:ext cx="1043940" cy="1344295"/>
            </a:xfrm>
            <a:custGeom>
              <a:avLst/>
              <a:gdLst/>
              <a:ahLst/>
              <a:cxnLst/>
              <a:rect l="l" t="t" r="r" b="b"/>
              <a:pathLst>
                <a:path w="1043939" h="1344295">
                  <a:moveTo>
                    <a:pt x="0" y="0"/>
                  </a:moveTo>
                  <a:lnTo>
                    <a:pt x="1043482" y="0"/>
                  </a:lnTo>
                  <a:lnTo>
                    <a:pt x="1043482" y="1343914"/>
                  </a:lnTo>
                  <a:lnTo>
                    <a:pt x="0" y="134391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5176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039012"/>
            <a:ext cx="18415" cy="292735"/>
          </a:xfrm>
          <a:custGeom>
            <a:avLst/>
            <a:gdLst/>
            <a:ahLst/>
            <a:cxnLst/>
            <a:rect l="l" t="t" r="r" b="b"/>
            <a:pathLst>
              <a:path w="18414" h="292734">
                <a:moveTo>
                  <a:pt x="0" y="0"/>
                </a:moveTo>
                <a:lnTo>
                  <a:pt x="18067" y="0"/>
                </a:lnTo>
                <a:lnTo>
                  <a:pt x="18067" y="292201"/>
                </a:lnTo>
                <a:lnTo>
                  <a:pt x="0" y="2922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22180"/>
            <a:ext cx="1061720" cy="2195195"/>
            <a:chOff x="1871455" y="1322180"/>
            <a:chExt cx="1061720" cy="2195195"/>
          </a:xfrm>
        </p:grpSpPr>
        <p:sp>
          <p:nvSpPr>
            <p:cNvPr id="26" name="object 26"/>
            <p:cNvSpPr/>
            <p:nvPr/>
          </p:nvSpPr>
          <p:spPr>
            <a:xfrm>
              <a:off x="2402281" y="2850311"/>
              <a:ext cx="0" cy="666750"/>
            </a:xfrm>
            <a:custGeom>
              <a:avLst/>
              <a:gdLst/>
              <a:ahLst/>
              <a:cxnLst/>
              <a:rect l="l" t="t" r="r" b="b"/>
              <a:pathLst>
                <a:path h="666750">
                  <a:moveTo>
                    <a:pt x="0" y="0"/>
                  </a:moveTo>
                  <a:lnTo>
                    <a:pt x="0" y="6664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31213"/>
              <a:ext cx="1043940" cy="1519555"/>
            </a:xfrm>
            <a:custGeom>
              <a:avLst/>
              <a:gdLst/>
              <a:ahLst/>
              <a:cxnLst/>
              <a:rect l="l" t="t" r="r" b="b"/>
              <a:pathLst>
                <a:path w="1043939" h="1519555">
                  <a:moveTo>
                    <a:pt x="1043533" y="1519085"/>
                  </a:moveTo>
                  <a:lnTo>
                    <a:pt x="0" y="151908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51908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31213"/>
              <a:ext cx="1043940" cy="1519555"/>
            </a:xfrm>
            <a:custGeom>
              <a:avLst/>
              <a:gdLst/>
              <a:ahLst/>
              <a:cxnLst/>
              <a:rect l="l" t="t" r="r" b="b"/>
              <a:pathLst>
                <a:path w="1043939" h="1519555">
                  <a:moveTo>
                    <a:pt x="0" y="0"/>
                  </a:moveTo>
                  <a:lnTo>
                    <a:pt x="1043533" y="0"/>
                  </a:lnTo>
                  <a:lnTo>
                    <a:pt x="1043533" y="1519085"/>
                  </a:lnTo>
                  <a:lnTo>
                    <a:pt x="0" y="15190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555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802640"/>
          </a:xfrm>
          <a:custGeom>
            <a:avLst/>
            <a:gdLst/>
            <a:ahLst/>
            <a:cxnLst/>
            <a:rect l="l" t="t" r="r" b="b"/>
            <a:pathLst>
              <a:path w="18414" h="802640">
                <a:moveTo>
                  <a:pt x="0" y="0"/>
                </a:moveTo>
                <a:lnTo>
                  <a:pt x="18067" y="0"/>
                </a:lnTo>
                <a:lnTo>
                  <a:pt x="18067" y="802182"/>
                </a:lnTo>
                <a:lnTo>
                  <a:pt x="0" y="8021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00285"/>
            <a:ext cx="1061720" cy="2047239"/>
            <a:chOff x="3030927" y="1500285"/>
            <a:chExt cx="1061720" cy="2047239"/>
          </a:xfrm>
        </p:grpSpPr>
        <p:sp>
          <p:nvSpPr>
            <p:cNvPr id="32" name="object 32"/>
            <p:cNvSpPr/>
            <p:nvPr/>
          </p:nvSpPr>
          <p:spPr>
            <a:xfrm>
              <a:off x="3561702" y="2809532"/>
              <a:ext cx="0" cy="737870"/>
            </a:xfrm>
            <a:custGeom>
              <a:avLst/>
              <a:gdLst/>
              <a:ahLst/>
              <a:cxnLst/>
              <a:rect l="l" t="t" r="r" b="b"/>
              <a:pathLst>
                <a:path h="737870">
                  <a:moveTo>
                    <a:pt x="0" y="0"/>
                  </a:moveTo>
                  <a:lnTo>
                    <a:pt x="0" y="7375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09318"/>
              <a:ext cx="1043940" cy="1300480"/>
            </a:xfrm>
            <a:custGeom>
              <a:avLst/>
              <a:gdLst/>
              <a:ahLst/>
              <a:cxnLst/>
              <a:rect l="l" t="t" r="r" b="b"/>
              <a:pathLst>
                <a:path w="1043939" h="1300480">
                  <a:moveTo>
                    <a:pt x="1043482" y="1300213"/>
                  </a:moveTo>
                  <a:lnTo>
                    <a:pt x="0" y="130021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0021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09318"/>
              <a:ext cx="1043940" cy="1300480"/>
            </a:xfrm>
            <a:custGeom>
              <a:avLst/>
              <a:gdLst/>
              <a:ahLst/>
              <a:cxnLst/>
              <a:rect l="l" t="t" r="r" b="b"/>
              <a:pathLst>
                <a:path w="1043939" h="1300480">
                  <a:moveTo>
                    <a:pt x="0" y="0"/>
                  </a:moveTo>
                  <a:lnTo>
                    <a:pt x="1043482" y="0"/>
                  </a:lnTo>
                  <a:lnTo>
                    <a:pt x="1043482" y="1300213"/>
                  </a:lnTo>
                  <a:lnTo>
                    <a:pt x="0" y="13002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2651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794939"/>
            <a:ext cx="18415" cy="208279"/>
          </a:xfrm>
          <a:custGeom>
            <a:avLst/>
            <a:gdLst/>
            <a:ahLst/>
            <a:cxnLst/>
            <a:rect l="l" t="t" r="r" b="b"/>
            <a:pathLst>
              <a:path w="18414" h="208280">
                <a:moveTo>
                  <a:pt x="0" y="0"/>
                </a:moveTo>
                <a:lnTo>
                  <a:pt x="18067" y="0"/>
                </a:lnTo>
                <a:lnTo>
                  <a:pt x="18067" y="207771"/>
                </a:lnTo>
                <a:lnTo>
                  <a:pt x="0" y="2077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993678"/>
            <a:ext cx="1061720" cy="818515"/>
            <a:chOff x="4190348" y="2993678"/>
            <a:chExt cx="1061720" cy="818515"/>
          </a:xfrm>
        </p:grpSpPr>
        <p:sp>
          <p:nvSpPr>
            <p:cNvPr id="38" name="object 38"/>
            <p:cNvSpPr/>
            <p:nvPr/>
          </p:nvSpPr>
          <p:spPr>
            <a:xfrm>
              <a:off x="4721123" y="3474935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5">
                  <a:moveTo>
                    <a:pt x="0" y="0"/>
                  </a:moveTo>
                  <a:lnTo>
                    <a:pt x="0" y="3370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002711"/>
              <a:ext cx="1043940" cy="472440"/>
            </a:xfrm>
            <a:custGeom>
              <a:avLst/>
              <a:gdLst/>
              <a:ahLst/>
              <a:cxnLst/>
              <a:rect l="l" t="t" r="r" b="b"/>
              <a:pathLst>
                <a:path w="1043939" h="472439">
                  <a:moveTo>
                    <a:pt x="1043533" y="472236"/>
                  </a:moveTo>
                  <a:lnTo>
                    <a:pt x="0" y="47223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223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002711"/>
              <a:ext cx="1043940" cy="472440"/>
            </a:xfrm>
            <a:custGeom>
              <a:avLst/>
              <a:gdLst/>
              <a:ahLst/>
              <a:cxnLst/>
              <a:rect l="l" t="t" r="r" b="b"/>
              <a:pathLst>
                <a:path w="1043939" h="472439">
                  <a:moveTo>
                    <a:pt x="0" y="0"/>
                  </a:moveTo>
                  <a:lnTo>
                    <a:pt x="1043533" y="0"/>
                  </a:lnTo>
                  <a:lnTo>
                    <a:pt x="1043533" y="472236"/>
                  </a:lnTo>
                  <a:lnTo>
                    <a:pt x="0" y="4722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1233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30095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0981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1690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321443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556296"/>
              <a:ext cx="34925" cy="2578735"/>
            </a:xfrm>
            <a:custGeom>
              <a:avLst/>
              <a:gdLst/>
              <a:ahLst/>
              <a:cxnLst/>
              <a:rect l="l" t="t" r="r" b="b"/>
              <a:pathLst>
                <a:path w="34925" h="2578735">
                  <a:moveTo>
                    <a:pt x="0" y="2578646"/>
                  </a:moveTo>
                  <a:lnTo>
                    <a:pt x="34772" y="2578646"/>
                  </a:lnTo>
                </a:path>
                <a:path w="34925" h="2578735">
                  <a:moveTo>
                    <a:pt x="0" y="1289342"/>
                  </a:moveTo>
                  <a:lnTo>
                    <a:pt x="34772" y="1289342"/>
                  </a:lnTo>
                </a:path>
                <a:path w="34925" h="25787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370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3650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478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496060" marR="5080" indent="-96710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palmitoyl-docosahexaenoyl-glycerol </a:t>
            </a:r>
            <a:r>
              <a:rPr dirty="0"/>
              <a:t>(16:0/22:6)</a:t>
            </a:r>
            <a:r>
              <a:rPr spc="-5" dirty="0"/>
              <a:t> </a:t>
            </a:r>
            <a:r>
              <a:rPr spc="-20" dirty="0"/>
              <a:t>[1]*</a:t>
            </a: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760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76057"/>
            <a:ext cx="18415" cy="467995"/>
          </a:xfrm>
          <a:custGeom>
            <a:avLst/>
            <a:gdLst/>
            <a:ahLst/>
            <a:cxnLst/>
            <a:rect l="l" t="t" r="r" b="b"/>
            <a:pathLst>
              <a:path w="18415" h="467994">
                <a:moveTo>
                  <a:pt x="0" y="467461"/>
                </a:moveTo>
                <a:lnTo>
                  <a:pt x="18067" y="467461"/>
                </a:lnTo>
                <a:lnTo>
                  <a:pt x="18067" y="0"/>
                </a:lnTo>
                <a:lnTo>
                  <a:pt x="0" y="0"/>
                </a:lnTo>
                <a:lnTo>
                  <a:pt x="0" y="4674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185261"/>
            <a:ext cx="0" cy="41910"/>
          </a:xfrm>
          <a:custGeom>
            <a:avLst/>
            <a:gdLst/>
            <a:ahLst/>
            <a:cxnLst/>
            <a:rect l="l" t="t" r="r" b="b"/>
            <a:pathLst>
              <a:path h="41910">
                <a:moveTo>
                  <a:pt x="0" y="0"/>
                </a:moveTo>
                <a:lnTo>
                  <a:pt x="0" y="4137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266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460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70875"/>
            <a:ext cx="0" cy="61594"/>
          </a:xfrm>
          <a:custGeom>
            <a:avLst/>
            <a:gdLst/>
            <a:ahLst/>
            <a:cxnLst/>
            <a:rect l="l" t="t" r="r" b="b"/>
            <a:pathLst>
              <a:path h="61594">
                <a:moveTo>
                  <a:pt x="0" y="0"/>
                </a:moveTo>
                <a:lnTo>
                  <a:pt x="0" y="614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46098"/>
            <a:ext cx="18415" cy="95885"/>
          </a:xfrm>
          <a:custGeom>
            <a:avLst/>
            <a:gdLst/>
            <a:ahLst/>
            <a:cxnLst/>
            <a:rect l="l" t="t" r="r" b="b"/>
            <a:pathLst>
              <a:path w="18414" h="95884">
                <a:moveTo>
                  <a:pt x="0" y="95643"/>
                </a:moveTo>
                <a:lnTo>
                  <a:pt x="18067" y="95643"/>
                </a:lnTo>
                <a:lnTo>
                  <a:pt x="18067" y="0"/>
                </a:lnTo>
                <a:lnTo>
                  <a:pt x="0" y="0"/>
                </a:lnTo>
                <a:lnTo>
                  <a:pt x="0" y="956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323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97863"/>
            <a:ext cx="0" cy="135255"/>
          </a:xfrm>
          <a:custGeom>
            <a:avLst/>
            <a:gdLst/>
            <a:ahLst/>
            <a:cxnLst/>
            <a:rect l="l" t="t" r="r" b="b"/>
            <a:pathLst>
              <a:path h="135255">
                <a:moveTo>
                  <a:pt x="0" y="0"/>
                </a:moveTo>
                <a:lnTo>
                  <a:pt x="0" y="1347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418465"/>
          </a:xfrm>
          <a:custGeom>
            <a:avLst/>
            <a:gdLst/>
            <a:ahLst/>
            <a:cxnLst/>
            <a:rect l="l" t="t" r="r" b="b"/>
            <a:pathLst>
              <a:path w="18414" h="418465">
                <a:moveTo>
                  <a:pt x="0" y="418147"/>
                </a:moveTo>
                <a:lnTo>
                  <a:pt x="18067" y="418147"/>
                </a:lnTo>
                <a:lnTo>
                  <a:pt x="18067" y="0"/>
                </a:lnTo>
                <a:lnTo>
                  <a:pt x="0" y="0"/>
                </a:lnTo>
                <a:lnTo>
                  <a:pt x="0" y="4181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7326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2656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30842"/>
            <a:ext cx="0" cy="128270"/>
          </a:xfrm>
          <a:custGeom>
            <a:avLst/>
            <a:gdLst/>
            <a:ahLst/>
            <a:cxnLst/>
            <a:rect l="l" t="t" r="r" b="b"/>
            <a:pathLst>
              <a:path h="128269">
                <a:moveTo>
                  <a:pt x="0" y="0"/>
                </a:moveTo>
                <a:lnTo>
                  <a:pt x="0" y="1279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265654"/>
            <a:ext cx="18415" cy="379095"/>
          </a:xfrm>
          <a:custGeom>
            <a:avLst/>
            <a:gdLst/>
            <a:ahLst/>
            <a:cxnLst/>
            <a:rect l="l" t="t" r="r" b="b"/>
            <a:pathLst>
              <a:path w="18414" h="379094">
                <a:moveTo>
                  <a:pt x="0" y="378726"/>
                </a:moveTo>
                <a:lnTo>
                  <a:pt x="18067" y="378726"/>
                </a:lnTo>
                <a:lnTo>
                  <a:pt x="18067" y="0"/>
                </a:lnTo>
                <a:lnTo>
                  <a:pt x="0" y="0"/>
                </a:lnTo>
                <a:lnTo>
                  <a:pt x="0" y="3787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587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76057"/>
            <a:ext cx="18415" cy="467995"/>
          </a:xfrm>
          <a:custGeom>
            <a:avLst/>
            <a:gdLst/>
            <a:ahLst/>
            <a:cxnLst/>
            <a:rect l="l" t="t" r="r" b="b"/>
            <a:pathLst>
              <a:path w="18415" h="467994">
                <a:moveTo>
                  <a:pt x="0" y="0"/>
                </a:moveTo>
                <a:lnTo>
                  <a:pt x="18067" y="0"/>
                </a:lnTo>
                <a:lnTo>
                  <a:pt x="18067" y="467461"/>
                </a:lnTo>
                <a:lnTo>
                  <a:pt x="0" y="4674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34485"/>
            <a:ext cx="1061720" cy="1492250"/>
            <a:chOff x="712034" y="1734485"/>
            <a:chExt cx="1061720" cy="1492250"/>
          </a:xfrm>
        </p:grpSpPr>
        <p:sp>
          <p:nvSpPr>
            <p:cNvPr id="20" name="object 20"/>
            <p:cNvSpPr/>
            <p:nvPr/>
          </p:nvSpPr>
          <p:spPr>
            <a:xfrm>
              <a:off x="1242809" y="3185274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3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43519"/>
              <a:ext cx="1043940" cy="1442085"/>
            </a:xfrm>
            <a:custGeom>
              <a:avLst/>
              <a:gdLst/>
              <a:ahLst/>
              <a:cxnLst/>
              <a:rect l="l" t="t" r="r" b="b"/>
              <a:pathLst>
                <a:path w="1043939" h="1442085">
                  <a:moveTo>
                    <a:pt x="1043482" y="1441742"/>
                  </a:moveTo>
                  <a:lnTo>
                    <a:pt x="0" y="14417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4174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43519"/>
              <a:ext cx="1043940" cy="1442085"/>
            </a:xfrm>
            <a:custGeom>
              <a:avLst/>
              <a:gdLst/>
              <a:ahLst/>
              <a:cxnLst/>
              <a:rect l="l" t="t" r="r" b="b"/>
              <a:pathLst>
                <a:path w="1043939" h="1442085">
                  <a:moveTo>
                    <a:pt x="0" y="0"/>
                  </a:moveTo>
                  <a:lnTo>
                    <a:pt x="1043482" y="0"/>
                  </a:lnTo>
                  <a:lnTo>
                    <a:pt x="1043482" y="1441742"/>
                  </a:lnTo>
                  <a:lnTo>
                    <a:pt x="0" y="14417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187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46098"/>
            <a:ext cx="18415" cy="95885"/>
          </a:xfrm>
          <a:custGeom>
            <a:avLst/>
            <a:gdLst/>
            <a:ahLst/>
            <a:cxnLst/>
            <a:rect l="l" t="t" r="r" b="b"/>
            <a:pathLst>
              <a:path w="18414" h="95884">
                <a:moveTo>
                  <a:pt x="0" y="0"/>
                </a:moveTo>
                <a:lnTo>
                  <a:pt x="18067" y="0"/>
                </a:lnTo>
                <a:lnTo>
                  <a:pt x="18067" y="95643"/>
                </a:lnTo>
                <a:lnTo>
                  <a:pt x="0" y="9564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32708"/>
            <a:ext cx="1061720" cy="200025"/>
            <a:chOff x="1871455" y="1432708"/>
            <a:chExt cx="1061720" cy="200025"/>
          </a:xfrm>
        </p:grpSpPr>
        <p:sp>
          <p:nvSpPr>
            <p:cNvPr id="26" name="object 26"/>
            <p:cNvSpPr/>
            <p:nvPr/>
          </p:nvSpPr>
          <p:spPr>
            <a:xfrm>
              <a:off x="2402281" y="1570875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4">
                  <a:moveTo>
                    <a:pt x="0" y="0"/>
                  </a:moveTo>
                  <a:lnTo>
                    <a:pt x="0" y="614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41742"/>
              <a:ext cx="1043940" cy="129539"/>
            </a:xfrm>
            <a:custGeom>
              <a:avLst/>
              <a:gdLst/>
              <a:ahLst/>
              <a:cxnLst/>
              <a:rect l="l" t="t" r="r" b="b"/>
              <a:pathLst>
                <a:path w="1043939" h="129540">
                  <a:moveTo>
                    <a:pt x="1043533" y="129133"/>
                  </a:moveTo>
                  <a:lnTo>
                    <a:pt x="0" y="1291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913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41742"/>
              <a:ext cx="1043940" cy="129539"/>
            </a:xfrm>
            <a:custGeom>
              <a:avLst/>
              <a:gdLst/>
              <a:ahLst/>
              <a:cxnLst/>
              <a:rect l="l" t="t" r="r" b="b"/>
              <a:pathLst>
                <a:path w="1043939" h="129540">
                  <a:moveTo>
                    <a:pt x="0" y="0"/>
                  </a:moveTo>
                  <a:lnTo>
                    <a:pt x="1043533" y="0"/>
                  </a:lnTo>
                  <a:lnTo>
                    <a:pt x="1043533" y="129133"/>
                  </a:lnTo>
                  <a:lnTo>
                    <a:pt x="0" y="1291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977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418465"/>
          </a:xfrm>
          <a:custGeom>
            <a:avLst/>
            <a:gdLst/>
            <a:ahLst/>
            <a:cxnLst/>
            <a:rect l="l" t="t" r="r" b="b"/>
            <a:pathLst>
              <a:path w="18414" h="418465">
                <a:moveTo>
                  <a:pt x="0" y="0"/>
                </a:moveTo>
                <a:lnTo>
                  <a:pt x="18067" y="0"/>
                </a:lnTo>
                <a:lnTo>
                  <a:pt x="18067" y="418147"/>
                </a:lnTo>
                <a:lnTo>
                  <a:pt x="0" y="4181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16249"/>
            <a:ext cx="1061720" cy="616585"/>
            <a:chOff x="3030927" y="1116249"/>
            <a:chExt cx="1061720" cy="616585"/>
          </a:xfrm>
        </p:grpSpPr>
        <p:sp>
          <p:nvSpPr>
            <p:cNvPr id="32" name="object 32"/>
            <p:cNvSpPr/>
            <p:nvPr/>
          </p:nvSpPr>
          <p:spPr>
            <a:xfrm>
              <a:off x="3561702" y="1597863"/>
              <a:ext cx="0" cy="135255"/>
            </a:xfrm>
            <a:custGeom>
              <a:avLst/>
              <a:gdLst/>
              <a:ahLst/>
              <a:cxnLst/>
              <a:rect l="l" t="t" r="r" b="b"/>
              <a:pathLst>
                <a:path h="135255">
                  <a:moveTo>
                    <a:pt x="0" y="0"/>
                  </a:moveTo>
                  <a:lnTo>
                    <a:pt x="0" y="1347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25283"/>
              <a:ext cx="1043940" cy="473075"/>
            </a:xfrm>
            <a:custGeom>
              <a:avLst/>
              <a:gdLst/>
              <a:ahLst/>
              <a:cxnLst/>
              <a:rect l="l" t="t" r="r" b="b"/>
              <a:pathLst>
                <a:path w="1043939" h="473075">
                  <a:moveTo>
                    <a:pt x="1043482" y="472579"/>
                  </a:moveTo>
                  <a:lnTo>
                    <a:pt x="0" y="47257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257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25283"/>
              <a:ext cx="1043940" cy="473075"/>
            </a:xfrm>
            <a:custGeom>
              <a:avLst/>
              <a:gdLst/>
              <a:ahLst/>
              <a:cxnLst/>
              <a:rect l="l" t="t" r="r" b="b"/>
              <a:pathLst>
                <a:path w="1043939" h="473075">
                  <a:moveTo>
                    <a:pt x="0" y="0"/>
                  </a:moveTo>
                  <a:lnTo>
                    <a:pt x="1043482" y="0"/>
                  </a:lnTo>
                  <a:lnTo>
                    <a:pt x="1043482" y="472579"/>
                  </a:lnTo>
                  <a:lnTo>
                    <a:pt x="0" y="4725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045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265654"/>
            <a:ext cx="18415" cy="379095"/>
          </a:xfrm>
          <a:custGeom>
            <a:avLst/>
            <a:gdLst/>
            <a:ahLst/>
            <a:cxnLst/>
            <a:rect l="l" t="t" r="r" b="b"/>
            <a:pathLst>
              <a:path w="18414" h="379094">
                <a:moveTo>
                  <a:pt x="0" y="0"/>
                </a:moveTo>
                <a:lnTo>
                  <a:pt x="18067" y="0"/>
                </a:lnTo>
                <a:lnTo>
                  <a:pt x="18067" y="378726"/>
                </a:lnTo>
                <a:lnTo>
                  <a:pt x="0" y="37872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635347"/>
            <a:ext cx="1061720" cy="523875"/>
            <a:chOff x="4190348" y="2635347"/>
            <a:chExt cx="1061720" cy="523875"/>
          </a:xfrm>
        </p:grpSpPr>
        <p:sp>
          <p:nvSpPr>
            <p:cNvPr id="38" name="object 38"/>
            <p:cNvSpPr/>
            <p:nvPr/>
          </p:nvSpPr>
          <p:spPr>
            <a:xfrm>
              <a:off x="4721123" y="3030829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69">
                  <a:moveTo>
                    <a:pt x="0" y="0"/>
                  </a:moveTo>
                  <a:lnTo>
                    <a:pt x="0" y="1279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644381"/>
              <a:ext cx="1043940" cy="386715"/>
            </a:xfrm>
            <a:custGeom>
              <a:avLst/>
              <a:gdLst/>
              <a:ahLst/>
              <a:cxnLst/>
              <a:rect l="l" t="t" r="r" b="b"/>
              <a:pathLst>
                <a:path w="1043939" h="386714">
                  <a:moveTo>
                    <a:pt x="1043533" y="386461"/>
                  </a:moveTo>
                  <a:lnTo>
                    <a:pt x="0" y="38646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646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644381"/>
              <a:ext cx="1043940" cy="386715"/>
            </a:xfrm>
            <a:custGeom>
              <a:avLst/>
              <a:gdLst/>
              <a:ahLst/>
              <a:cxnLst/>
              <a:rect l="l" t="t" r="r" b="b"/>
              <a:pathLst>
                <a:path w="1043939" h="386714">
                  <a:moveTo>
                    <a:pt x="0" y="0"/>
                  </a:moveTo>
                  <a:lnTo>
                    <a:pt x="1043533" y="0"/>
                  </a:lnTo>
                  <a:lnTo>
                    <a:pt x="1043533" y="386461"/>
                  </a:lnTo>
                  <a:lnTo>
                    <a:pt x="0" y="3864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8638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4508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46932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2939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275029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669008"/>
              <a:ext cx="34925" cy="2466340"/>
            </a:xfrm>
            <a:custGeom>
              <a:avLst/>
              <a:gdLst/>
              <a:ahLst/>
              <a:cxnLst/>
              <a:rect l="l" t="t" r="r" b="b"/>
              <a:pathLst>
                <a:path w="34925" h="2466340">
                  <a:moveTo>
                    <a:pt x="0" y="2465933"/>
                  </a:moveTo>
                  <a:lnTo>
                    <a:pt x="34772" y="2465933"/>
                  </a:lnTo>
                </a:path>
                <a:path w="34925" h="2466340">
                  <a:moveTo>
                    <a:pt x="0" y="1232992"/>
                  </a:moveTo>
                  <a:lnTo>
                    <a:pt x="34772" y="1232992"/>
                  </a:lnTo>
                </a:path>
                <a:path w="34925" h="24663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9345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605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496060" marR="5080" indent="-96710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palmitoyl-docosahexaenoyl-glycerol </a:t>
            </a:r>
            <a:r>
              <a:rPr dirty="0"/>
              <a:t>(16:0/22:6)</a:t>
            </a:r>
            <a:r>
              <a:rPr spc="-5" dirty="0"/>
              <a:t> </a:t>
            </a:r>
            <a:r>
              <a:rPr spc="-20" dirty="0"/>
              <a:t>[2]*</a:t>
            </a: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6810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681010"/>
            <a:ext cx="18415" cy="695325"/>
          </a:xfrm>
          <a:custGeom>
            <a:avLst/>
            <a:gdLst/>
            <a:ahLst/>
            <a:cxnLst/>
            <a:rect l="l" t="t" r="r" b="b"/>
            <a:pathLst>
              <a:path w="18415" h="695325">
                <a:moveTo>
                  <a:pt x="0" y="694931"/>
                </a:moveTo>
                <a:lnTo>
                  <a:pt x="18067" y="694931"/>
                </a:lnTo>
                <a:lnTo>
                  <a:pt x="18067" y="0"/>
                </a:lnTo>
                <a:lnTo>
                  <a:pt x="0" y="0"/>
                </a:lnTo>
                <a:lnTo>
                  <a:pt x="0" y="6949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156445"/>
            <a:ext cx="0" cy="389255"/>
          </a:xfrm>
          <a:custGeom>
            <a:avLst/>
            <a:gdLst/>
            <a:ahLst/>
            <a:cxnLst/>
            <a:rect l="l" t="t" r="r" b="b"/>
            <a:pathLst>
              <a:path h="389254">
                <a:moveTo>
                  <a:pt x="0" y="0"/>
                </a:moveTo>
                <a:lnTo>
                  <a:pt x="0" y="3886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450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229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92159"/>
            <a:ext cx="0" cy="876300"/>
          </a:xfrm>
          <a:custGeom>
            <a:avLst/>
            <a:gdLst/>
            <a:ahLst/>
            <a:cxnLst/>
            <a:rect l="l" t="t" r="r" b="b"/>
            <a:pathLst>
              <a:path h="876300">
                <a:moveTo>
                  <a:pt x="0" y="0"/>
                </a:moveTo>
                <a:lnTo>
                  <a:pt x="0" y="8762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22985"/>
            <a:ext cx="18415" cy="346075"/>
          </a:xfrm>
          <a:custGeom>
            <a:avLst/>
            <a:gdLst/>
            <a:ahLst/>
            <a:cxnLst/>
            <a:rect l="l" t="t" r="r" b="b"/>
            <a:pathLst>
              <a:path w="18414" h="346075">
                <a:moveTo>
                  <a:pt x="0" y="345871"/>
                </a:moveTo>
                <a:lnTo>
                  <a:pt x="18067" y="345871"/>
                </a:lnTo>
                <a:lnTo>
                  <a:pt x="18067" y="0"/>
                </a:lnTo>
                <a:lnTo>
                  <a:pt x="0" y="0"/>
                </a:lnTo>
                <a:lnTo>
                  <a:pt x="0" y="345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2683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100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227364"/>
            <a:ext cx="579755" cy="560705"/>
            <a:chOff x="3271837" y="2227364"/>
            <a:chExt cx="579755" cy="560705"/>
          </a:xfrm>
        </p:grpSpPr>
        <p:sp>
          <p:nvSpPr>
            <p:cNvPr id="12" name="object 12"/>
            <p:cNvSpPr/>
            <p:nvPr/>
          </p:nvSpPr>
          <p:spPr>
            <a:xfrm>
              <a:off x="3561702" y="2227364"/>
              <a:ext cx="0" cy="551815"/>
            </a:xfrm>
            <a:custGeom>
              <a:avLst/>
              <a:gdLst/>
              <a:ahLst/>
              <a:cxnLst/>
              <a:rect l="l" t="t" r="r" b="b"/>
              <a:pathLst>
                <a:path h="551814">
                  <a:moveTo>
                    <a:pt x="0" y="0"/>
                  </a:moveTo>
                  <a:lnTo>
                    <a:pt x="0" y="551599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277896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21186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59989"/>
            <a:ext cx="0" cy="482600"/>
          </a:xfrm>
          <a:custGeom>
            <a:avLst/>
            <a:gdLst/>
            <a:ahLst/>
            <a:cxnLst/>
            <a:rect l="l" t="t" r="r" b="b"/>
            <a:pathLst>
              <a:path h="482600">
                <a:moveTo>
                  <a:pt x="0" y="0"/>
                </a:moveTo>
                <a:lnTo>
                  <a:pt x="0" y="4821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118614"/>
            <a:ext cx="18415" cy="273685"/>
          </a:xfrm>
          <a:custGeom>
            <a:avLst/>
            <a:gdLst/>
            <a:ahLst/>
            <a:cxnLst/>
            <a:rect l="l" t="t" r="r" b="b"/>
            <a:pathLst>
              <a:path w="18414" h="273685">
                <a:moveTo>
                  <a:pt x="0" y="273596"/>
                </a:moveTo>
                <a:lnTo>
                  <a:pt x="18067" y="273596"/>
                </a:lnTo>
                <a:lnTo>
                  <a:pt x="18067" y="0"/>
                </a:lnTo>
                <a:lnTo>
                  <a:pt x="0" y="0"/>
                </a:lnTo>
                <a:lnTo>
                  <a:pt x="0" y="2735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421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681010"/>
            <a:ext cx="18415" cy="695325"/>
          </a:xfrm>
          <a:custGeom>
            <a:avLst/>
            <a:gdLst/>
            <a:ahLst/>
            <a:cxnLst/>
            <a:rect l="l" t="t" r="r" b="b"/>
            <a:pathLst>
              <a:path w="18415" h="695325">
                <a:moveTo>
                  <a:pt x="0" y="0"/>
                </a:moveTo>
                <a:lnTo>
                  <a:pt x="18067" y="0"/>
                </a:lnTo>
                <a:lnTo>
                  <a:pt x="18067" y="694931"/>
                </a:lnTo>
                <a:lnTo>
                  <a:pt x="0" y="6949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366907"/>
            <a:ext cx="1061720" cy="1178560"/>
            <a:chOff x="712034" y="2366907"/>
            <a:chExt cx="1061720" cy="1178560"/>
          </a:xfrm>
        </p:grpSpPr>
        <p:sp>
          <p:nvSpPr>
            <p:cNvPr id="20" name="object 20"/>
            <p:cNvSpPr/>
            <p:nvPr/>
          </p:nvSpPr>
          <p:spPr>
            <a:xfrm>
              <a:off x="1242809" y="3156445"/>
              <a:ext cx="0" cy="389255"/>
            </a:xfrm>
            <a:custGeom>
              <a:avLst/>
              <a:gdLst/>
              <a:ahLst/>
              <a:cxnLst/>
              <a:rect l="l" t="t" r="r" b="b"/>
              <a:pathLst>
                <a:path h="389254">
                  <a:moveTo>
                    <a:pt x="0" y="0"/>
                  </a:moveTo>
                  <a:lnTo>
                    <a:pt x="0" y="3886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75941"/>
              <a:ext cx="1043940" cy="781050"/>
            </a:xfrm>
            <a:custGeom>
              <a:avLst/>
              <a:gdLst/>
              <a:ahLst/>
              <a:cxnLst/>
              <a:rect l="l" t="t" r="r" b="b"/>
              <a:pathLst>
                <a:path w="1043939" h="781050">
                  <a:moveTo>
                    <a:pt x="1043482" y="780503"/>
                  </a:moveTo>
                  <a:lnTo>
                    <a:pt x="0" y="78050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8050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75941"/>
              <a:ext cx="1043940" cy="781050"/>
            </a:xfrm>
            <a:custGeom>
              <a:avLst/>
              <a:gdLst/>
              <a:ahLst/>
              <a:cxnLst/>
              <a:rect l="l" t="t" r="r" b="b"/>
              <a:pathLst>
                <a:path w="1043939" h="781050">
                  <a:moveTo>
                    <a:pt x="0" y="0"/>
                  </a:moveTo>
                  <a:lnTo>
                    <a:pt x="1043482" y="0"/>
                  </a:lnTo>
                  <a:lnTo>
                    <a:pt x="1043482" y="780503"/>
                  </a:lnTo>
                  <a:lnTo>
                    <a:pt x="0" y="7805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6347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22985"/>
            <a:ext cx="18415" cy="346075"/>
          </a:xfrm>
          <a:custGeom>
            <a:avLst/>
            <a:gdLst/>
            <a:ahLst/>
            <a:cxnLst/>
            <a:rect l="l" t="t" r="r" b="b"/>
            <a:pathLst>
              <a:path w="18414" h="346075">
                <a:moveTo>
                  <a:pt x="0" y="0"/>
                </a:moveTo>
                <a:lnTo>
                  <a:pt x="18067" y="0"/>
                </a:lnTo>
                <a:lnTo>
                  <a:pt x="18067" y="345871"/>
                </a:lnTo>
                <a:lnTo>
                  <a:pt x="0" y="3458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59823"/>
            <a:ext cx="1061720" cy="2009139"/>
            <a:chOff x="1871455" y="1259823"/>
            <a:chExt cx="1061720" cy="2009139"/>
          </a:xfrm>
        </p:grpSpPr>
        <p:sp>
          <p:nvSpPr>
            <p:cNvPr id="26" name="object 26"/>
            <p:cNvSpPr/>
            <p:nvPr/>
          </p:nvSpPr>
          <p:spPr>
            <a:xfrm>
              <a:off x="2402281" y="2392159"/>
              <a:ext cx="0" cy="876300"/>
            </a:xfrm>
            <a:custGeom>
              <a:avLst/>
              <a:gdLst/>
              <a:ahLst/>
              <a:cxnLst/>
              <a:rect l="l" t="t" r="r" b="b"/>
              <a:pathLst>
                <a:path h="876300">
                  <a:moveTo>
                    <a:pt x="0" y="0"/>
                  </a:moveTo>
                  <a:lnTo>
                    <a:pt x="0" y="8762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68857"/>
              <a:ext cx="1043940" cy="1123315"/>
            </a:xfrm>
            <a:custGeom>
              <a:avLst/>
              <a:gdLst/>
              <a:ahLst/>
              <a:cxnLst/>
              <a:rect l="l" t="t" r="r" b="b"/>
              <a:pathLst>
                <a:path w="1043939" h="1123314">
                  <a:moveTo>
                    <a:pt x="1043533" y="1123302"/>
                  </a:moveTo>
                  <a:lnTo>
                    <a:pt x="0" y="11233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2330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68857"/>
              <a:ext cx="1043940" cy="1123315"/>
            </a:xfrm>
            <a:custGeom>
              <a:avLst/>
              <a:gdLst/>
              <a:ahLst/>
              <a:cxnLst/>
              <a:rect l="l" t="t" r="r" b="b"/>
              <a:pathLst>
                <a:path w="1043939" h="1123314">
                  <a:moveTo>
                    <a:pt x="0" y="0"/>
                  </a:moveTo>
                  <a:lnTo>
                    <a:pt x="1043533" y="0"/>
                  </a:lnTo>
                  <a:lnTo>
                    <a:pt x="1043533" y="1123302"/>
                  </a:lnTo>
                  <a:lnTo>
                    <a:pt x="0" y="11233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970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1805529"/>
            <a:ext cx="1061720" cy="973455"/>
            <a:chOff x="3030927" y="1805529"/>
            <a:chExt cx="1061720" cy="973455"/>
          </a:xfrm>
        </p:grpSpPr>
        <p:sp>
          <p:nvSpPr>
            <p:cNvPr id="31" name="object 31"/>
            <p:cNvSpPr/>
            <p:nvPr/>
          </p:nvSpPr>
          <p:spPr>
            <a:xfrm>
              <a:off x="3561702" y="2227364"/>
              <a:ext cx="0" cy="551815"/>
            </a:xfrm>
            <a:custGeom>
              <a:avLst/>
              <a:gdLst/>
              <a:ahLst/>
              <a:cxnLst/>
              <a:rect l="l" t="t" r="r" b="b"/>
              <a:pathLst>
                <a:path h="551814">
                  <a:moveTo>
                    <a:pt x="0" y="0"/>
                  </a:moveTo>
                  <a:lnTo>
                    <a:pt x="0" y="5515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814563"/>
              <a:ext cx="1043940" cy="413384"/>
            </a:xfrm>
            <a:custGeom>
              <a:avLst/>
              <a:gdLst/>
              <a:ahLst/>
              <a:cxnLst/>
              <a:rect l="l" t="t" r="r" b="b"/>
              <a:pathLst>
                <a:path w="1043939" h="413385">
                  <a:moveTo>
                    <a:pt x="1043482" y="412800"/>
                  </a:moveTo>
                  <a:lnTo>
                    <a:pt x="0" y="41280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280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14563"/>
              <a:ext cx="1043940" cy="413384"/>
            </a:xfrm>
            <a:custGeom>
              <a:avLst/>
              <a:gdLst/>
              <a:ahLst/>
              <a:cxnLst/>
              <a:rect l="l" t="t" r="r" b="b"/>
              <a:pathLst>
                <a:path w="1043939" h="413385">
                  <a:moveTo>
                    <a:pt x="0" y="0"/>
                  </a:moveTo>
                  <a:lnTo>
                    <a:pt x="1043482" y="0"/>
                  </a:lnTo>
                  <a:lnTo>
                    <a:pt x="1043482" y="412800"/>
                  </a:lnTo>
                  <a:lnTo>
                    <a:pt x="0" y="4128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128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118614"/>
            <a:ext cx="18415" cy="273685"/>
          </a:xfrm>
          <a:custGeom>
            <a:avLst/>
            <a:gdLst/>
            <a:ahLst/>
            <a:cxnLst/>
            <a:rect l="l" t="t" r="r" b="b"/>
            <a:pathLst>
              <a:path w="18414" h="273685">
                <a:moveTo>
                  <a:pt x="0" y="0"/>
                </a:moveTo>
                <a:lnTo>
                  <a:pt x="18067" y="0"/>
                </a:lnTo>
                <a:lnTo>
                  <a:pt x="18067" y="273596"/>
                </a:lnTo>
                <a:lnTo>
                  <a:pt x="0" y="2735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383176"/>
            <a:ext cx="1061720" cy="1059180"/>
            <a:chOff x="4190348" y="2383176"/>
            <a:chExt cx="1061720" cy="1059180"/>
          </a:xfrm>
        </p:grpSpPr>
        <p:sp>
          <p:nvSpPr>
            <p:cNvPr id="37" name="object 37"/>
            <p:cNvSpPr/>
            <p:nvPr/>
          </p:nvSpPr>
          <p:spPr>
            <a:xfrm>
              <a:off x="4721123" y="2959989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15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392210"/>
              <a:ext cx="1043940" cy="568325"/>
            </a:xfrm>
            <a:custGeom>
              <a:avLst/>
              <a:gdLst/>
              <a:ahLst/>
              <a:cxnLst/>
              <a:rect l="l" t="t" r="r" b="b"/>
              <a:pathLst>
                <a:path w="1043939" h="568325">
                  <a:moveTo>
                    <a:pt x="1043533" y="567778"/>
                  </a:moveTo>
                  <a:lnTo>
                    <a:pt x="0" y="5677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777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92210"/>
              <a:ext cx="1043940" cy="568325"/>
            </a:xfrm>
            <a:custGeom>
              <a:avLst/>
              <a:gdLst/>
              <a:ahLst/>
              <a:cxnLst/>
              <a:rect l="l" t="t" r="r" b="b"/>
              <a:pathLst>
                <a:path w="1043939" h="568325">
                  <a:moveTo>
                    <a:pt x="0" y="0"/>
                  </a:moveTo>
                  <a:lnTo>
                    <a:pt x="1043533" y="0"/>
                  </a:lnTo>
                  <a:lnTo>
                    <a:pt x="1043533" y="567778"/>
                  </a:lnTo>
                  <a:lnTo>
                    <a:pt x="0" y="5677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6096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933180"/>
            <a:ext cx="74306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669951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161933"/>
            <a:ext cx="74357" cy="7435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6467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9328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88977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254684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16889"/>
              <a:ext cx="34925" cy="3518535"/>
            </a:xfrm>
            <a:custGeom>
              <a:avLst/>
              <a:gdLst/>
              <a:ahLst/>
              <a:cxnLst/>
              <a:rect l="l" t="t" r="r" b="b"/>
              <a:pathLst>
                <a:path w="34925" h="3518535">
                  <a:moveTo>
                    <a:pt x="0" y="3518052"/>
                  </a:moveTo>
                  <a:lnTo>
                    <a:pt x="34772" y="3518052"/>
                  </a:lnTo>
                </a:path>
                <a:path w="34925" h="3518535">
                  <a:moveTo>
                    <a:pt x="0" y="2638577"/>
                  </a:moveTo>
                  <a:lnTo>
                    <a:pt x="34772" y="2638577"/>
                  </a:lnTo>
                </a:path>
                <a:path w="34925" h="3518535">
                  <a:moveTo>
                    <a:pt x="0" y="1759051"/>
                  </a:moveTo>
                  <a:lnTo>
                    <a:pt x="34772" y="1759051"/>
                  </a:lnTo>
                </a:path>
                <a:path w="34925" h="3518535">
                  <a:moveTo>
                    <a:pt x="0" y="879525"/>
                  </a:moveTo>
                  <a:lnTo>
                    <a:pt x="34772" y="879525"/>
                  </a:lnTo>
                </a:path>
                <a:path w="34925" h="35185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469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199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86718" y="4324542"/>
            <a:ext cx="62434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2674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879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5083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title"/>
          </p:nvPr>
        </p:nvSpPr>
        <p:spPr>
          <a:xfrm>
            <a:off x="1577478" y="0"/>
            <a:ext cx="2809240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711200" marR="5080" indent="-699135">
              <a:lnSpc>
                <a:spcPts val="1730"/>
              </a:lnSpc>
              <a:spcBef>
                <a:spcPts val="365"/>
              </a:spcBef>
            </a:pPr>
            <a:r>
              <a:rPr dirty="0"/>
              <a:t>stearoyl-arachidonoyl-</a:t>
            </a:r>
            <a:r>
              <a:rPr spc="-10" dirty="0"/>
              <a:t>glycerol </a:t>
            </a:r>
            <a:r>
              <a:rPr dirty="0"/>
              <a:t>(18:0/20:4)</a:t>
            </a:r>
            <a:r>
              <a:rPr spc="-15" dirty="0"/>
              <a:t> </a:t>
            </a:r>
            <a:r>
              <a:rPr spc="-20" dirty="0"/>
              <a:t>[2]*</a:t>
            </a: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692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69288"/>
            <a:ext cx="18415" cy="431800"/>
          </a:xfrm>
          <a:custGeom>
            <a:avLst/>
            <a:gdLst/>
            <a:ahLst/>
            <a:cxnLst/>
            <a:rect l="l" t="t" r="r" b="b"/>
            <a:pathLst>
              <a:path w="18415" h="431800">
                <a:moveTo>
                  <a:pt x="0" y="431253"/>
                </a:moveTo>
                <a:lnTo>
                  <a:pt x="18067" y="431253"/>
                </a:lnTo>
                <a:lnTo>
                  <a:pt x="18067" y="0"/>
                </a:lnTo>
                <a:lnTo>
                  <a:pt x="0" y="0"/>
                </a:lnTo>
                <a:lnTo>
                  <a:pt x="0" y="4312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70377"/>
            <a:ext cx="0" cy="287020"/>
          </a:xfrm>
          <a:custGeom>
            <a:avLst/>
            <a:gdLst/>
            <a:ahLst/>
            <a:cxnLst/>
            <a:rect l="l" t="t" r="r" b="b"/>
            <a:pathLst>
              <a:path h="287019">
                <a:moveTo>
                  <a:pt x="0" y="0"/>
                </a:moveTo>
                <a:lnTo>
                  <a:pt x="0" y="2868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571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560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18867"/>
            <a:ext cx="0" cy="282575"/>
          </a:xfrm>
          <a:custGeom>
            <a:avLst/>
            <a:gdLst/>
            <a:ahLst/>
            <a:cxnLst/>
            <a:rect l="l" t="t" r="r" b="b"/>
            <a:pathLst>
              <a:path h="282575">
                <a:moveTo>
                  <a:pt x="0" y="0"/>
                </a:moveTo>
                <a:lnTo>
                  <a:pt x="0" y="2821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56030"/>
            <a:ext cx="18415" cy="581660"/>
          </a:xfrm>
          <a:custGeom>
            <a:avLst/>
            <a:gdLst/>
            <a:ahLst/>
            <a:cxnLst/>
            <a:rect l="l" t="t" r="r" b="b"/>
            <a:pathLst>
              <a:path w="18414" h="581660">
                <a:moveTo>
                  <a:pt x="0" y="581177"/>
                </a:moveTo>
                <a:lnTo>
                  <a:pt x="18067" y="581177"/>
                </a:lnTo>
                <a:lnTo>
                  <a:pt x="18067" y="0"/>
                </a:lnTo>
                <a:lnTo>
                  <a:pt x="0" y="0"/>
                </a:lnTo>
                <a:lnTo>
                  <a:pt x="0" y="581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010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49754"/>
            <a:ext cx="0" cy="121285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07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661670"/>
          </a:xfrm>
          <a:custGeom>
            <a:avLst/>
            <a:gdLst/>
            <a:ahLst/>
            <a:cxnLst/>
            <a:rect l="l" t="t" r="r" b="b"/>
            <a:pathLst>
              <a:path w="18414" h="661669">
                <a:moveTo>
                  <a:pt x="0" y="661339"/>
                </a:moveTo>
                <a:lnTo>
                  <a:pt x="18067" y="661339"/>
                </a:lnTo>
                <a:lnTo>
                  <a:pt x="18067" y="0"/>
                </a:lnTo>
                <a:lnTo>
                  <a:pt x="0" y="0"/>
                </a:lnTo>
                <a:lnTo>
                  <a:pt x="0" y="6613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705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682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77223"/>
            <a:ext cx="0" cy="257175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0"/>
                </a:moveTo>
                <a:lnTo>
                  <a:pt x="0" y="2570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068258"/>
            <a:ext cx="18415" cy="300355"/>
          </a:xfrm>
          <a:custGeom>
            <a:avLst/>
            <a:gdLst/>
            <a:ahLst/>
            <a:cxnLst/>
            <a:rect l="l" t="t" r="r" b="b"/>
            <a:pathLst>
              <a:path w="18414" h="300355">
                <a:moveTo>
                  <a:pt x="0" y="299847"/>
                </a:moveTo>
                <a:lnTo>
                  <a:pt x="18067" y="299847"/>
                </a:lnTo>
                <a:lnTo>
                  <a:pt x="18067" y="0"/>
                </a:lnTo>
                <a:lnTo>
                  <a:pt x="0" y="0"/>
                </a:lnTo>
                <a:lnTo>
                  <a:pt x="0" y="2998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342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69288"/>
            <a:ext cx="18415" cy="431800"/>
          </a:xfrm>
          <a:custGeom>
            <a:avLst/>
            <a:gdLst/>
            <a:ahLst/>
            <a:cxnLst/>
            <a:rect l="l" t="t" r="r" b="b"/>
            <a:pathLst>
              <a:path w="18415" h="431800">
                <a:moveTo>
                  <a:pt x="0" y="0"/>
                </a:moveTo>
                <a:lnTo>
                  <a:pt x="18067" y="0"/>
                </a:lnTo>
                <a:lnTo>
                  <a:pt x="18067" y="431253"/>
                </a:lnTo>
                <a:lnTo>
                  <a:pt x="0" y="4312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91508"/>
            <a:ext cx="1061720" cy="1066165"/>
            <a:chOff x="712034" y="1991508"/>
            <a:chExt cx="1061720" cy="1066165"/>
          </a:xfrm>
        </p:grpSpPr>
        <p:sp>
          <p:nvSpPr>
            <p:cNvPr id="20" name="object 20"/>
            <p:cNvSpPr/>
            <p:nvPr/>
          </p:nvSpPr>
          <p:spPr>
            <a:xfrm>
              <a:off x="1242809" y="2770390"/>
              <a:ext cx="0" cy="287020"/>
            </a:xfrm>
            <a:custGeom>
              <a:avLst/>
              <a:gdLst/>
              <a:ahLst/>
              <a:cxnLst/>
              <a:rect l="l" t="t" r="r" b="b"/>
              <a:pathLst>
                <a:path h="287019">
                  <a:moveTo>
                    <a:pt x="0" y="0"/>
                  </a:moveTo>
                  <a:lnTo>
                    <a:pt x="0" y="28679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00542"/>
              <a:ext cx="1043940" cy="770255"/>
            </a:xfrm>
            <a:custGeom>
              <a:avLst/>
              <a:gdLst/>
              <a:ahLst/>
              <a:cxnLst/>
              <a:rect l="l" t="t" r="r" b="b"/>
              <a:pathLst>
                <a:path w="1043939" h="770255">
                  <a:moveTo>
                    <a:pt x="1043482" y="769835"/>
                  </a:moveTo>
                  <a:lnTo>
                    <a:pt x="0" y="76983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6983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00542"/>
              <a:ext cx="1043940" cy="770255"/>
            </a:xfrm>
            <a:custGeom>
              <a:avLst/>
              <a:gdLst/>
              <a:ahLst/>
              <a:cxnLst/>
              <a:rect l="l" t="t" r="r" b="b"/>
              <a:pathLst>
                <a:path w="1043939" h="770255">
                  <a:moveTo>
                    <a:pt x="0" y="0"/>
                  </a:moveTo>
                  <a:lnTo>
                    <a:pt x="1043482" y="0"/>
                  </a:lnTo>
                  <a:lnTo>
                    <a:pt x="1043482" y="769835"/>
                  </a:lnTo>
                  <a:lnTo>
                    <a:pt x="0" y="7698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084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056030"/>
            <a:ext cx="18415" cy="581660"/>
          </a:xfrm>
          <a:custGeom>
            <a:avLst/>
            <a:gdLst/>
            <a:ahLst/>
            <a:cxnLst/>
            <a:rect l="l" t="t" r="r" b="b"/>
            <a:pathLst>
              <a:path w="18414" h="581660">
                <a:moveTo>
                  <a:pt x="0" y="0"/>
                </a:moveTo>
                <a:lnTo>
                  <a:pt x="18067" y="0"/>
                </a:lnTo>
                <a:lnTo>
                  <a:pt x="18067" y="581177"/>
                </a:lnTo>
                <a:lnTo>
                  <a:pt x="0" y="5811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28174"/>
            <a:ext cx="1061720" cy="773430"/>
            <a:chOff x="1871455" y="1628174"/>
            <a:chExt cx="1061720" cy="773430"/>
          </a:xfrm>
        </p:grpSpPr>
        <p:sp>
          <p:nvSpPr>
            <p:cNvPr id="26" name="object 26"/>
            <p:cNvSpPr/>
            <p:nvPr/>
          </p:nvSpPr>
          <p:spPr>
            <a:xfrm>
              <a:off x="2402281" y="2118868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0"/>
                  </a:moveTo>
                  <a:lnTo>
                    <a:pt x="0" y="2821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37207"/>
              <a:ext cx="1043940" cy="481965"/>
            </a:xfrm>
            <a:custGeom>
              <a:avLst/>
              <a:gdLst/>
              <a:ahLst/>
              <a:cxnLst/>
              <a:rect l="l" t="t" r="r" b="b"/>
              <a:pathLst>
                <a:path w="1043939" h="481964">
                  <a:moveTo>
                    <a:pt x="1043533" y="481660"/>
                  </a:moveTo>
                  <a:lnTo>
                    <a:pt x="0" y="4816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8166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37207"/>
              <a:ext cx="1043940" cy="481965"/>
            </a:xfrm>
            <a:custGeom>
              <a:avLst/>
              <a:gdLst/>
              <a:ahLst/>
              <a:cxnLst/>
              <a:rect l="l" t="t" r="r" b="b"/>
              <a:pathLst>
                <a:path w="1043939" h="481964">
                  <a:moveTo>
                    <a:pt x="0" y="0"/>
                  </a:moveTo>
                  <a:lnTo>
                    <a:pt x="1043533" y="0"/>
                  </a:lnTo>
                  <a:lnTo>
                    <a:pt x="1043533" y="481660"/>
                  </a:lnTo>
                  <a:lnTo>
                    <a:pt x="0" y="4816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423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661670"/>
          </a:xfrm>
          <a:custGeom>
            <a:avLst/>
            <a:gdLst/>
            <a:ahLst/>
            <a:cxnLst/>
            <a:rect l="l" t="t" r="r" b="b"/>
            <a:pathLst>
              <a:path w="18414" h="661669">
                <a:moveTo>
                  <a:pt x="0" y="0"/>
                </a:moveTo>
                <a:lnTo>
                  <a:pt x="18067" y="0"/>
                </a:lnTo>
                <a:lnTo>
                  <a:pt x="18067" y="661339"/>
                </a:lnTo>
                <a:lnTo>
                  <a:pt x="0" y="6613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59442"/>
            <a:ext cx="1061720" cy="711200"/>
            <a:chOff x="3030927" y="1359442"/>
            <a:chExt cx="1061720" cy="711200"/>
          </a:xfrm>
        </p:grpSpPr>
        <p:sp>
          <p:nvSpPr>
            <p:cNvPr id="32" name="object 32"/>
            <p:cNvSpPr/>
            <p:nvPr/>
          </p:nvSpPr>
          <p:spPr>
            <a:xfrm>
              <a:off x="3561702" y="1949742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8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68475"/>
              <a:ext cx="1043940" cy="581660"/>
            </a:xfrm>
            <a:custGeom>
              <a:avLst/>
              <a:gdLst/>
              <a:ahLst/>
              <a:cxnLst/>
              <a:rect l="l" t="t" r="r" b="b"/>
              <a:pathLst>
                <a:path w="1043939" h="581660">
                  <a:moveTo>
                    <a:pt x="1043482" y="581278"/>
                  </a:moveTo>
                  <a:lnTo>
                    <a:pt x="0" y="5812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127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68475"/>
              <a:ext cx="1043940" cy="581660"/>
            </a:xfrm>
            <a:custGeom>
              <a:avLst/>
              <a:gdLst/>
              <a:ahLst/>
              <a:cxnLst/>
              <a:rect l="l" t="t" r="r" b="b"/>
              <a:pathLst>
                <a:path w="1043939" h="581660">
                  <a:moveTo>
                    <a:pt x="0" y="0"/>
                  </a:moveTo>
                  <a:lnTo>
                    <a:pt x="1043482" y="0"/>
                  </a:lnTo>
                  <a:lnTo>
                    <a:pt x="1043482" y="581278"/>
                  </a:lnTo>
                  <a:lnTo>
                    <a:pt x="0" y="5812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797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068258"/>
            <a:ext cx="18415" cy="300355"/>
          </a:xfrm>
          <a:custGeom>
            <a:avLst/>
            <a:gdLst/>
            <a:ahLst/>
            <a:cxnLst/>
            <a:rect l="l" t="t" r="r" b="b"/>
            <a:pathLst>
              <a:path w="18414" h="300355">
                <a:moveTo>
                  <a:pt x="0" y="0"/>
                </a:moveTo>
                <a:lnTo>
                  <a:pt x="18067" y="0"/>
                </a:lnTo>
                <a:lnTo>
                  <a:pt x="18067" y="299847"/>
                </a:lnTo>
                <a:lnTo>
                  <a:pt x="0" y="2998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359071"/>
            <a:ext cx="1061720" cy="575310"/>
            <a:chOff x="4190348" y="2359071"/>
            <a:chExt cx="1061720" cy="575310"/>
          </a:xfrm>
        </p:grpSpPr>
        <p:sp>
          <p:nvSpPr>
            <p:cNvPr id="38" name="object 38"/>
            <p:cNvSpPr/>
            <p:nvPr/>
          </p:nvSpPr>
          <p:spPr>
            <a:xfrm>
              <a:off x="4721123" y="2677223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0"/>
                  </a:moveTo>
                  <a:lnTo>
                    <a:pt x="0" y="2570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68105"/>
              <a:ext cx="1043940" cy="309245"/>
            </a:xfrm>
            <a:custGeom>
              <a:avLst/>
              <a:gdLst/>
              <a:ahLst/>
              <a:cxnLst/>
              <a:rect l="l" t="t" r="r" b="b"/>
              <a:pathLst>
                <a:path w="1043939" h="309244">
                  <a:moveTo>
                    <a:pt x="1043533" y="309118"/>
                  </a:moveTo>
                  <a:lnTo>
                    <a:pt x="0" y="30911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0911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68105"/>
              <a:ext cx="1043940" cy="309245"/>
            </a:xfrm>
            <a:custGeom>
              <a:avLst/>
              <a:gdLst/>
              <a:ahLst/>
              <a:cxnLst/>
              <a:rect l="l" t="t" r="r" b="b"/>
              <a:pathLst>
                <a:path w="1043939" h="309244">
                  <a:moveTo>
                    <a:pt x="0" y="0"/>
                  </a:moveTo>
                  <a:lnTo>
                    <a:pt x="1043533" y="0"/>
                  </a:lnTo>
                  <a:lnTo>
                    <a:pt x="1043533" y="309118"/>
                  </a:lnTo>
                  <a:lnTo>
                    <a:pt x="0" y="3091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4155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865935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3771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8011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54895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243740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036637"/>
              <a:ext cx="34925" cy="3098800"/>
            </a:xfrm>
            <a:custGeom>
              <a:avLst/>
              <a:gdLst/>
              <a:ahLst/>
              <a:cxnLst/>
              <a:rect l="l" t="t" r="r" b="b"/>
              <a:pathLst>
                <a:path w="34925" h="3098800">
                  <a:moveTo>
                    <a:pt x="0" y="3098304"/>
                  </a:moveTo>
                  <a:lnTo>
                    <a:pt x="34772" y="3098304"/>
                  </a:lnTo>
                </a:path>
                <a:path w="34925" h="3098800">
                  <a:moveTo>
                    <a:pt x="0" y="2065540"/>
                  </a:moveTo>
                  <a:lnTo>
                    <a:pt x="34772" y="2065540"/>
                  </a:lnTo>
                </a:path>
                <a:path w="34925" h="3098800">
                  <a:moveTo>
                    <a:pt x="0" y="1032763"/>
                  </a:moveTo>
                  <a:lnTo>
                    <a:pt x="34772" y="1032763"/>
                  </a:lnTo>
                </a:path>
                <a:path w="34925" h="30988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9367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914400" y="4324542"/>
            <a:ext cx="9143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75098" y="4324542"/>
            <a:ext cx="77649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6184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9609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9281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495425" marR="5080" indent="-60579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oleoyl-arachidonoyl-glycerol </a:t>
            </a:r>
            <a:r>
              <a:rPr dirty="0"/>
              <a:t>(18:1/20:4)</a:t>
            </a:r>
            <a:r>
              <a:rPr spc="-15" dirty="0"/>
              <a:t> </a:t>
            </a:r>
            <a:r>
              <a:rPr spc="-20" dirty="0"/>
              <a:t>[2]*</a:t>
            </a: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846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84617"/>
            <a:ext cx="18415" cy="1094740"/>
          </a:xfrm>
          <a:custGeom>
            <a:avLst/>
            <a:gdLst/>
            <a:ahLst/>
            <a:cxnLst/>
            <a:rect l="l" t="t" r="r" b="b"/>
            <a:pathLst>
              <a:path w="18415" h="1094739">
                <a:moveTo>
                  <a:pt x="0" y="1094587"/>
                </a:moveTo>
                <a:lnTo>
                  <a:pt x="18067" y="1094587"/>
                </a:lnTo>
                <a:lnTo>
                  <a:pt x="18067" y="0"/>
                </a:lnTo>
                <a:lnTo>
                  <a:pt x="0" y="0"/>
                </a:lnTo>
                <a:lnTo>
                  <a:pt x="0" y="109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19005"/>
            <a:ext cx="0" cy="376555"/>
          </a:xfrm>
          <a:custGeom>
            <a:avLst/>
            <a:gdLst/>
            <a:ahLst/>
            <a:cxnLst/>
            <a:rect l="l" t="t" r="r" b="b"/>
            <a:pathLst>
              <a:path h="376554">
                <a:moveTo>
                  <a:pt x="0" y="0"/>
                </a:moveTo>
                <a:lnTo>
                  <a:pt x="0" y="3759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949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797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806028"/>
            <a:ext cx="0" cy="239395"/>
          </a:xfrm>
          <a:custGeom>
            <a:avLst/>
            <a:gdLst/>
            <a:ahLst/>
            <a:cxnLst/>
            <a:rect l="l" t="t" r="r" b="b"/>
            <a:pathLst>
              <a:path h="239394">
                <a:moveTo>
                  <a:pt x="0" y="0"/>
                </a:moveTo>
                <a:lnTo>
                  <a:pt x="0" y="2387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79728"/>
            <a:ext cx="18415" cy="207645"/>
          </a:xfrm>
          <a:custGeom>
            <a:avLst/>
            <a:gdLst/>
            <a:ahLst/>
            <a:cxnLst/>
            <a:rect l="l" t="t" r="r" b="b"/>
            <a:pathLst>
              <a:path w="18414" h="207644">
                <a:moveTo>
                  <a:pt x="0" y="207454"/>
                </a:moveTo>
                <a:lnTo>
                  <a:pt x="18067" y="207454"/>
                </a:lnTo>
                <a:lnTo>
                  <a:pt x="18067" y="0"/>
                </a:lnTo>
                <a:lnTo>
                  <a:pt x="0" y="0"/>
                </a:lnTo>
                <a:lnTo>
                  <a:pt x="0" y="2074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448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11515"/>
            <a:ext cx="0" cy="434340"/>
          </a:xfrm>
          <a:custGeom>
            <a:avLst/>
            <a:gdLst/>
            <a:ahLst/>
            <a:cxnLst/>
            <a:rect l="l" t="t" r="r" b="b"/>
            <a:pathLst>
              <a:path h="434339">
                <a:moveTo>
                  <a:pt x="0" y="0"/>
                </a:moveTo>
                <a:lnTo>
                  <a:pt x="0" y="4339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542925"/>
          </a:xfrm>
          <a:custGeom>
            <a:avLst/>
            <a:gdLst/>
            <a:ahLst/>
            <a:cxnLst/>
            <a:rect l="l" t="t" r="r" b="b"/>
            <a:pathLst>
              <a:path w="18414" h="542925">
                <a:moveTo>
                  <a:pt x="0" y="542670"/>
                </a:moveTo>
                <a:lnTo>
                  <a:pt x="18067" y="542670"/>
                </a:lnTo>
                <a:lnTo>
                  <a:pt x="18067" y="0"/>
                </a:lnTo>
                <a:lnTo>
                  <a:pt x="0" y="0"/>
                </a:lnTo>
                <a:lnTo>
                  <a:pt x="0" y="5426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454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705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78708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5">
                <a:moveTo>
                  <a:pt x="0" y="0"/>
                </a:moveTo>
                <a:lnTo>
                  <a:pt x="0" y="1145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970532"/>
            <a:ext cx="18415" cy="489584"/>
          </a:xfrm>
          <a:custGeom>
            <a:avLst/>
            <a:gdLst/>
            <a:ahLst/>
            <a:cxnLst/>
            <a:rect l="l" t="t" r="r" b="b"/>
            <a:pathLst>
              <a:path w="18414" h="489585">
                <a:moveTo>
                  <a:pt x="0" y="489051"/>
                </a:moveTo>
                <a:lnTo>
                  <a:pt x="18067" y="489051"/>
                </a:lnTo>
                <a:lnTo>
                  <a:pt x="18067" y="0"/>
                </a:lnTo>
                <a:lnTo>
                  <a:pt x="0" y="0"/>
                </a:lnTo>
                <a:lnTo>
                  <a:pt x="0" y="48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933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84617"/>
            <a:ext cx="18415" cy="1094740"/>
          </a:xfrm>
          <a:custGeom>
            <a:avLst/>
            <a:gdLst/>
            <a:ahLst/>
            <a:cxnLst/>
            <a:rect l="l" t="t" r="r" b="b"/>
            <a:pathLst>
              <a:path w="18415" h="1094739">
                <a:moveTo>
                  <a:pt x="0" y="0"/>
                </a:moveTo>
                <a:lnTo>
                  <a:pt x="18067" y="0"/>
                </a:lnTo>
                <a:lnTo>
                  <a:pt x="18067" y="1094587"/>
                </a:lnTo>
                <a:lnTo>
                  <a:pt x="0" y="10945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70171"/>
            <a:ext cx="1061720" cy="1325245"/>
            <a:chOff x="712034" y="2270171"/>
            <a:chExt cx="1061720" cy="1325245"/>
          </a:xfrm>
        </p:grpSpPr>
        <p:sp>
          <p:nvSpPr>
            <p:cNvPr id="20" name="object 20"/>
            <p:cNvSpPr/>
            <p:nvPr/>
          </p:nvSpPr>
          <p:spPr>
            <a:xfrm>
              <a:off x="1242809" y="3219005"/>
              <a:ext cx="0" cy="376555"/>
            </a:xfrm>
            <a:custGeom>
              <a:avLst/>
              <a:gdLst/>
              <a:ahLst/>
              <a:cxnLst/>
              <a:rect l="l" t="t" r="r" b="b"/>
              <a:pathLst>
                <a:path h="376554">
                  <a:moveTo>
                    <a:pt x="0" y="0"/>
                  </a:moveTo>
                  <a:lnTo>
                    <a:pt x="0" y="3759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79205"/>
              <a:ext cx="1043940" cy="939800"/>
            </a:xfrm>
            <a:custGeom>
              <a:avLst/>
              <a:gdLst/>
              <a:ahLst/>
              <a:cxnLst/>
              <a:rect l="l" t="t" r="r" b="b"/>
              <a:pathLst>
                <a:path w="1043939" h="939800">
                  <a:moveTo>
                    <a:pt x="1043482" y="939800"/>
                  </a:moveTo>
                  <a:lnTo>
                    <a:pt x="0" y="93980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3980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79205"/>
              <a:ext cx="1043940" cy="939800"/>
            </a:xfrm>
            <a:custGeom>
              <a:avLst/>
              <a:gdLst/>
              <a:ahLst/>
              <a:cxnLst/>
              <a:rect l="l" t="t" r="r" b="b"/>
              <a:pathLst>
                <a:path w="1043939" h="939800">
                  <a:moveTo>
                    <a:pt x="0" y="0"/>
                  </a:moveTo>
                  <a:lnTo>
                    <a:pt x="1043482" y="0"/>
                  </a:lnTo>
                  <a:lnTo>
                    <a:pt x="1043482" y="939800"/>
                  </a:lnTo>
                  <a:lnTo>
                    <a:pt x="0" y="9398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0303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79728"/>
            <a:ext cx="18415" cy="207645"/>
          </a:xfrm>
          <a:custGeom>
            <a:avLst/>
            <a:gdLst/>
            <a:ahLst/>
            <a:cxnLst/>
            <a:rect l="l" t="t" r="r" b="b"/>
            <a:pathLst>
              <a:path w="18414" h="207644">
                <a:moveTo>
                  <a:pt x="0" y="0"/>
                </a:moveTo>
                <a:lnTo>
                  <a:pt x="18067" y="0"/>
                </a:lnTo>
                <a:lnTo>
                  <a:pt x="18067" y="207454"/>
                </a:lnTo>
                <a:lnTo>
                  <a:pt x="0" y="2074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78149"/>
            <a:ext cx="1061720" cy="967105"/>
            <a:chOff x="1871455" y="1078149"/>
            <a:chExt cx="1061720" cy="967105"/>
          </a:xfrm>
        </p:grpSpPr>
        <p:sp>
          <p:nvSpPr>
            <p:cNvPr id="26" name="object 26"/>
            <p:cNvSpPr/>
            <p:nvPr/>
          </p:nvSpPr>
          <p:spPr>
            <a:xfrm>
              <a:off x="2402281" y="1806028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h="239394">
                  <a:moveTo>
                    <a:pt x="0" y="0"/>
                  </a:moveTo>
                  <a:lnTo>
                    <a:pt x="0" y="2387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87183"/>
              <a:ext cx="1043940" cy="719455"/>
            </a:xfrm>
            <a:custGeom>
              <a:avLst/>
              <a:gdLst/>
              <a:ahLst/>
              <a:cxnLst/>
              <a:rect l="l" t="t" r="r" b="b"/>
              <a:pathLst>
                <a:path w="1043939" h="719455">
                  <a:moveTo>
                    <a:pt x="1043533" y="718845"/>
                  </a:moveTo>
                  <a:lnTo>
                    <a:pt x="0" y="7188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1884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87183"/>
              <a:ext cx="1043940" cy="719455"/>
            </a:xfrm>
            <a:custGeom>
              <a:avLst/>
              <a:gdLst/>
              <a:ahLst/>
              <a:cxnLst/>
              <a:rect l="l" t="t" r="r" b="b"/>
              <a:pathLst>
                <a:path w="1043939" h="719455">
                  <a:moveTo>
                    <a:pt x="0" y="0"/>
                  </a:moveTo>
                  <a:lnTo>
                    <a:pt x="1043533" y="0"/>
                  </a:lnTo>
                  <a:lnTo>
                    <a:pt x="1043533" y="718845"/>
                  </a:lnTo>
                  <a:lnTo>
                    <a:pt x="0" y="7188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668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542925"/>
          </a:xfrm>
          <a:custGeom>
            <a:avLst/>
            <a:gdLst/>
            <a:ahLst/>
            <a:cxnLst/>
            <a:rect l="l" t="t" r="r" b="b"/>
            <a:pathLst>
              <a:path w="18414" h="542925">
                <a:moveTo>
                  <a:pt x="0" y="0"/>
                </a:moveTo>
                <a:lnTo>
                  <a:pt x="18067" y="0"/>
                </a:lnTo>
                <a:lnTo>
                  <a:pt x="18067" y="542670"/>
                </a:lnTo>
                <a:lnTo>
                  <a:pt x="0" y="5426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40773"/>
            <a:ext cx="1061720" cy="904875"/>
            <a:chOff x="3030927" y="1240773"/>
            <a:chExt cx="1061720" cy="904875"/>
          </a:xfrm>
        </p:grpSpPr>
        <p:sp>
          <p:nvSpPr>
            <p:cNvPr id="32" name="object 32"/>
            <p:cNvSpPr/>
            <p:nvPr/>
          </p:nvSpPr>
          <p:spPr>
            <a:xfrm>
              <a:off x="3561702" y="1711528"/>
              <a:ext cx="0" cy="434340"/>
            </a:xfrm>
            <a:custGeom>
              <a:avLst/>
              <a:gdLst/>
              <a:ahLst/>
              <a:cxnLst/>
              <a:rect l="l" t="t" r="r" b="b"/>
              <a:pathLst>
                <a:path h="434339">
                  <a:moveTo>
                    <a:pt x="0" y="0"/>
                  </a:moveTo>
                  <a:lnTo>
                    <a:pt x="0" y="4339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49807"/>
              <a:ext cx="1043940" cy="462280"/>
            </a:xfrm>
            <a:custGeom>
              <a:avLst/>
              <a:gdLst/>
              <a:ahLst/>
              <a:cxnLst/>
              <a:rect l="l" t="t" r="r" b="b"/>
              <a:pathLst>
                <a:path w="1043939" h="462280">
                  <a:moveTo>
                    <a:pt x="1043482" y="461708"/>
                  </a:moveTo>
                  <a:lnTo>
                    <a:pt x="0" y="46170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170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49807"/>
              <a:ext cx="1043940" cy="462280"/>
            </a:xfrm>
            <a:custGeom>
              <a:avLst/>
              <a:gdLst/>
              <a:ahLst/>
              <a:cxnLst/>
              <a:rect l="l" t="t" r="r" b="b"/>
              <a:pathLst>
                <a:path w="1043939" h="462280">
                  <a:moveTo>
                    <a:pt x="0" y="0"/>
                  </a:moveTo>
                  <a:lnTo>
                    <a:pt x="1043482" y="0"/>
                  </a:lnTo>
                  <a:lnTo>
                    <a:pt x="1043482" y="461708"/>
                  </a:lnTo>
                  <a:lnTo>
                    <a:pt x="0" y="4617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37635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970532"/>
            <a:ext cx="18415" cy="489584"/>
          </a:xfrm>
          <a:custGeom>
            <a:avLst/>
            <a:gdLst/>
            <a:ahLst/>
            <a:cxnLst/>
            <a:rect l="l" t="t" r="r" b="b"/>
            <a:pathLst>
              <a:path w="18414" h="489585">
                <a:moveTo>
                  <a:pt x="0" y="0"/>
                </a:moveTo>
                <a:lnTo>
                  <a:pt x="18067" y="0"/>
                </a:lnTo>
                <a:lnTo>
                  <a:pt x="18067" y="489051"/>
                </a:lnTo>
                <a:lnTo>
                  <a:pt x="0" y="48905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50549"/>
            <a:ext cx="1061720" cy="742950"/>
            <a:chOff x="4190348" y="2450549"/>
            <a:chExt cx="1061720" cy="742950"/>
          </a:xfrm>
        </p:grpSpPr>
        <p:sp>
          <p:nvSpPr>
            <p:cNvPr id="38" name="object 38"/>
            <p:cNvSpPr/>
            <p:nvPr/>
          </p:nvSpPr>
          <p:spPr>
            <a:xfrm>
              <a:off x="4721123" y="3078708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0"/>
                  </a:moveTo>
                  <a:lnTo>
                    <a:pt x="0" y="1145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59583"/>
              <a:ext cx="1043940" cy="619125"/>
            </a:xfrm>
            <a:custGeom>
              <a:avLst/>
              <a:gdLst/>
              <a:ahLst/>
              <a:cxnLst/>
              <a:rect l="l" t="t" r="r" b="b"/>
              <a:pathLst>
                <a:path w="1043939" h="619125">
                  <a:moveTo>
                    <a:pt x="1043533" y="619125"/>
                  </a:moveTo>
                  <a:lnTo>
                    <a:pt x="0" y="61912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1912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59583"/>
              <a:ext cx="1043940" cy="619125"/>
            </a:xfrm>
            <a:custGeom>
              <a:avLst/>
              <a:gdLst/>
              <a:ahLst/>
              <a:cxnLst/>
              <a:rect l="l" t="t" r="r" b="b"/>
              <a:pathLst>
                <a:path w="1043939" h="619125">
                  <a:moveTo>
                    <a:pt x="0" y="0"/>
                  </a:moveTo>
                  <a:lnTo>
                    <a:pt x="1043533" y="0"/>
                  </a:lnTo>
                  <a:lnTo>
                    <a:pt x="1043533" y="619125"/>
                  </a:lnTo>
                  <a:lnTo>
                    <a:pt x="0" y="6191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8979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66689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4249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4371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273015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999629"/>
              <a:ext cx="34925" cy="3135630"/>
            </a:xfrm>
            <a:custGeom>
              <a:avLst/>
              <a:gdLst/>
              <a:ahLst/>
              <a:cxnLst/>
              <a:rect l="l" t="t" r="r" b="b"/>
              <a:pathLst>
                <a:path w="34925" h="3135629">
                  <a:moveTo>
                    <a:pt x="0" y="3135312"/>
                  </a:moveTo>
                  <a:lnTo>
                    <a:pt x="34772" y="3135312"/>
                  </a:lnTo>
                </a:path>
                <a:path w="34925" h="3135629">
                  <a:moveTo>
                    <a:pt x="0" y="2090242"/>
                  </a:moveTo>
                  <a:lnTo>
                    <a:pt x="34772" y="2090242"/>
                  </a:lnTo>
                </a:path>
                <a:path w="34925" h="3135629">
                  <a:moveTo>
                    <a:pt x="0" y="1045121"/>
                  </a:moveTo>
                  <a:lnTo>
                    <a:pt x="34772" y="1045121"/>
                  </a:lnTo>
                </a:path>
                <a:path w="34925" h="31356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813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8890" y="4324542"/>
            <a:ext cx="8997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9362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8911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xfrm>
            <a:off x="1356072" y="0"/>
            <a:ext cx="3251835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932180" marR="5080" indent="-920115">
              <a:lnSpc>
                <a:spcPts val="1730"/>
              </a:lnSpc>
              <a:spcBef>
                <a:spcPts val="365"/>
              </a:spcBef>
            </a:pPr>
            <a:r>
              <a:rPr dirty="0"/>
              <a:t>stearoyl-docosahexaenoyl-</a:t>
            </a:r>
            <a:r>
              <a:rPr spc="-10" dirty="0"/>
              <a:t>glycerol </a:t>
            </a:r>
            <a:r>
              <a:rPr dirty="0"/>
              <a:t>(18:0/22:6)</a:t>
            </a:r>
            <a:r>
              <a:rPr spc="-15" dirty="0"/>
              <a:t> </a:t>
            </a:r>
            <a:r>
              <a:rPr spc="-20" dirty="0"/>
              <a:t>[2]*</a:t>
            </a: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421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42111"/>
            <a:ext cx="18415" cy="101600"/>
          </a:xfrm>
          <a:custGeom>
            <a:avLst/>
            <a:gdLst/>
            <a:ahLst/>
            <a:cxnLst/>
            <a:rect l="l" t="t" r="r" b="b"/>
            <a:pathLst>
              <a:path w="18415" h="101600">
                <a:moveTo>
                  <a:pt x="0" y="101003"/>
                </a:moveTo>
                <a:lnTo>
                  <a:pt x="18067" y="101003"/>
                </a:lnTo>
                <a:lnTo>
                  <a:pt x="18067" y="0"/>
                </a:lnTo>
                <a:lnTo>
                  <a:pt x="0" y="0"/>
                </a:lnTo>
                <a:lnTo>
                  <a:pt x="0" y="101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96974"/>
            <a:ext cx="0" cy="293370"/>
          </a:xfrm>
          <a:custGeom>
            <a:avLst/>
            <a:gdLst/>
            <a:ahLst/>
            <a:cxnLst/>
            <a:rect l="l" t="t" r="r" b="b"/>
            <a:pathLst>
              <a:path h="293369">
                <a:moveTo>
                  <a:pt x="0" y="0"/>
                </a:moveTo>
                <a:lnTo>
                  <a:pt x="0" y="2928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898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274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62988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0"/>
                </a:moveTo>
                <a:lnTo>
                  <a:pt x="0" y="1975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27429"/>
            <a:ext cx="18415" cy="42545"/>
          </a:xfrm>
          <a:custGeom>
            <a:avLst/>
            <a:gdLst/>
            <a:ahLst/>
            <a:cxnLst/>
            <a:rect l="l" t="t" r="r" b="b"/>
            <a:pathLst>
              <a:path w="18414" h="42544">
                <a:moveTo>
                  <a:pt x="0" y="42519"/>
                </a:moveTo>
                <a:lnTo>
                  <a:pt x="18067" y="42519"/>
                </a:lnTo>
                <a:lnTo>
                  <a:pt x="18067" y="0"/>
                </a:lnTo>
                <a:lnTo>
                  <a:pt x="0" y="0"/>
                </a:lnTo>
                <a:lnTo>
                  <a:pt x="0" y="425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605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233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46275"/>
            <a:ext cx="0" cy="264160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0"/>
                </a:moveTo>
                <a:lnTo>
                  <a:pt x="0" y="2640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23366"/>
            <a:ext cx="18415" cy="175895"/>
          </a:xfrm>
          <a:custGeom>
            <a:avLst/>
            <a:gdLst/>
            <a:ahLst/>
            <a:cxnLst/>
            <a:rect l="l" t="t" r="r" b="b"/>
            <a:pathLst>
              <a:path w="18414" h="175894">
                <a:moveTo>
                  <a:pt x="0" y="175564"/>
                </a:moveTo>
                <a:lnTo>
                  <a:pt x="18067" y="175564"/>
                </a:lnTo>
                <a:lnTo>
                  <a:pt x="18067" y="0"/>
                </a:lnTo>
                <a:lnTo>
                  <a:pt x="0" y="0"/>
                </a:lnTo>
                <a:lnTo>
                  <a:pt x="0" y="175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103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696491"/>
            <a:ext cx="0" cy="158750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1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396240"/>
          </a:xfrm>
          <a:custGeom>
            <a:avLst/>
            <a:gdLst/>
            <a:ahLst/>
            <a:cxnLst/>
            <a:rect l="l" t="t" r="r" b="b"/>
            <a:pathLst>
              <a:path w="18414" h="396240">
                <a:moveTo>
                  <a:pt x="0" y="396074"/>
                </a:moveTo>
                <a:lnTo>
                  <a:pt x="18067" y="396074"/>
                </a:lnTo>
                <a:lnTo>
                  <a:pt x="18067" y="0"/>
                </a:lnTo>
                <a:lnTo>
                  <a:pt x="0" y="0"/>
                </a:lnTo>
                <a:lnTo>
                  <a:pt x="0" y="3960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8546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42111"/>
            <a:ext cx="18415" cy="101600"/>
          </a:xfrm>
          <a:custGeom>
            <a:avLst/>
            <a:gdLst/>
            <a:ahLst/>
            <a:cxnLst/>
            <a:rect l="l" t="t" r="r" b="b"/>
            <a:pathLst>
              <a:path w="18415" h="101600">
                <a:moveTo>
                  <a:pt x="0" y="0"/>
                </a:moveTo>
                <a:lnTo>
                  <a:pt x="18067" y="0"/>
                </a:lnTo>
                <a:lnTo>
                  <a:pt x="18067" y="101003"/>
                </a:lnTo>
                <a:lnTo>
                  <a:pt x="0" y="1010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34080"/>
            <a:ext cx="1061720" cy="655955"/>
            <a:chOff x="712034" y="1234080"/>
            <a:chExt cx="1061720" cy="655955"/>
          </a:xfrm>
        </p:grpSpPr>
        <p:sp>
          <p:nvSpPr>
            <p:cNvPr id="20" name="object 20"/>
            <p:cNvSpPr/>
            <p:nvPr/>
          </p:nvSpPr>
          <p:spPr>
            <a:xfrm>
              <a:off x="1242809" y="1596974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69">
                  <a:moveTo>
                    <a:pt x="0" y="0"/>
                  </a:moveTo>
                  <a:lnTo>
                    <a:pt x="0" y="2928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43114"/>
              <a:ext cx="1043940" cy="354330"/>
            </a:xfrm>
            <a:custGeom>
              <a:avLst/>
              <a:gdLst/>
              <a:ahLst/>
              <a:cxnLst/>
              <a:rect l="l" t="t" r="r" b="b"/>
              <a:pathLst>
                <a:path w="1043939" h="354330">
                  <a:moveTo>
                    <a:pt x="1043482" y="353860"/>
                  </a:moveTo>
                  <a:lnTo>
                    <a:pt x="0" y="35386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386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43114"/>
              <a:ext cx="1043940" cy="354330"/>
            </a:xfrm>
            <a:custGeom>
              <a:avLst/>
              <a:gdLst/>
              <a:ahLst/>
              <a:cxnLst/>
              <a:rect l="l" t="t" r="r" b="b"/>
              <a:pathLst>
                <a:path w="1043939" h="354330">
                  <a:moveTo>
                    <a:pt x="0" y="0"/>
                  </a:moveTo>
                  <a:lnTo>
                    <a:pt x="1043482" y="0"/>
                  </a:lnTo>
                  <a:lnTo>
                    <a:pt x="1043482" y="353860"/>
                  </a:lnTo>
                  <a:lnTo>
                    <a:pt x="0" y="3538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188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27429"/>
            <a:ext cx="18415" cy="42545"/>
          </a:xfrm>
          <a:custGeom>
            <a:avLst/>
            <a:gdLst/>
            <a:ahLst/>
            <a:cxnLst/>
            <a:rect l="l" t="t" r="r" b="b"/>
            <a:pathLst>
              <a:path w="18414" h="42544">
                <a:moveTo>
                  <a:pt x="0" y="0"/>
                </a:moveTo>
                <a:lnTo>
                  <a:pt x="18067" y="0"/>
                </a:lnTo>
                <a:lnTo>
                  <a:pt x="18067" y="42519"/>
                </a:lnTo>
                <a:lnTo>
                  <a:pt x="0" y="425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60915"/>
            <a:ext cx="1061720" cy="899794"/>
            <a:chOff x="1871455" y="1260915"/>
            <a:chExt cx="1061720" cy="899794"/>
          </a:xfrm>
        </p:grpSpPr>
        <p:sp>
          <p:nvSpPr>
            <p:cNvPr id="26" name="object 26"/>
            <p:cNvSpPr/>
            <p:nvPr/>
          </p:nvSpPr>
          <p:spPr>
            <a:xfrm>
              <a:off x="2402281" y="1962988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19">
                  <a:moveTo>
                    <a:pt x="0" y="0"/>
                  </a:moveTo>
                  <a:lnTo>
                    <a:pt x="0" y="1975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69949"/>
              <a:ext cx="1043940" cy="693420"/>
            </a:xfrm>
            <a:custGeom>
              <a:avLst/>
              <a:gdLst/>
              <a:ahLst/>
              <a:cxnLst/>
              <a:rect l="l" t="t" r="r" b="b"/>
              <a:pathLst>
                <a:path w="1043939" h="693419">
                  <a:moveTo>
                    <a:pt x="1043533" y="693039"/>
                  </a:moveTo>
                  <a:lnTo>
                    <a:pt x="0" y="6930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9303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69949"/>
              <a:ext cx="1043940" cy="693420"/>
            </a:xfrm>
            <a:custGeom>
              <a:avLst/>
              <a:gdLst/>
              <a:ahLst/>
              <a:cxnLst/>
              <a:rect l="l" t="t" r="r" b="b"/>
              <a:pathLst>
                <a:path w="1043939" h="693419">
                  <a:moveTo>
                    <a:pt x="0" y="0"/>
                  </a:moveTo>
                  <a:lnTo>
                    <a:pt x="1043533" y="0"/>
                  </a:lnTo>
                  <a:lnTo>
                    <a:pt x="1043533" y="693039"/>
                  </a:lnTo>
                  <a:lnTo>
                    <a:pt x="0" y="6930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031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23366"/>
            <a:ext cx="18415" cy="175895"/>
          </a:xfrm>
          <a:custGeom>
            <a:avLst/>
            <a:gdLst/>
            <a:ahLst/>
            <a:cxnLst/>
            <a:rect l="l" t="t" r="r" b="b"/>
            <a:pathLst>
              <a:path w="18414" h="175894">
                <a:moveTo>
                  <a:pt x="0" y="0"/>
                </a:moveTo>
                <a:lnTo>
                  <a:pt x="18067" y="0"/>
                </a:lnTo>
                <a:lnTo>
                  <a:pt x="18067" y="175564"/>
                </a:lnTo>
                <a:lnTo>
                  <a:pt x="0" y="1755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89897"/>
            <a:ext cx="1061720" cy="1220470"/>
            <a:chOff x="3030927" y="989897"/>
            <a:chExt cx="1061720" cy="1220470"/>
          </a:xfrm>
        </p:grpSpPr>
        <p:sp>
          <p:nvSpPr>
            <p:cNvPr id="32" name="object 32"/>
            <p:cNvSpPr/>
            <p:nvPr/>
          </p:nvSpPr>
          <p:spPr>
            <a:xfrm>
              <a:off x="3561702" y="1946275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0"/>
                  </a:moveTo>
                  <a:lnTo>
                    <a:pt x="0" y="2640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98931"/>
              <a:ext cx="1043940" cy="947419"/>
            </a:xfrm>
            <a:custGeom>
              <a:avLst/>
              <a:gdLst/>
              <a:ahLst/>
              <a:cxnLst/>
              <a:rect l="l" t="t" r="r" b="b"/>
              <a:pathLst>
                <a:path w="1043939" h="947419">
                  <a:moveTo>
                    <a:pt x="1043482" y="947343"/>
                  </a:moveTo>
                  <a:lnTo>
                    <a:pt x="0" y="9473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4734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98931"/>
              <a:ext cx="1043940" cy="947419"/>
            </a:xfrm>
            <a:custGeom>
              <a:avLst/>
              <a:gdLst/>
              <a:ahLst/>
              <a:cxnLst/>
              <a:rect l="l" t="t" r="r" b="b"/>
              <a:pathLst>
                <a:path w="1043939" h="947419">
                  <a:moveTo>
                    <a:pt x="0" y="0"/>
                  </a:moveTo>
                  <a:lnTo>
                    <a:pt x="1043482" y="0"/>
                  </a:lnTo>
                  <a:lnTo>
                    <a:pt x="1043482" y="947343"/>
                  </a:lnTo>
                  <a:lnTo>
                    <a:pt x="0" y="9473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372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396240"/>
          </a:xfrm>
          <a:custGeom>
            <a:avLst/>
            <a:gdLst/>
            <a:ahLst/>
            <a:cxnLst/>
            <a:rect l="l" t="t" r="r" b="b"/>
            <a:pathLst>
              <a:path w="18414" h="396240">
                <a:moveTo>
                  <a:pt x="0" y="0"/>
                </a:moveTo>
                <a:lnTo>
                  <a:pt x="18067" y="0"/>
                </a:lnTo>
                <a:lnTo>
                  <a:pt x="18067" y="396074"/>
                </a:lnTo>
                <a:lnTo>
                  <a:pt x="0" y="3960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884677"/>
            <a:ext cx="1061720" cy="970280"/>
            <a:chOff x="4190348" y="884677"/>
            <a:chExt cx="1061720" cy="970280"/>
          </a:xfrm>
        </p:grpSpPr>
        <p:sp>
          <p:nvSpPr>
            <p:cNvPr id="38" name="object 38"/>
            <p:cNvSpPr/>
            <p:nvPr/>
          </p:nvSpPr>
          <p:spPr>
            <a:xfrm>
              <a:off x="4721123" y="1696491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1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893711"/>
              <a:ext cx="1043940" cy="803275"/>
            </a:xfrm>
            <a:custGeom>
              <a:avLst/>
              <a:gdLst/>
              <a:ahLst/>
              <a:cxnLst/>
              <a:rect l="l" t="t" r="r" b="b"/>
              <a:pathLst>
                <a:path w="1043939" h="803275">
                  <a:moveTo>
                    <a:pt x="1043533" y="802779"/>
                  </a:moveTo>
                  <a:lnTo>
                    <a:pt x="0" y="8027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0277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893711"/>
              <a:ext cx="1043940" cy="803275"/>
            </a:xfrm>
            <a:custGeom>
              <a:avLst/>
              <a:gdLst/>
              <a:ahLst/>
              <a:cxnLst/>
              <a:rect l="l" t="t" r="r" b="b"/>
              <a:pathLst>
                <a:path w="1043939" h="803275">
                  <a:moveTo>
                    <a:pt x="0" y="0"/>
                  </a:moveTo>
                  <a:lnTo>
                    <a:pt x="1043533" y="0"/>
                  </a:lnTo>
                  <a:lnTo>
                    <a:pt x="1043533" y="802779"/>
                  </a:lnTo>
                  <a:lnTo>
                    <a:pt x="0" y="8027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9868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4209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019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4942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11933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44828"/>
              <a:ext cx="34925" cy="2680335"/>
            </a:xfrm>
            <a:custGeom>
              <a:avLst/>
              <a:gdLst/>
              <a:ahLst/>
              <a:cxnLst/>
              <a:rect l="l" t="t" r="r" b="b"/>
              <a:pathLst>
                <a:path w="34925" h="2680335">
                  <a:moveTo>
                    <a:pt x="0" y="2680144"/>
                  </a:moveTo>
                  <a:lnTo>
                    <a:pt x="34772" y="2680144"/>
                  </a:lnTo>
                </a:path>
                <a:path w="34925" h="2680335">
                  <a:moveTo>
                    <a:pt x="0" y="1340040"/>
                  </a:moveTo>
                  <a:lnTo>
                    <a:pt x="34772" y="1340040"/>
                  </a:lnTo>
                </a:path>
                <a:path w="34925" h="26803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763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49609" y="4324542"/>
            <a:ext cx="8506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3362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404169" y="0"/>
            <a:ext cx="11557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sphinganine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1108121"/>
            <a:ext cx="579755" cy="196215"/>
            <a:chOff x="952944" y="1108121"/>
            <a:chExt cx="579755" cy="196215"/>
          </a:xfrm>
        </p:grpSpPr>
        <p:sp>
          <p:nvSpPr>
            <p:cNvPr id="3" name="object 3"/>
            <p:cNvSpPr/>
            <p:nvPr/>
          </p:nvSpPr>
          <p:spPr>
            <a:xfrm>
              <a:off x="952944" y="111715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1117155"/>
              <a:ext cx="18415" cy="187325"/>
            </a:xfrm>
            <a:custGeom>
              <a:avLst/>
              <a:gdLst/>
              <a:ahLst/>
              <a:cxnLst/>
              <a:rect l="l" t="t" r="r" b="b"/>
              <a:pathLst>
                <a:path w="18415" h="187325">
                  <a:moveTo>
                    <a:pt x="0" y="186728"/>
                  </a:moveTo>
                  <a:lnTo>
                    <a:pt x="18067" y="186728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867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15464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5858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68525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4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585889"/>
            <a:ext cx="18415" cy="600075"/>
          </a:xfrm>
          <a:custGeom>
            <a:avLst/>
            <a:gdLst/>
            <a:ahLst/>
            <a:cxnLst/>
            <a:rect l="l" t="t" r="r" b="b"/>
            <a:pathLst>
              <a:path w="18414" h="600075">
                <a:moveTo>
                  <a:pt x="0" y="599719"/>
                </a:moveTo>
                <a:lnTo>
                  <a:pt x="18067" y="599719"/>
                </a:lnTo>
                <a:lnTo>
                  <a:pt x="18067" y="0"/>
                </a:lnTo>
                <a:lnTo>
                  <a:pt x="0" y="0"/>
                </a:lnTo>
                <a:lnTo>
                  <a:pt x="0" y="5997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5109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444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09508"/>
            <a:ext cx="0" cy="368935"/>
          </a:xfrm>
          <a:custGeom>
            <a:avLst/>
            <a:gdLst/>
            <a:ahLst/>
            <a:cxnLst/>
            <a:rect l="l" t="t" r="r" b="b"/>
            <a:pathLst>
              <a:path h="368935">
                <a:moveTo>
                  <a:pt x="0" y="0"/>
                </a:moveTo>
                <a:lnTo>
                  <a:pt x="0" y="3686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44473"/>
            <a:ext cx="18415" cy="205104"/>
          </a:xfrm>
          <a:custGeom>
            <a:avLst/>
            <a:gdLst/>
            <a:ahLst/>
            <a:cxnLst/>
            <a:rect l="l" t="t" r="r" b="b"/>
            <a:pathLst>
              <a:path w="18414" h="205105">
                <a:moveTo>
                  <a:pt x="0" y="204495"/>
                </a:moveTo>
                <a:lnTo>
                  <a:pt x="18067" y="204495"/>
                </a:lnTo>
                <a:lnTo>
                  <a:pt x="18067" y="0"/>
                </a:lnTo>
                <a:lnTo>
                  <a:pt x="0" y="0"/>
                </a:lnTo>
                <a:lnTo>
                  <a:pt x="0" y="2044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782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32635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5">
                <a:moveTo>
                  <a:pt x="0" y="0"/>
                </a:moveTo>
                <a:lnTo>
                  <a:pt x="0" y="2874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687705"/>
          </a:xfrm>
          <a:custGeom>
            <a:avLst/>
            <a:gdLst/>
            <a:ahLst/>
            <a:cxnLst/>
            <a:rect l="l" t="t" r="r" b="b"/>
            <a:pathLst>
              <a:path w="18414" h="687705">
                <a:moveTo>
                  <a:pt x="0" y="687628"/>
                </a:moveTo>
                <a:lnTo>
                  <a:pt x="18067" y="687628"/>
                </a:lnTo>
                <a:lnTo>
                  <a:pt x="18067" y="0"/>
                </a:lnTo>
                <a:lnTo>
                  <a:pt x="0" y="0"/>
                </a:lnTo>
                <a:lnTo>
                  <a:pt x="0" y="6876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200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117155"/>
            <a:ext cx="1061720" cy="434340"/>
            <a:chOff x="712034" y="1117155"/>
            <a:chExt cx="1061720" cy="434340"/>
          </a:xfrm>
        </p:grpSpPr>
        <p:sp>
          <p:nvSpPr>
            <p:cNvPr id="19" name="object 19"/>
            <p:cNvSpPr/>
            <p:nvPr/>
          </p:nvSpPr>
          <p:spPr>
            <a:xfrm>
              <a:off x="1233775" y="1117155"/>
              <a:ext cx="18415" cy="187325"/>
            </a:xfrm>
            <a:custGeom>
              <a:avLst/>
              <a:gdLst/>
              <a:ahLst/>
              <a:cxnLst/>
              <a:rect l="l" t="t" r="r" b="b"/>
              <a:pathLst>
                <a:path w="18415" h="187325">
                  <a:moveTo>
                    <a:pt x="0" y="0"/>
                  </a:moveTo>
                  <a:lnTo>
                    <a:pt x="18067" y="0"/>
                  </a:lnTo>
                  <a:lnTo>
                    <a:pt x="18067" y="186728"/>
                  </a:lnTo>
                  <a:lnTo>
                    <a:pt x="0" y="1867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303883"/>
              <a:ext cx="1043940" cy="238125"/>
            </a:xfrm>
            <a:custGeom>
              <a:avLst/>
              <a:gdLst/>
              <a:ahLst/>
              <a:cxnLst/>
              <a:rect l="l" t="t" r="r" b="b"/>
              <a:pathLst>
                <a:path w="1043939" h="238125">
                  <a:moveTo>
                    <a:pt x="1043482" y="238023"/>
                  </a:moveTo>
                  <a:lnTo>
                    <a:pt x="0" y="2380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802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03883"/>
              <a:ext cx="1043940" cy="238125"/>
            </a:xfrm>
            <a:custGeom>
              <a:avLst/>
              <a:gdLst/>
              <a:ahLst/>
              <a:cxnLst/>
              <a:rect l="l" t="t" r="r" b="b"/>
              <a:pathLst>
                <a:path w="1043939" h="238125">
                  <a:moveTo>
                    <a:pt x="0" y="0"/>
                  </a:moveTo>
                  <a:lnTo>
                    <a:pt x="1043482" y="0"/>
                  </a:lnTo>
                  <a:lnTo>
                    <a:pt x="1043482" y="238023"/>
                  </a:lnTo>
                  <a:lnTo>
                    <a:pt x="0" y="2380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196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585889"/>
            <a:ext cx="18415" cy="600075"/>
          </a:xfrm>
          <a:custGeom>
            <a:avLst/>
            <a:gdLst/>
            <a:ahLst/>
            <a:cxnLst/>
            <a:rect l="l" t="t" r="r" b="b"/>
            <a:pathLst>
              <a:path w="18414" h="600075">
                <a:moveTo>
                  <a:pt x="0" y="0"/>
                </a:moveTo>
                <a:lnTo>
                  <a:pt x="18067" y="0"/>
                </a:lnTo>
                <a:lnTo>
                  <a:pt x="18067" y="599719"/>
                </a:lnTo>
                <a:lnTo>
                  <a:pt x="0" y="5997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176574"/>
            <a:ext cx="1061720" cy="1334770"/>
            <a:chOff x="1871455" y="1176574"/>
            <a:chExt cx="1061720" cy="1334770"/>
          </a:xfrm>
        </p:grpSpPr>
        <p:sp>
          <p:nvSpPr>
            <p:cNvPr id="25" name="object 25"/>
            <p:cNvSpPr/>
            <p:nvPr/>
          </p:nvSpPr>
          <p:spPr>
            <a:xfrm>
              <a:off x="2402281" y="2168525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0"/>
                  </a:moveTo>
                  <a:lnTo>
                    <a:pt x="0" y="3424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185608"/>
              <a:ext cx="1043940" cy="982980"/>
            </a:xfrm>
            <a:custGeom>
              <a:avLst/>
              <a:gdLst/>
              <a:ahLst/>
              <a:cxnLst/>
              <a:rect l="l" t="t" r="r" b="b"/>
              <a:pathLst>
                <a:path w="1043939" h="982980">
                  <a:moveTo>
                    <a:pt x="1043533" y="982916"/>
                  </a:moveTo>
                  <a:lnTo>
                    <a:pt x="0" y="98291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8291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85608"/>
              <a:ext cx="1043940" cy="982980"/>
            </a:xfrm>
            <a:custGeom>
              <a:avLst/>
              <a:gdLst/>
              <a:ahLst/>
              <a:cxnLst/>
              <a:rect l="l" t="t" r="r" b="b"/>
              <a:pathLst>
                <a:path w="1043939" h="982980">
                  <a:moveTo>
                    <a:pt x="0" y="0"/>
                  </a:moveTo>
                  <a:lnTo>
                    <a:pt x="1043533" y="0"/>
                  </a:lnTo>
                  <a:lnTo>
                    <a:pt x="1043533" y="982916"/>
                  </a:lnTo>
                  <a:lnTo>
                    <a:pt x="0" y="9829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956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044473"/>
            <a:ext cx="18415" cy="205104"/>
          </a:xfrm>
          <a:custGeom>
            <a:avLst/>
            <a:gdLst/>
            <a:ahLst/>
            <a:cxnLst/>
            <a:rect l="l" t="t" r="r" b="b"/>
            <a:pathLst>
              <a:path w="18414" h="205105">
                <a:moveTo>
                  <a:pt x="0" y="0"/>
                </a:moveTo>
                <a:lnTo>
                  <a:pt x="18067" y="0"/>
                </a:lnTo>
                <a:lnTo>
                  <a:pt x="18067" y="204495"/>
                </a:lnTo>
                <a:lnTo>
                  <a:pt x="0" y="2044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239935"/>
            <a:ext cx="1061720" cy="938530"/>
            <a:chOff x="3030927" y="1239935"/>
            <a:chExt cx="1061720" cy="938530"/>
          </a:xfrm>
        </p:grpSpPr>
        <p:sp>
          <p:nvSpPr>
            <p:cNvPr id="31" name="object 31"/>
            <p:cNvSpPr/>
            <p:nvPr/>
          </p:nvSpPr>
          <p:spPr>
            <a:xfrm>
              <a:off x="3561702" y="1809496"/>
              <a:ext cx="0" cy="368935"/>
            </a:xfrm>
            <a:custGeom>
              <a:avLst/>
              <a:gdLst/>
              <a:ahLst/>
              <a:cxnLst/>
              <a:rect l="l" t="t" r="r" b="b"/>
              <a:pathLst>
                <a:path h="368935">
                  <a:moveTo>
                    <a:pt x="0" y="0"/>
                  </a:moveTo>
                  <a:lnTo>
                    <a:pt x="0" y="3687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248968"/>
              <a:ext cx="1043940" cy="560705"/>
            </a:xfrm>
            <a:custGeom>
              <a:avLst/>
              <a:gdLst/>
              <a:ahLst/>
              <a:cxnLst/>
              <a:rect l="l" t="t" r="r" b="b"/>
              <a:pathLst>
                <a:path w="1043939" h="560705">
                  <a:moveTo>
                    <a:pt x="1043482" y="560539"/>
                  </a:moveTo>
                  <a:lnTo>
                    <a:pt x="0" y="5605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053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48968"/>
              <a:ext cx="1043940" cy="560705"/>
            </a:xfrm>
            <a:custGeom>
              <a:avLst/>
              <a:gdLst/>
              <a:ahLst/>
              <a:cxnLst/>
              <a:rect l="l" t="t" r="r" b="b"/>
              <a:pathLst>
                <a:path w="1043939" h="560705">
                  <a:moveTo>
                    <a:pt x="0" y="0"/>
                  </a:moveTo>
                  <a:lnTo>
                    <a:pt x="1043482" y="0"/>
                  </a:lnTo>
                  <a:lnTo>
                    <a:pt x="1043482" y="560539"/>
                  </a:lnTo>
                  <a:lnTo>
                    <a:pt x="0" y="5605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061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497636"/>
            <a:ext cx="18415" cy="687705"/>
          </a:xfrm>
          <a:custGeom>
            <a:avLst/>
            <a:gdLst/>
            <a:ahLst/>
            <a:cxnLst/>
            <a:rect l="l" t="t" r="r" b="b"/>
            <a:pathLst>
              <a:path w="18414" h="687705">
                <a:moveTo>
                  <a:pt x="0" y="0"/>
                </a:moveTo>
                <a:lnTo>
                  <a:pt x="18067" y="0"/>
                </a:lnTo>
                <a:lnTo>
                  <a:pt x="18067" y="687628"/>
                </a:lnTo>
                <a:lnTo>
                  <a:pt x="0" y="6876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176231"/>
            <a:ext cx="1061720" cy="1043940"/>
            <a:chOff x="4190348" y="1176231"/>
            <a:chExt cx="1061720" cy="1043940"/>
          </a:xfrm>
        </p:grpSpPr>
        <p:sp>
          <p:nvSpPr>
            <p:cNvPr id="37" name="object 37"/>
            <p:cNvSpPr/>
            <p:nvPr/>
          </p:nvSpPr>
          <p:spPr>
            <a:xfrm>
              <a:off x="4721123" y="193263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0"/>
                  </a:moveTo>
                  <a:lnTo>
                    <a:pt x="0" y="2874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185265"/>
              <a:ext cx="1043940" cy="747395"/>
            </a:xfrm>
            <a:custGeom>
              <a:avLst/>
              <a:gdLst/>
              <a:ahLst/>
              <a:cxnLst/>
              <a:rect l="l" t="t" r="r" b="b"/>
              <a:pathLst>
                <a:path w="1043939" h="747394">
                  <a:moveTo>
                    <a:pt x="1043533" y="747369"/>
                  </a:moveTo>
                  <a:lnTo>
                    <a:pt x="0" y="74736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4736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85265"/>
              <a:ext cx="1043940" cy="747395"/>
            </a:xfrm>
            <a:custGeom>
              <a:avLst/>
              <a:gdLst/>
              <a:ahLst/>
              <a:cxnLst/>
              <a:rect l="l" t="t" r="r" b="b"/>
              <a:pathLst>
                <a:path w="1043939" h="747394">
                  <a:moveTo>
                    <a:pt x="0" y="0"/>
                  </a:moveTo>
                  <a:lnTo>
                    <a:pt x="1043533" y="0"/>
                  </a:lnTo>
                  <a:lnTo>
                    <a:pt x="1043533" y="747369"/>
                  </a:lnTo>
                  <a:lnTo>
                    <a:pt x="0" y="7473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4469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894012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2172129"/>
            <a:ext cx="74357" cy="7435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4800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6439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45221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37100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26768"/>
              <a:ext cx="34925" cy="2698750"/>
            </a:xfrm>
            <a:custGeom>
              <a:avLst/>
              <a:gdLst/>
              <a:ahLst/>
              <a:cxnLst/>
              <a:rect l="l" t="t" r="r" b="b"/>
              <a:pathLst>
                <a:path w="34925" h="2698750">
                  <a:moveTo>
                    <a:pt x="0" y="2698203"/>
                  </a:moveTo>
                  <a:lnTo>
                    <a:pt x="34772" y="2698203"/>
                  </a:lnTo>
                </a:path>
                <a:path w="34925" h="2698750">
                  <a:moveTo>
                    <a:pt x="0" y="1349121"/>
                  </a:moveTo>
                  <a:lnTo>
                    <a:pt x="34772" y="1349121"/>
                  </a:lnTo>
                </a:path>
                <a:path w="34925" h="26987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6673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004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17800" y="4324542"/>
            <a:ext cx="593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1826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264320" y="0"/>
            <a:ext cx="14357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sphingadienine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1950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202281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26715"/>
            <a:ext cx="0" cy="186690"/>
          </a:xfrm>
          <a:custGeom>
            <a:avLst/>
            <a:gdLst/>
            <a:ahLst/>
            <a:cxnLst/>
            <a:rect l="l" t="t" r="r" b="b"/>
            <a:pathLst>
              <a:path h="186689">
                <a:moveTo>
                  <a:pt x="0" y="0"/>
                </a:moveTo>
                <a:lnTo>
                  <a:pt x="0" y="18653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132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712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12008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1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71230"/>
            <a:ext cx="18415" cy="111760"/>
          </a:xfrm>
          <a:custGeom>
            <a:avLst/>
            <a:gdLst/>
            <a:ahLst/>
            <a:cxnLst/>
            <a:rect l="l" t="t" r="r" b="b"/>
            <a:pathLst>
              <a:path w="18414" h="111760">
                <a:moveTo>
                  <a:pt x="0" y="111671"/>
                </a:moveTo>
                <a:lnTo>
                  <a:pt x="18067" y="111671"/>
                </a:lnTo>
                <a:lnTo>
                  <a:pt x="18067" y="0"/>
                </a:lnTo>
                <a:lnTo>
                  <a:pt x="0" y="0"/>
                </a:lnTo>
                <a:lnTo>
                  <a:pt x="0" y="1116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171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960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51747"/>
            <a:ext cx="0" cy="83185"/>
          </a:xfrm>
          <a:custGeom>
            <a:avLst/>
            <a:gdLst/>
            <a:ahLst/>
            <a:cxnLst/>
            <a:rect l="l" t="t" r="r" b="b"/>
            <a:pathLst>
              <a:path h="83185">
                <a:moveTo>
                  <a:pt x="0" y="0"/>
                </a:moveTo>
                <a:lnTo>
                  <a:pt x="0" y="826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296071"/>
            <a:ext cx="18415" cy="43815"/>
          </a:xfrm>
          <a:custGeom>
            <a:avLst/>
            <a:gdLst/>
            <a:ahLst/>
            <a:cxnLst/>
            <a:rect l="l" t="t" r="r" b="b"/>
            <a:pathLst>
              <a:path w="18414" h="43814">
                <a:moveTo>
                  <a:pt x="0" y="43205"/>
                </a:moveTo>
                <a:lnTo>
                  <a:pt x="18067" y="43205"/>
                </a:lnTo>
                <a:lnTo>
                  <a:pt x="18067" y="0"/>
                </a:lnTo>
                <a:lnTo>
                  <a:pt x="0" y="0"/>
                </a:lnTo>
                <a:lnTo>
                  <a:pt x="0" y="43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343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187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46908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6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018753"/>
            <a:ext cx="18415" cy="89535"/>
          </a:xfrm>
          <a:custGeom>
            <a:avLst/>
            <a:gdLst/>
            <a:ahLst/>
            <a:cxnLst/>
            <a:rect l="l" t="t" r="r" b="b"/>
            <a:pathLst>
              <a:path w="18414" h="89535">
                <a:moveTo>
                  <a:pt x="0" y="88950"/>
                </a:moveTo>
                <a:lnTo>
                  <a:pt x="18067" y="88950"/>
                </a:lnTo>
                <a:lnTo>
                  <a:pt x="18067" y="0"/>
                </a:lnTo>
                <a:lnTo>
                  <a:pt x="0" y="0"/>
                </a:lnTo>
                <a:lnTo>
                  <a:pt x="0" y="889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585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2195017"/>
            <a:ext cx="0" cy="14604"/>
          </a:xfrm>
          <a:custGeom>
            <a:avLst/>
            <a:gdLst/>
            <a:ahLst/>
            <a:cxnLst/>
            <a:rect l="l" t="t" r="r" b="b"/>
            <a:pathLst>
              <a:path h="14605">
                <a:moveTo>
                  <a:pt x="0" y="14528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00512"/>
            <a:ext cx="1061720" cy="612775"/>
            <a:chOff x="712034" y="2200512"/>
            <a:chExt cx="1061720" cy="612775"/>
          </a:xfrm>
        </p:grpSpPr>
        <p:sp>
          <p:nvSpPr>
            <p:cNvPr id="20" name="object 20"/>
            <p:cNvSpPr/>
            <p:nvPr/>
          </p:nvSpPr>
          <p:spPr>
            <a:xfrm>
              <a:off x="1242809" y="2626715"/>
              <a:ext cx="0" cy="186690"/>
            </a:xfrm>
            <a:custGeom>
              <a:avLst/>
              <a:gdLst/>
              <a:ahLst/>
              <a:cxnLst/>
              <a:rect l="l" t="t" r="r" b="b"/>
              <a:pathLst>
                <a:path h="186689">
                  <a:moveTo>
                    <a:pt x="0" y="0"/>
                  </a:moveTo>
                  <a:lnTo>
                    <a:pt x="0" y="1865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09545"/>
              <a:ext cx="1043940" cy="417195"/>
            </a:xfrm>
            <a:custGeom>
              <a:avLst/>
              <a:gdLst/>
              <a:ahLst/>
              <a:cxnLst/>
              <a:rect l="l" t="t" r="r" b="b"/>
              <a:pathLst>
                <a:path w="1043939" h="417194">
                  <a:moveTo>
                    <a:pt x="1043482" y="417169"/>
                  </a:moveTo>
                  <a:lnTo>
                    <a:pt x="0" y="41716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716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09545"/>
              <a:ext cx="1043940" cy="417195"/>
            </a:xfrm>
            <a:custGeom>
              <a:avLst/>
              <a:gdLst/>
              <a:ahLst/>
              <a:cxnLst/>
              <a:rect l="l" t="t" r="r" b="b"/>
              <a:pathLst>
                <a:path w="1043939" h="417194">
                  <a:moveTo>
                    <a:pt x="0" y="0"/>
                  </a:moveTo>
                  <a:lnTo>
                    <a:pt x="1043482" y="0"/>
                  </a:lnTo>
                  <a:lnTo>
                    <a:pt x="1043482" y="417169"/>
                  </a:lnTo>
                  <a:lnTo>
                    <a:pt x="0" y="4171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681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971230"/>
            <a:ext cx="18415" cy="111760"/>
          </a:xfrm>
          <a:custGeom>
            <a:avLst/>
            <a:gdLst/>
            <a:ahLst/>
            <a:cxnLst/>
            <a:rect l="l" t="t" r="r" b="b"/>
            <a:pathLst>
              <a:path w="18414" h="111760">
                <a:moveTo>
                  <a:pt x="0" y="0"/>
                </a:moveTo>
                <a:lnTo>
                  <a:pt x="18067" y="0"/>
                </a:lnTo>
                <a:lnTo>
                  <a:pt x="18067" y="111671"/>
                </a:lnTo>
                <a:lnTo>
                  <a:pt x="0" y="1116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073867"/>
            <a:ext cx="1061720" cy="843280"/>
            <a:chOff x="1871455" y="2073867"/>
            <a:chExt cx="1061720" cy="843280"/>
          </a:xfrm>
        </p:grpSpPr>
        <p:sp>
          <p:nvSpPr>
            <p:cNvPr id="26" name="object 26"/>
            <p:cNvSpPr/>
            <p:nvPr/>
          </p:nvSpPr>
          <p:spPr>
            <a:xfrm>
              <a:off x="2402281" y="281200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51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082901"/>
              <a:ext cx="1043940" cy="729615"/>
            </a:xfrm>
            <a:custGeom>
              <a:avLst/>
              <a:gdLst/>
              <a:ahLst/>
              <a:cxnLst/>
              <a:rect l="l" t="t" r="r" b="b"/>
              <a:pathLst>
                <a:path w="1043939" h="729614">
                  <a:moveTo>
                    <a:pt x="1043533" y="729107"/>
                  </a:moveTo>
                  <a:lnTo>
                    <a:pt x="0" y="7291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91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082901"/>
              <a:ext cx="1043940" cy="729615"/>
            </a:xfrm>
            <a:custGeom>
              <a:avLst/>
              <a:gdLst/>
              <a:ahLst/>
              <a:cxnLst/>
              <a:rect l="l" t="t" r="r" b="b"/>
              <a:pathLst>
                <a:path w="1043939" h="729614">
                  <a:moveTo>
                    <a:pt x="0" y="0"/>
                  </a:moveTo>
                  <a:lnTo>
                    <a:pt x="1043533" y="0"/>
                  </a:lnTo>
                  <a:lnTo>
                    <a:pt x="1043533" y="729107"/>
                  </a:lnTo>
                  <a:lnTo>
                    <a:pt x="0" y="7291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3861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296071"/>
            <a:ext cx="18415" cy="43815"/>
          </a:xfrm>
          <a:custGeom>
            <a:avLst/>
            <a:gdLst/>
            <a:ahLst/>
            <a:cxnLst/>
            <a:rect l="l" t="t" r="r" b="b"/>
            <a:pathLst>
              <a:path w="18414" h="43814">
                <a:moveTo>
                  <a:pt x="0" y="0"/>
                </a:moveTo>
                <a:lnTo>
                  <a:pt x="18067" y="0"/>
                </a:lnTo>
                <a:lnTo>
                  <a:pt x="18067" y="43205"/>
                </a:lnTo>
                <a:lnTo>
                  <a:pt x="0" y="4320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330242"/>
            <a:ext cx="1061720" cy="304165"/>
            <a:chOff x="3030927" y="2330242"/>
            <a:chExt cx="1061720" cy="304165"/>
          </a:xfrm>
        </p:grpSpPr>
        <p:sp>
          <p:nvSpPr>
            <p:cNvPr id="32" name="object 32"/>
            <p:cNvSpPr/>
            <p:nvPr/>
          </p:nvSpPr>
          <p:spPr>
            <a:xfrm>
              <a:off x="3561702" y="2551760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26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39276"/>
              <a:ext cx="1043940" cy="212725"/>
            </a:xfrm>
            <a:custGeom>
              <a:avLst/>
              <a:gdLst/>
              <a:ahLst/>
              <a:cxnLst/>
              <a:rect l="l" t="t" r="r" b="b"/>
              <a:pathLst>
                <a:path w="1043939" h="212725">
                  <a:moveTo>
                    <a:pt x="1043482" y="212470"/>
                  </a:moveTo>
                  <a:lnTo>
                    <a:pt x="0" y="2124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247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39276"/>
              <a:ext cx="1043940" cy="212725"/>
            </a:xfrm>
            <a:custGeom>
              <a:avLst/>
              <a:gdLst/>
              <a:ahLst/>
              <a:cxnLst/>
              <a:rect l="l" t="t" r="r" b="b"/>
              <a:pathLst>
                <a:path w="1043939" h="212725">
                  <a:moveTo>
                    <a:pt x="0" y="0"/>
                  </a:moveTo>
                  <a:lnTo>
                    <a:pt x="1043482" y="0"/>
                  </a:lnTo>
                  <a:lnTo>
                    <a:pt x="1043482" y="212470"/>
                  </a:lnTo>
                  <a:lnTo>
                    <a:pt x="0" y="2124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004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018753"/>
            <a:ext cx="18415" cy="89535"/>
          </a:xfrm>
          <a:custGeom>
            <a:avLst/>
            <a:gdLst/>
            <a:ahLst/>
            <a:cxnLst/>
            <a:rect l="l" t="t" r="r" b="b"/>
            <a:pathLst>
              <a:path w="18414" h="89535">
                <a:moveTo>
                  <a:pt x="0" y="0"/>
                </a:moveTo>
                <a:lnTo>
                  <a:pt x="18067" y="0"/>
                </a:lnTo>
                <a:lnTo>
                  <a:pt x="18067" y="88950"/>
                </a:lnTo>
                <a:lnTo>
                  <a:pt x="0" y="889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98670"/>
            <a:ext cx="1061720" cy="1060450"/>
            <a:chOff x="4190348" y="2098670"/>
            <a:chExt cx="1061720" cy="1060450"/>
          </a:xfrm>
        </p:grpSpPr>
        <p:sp>
          <p:nvSpPr>
            <p:cNvPr id="38" name="object 38"/>
            <p:cNvSpPr/>
            <p:nvPr/>
          </p:nvSpPr>
          <p:spPr>
            <a:xfrm>
              <a:off x="4721123" y="2646908"/>
              <a:ext cx="0" cy="511809"/>
            </a:xfrm>
            <a:custGeom>
              <a:avLst/>
              <a:gdLst/>
              <a:ahLst/>
              <a:cxnLst/>
              <a:rect l="l" t="t" r="r" b="b"/>
              <a:pathLst>
                <a:path h="511810">
                  <a:moveTo>
                    <a:pt x="0" y="0"/>
                  </a:moveTo>
                  <a:lnTo>
                    <a:pt x="0" y="5116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07704"/>
              <a:ext cx="1043940" cy="539750"/>
            </a:xfrm>
            <a:custGeom>
              <a:avLst/>
              <a:gdLst/>
              <a:ahLst/>
              <a:cxnLst/>
              <a:rect l="l" t="t" r="r" b="b"/>
              <a:pathLst>
                <a:path w="1043939" h="539750">
                  <a:moveTo>
                    <a:pt x="1043533" y="539203"/>
                  </a:moveTo>
                  <a:lnTo>
                    <a:pt x="0" y="53920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920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07704"/>
              <a:ext cx="1043940" cy="539750"/>
            </a:xfrm>
            <a:custGeom>
              <a:avLst/>
              <a:gdLst/>
              <a:ahLst/>
              <a:cxnLst/>
              <a:rect l="l" t="t" r="r" b="b"/>
              <a:pathLst>
                <a:path w="1043939" h="539750">
                  <a:moveTo>
                    <a:pt x="0" y="0"/>
                  </a:moveTo>
                  <a:lnTo>
                    <a:pt x="1043533" y="0"/>
                  </a:lnTo>
                  <a:lnTo>
                    <a:pt x="1043533" y="539203"/>
                  </a:lnTo>
                  <a:lnTo>
                    <a:pt x="0" y="5392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2777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461465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3006801"/>
            <a:ext cx="74306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9" y="962000"/>
            <a:ext cx="74306" cy="74322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23415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221654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23058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235247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664070"/>
              <a:ext cx="34925" cy="3461385"/>
            </a:xfrm>
            <a:custGeom>
              <a:avLst/>
              <a:gdLst/>
              <a:ahLst/>
              <a:cxnLst/>
              <a:rect l="l" t="t" r="r" b="b"/>
              <a:pathLst>
                <a:path w="34925" h="3461385">
                  <a:moveTo>
                    <a:pt x="0" y="3460902"/>
                  </a:moveTo>
                  <a:lnTo>
                    <a:pt x="34772" y="3460902"/>
                  </a:lnTo>
                </a:path>
                <a:path w="34925" h="3461385">
                  <a:moveTo>
                    <a:pt x="0" y="2595664"/>
                  </a:moveTo>
                  <a:lnTo>
                    <a:pt x="34772" y="2595664"/>
                  </a:lnTo>
                </a:path>
                <a:path w="34925" h="3461385">
                  <a:moveTo>
                    <a:pt x="0" y="1730425"/>
                  </a:moveTo>
                  <a:lnTo>
                    <a:pt x="34772" y="1730425"/>
                  </a:lnTo>
                </a:path>
                <a:path w="34925" h="3461385">
                  <a:moveTo>
                    <a:pt x="0" y="865238"/>
                  </a:moveTo>
                  <a:lnTo>
                    <a:pt x="34772" y="865238"/>
                  </a:lnTo>
                </a:path>
                <a:path w="34925" h="34613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1512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2860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4207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5555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153741" y="0"/>
            <a:ext cx="16560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phytosphingosine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4686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468664"/>
            <a:ext cx="18415" cy="349885"/>
          </a:xfrm>
          <a:custGeom>
            <a:avLst/>
            <a:gdLst/>
            <a:ahLst/>
            <a:cxnLst/>
            <a:rect l="l" t="t" r="r" b="b"/>
            <a:pathLst>
              <a:path w="18415" h="349885">
                <a:moveTo>
                  <a:pt x="0" y="349542"/>
                </a:moveTo>
                <a:lnTo>
                  <a:pt x="18067" y="349542"/>
                </a:lnTo>
                <a:lnTo>
                  <a:pt x="18067" y="0"/>
                </a:lnTo>
                <a:lnTo>
                  <a:pt x="0" y="0"/>
                </a:lnTo>
                <a:lnTo>
                  <a:pt x="0" y="3495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105099"/>
            <a:ext cx="0" cy="421005"/>
          </a:xfrm>
          <a:custGeom>
            <a:avLst/>
            <a:gdLst/>
            <a:ahLst/>
            <a:cxnLst/>
            <a:rect l="l" t="t" r="r" b="b"/>
            <a:pathLst>
              <a:path h="421004">
                <a:moveTo>
                  <a:pt x="0" y="0"/>
                </a:moveTo>
                <a:lnTo>
                  <a:pt x="0" y="4209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260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973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41967"/>
            <a:ext cx="0" cy="395605"/>
          </a:xfrm>
          <a:custGeom>
            <a:avLst/>
            <a:gdLst/>
            <a:ahLst/>
            <a:cxnLst/>
            <a:rect l="l" t="t" r="r" b="b"/>
            <a:pathLst>
              <a:path h="395605">
                <a:moveTo>
                  <a:pt x="0" y="0"/>
                </a:moveTo>
                <a:lnTo>
                  <a:pt x="0" y="3949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97367"/>
            <a:ext cx="18415" cy="149860"/>
          </a:xfrm>
          <a:custGeom>
            <a:avLst/>
            <a:gdLst/>
            <a:ahLst/>
            <a:cxnLst/>
            <a:rect l="l" t="t" r="r" b="b"/>
            <a:pathLst>
              <a:path w="18414" h="149860">
                <a:moveTo>
                  <a:pt x="0" y="149428"/>
                </a:moveTo>
                <a:lnTo>
                  <a:pt x="18067" y="149428"/>
                </a:lnTo>
                <a:lnTo>
                  <a:pt x="18067" y="0"/>
                </a:lnTo>
                <a:lnTo>
                  <a:pt x="0" y="0"/>
                </a:lnTo>
                <a:lnTo>
                  <a:pt x="0" y="1494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2369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5776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1837" y="27805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31309" y="20307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21123" y="2881858"/>
            <a:ext cx="0" cy="551180"/>
          </a:xfrm>
          <a:custGeom>
            <a:avLst/>
            <a:gdLst/>
            <a:ahLst/>
            <a:cxnLst/>
            <a:rect l="l" t="t" r="r" b="b"/>
            <a:pathLst>
              <a:path h="551179">
                <a:moveTo>
                  <a:pt x="0" y="0"/>
                </a:moveTo>
                <a:lnTo>
                  <a:pt x="0" y="5511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12089" y="2030755"/>
            <a:ext cx="18415" cy="307340"/>
          </a:xfrm>
          <a:custGeom>
            <a:avLst/>
            <a:gdLst/>
            <a:ahLst/>
            <a:cxnLst/>
            <a:rect l="l" t="t" r="r" b="b"/>
            <a:pathLst>
              <a:path w="18414" h="307339">
                <a:moveTo>
                  <a:pt x="0" y="307289"/>
                </a:moveTo>
                <a:lnTo>
                  <a:pt x="18067" y="307289"/>
                </a:lnTo>
                <a:lnTo>
                  <a:pt x="18067" y="0"/>
                </a:lnTo>
                <a:lnTo>
                  <a:pt x="0" y="0"/>
                </a:lnTo>
                <a:lnTo>
                  <a:pt x="0" y="3072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31309" y="34330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33775" y="2468664"/>
            <a:ext cx="18415" cy="349885"/>
          </a:xfrm>
          <a:custGeom>
            <a:avLst/>
            <a:gdLst/>
            <a:ahLst/>
            <a:cxnLst/>
            <a:rect l="l" t="t" r="r" b="b"/>
            <a:pathLst>
              <a:path w="18415" h="349885">
                <a:moveTo>
                  <a:pt x="0" y="0"/>
                </a:moveTo>
                <a:lnTo>
                  <a:pt x="18067" y="0"/>
                </a:lnTo>
                <a:lnTo>
                  <a:pt x="18067" y="349542"/>
                </a:lnTo>
                <a:lnTo>
                  <a:pt x="0" y="34954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712034" y="2809172"/>
            <a:ext cx="1061720" cy="716915"/>
            <a:chOff x="712034" y="2809172"/>
            <a:chExt cx="1061720" cy="716915"/>
          </a:xfrm>
        </p:grpSpPr>
        <p:sp>
          <p:nvSpPr>
            <p:cNvPr id="18" name="object 18"/>
            <p:cNvSpPr/>
            <p:nvPr/>
          </p:nvSpPr>
          <p:spPr>
            <a:xfrm>
              <a:off x="1242809" y="3105099"/>
              <a:ext cx="0" cy="421005"/>
            </a:xfrm>
            <a:custGeom>
              <a:avLst/>
              <a:gdLst/>
              <a:ahLst/>
              <a:cxnLst/>
              <a:rect l="l" t="t" r="r" b="b"/>
              <a:pathLst>
                <a:path h="421004">
                  <a:moveTo>
                    <a:pt x="0" y="0"/>
                  </a:moveTo>
                  <a:lnTo>
                    <a:pt x="0" y="4209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2818206"/>
              <a:ext cx="1043940" cy="287020"/>
            </a:xfrm>
            <a:custGeom>
              <a:avLst/>
              <a:gdLst/>
              <a:ahLst/>
              <a:cxnLst/>
              <a:rect l="l" t="t" r="r" b="b"/>
              <a:pathLst>
                <a:path w="1043939" h="287019">
                  <a:moveTo>
                    <a:pt x="1043482" y="286893"/>
                  </a:moveTo>
                  <a:lnTo>
                    <a:pt x="0" y="28689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8689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818206"/>
              <a:ext cx="1043940" cy="287020"/>
            </a:xfrm>
            <a:custGeom>
              <a:avLst/>
              <a:gdLst/>
              <a:ahLst/>
              <a:cxnLst/>
              <a:rect l="l" t="t" r="r" b="b"/>
              <a:pathLst>
                <a:path w="1043939" h="287019">
                  <a:moveTo>
                    <a:pt x="0" y="0"/>
                  </a:moveTo>
                  <a:lnTo>
                    <a:pt x="1043482" y="0"/>
                  </a:lnTo>
                  <a:lnTo>
                    <a:pt x="1043482" y="286893"/>
                  </a:lnTo>
                  <a:lnTo>
                    <a:pt x="0" y="2868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632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393247" y="1997367"/>
            <a:ext cx="18415" cy="149860"/>
          </a:xfrm>
          <a:custGeom>
            <a:avLst/>
            <a:gdLst/>
            <a:ahLst/>
            <a:cxnLst/>
            <a:rect l="l" t="t" r="r" b="b"/>
            <a:pathLst>
              <a:path w="18414" h="149860">
                <a:moveTo>
                  <a:pt x="0" y="0"/>
                </a:moveTo>
                <a:lnTo>
                  <a:pt x="18067" y="0"/>
                </a:lnTo>
                <a:lnTo>
                  <a:pt x="18067" y="149428"/>
                </a:lnTo>
                <a:lnTo>
                  <a:pt x="0" y="1494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1871455" y="2137761"/>
            <a:ext cx="1061720" cy="1099820"/>
            <a:chOff x="1871455" y="2137761"/>
            <a:chExt cx="1061720" cy="1099820"/>
          </a:xfrm>
        </p:grpSpPr>
        <p:sp>
          <p:nvSpPr>
            <p:cNvPr id="24" name="object 24"/>
            <p:cNvSpPr/>
            <p:nvPr/>
          </p:nvSpPr>
          <p:spPr>
            <a:xfrm>
              <a:off x="2402281" y="2841967"/>
              <a:ext cx="0" cy="395605"/>
            </a:xfrm>
            <a:custGeom>
              <a:avLst/>
              <a:gdLst/>
              <a:ahLst/>
              <a:cxnLst/>
              <a:rect l="l" t="t" r="r" b="b"/>
              <a:pathLst>
                <a:path h="395605">
                  <a:moveTo>
                    <a:pt x="0" y="0"/>
                  </a:moveTo>
                  <a:lnTo>
                    <a:pt x="0" y="3949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2146795"/>
              <a:ext cx="1043940" cy="695325"/>
            </a:xfrm>
            <a:custGeom>
              <a:avLst/>
              <a:gdLst/>
              <a:ahLst/>
              <a:cxnLst/>
              <a:rect l="l" t="t" r="r" b="b"/>
              <a:pathLst>
                <a:path w="1043939" h="695325">
                  <a:moveTo>
                    <a:pt x="1043533" y="695172"/>
                  </a:moveTo>
                  <a:lnTo>
                    <a:pt x="0" y="69517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9517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146795"/>
              <a:ext cx="1043940" cy="695325"/>
            </a:xfrm>
            <a:custGeom>
              <a:avLst/>
              <a:gdLst/>
              <a:ahLst/>
              <a:cxnLst/>
              <a:rect l="l" t="t" r="r" b="b"/>
              <a:pathLst>
                <a:path w="1043939" h="695325">
                  <a:moveTo>
                    <a:pt x="0" y="0"/>
                  </a:moveTo>
                  <a:lnTo>
                    <a:pt x="1043533" y="0"/>
                  </a:lnTo>
                  <a:lnTo>
                    <a:pt x="1043533" y="695172"/>
                  </a:lnTo>
                  <a:lnTo>
                    <a:pt x="0" y="6951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161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030927" y="2573130"/>
            <a:ext cx="1061720" cy="212090"/>
            <a:chOff x="3030927" y="2573130"/>
            <a:chExt cx="1061720" cy="212090"/>
          </a:xfrm>
        </p:grpSpPr>
        <p:sp>
          <p:nvSpPr>
            <p:cNvPr id="29" name="object 29"/>
            <p:cNvSpPr/>
            <p:nvPr/>
          </p:nvSpPr>
          <p:spPr>
            <a:xfrm>
              <a:off x="3039960" y="2582164"/>
              <a:ext cx="1043940" cy="194310"/>
            </a:xfrm>
            <a:custGeom>
              <a:avLst/>
              <a:gdLst/>
              <a:ahLst/>
              <a:cxnLst/>
              <a:rect l="l" t="t" r="r" b="b"/>
              <a:pathLst>
                <a:path w="1043939" h="194310">
                  <a:moveTo>
                    <a:pt x="1043482" y="193827"/>
                  </a:moveTo>
                  <a:lnTo>
                    <a:pt x="0" y="19382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9382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2582164"/>
              <a:ext cx="1043940" cy="194310"/>
            </a:xfrm>
            <a:custGeom>
              <a:avLst/>
              <a:gdLst/>
              <a:ahLst/>
              <a:cxnLst/>
              <a:rect l="l" t="t" r="r" b="b"/>
              <a:pathLst>
                <a:path w="1043939" h="194310">
                  <a:moveTo>
                    <a:pt x="0" y="0"/>
                  </a:moveTo>
                  <a:lnTo>
                    <a:pt x="1043482" y="0"/>
                  </a:lnTo>
                  <a:lnTo>
                    <a:pt x="1043482" y="193827"/>
                  </a:lnTo>
                  <a:lnTo>
                    <a:pt x="0" y="19382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6949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/>
          <p:nvPr/>
        </p:nvSpPr>
        <p:spPr>
          <a:xfrm>
            <a:off x="4712089" y="2030755"/>
            <a:ext cx="18415" cy="307340"/>
          </a:xfrm>
          <a:custGeom>
            <a:avLst/>
            <a:gdLst/>
            <a:ahLst/>
            <a:cxnLst/>
            <a:rect l="l" t="t" r="r" b="b"/>
            <a:pathLst>
              <a:path w="18414" h="307339">
                <a:moveTo>
                  <a:pt x="0" y="0"/>
                </a:moveTo>
                <a:lnTo>
                  <a:pt x="18067" y="0"/>
                </a:lnTo>
                <a:lnTo>
                  <a:pt x="18067" y="307289"/>
                </a:lnTo>
                <a:lnTo>
                  <a:pt x="0" y="3072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" name="object 33"/>
          <p:cNvGrpSpPr/>
          <p:nvPr/>
        </p:nvGrpSpPr>
        <p:grpSpPr>
          <a:xfrm>
            <a:off x="4190348" y="2329010"/>
            <a:ext cx="1061720" cy="1104265"/>
            <a:chOff x="4190348" y="2329010"/>
            <a:chExt cx="1061720" cy="1104265"/>
          </a:xfrm>
        </p:grpSpPr>
        <p:sp>
          <p:nvSpPr>
            <p:cNvPr id="34" name="object 34"/>
            <p:cNvSpPr/>
            <p:nvPr/>
          </p:nvSpPr>
          <p:spPr>
            <a:xfrm>
              <a:off x="4721123" y="2881858"/>
              <a:ext cx="0" cy="551180"/>
            </a:xfrm>
            <a:custGeom>
              <a:avLst/>
              <a:gdLst/>
              <a:ahLst/>
              <a:cxnLst/>
              <a:rect l="l" t="t" r="r" b="b"/>
              <a:pathLst>
                <a:path h="551179">
                  <a:moveTo>
                    <a:pt x="0" y="0"/>
                  </a:moveTo>
                  <a:lnTo>
                    <a:pt x="0" y="5511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2338044"/>
              <a:ext cx="1043940" cy="544195"/>
            </a:xfrm>
            <a:custGeom>
              <a:avLst/>
              <a:gdLst/>
              <a:ahLst/>
              <a:cxnLst/>
              <a:rect l="l" t="t" r="r" b="b"/>
              <a:pathLst>
                <a:path w="1043939" h="544194">
                  <a:moveTo>
                    <a:pt x="1043533" y="543813"/>
                  </a:moveTo>
                  <a:lnTo>
                    <a:pt x="0" y="54381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381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2338044"/>
              <a:ext cx="1043940" cy="544195"/>
            </a:xfrm>
            <a:custGeom>
              <a:avLst/>
              <a:gdLst/>
              <a:ahLst/>
              <a:cxnLst/>
              <a:rect l="l" t="t" r="r" b="b"/>
              <a:pathLst>
                <a:path w="1043939" h="544194">
                  <a:moveTo>
                    <a:pt x="0" y="0"/>
                  </a:moveTo>
                  <a:lnTo>
                    <a:pt x="1043533" y="0"/>
                  </a:lnTo>
                  <a:lnTo>
                    <a:pt x="1043533" y="543813"/>
                  </a:lnTo>
                  <a:lnTo>
                    <a:pt x="0" y="5438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7957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grpSp>
        <p:nvGrpSpPr>
          <p:cNvPr id="39" name="object 39"/>
          <p:cNvGrpSpPr/>
          <p:nvPr/>
        </p:nvGrpSpPr>
        <p:grpSpPr>
          <a:xfrm>
            <a:off x="3524549" y="3191498"/>
            <a:ext cx="74930" cy="182245"/>
            <a:chOff x="3524549" y="3191498"/>
            <a:chExt cx="74930" cy="182245"/>
          </a:xfrm>
        </p:grpSpPr>
        <p:pic>
          <p:nvPicPr>
            <p:cNvPr id="40" name="object 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524549" y="3298901"/>
              <a:ext cx="74306" cy="7436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24549" y="3191498"/>
              <a:ext cx="74306" cy="74360"/>
            </a:xfrm>
            <a:prstGeom prst="rect">
              <a:avLst/>
            </a:prstGeom>
          </p:spPr>
        </p:pic>
      </p:grpSp>
      <p:pic>
        <p:nvPicPr>
          <p:cNvPr id="42" name="object 4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9" y="2194052"/>
            <a:ext cx="74306" cy="84126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94952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2874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69250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6756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27010"/>
              <a:ext cx="34925" cy="2698115"/>
            </a:xfrm>
            <a:custGeom>
              <a:avLst/>
              <a:gdLst/>
              <a:ahLst/>
              <a:cxnLst/>
              <a:rect l="l" t="t" r="r" b="b"/>
              <a:pathLst>
                <a:path w="34925" h="2698115">
                  <a:moveTo>
                    <a:pt x="0" y="2697962"/>
                  </a:moveTo>
                  <a:lnTo>
                    <a:pt x="34772" y="2697962"/>
                  </a:lnTo>
                </a:path>
                <a:path w="34925" h="2698115">
                  <a:moveTo>
                    <a:pt x="0" y="1348981"/>
                  </a:moveTo>
                  <a:lnTo>
                    <a:pt x="34772" y="1348981"/>
                  </a:lnTo>
                </a:path>
                <a:path w="34925" h="26981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6674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14936" y="4324542"/>
            <a:ext cx="60940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185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47911" y="0"/>
            <a:ext cx="28670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hexadecasphinganine</a:t>
            </a:r>
            <a:r>
              <a:rPr sz="1650" spc="-10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(d16:0)*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488600"/>
            <a:ext cx="579755" cy="1576705"/>
            <a:chOff x="952944" y="488600"/>
            <a:chExt cx="579755" cy="1576705"/>
          </a:xfrm>
        </p:grpSpPr>
        <p:sp>
          <p:nvSpPr>
            <p:cNvPr id="3" name="object 3"/>
            <p:cNvSpPr/>
            <p:nvPr/>
          </p:nvSpPr>
          <p:spPr>
            <a:xfrm>
              <a:off x="952944" y="49763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3" y="497636"/>
              <a:ext cx="18415" cy="1567815"/>
            </a:xfrm>
            <a:custGeom>
              <a:avLst/>
              <a:gdLst/>
              <a:ahLst/>
              <a:cxnLst/>
              <a:rect l="l" t="t" r="r" b="b"/>
              <a:pathLst>
                <a:path w="18415" h="1567814">
                  <a:moveTo>
                    <a:pt x="0" y="1567256"/>
                  </a:moveTo>
                  <a:lnTo>
                    <a:pt x="18072" y="1567256"/>
                  </a:lnTo>
                  <a:lnTo>
                    <a:pt x="18072" y="0"/>
                  </a:lnTo>
                  <a:lnTo>
                    <a:pt x="0" y="0"/>
                  </a:lnTo>
                  <a:lnTo>
                    <a:pt x="0" y="15672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35251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7890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95409"/>
            <a:ext cx="0" cy="258445"/>
          </a:xfrm>
          <a:custGeom>
            <a:avLst/>
            <a:gdLst/>
            <a:ahLst/>
            <a:cxnLst/>
            <a:rect l="l" t="t" r="r" b="b"/>
            <a:pathLst>
              <a:path h="258444">
                <a:moveTo>
                  <a:pt x="0" y="0"/>
                </a:moveTo>
                <a:lnTo>
                  <a:pt x="0" y="258114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1789010"/>
            <a:ext cx="18415" cy="261620"/>
          </a:xfrm>
          <a:custGeom>
            <a:avLst/>
            <a:gdLst/>
            <a:ahLst/>
            <a:cxnLst/>
            <a:rect l="l" t="t" r="r" b="b"/>
            <a:pathLst>
              <a:path w="18414" h="261619">
                <a:moveTo>
                  <a:pt x="0" y="261150"/>
                </a:moveTo>
                <a:lnTo>
                  <a:pt x="18072" y="261150"/>
                </a:lnTo>
                <a:lnTo>
                  <a:pt x="18072" y="0"/>
                </a:lnTo>
                <a:lnTo>
                  <a:pt x="0" y="0"/>
                </a:lnTo>
                <a:lnTo>
                  <a:pt x="0" y="261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535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590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344862"/>
            <a:ext cx="0" cy="175895"/>
          </a:xfrm>
          <a:custGeom>
            <a:avLst/>
            <a:gdLst/>
            <a:ahLst/>
            <a:cxnLst/>
            <a:rect l="l" t="t" r="r" b="b"/>
            <a:pathLst>
              <a:path h="175895">
                <a:moveTo>
                  <a:pt x="0" y="0"/>
                </a:moveTo>
                <a:lnTo>
                  <a:pt x="0" y="175767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1559026"/>
            <a:ext cx="18415" cy="388620"/>
          </a:xfrm>
          <a:custGeom>
            <a:avLst/>
            <a:gdLst/>
            <a:ahLst/>
            <a:cxnLst/>
            <a:rect l="l" t="t" r="r" b="b"/>
            <a:pathLst>
              <a:path w="18414" h="388619">
                <a:moveTo>
                  <a:pt x="0" y="387997"/>
                </a:moveTo>
                <a:lnTo>
                  <a:pt x="18072" y="387997"/>
                </a:lnTo>
                <a:lnTo>
                  <a:pt x="18072" y="0"/>
                </a:lnTo>
                <a:lnTo>
                  <a:pt x="0" y="0"/>
                </a:lnTo>
                <a:lnTo>
                  <a:pt x="0" y="3879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206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2334215"/>
            <a:ext cx="579755" cy="280670"/>
            <a:chOff x="4431309" y="2334215"/>
            <a:chExt cx="579755" cy="280670"/>
          </a:xfrm>
        </p:grpSpPr>
        <p:sp>
          <p:nvSpPr>
            <p:cNvPr id="15" name="object 15"/>
            <p:cNvSpPr/>
            <p:nvPr/>
          </p:nvSpPr>
          <p:spPr>
            <a:xfrm>
              <a:off x="4431309" y="2343251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7" y="2343251"/>
              <a:ext cx="18415" cy="271780"/>
            </a:xfrm>
            <a:custGeom>
              <a:avLst/>
              <a:gdLst/>
              <a:ahLst/>
              <a:cxnLst/>
              <a:rect l="l" t="t" r="r" b="b"/>
              <a:pathLst>
                <a:path w="18414" h="271780">
                  <a:moveTo>
                    <a:pt x="0" y="271411"/>
                  </a:moveTo>
                  <a:lnTo>
                    <a:pt x="18072" y="271411"/>
                  </a:lnTo>
                  <a:lnTo>
                    <a:pt x="18072" y="0"/>
                  </a:lnTo>
                  <a:lnTo>
                    <a:pt x="0" y="0"/>
                  </a:lnTo>
                  <a:lnTo>
                    <a:pt x="0" y="2714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35251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1" y="497636"/>
            <a:ext cx="1061720" cy="3032125"/>
            <a:chOff x="712031" y="497636"/>
            <a:chExt cx="1061720" cy="3032125"/>
          </a:xfrm>
        </p:grpSpPr>
        <p:sp>
          <p:nvSpPr>
            <p:cNvPr id="19" name="object 19"/>
            <p:cNvSpPr/>
            <p:nvPr/>
          </p:nvSpPr>
          <p:spPr>
            <a:xfrm>
              <a:off x="1233773" y="497636"/>
              <a:ext cx="18415" cy="1567815"/>
            </a:xfrm>
            <a:custGeom>
              <a:avLst/>
              <a:gdLst/>
              <a:ahLst/>
              <a:cxnLst/>
              <a:rect l="l" t="t" r="r" b="b"/>
              <a:pathLst>
                <a:path w="18415" h="1567814">
                  <a:moveTo>
                    <a:pt x="0" y="0"/>
                  </a:moveTo>
                  <a:lnTo>
                    <a:pt x="18072" y="0"/>
                  </a:lnTo>
                  <a:lnTo>
                    <a:pt x="18072" y="1567256"/>
                  </a:lnTo>
                  <a:lnTo>
                    <a:pt x="0" y="1567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064892"/>
              <a:ext cx="1043940" cy="1456055"/>
            </a:xfrm>
            <a:custGeom>
              <a:avLst/>
              <a:gdLst/>
              <a:ahLst/>
              <a:cxnLst/>
              <a:rect l="l" t="t" r="r" b="b"/>
              <a:pathLst>
                <a:path w="1043939" h="1456054">
                  <a:moveTo>
                    <a:pt x="1043482" y="1455737"/>
                  </a:moveTo>
                  <a:lnTo>
                    <a:pt x="0" y="145573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5573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64892"/>
              <a:ext cx="1043940" cy="1456055"/>
            </a:xfrm>
            <a:custGeom>
              <a:avLst/>
              <a:gdLst/>
              <a:ahLst/>
              <a:cxnLst/>
              <a:rect l="l" t="t" r="r" b="b"/>
              <a:pathLst>
                <a:path w="1043939" h="1456054">
                  <a:moveTo>
                    <a:pt x="0" y="0"/>
                  </a:moveTo>
                  <a:lnTo>
                    <a:pt x="1043482" y="0"/>
                  </a:lnTo>
                  <a:lnTo>
                    <a:pt x="1043482" y="1455737"/>
                  </a:lnTo>
                  <a:lnTo>
                    <a:pt x="0" y="145573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0022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5" y="1789010"/>
            <a:ext cx="18415" cy="261620"/>
          </a:xfrm>
          <a:custGeom>
            <a:avLst/>
            <a:gdLst/>
            <a:ahLst/>
            <a:cxnLst/>
            <a:rect l="l" t="t" r="r" b="b"/>
            <a:pathLst>
              <a:path w="18414" h="261619">
                <a:moveTo>
                  <a:pt x="0" y="0"/>
                </a:moveTo>
                <a:lnTo>
                  <a:pt x="18072" y="0"/>
                </a:lnTo>
                <a:lnTo>
                  <a:pt x="18072" y="261150"/>
                </a:lnTo>
                <a:lnTo>
                  <a:pt x="0" y="2611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3" y="2041125"/>
            <a:ext cx="1061720" cy="1112520"/>
            <a:chOff x="1871453" y="2041125"/>
            <a:chExt cx="1061720" cy="1112520"/>
          </a:xfrm>
        </p:grpSpPr>
        <p:sp>
          <p:nvSpPr>
            <p:cNvPr id="25" name="object 25"/>
            <p:cNvSpPr/>
            <p:nvPr/>
          </p:nvSpPr>
          <p:spPr>
            <a:xfrm>
              <a:off x="2402281" y="2895396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0"/>
                  </a:moveTo>
                  <a:lnTo>
                    <a:pt x="0" y="25812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050161"/>
              <a:ext cx="1043940" cy="845819"/>
            </a:xfrm>
            <a:custGeom>
              <a:avLst/>
              <a:gdLst/>
              <a:ahLst/>
              <a:cxnLst/>
              <a:rect l="l" t="t" r="r" b="b"/>
              <a:pathLst>
                <a:path w="1043939" h="845819">
                  <a:moveTo>
                    <a:pt x="1043533" y="845248"/>
                  </a:moveTo>
                  <a:lnTo>
                    <a:pt x="0" y="84524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4524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050161"/>
              <a:ext cx="1043940" cy="845819"/>
            </a:xfrm>
            <a:custGeom>
              <a:avLst/>
              <a:gdLst/>
              <a:ahLst/>
              <a:cxnLst/>
              <a:rect l="l" t="t" r="r" b="b"/>
              <a:pathLst>
                <a:path w="1043939" h="845819">
                  <a:moveTo>
                    <a:pt x="0" y="0"/>
                  </a:moveTo>
                  <a:lnTo>
                    <a:pt x="1043533" y="0"/>
                  </a:lnTo>
                  <a:lnTo>
                    <a:pt x="1043533" y="845248"/>
                  </a:lnTo>
                  <a:lnTo>
                    <a:pt x="0" y="84524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54376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6" y="1559026"/>
            <a:ext cx="18415" cy="388620"/>
          </a:xfrm>
          <a:custGeom>
            <a:avLst/>
            <a:gdLst/>
            <a:ahLst/>
            <a:cxnLst/>
            <a:rect l="l" t="t" r="r" b="b"/>
            <a:pathLst>
              <a:path w="18414" h="388619">
                <a:moveTo>
                  <a:pt x="0" y="0"/>
                </a:moveTo>
                <a:lnTo>
                  <a:pt x="18072" y="0"/>
                </a:lnTo>
                <a:lnTo>
                  <a:pt x="18072" y="387997"/>
                </a:lnTo>
                <a:lnTo>
                  <a:pt x="0" y="3879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4" y="1937988"/>
            <a:ext cx="1061720" cy="1583055"/>
            <a:chOff x="3030924" y="1937988"/>
            <a:chExt cx="1061720" cy="1583055"/>
          </a:xfrm>
        </p:grpSpPr>
        <p:sp>
          <p:nvSpPr>
            <p:cNvPr id="31" name="object 31"/>
            <p:cNvSpPr/>
            <p:nvPr/>
          </p:nvSpPr>
          <p:spPr>
            <a:xfrm>
              <a:off x="3561702" y="3344862"/>
              <a:ext cx="0" cy="175895"/>
            </a:xfrm>
            <a:custGeom>
              <a:avLst/>
              <a:gdLst/>
              <a:ahLst/>
              <a:cxnLst/>
              <a:rect l="l" t="t" r="r" b="b"/>
              <a:pathLst>
                <a:path h="175895">
                  <a:moveTo>
                    <a:pt x="0" y="0"/>
                  </a:moveTo>
                  <a:lnTo>
                    <a:pt x="0" y="175768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947024"/>
              <a:ext cx="1043940" cy="1398270"/>
            </a:xfrm>
            <a:custGeom>
              <a:avLst/>
              <a:gdLst/>
              <a:ahLst/>
              <a:cxnLst/>
              <a:rect l="l" t="t" r="r" b="b"/>
              <a:pathLst>
                <a:path w="1043939" h="1398270">
                  <a:moveTo>
                    <a:pt x="1043482" y="1397838"/>
                  </a:moveTo>
                  <a:lnTo>
                    <a:pt x="0" y="139783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9783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47024"/>
              <a:ext cx="1043940" cy="1398270"/>
            </a:xfrm>
            <a:custGeom>
              <a:avLst/>
              <a:gdLst/>
              <a:ahLst/>
              <a:cxnLst/>
              <a:rect l="l" t="t" r="r" b="b"/>
              <a:pathLst>
                <a:path w="1043939" h="1398270">
                  <a:moveTo>
                    <a:pt x="0" y="0"/>
                  </a:moveTo>
                  <a:lnTo>
                    <a:pt x="1043482" y="0"/>
                  </a:lnTo>
                  <a:lnTo>
                    <a:pt x="1043482" y="1397838"/>
                  </a:lnTo>
                  <a:lnTo>
                    <a:pt x="0" y="139783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047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5" y="2343251"/>
            <a:ext cx="1061720" cy="1186815"/>
            <a:chOff x="4190345" y="2343251"/>
            <a:chExt cx="1061720" cy="1186815"/>
          </a:xfrm>
        </p:grpSpPr>
        <p:sp>
          <p:nvSpPr>
            <p:cNvPr id="36" name="object 36"/>
            <p:cNvSpPr/>
            <p:nvPr/>
          </p:nvSpPr>
          <p:spPr>
            <a:xfrm>
              <a:off x="4712087" y="2343251"/>
              <a:ext cx="18415" cy="271780"/>
            </a:xfrm>
            <a:custGeom>
              <a:avLst/>
              <a:gdLst/>
              <a:ahLst/>
              <a:cxnLst/>
              <a:rect l="l" t="t" r="r" b="b"/>
              <a:pathLst>
                <a:path w="18414" h="271780">
                  <a:moveTo>
                    <a:pt x="0" y="0"/>
                  </a:moveTo>
                  <a:lnTo>
                    <a:pt x="18072" y="0"/>
                  </a:lnTo>
                  <a:lnTo>
                    <a:pt x="18072" y="271411"/>
                  </a:lnTo>
                  <a:lnTo>
                    <a:pt x="0" y="2714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614663"/>
              <a:ext cx="1043940" cy="906144"/>
            </a:xfrm>
            <a:custGeom>
              <a:avLst/>
              <a:gdLst/>
              <a:ahLst/>
              <a:cxnLst/>
              <a:rect l="l" t="t" r="r" b="b"/>
              <a:pathLst>
                <a:path w="1043939" h="906145">
                  <a:moveTo>
                    <a:pt x="1043533" y="905967"/>
                  </a:moveTo>
                  <a:lnTo>
                    <a:pt x="0" y="9059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05967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614663"/>
              <a:ext cx="1043940" cy="906144"/>
            </a:xfrm>
            <a:custGeom>
              <a:avLst/>
              <a:gdLst/>
              <a:ahLst/>
              <a:cxnLst/>
              <a:rect l="l" t="t" r="r" b="b"/>
              <a:pathLst>
                <a:path w="1043939" h="906145">
                  <a:moveTo>
                    <a:pt x="0" y="0"/>
                  </a:moveTo>
                  <a:lnTo>
                    <a:pt x="1043533" y="0"/>
                  </a:lnTo>
                  <a:lnTo>
                    <a:pt x="1043533" y="905967"/>
                  </a:lnTo>
                  <a:lnTo>
                    <a:pt x="0" y="90596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1350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1207693" y="2588958"/>
            <a:ext cx="70485" cy="70485"/>
            <a:chOff x="1207693" y="2588958"/>
            <a:chExt cx="70485" cy="70485"/>
          </a:xfrm>
        </p:grpSpPr>
        <p:sp>
          <p:nvSpPr>
            <p:cNvPr id="41" name="object 41"/>
            <p:cNvSpPr/>
            <p:nvPr/>
          </p:nvSpPr>
          <p:spPr>
            <a:xfrm>
              <a:off x="1207693" y="262408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242809" y="258895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367165" y="2459532"/>
            <a:ext cx="70485" cy="70485"/>
            <a:chOff x="2367165" y="2459532"/>
            <a:chExt cx="70485" cy="70485"/>
          </a:xfrm>
        </p:grpSpPr>
        <p:sp>
          <p:nvSpPr>
            <p:cNvPr id="44" name="object 44"/>
            <p:cNvSpPr/>
            <p:nvPr/>
          </p:nvSpPr>
          <p:spPr>
            <a:xfrm>
              <a:off x="2367165" y="249466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402281" y="2459532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3526586" y="2589466"/>
            <a:ext cx="70485" cy="70485"/>
            <a:chOff x="3526586" y="2589466"/>
            <a:chExt cx="70485" cy="70485"/>
          </a:xfrm>
        </p:grpSpPr>
        <p:sp>
          <p:nvSpPr>
            <p:cNvPr id="47" name="object 47"/>
            <p:cNvSpPr/>
            <p:nvPr/>
          </p:nvSpPr>
          <p:spPr>
            <a:xfrm>
              <a:off x="3526586" y="262453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561702" y="258946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301947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721123" y="298434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2368" y="333816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2368" y="255136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368" y="176455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97774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268784" y="32297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86824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3" name="object 73"/>
          <p:cNvSpPr txBox="1"/>
          <p:nvPr/>
        </p:nvSpPr>
        <p:spPr>
          <a:xfrm>
            <a:off x="3108238" y="4324542"/>
            <a:ext cx="91705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431309" y="4403812"/>
            <a:ext cx="5797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68784" y="24429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68784" y="16561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8693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456854" y="0"/>
            <a:ext cx="10502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acetyl-</a:t>
            </a:r>
            <a:r>
              <a:rPr sz="1650" spc="-25" dirty="0">
                <a:latin typeface="Arial"/>
                <a:cs typeface="Arial"/>
              </a:rPr>
              <a:t>CoA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323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632329"/>
            <a:ext cx="18415" cy="682625"/>
          </a:xfrm>
          <a:custGeom>
            <a:avLst/>
            <a:gdLst/>
            <a:ahLst/>
            <a:cxnLst/>
            <a:rect l="l" t="t" r="r" b="b"/>
            <a:pathLst>
              <a:path w="18415" h="682625">
                <a:moveTo>
                  <a:pt x="0" y="682269"/>
                </a:moveTo>
                <a:lnTo>
                  <a:pt x="18067" y="682269"/>
                </a:lnTo>
                <a:lnTo>
                  <a:pt x="18067" y="0"/>
                </a:lnTo>
                <a:lnTo>
                  <a:pt x="0" y="0"/>
                </a:lnTo>
                <a:lnTo>
                  <a:pt x="0" y="682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895877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39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9798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306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74047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5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30692"/>
            <a:ext cx="18415" cy="441959"/>
          </a:xfrm>
          <a:custGeom>
            <a:avLst/>
            <a:gdLst/>
            <a:ahLst/>
            <a:cxnLst/>
            <a:rect l="l" t="t" r="r" b="b"/>
            <a:pathLst>
              <a:path w="18414" h="441960">
                <a:moveTo>
                  <a:pt x="0" y="441579"/>
                </a:moveTo>
                <a:lnTo>
                  <a:pt x="18067" y="441579"/>
                </a:lnTo>
                <a:lnTo>
                  <a:pt x="18067" y="0"/>
                </a:lnTo>
                <a:lnTo>
                  <a:pt x="0" y="0"/>
                </a:lnTo>
                <a:lnTo>
                  <a:pt x="0" y="4415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2686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84678"/>
            <a:ext cx="0" cy="506095"/>
          </a:xfrm>
          <a:custGeom>
            <a:avLst/>
            <a:gdLst/>
            <a:ahLst/>
            <a:cxnLst/>
            <a:rect l="l" t="t" r="r" b="b"/>
            <a:pathLst>
              <a:path h="506095">
                <a:moveTo>
                  <a:pt x="0" y="0"/>
                </a:moveTo>
                <a:lnTo>
                  <a:pt x="0" y="5060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1229360"/>
          </a:xfrm>
          <a:custGeom>
            <a:avLst/>
            <a:gdLst/>
            <a:ahLst/>
            <a:cxnLst/>
            <a:rect l="l" t="t" r="r" b="b"/>
            <a:pathLst>
              <a:path w="18414" h="1229360">
                <a:moveTo>
                  <a:pt x="0" y="1229220"/>
                </a:moveTo>
                <a:lnTo>
                  <a:pt x="18067" y="1229220"/>
                </a:lnTo>
                <a:lnTo>
                  <a:pt x="18067" y="0"/>
                </a:lnTo>
                <a:lnTo>
                  <a:pt x="0" y="0"/>
                </a:lnTo>
                <a:lnTo>
                  <a:pt x="0" y="1229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906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6700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921074"/>
            <a:ext cx="579755" cy="67945"/>
            <a:chOff x="4431309" y="3921074"/>
            <a:chExt cx="579755" cy="67945"/>
          </a:xfrm>
        </p:grpSpPr>
        <p:sp>
          <p:nvSpPr>
            <p:cNvPr id="16" name="object 16"/>
            <p:cNvSpPr/>
            <p:nvPr/>
          </p:nvSpPr>
          <p:spPr>
            <a:xfrm>
              <a:off x="4721123" y="3921074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73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979811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632329"/>
            <a:ext cx="18415" cy="682625"/>
          </a:xfrm>
          <a:custGeom>
            <a:avLst/>
            <a:gdLst/>
            <a:ahLst/>
            <a:cxnLst/>
            <a:rect l="l" t="t" r="r" b="b"/>
            <a:pathLst>
              <a:path w="18415" h="682625">
                <a:moveTo>
                  <a:pt x="0" y="0"/>
                </a:moveTo>
                <a:lnTo>
                  <a:pt x="18067" y="0"/>
                </a:lnTo>
                <a:lnTo>
                  <a:pt x="18067" y="682269"/>
                </a:lnTo>
                <a:lnTo>
                  <a:pt x="0" y="6822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305564"/>
            <a:ext cx="1061720" cy="674370"/>
            <a:chOff x="712034" y="3305564"/>
            <a:chExt cx="1061720" cy="674370"/>
          </a:xfrm>
        </p:grpSpPr>
        <p:sp>
          <p:nvSpPr>
            <p:cNvPr id="20" name="object 20"/>
            <p:cNvSpPr/>
            <p:nvPr/>
          </p:nvSpPr>
          <p:spPr>
            <a:xfrm>
              <a:off x="1242809" y="38958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39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314598"/>
              <a:ext cx="1043940" cy="581660"/>
            </a:xfrm>
            <a:custGeom>
              <a:avLst/>
              <a:gdLst/>
              <a:ahLst/>
              <a:cxnLst/>
              <a:rect l="l" t="t" r="r" b="b"/>
              <a:pathLst>
                <a:path w="1043939" h="581660">
                  <a:moveTo>
                    <a:pt x="1043482" y="581278"/>
                  </a:moveTo>
                  <a:lnTo>
                    <a:pt x="0" y="5812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127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314598"/>
              <a:ext cx="1043940" cy="581660"/>
            </a:xfrm>
            <a:custGeom>
              <a:avLst/>
              <a:gdLst/>
              <a:ahLst/>
              <a:cxnLst/>
              <a:rect l="l" t="t" r="r" b="b"/>
              <a:pathLst>
                <a:path w="1043939" h="581660">
                  <a:moveTo>
                    <a:pt x="0" y="0"/>
                  </a:moveTo>
                  <a:lnTo>
                    <a:pt x="1043482" y="0"/>
                  </a:lnTo>
                  <a:lnTo>
                    <a:pt x="1043482" y="581278"/>
                  </a:lnTo>
                  <a:lnTo>
                    <a:pt x="0" y="5812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7267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930692"/>
            <a:ext cx="18415" cy="441959"/>
          </a:xfrm>
          <a:custGeom>
            <a:avLst/>
            <a:gdLst/>
            <a:ahLst/>
            <a:cxnLst/>
            <a:rect l="l" t="t" r="r" b="b"/>
            <a:pathLst>
              <a:path w="18414" h="441960">
                <a:moveTo>
                  <a:pt x="0" y="0"/>
                </a:moveTo>
                <a:lnTo>
                  <a:pt x="18067" y="0"/>
                </a:lnTo>
                <a:lnTo>
                  <a:pt x="18067" y="441579"/>
                </a:lnTo>
                <a:lnTo>
                  <a:pt x="0" y="4415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363237"/>
            <a:ext cx="1061720" cy="905510"/>
            <a:chOff x="1871455" y="2363237"/>
            <a:chExt cx="1061720" cy="905510"/>
          </a:xfrm>
        </p:grpSpPr>
        <p:sp>
          <p:nvSpPr>
            <p:cNvPr id="26" name="object 26"/>
            <p:cNvSpPr/>
            <p:nvPr/>
          </p:nvSpPr>
          <p:spPr>
            <a:xfrm>
              <a:off x="2402281" y="3074047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5">
                  <a:moveTo>
                    <a:pt x="0" y="0"/>
                  </a:moveTo>
                  <a:lnTo>
                    <a:pt x="0" y="1945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72271"/>
              <a:ext cx="1043940" cy="702310"/>
            </a:xfrm>
            <a:custGeom>
              <a:avLst/>
              <a:gdLst/>
              <a:ahLst/>
              <a:cxnLst/>
              <a:rect l="l" t="t" r="r" b="b"/>
              <a:pathLst>
                <a:path w="1043939" h="702310">
                  <a:moveTo>
                    <a:pt x="1043533" y="701776"/>
                  </a:moveTo>
                  <a:lnTo>
                    <a:pt x="0" y="70177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0177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72271"/>
              <a:ext cx="1043940" cy="702310"/>
            </a:xfrm>
            <a:custGeom>
              <a:avLst/>
              <a:gdLst/>
              <a:ahLst/>
              <a:cxnLst/>
              <a:rect l="l" t="t" r="r" b="b"/>
              <a:pathLst>
                <a:path w="1043939" h="702310">
                  <a:moveTo>
                    <a:pt x="0" y="0"/>
                  </a:moveTo>
                  <a:lnTo>
                    <a:pt x="1043533" y="0"/>
                  </a:lnTo>
                  <a:lnTo>
                    <a:pt x="1043533" y="701776"/>
                  </a:lnTo>
                  <a:lnTo>
                    <a:pt x="0" y="7017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5569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1229360"/>
          </a:xfrm>
          <a:custGeom>
            <a:avLst/>
            <a:gdLst/>
            <a:ahLst/>
            <a:cxnLst/>
            <a:rect l="l" t="t" r="r" b="b"/>
            <a:pathLst>
              <a:path w="18414" h="1229360">
                <a:moveTo>
                  <a:pt x="0" y="0"/>
                </a:moveTo>
                <a:lnTo>
                  <a:pt x="18067" y="0"/>
                </a:lnTo>
                <a:lnTo>
                  <a:pt x="18067" y="1229220"/>
                </a:lnTo>
                <a:lnTo>
                  <a:pt x="0" y="12292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717823"/>
            <a:ext cx="1061720" cy="1572895"/>
            <a:chOff x="3030927" y="1717823"/>
            <a:chExt cx="1061720" cy="1572895"/>
          </a:xfrm>
        </p:grpSpPr>
        <p:sp>
          <p:nvSpPr>
            <p:cNvPr id="32" name="object 32"/>
            <p:cNvSpPr/>
            <p:nvPr/>
          </p:nvSpPr>
          <p:spPr>
            <a:xfrm>
              <a:off x="3561702" y="2784678"/>
              <a:ext cx="0" cy="506095"/>
            </a:xfrm>
            <a:custGeom>
              <a:avLst/>
              <a:gdLst/>
              <a:ahLst/>
              <a:cxnLst/>
              <a:rect l="l" t="t" r="r" b="b"/>
              <a:pathLst>
                <a:path h="506095">
                  <a:moveTo>
                    <a:pt x="0" y="0"/>
                  </a:moveTo>
                  <a:lnTo>
                    <a:pt x="0" y="5060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26857"/>
              <a:ext cx="1043940" cy="1057910"/>
            </a:xfrm>
            <a:custGeom>
              <a:avLst/>
              <a:gdLst/>
              <a:ahLst/>
              <a:cxnLst/>
              <a:rect l="l" t="t" r="r" b="b"/>
              <a:pathLst>
                <a:path w="1043939" h="1057910">
                  <a:moveTo>
                    <a:pt x="1043482" y="1057821"/>
                  </a:moveTo>
                  <a:lnTo>
                    <a:pt x="0" y="10578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5782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726857"/>
              <a:ext cx="1043940" cy="1057910"/>
            </a:xfrm>
            <a:custGeom>
              <a:avLst/>
              <a:gdLst/>
              <a:ahLst/>
              <a:cxnLst/>
              <a:rect l="l" t="t" r="r" b="b"/>
              <a:pathLst>
                <a:path w="1043939" h="1057910">
                  <a:moveTo>
                    <a:pt x="0" y="0"/>
                  </a:moveTo>
                  <a:lnTo>
                    <a:pt x="1043482" y="0"/>
                  </a:lnTo>
                  <a:lnTo>
                    <a:pt x="1043482" y="1057821"/>
                  </a:lnTo>
                  <a:lnTo>
                    <a:pt x="0" y="10578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208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665533"/>
            <a:ext cx="1061720" cy="314325"/>
            <a:chOff x="4190348" y="3665533"/>
            <a:chExt cx="1061720" cy="314325"/>
          </a:xfrm>
        </p:grpSpPr>
        <p:sp>
          <p:nvSpPr>
            <p:cNvPr id="37" name="object 37"/>
            <p:cNvSpPr/>
            <p:nvPr/>
          </p:nvSpPr>
          <p:spPr>
            <a:xfrm>
              <a:off x="4721123" y="3921074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7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674567"/>
              <a:ext cx="1043940" cy="247015"/>
            </a:xfrm>
            <a:custGeom>
              <a:avLst/>
              <a:gdLst/>
              <a:ahLst/>
              <a:cxnLst/>
              <a:rect l="l" t="t" r="r" b="b"/>
              <a:pathLst>
                <a:path w="1043939" h="247014">
                  <a:moveTo>
                    <a:pt x="1043533" y="246507"/>
                  </a:moveTo>
                  <a:lnTo>
                    <a:pt x="0" y="2465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4650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674567"/>
              <a:ext cx="1043940" cy="247015"/>
            </a:xfrm>
            <a:custGeom>
              <a:avLst/>
              <a:gdLst/>
              <a:ahLst/>
              <a:cxnLst/>
              <a:rect l="l" t="t" r="r" b="b"/>
              <a:pathLst>
                <a:path w="1043939" h="247014">
                  <a:moveTo>
                    <a:pt x="0" y="0"/>
                  </a:moveTo>
                  <a:lnTo>
                    <a:pt x="1043533" y="0"/>
                  </a:lnTo>
                  <a:lnTo>
                    <a:pt x="1043533" y="246507"/>
                  </a:lnTo>
                  <a:lnTo>
                    <a:pt x="0" y="2465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7554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704136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3138116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347414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62012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0259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338738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10920"/>
              <a:ext cx="34925" cy="3614420"/>
            </a:xfrm>
            <a:custGeom>
              <a:avLst/>
              <a:gdLst/>
              <a:ahLst/>
              <a:cxnLst/>
              <a:rect l="l" t="t" r="r" b="b"/>
              <a:pathLst>
                <a:path w="34925" h="3614420">
                  <a:moveTo>
                    <a:pt x="0" y="3614051"/>
                  </a:moveTo>
                  <a:lnTo>
                    <a:pt x="34772" y="3614051"/>
                  </a:lnTo>
                </a:path>
                <a:path w="34925" h="3614420">
                  <a:moveTo>
                    <a:pt x="0" y="2409380"/>
                  </a:moveTo>
                  <a:lnTo>
                    <a:pt x="34772" y="2409380"/>
                  </a:lnTo>
                </a:path>
                <a:path w="34925" h="3614420">
                  <a:moveTo>
                    <a:pt x="0" y="1204721"/>
                  </a:moveTo>
                  <a:lnTo>
                    <a:pt x="34772" y="1204721"/>
                  </a:lnTo>
                </a:path>
                <a:path w="34925" h="36144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118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77004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070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4024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73262" y="0"/>
            <a:ext cx="20173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stearidonate</a:t>
            </a:r>
            <a:r>
              <a:rPr sz="1650" spc="-1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(18:4n3)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998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99819"/>
            <a:ext cx="18415" cy="149860"/>
          </a:xfrm>
          <a:custGeom>
            <a:avLst/>
            <a:gdLst/>
            <a:ahLst/>
            <a:cxnLst/>
            <a:rect l="l" t="t" r="r" b="b"/>
            <a:pathLst>
              <a:path w="18415" h="149859">
                <a:moveTo>
                  <a:pt x="0" y="149567"/>
                </a:moveTo>
                <a:lnTo>
                  <a:pt x="18067" y="149567"/>
                </a:lnTo>
                <a:lnTo>
                  <a:pt x="18067" y="0"/>
                </a:lnTo>
                <a:lnTo>
                  <a:pt x="0" y="0"/>
                </a:lnTo>
                <a:lnTo>
                  <a:pt x="0" y="149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30882"/>
            <a:ext cx="0" cy="465455"/>
          </a:xfrm>
          <a:custGeom>
            <a:avLst/>
            <a:gdLst/>
            <a:ahLst/>
            <a:cxnLst/>
            <a:rect l="l" t="t" r="r" b="b"/>
            <a:pathLst>
              <a:path h="465455">
                <a:moveTo>
                  <a:pt x="0" y="0"/>
                </a:moveTo>
                <a:lnTo>
                  <a:pt x="0" y="4654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963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707136"/>
            <a:ext cx="0" cy="501015"/>
          </a:xfrm>
          <a:custGeom>
            <a:avLst/>
            <a:gdLst/>
            <a:ahLst/>
            <a:cxnLst/>
            <a:rect l="l" t="t" r="r" b="b"/>
            <a:pathLst>
              <a:path h="501015">
                <a:moveTo>
                  <a:pt x="0" y="0"/>
                </a:moveTo>
                <a:lnTo>
                  <a:pt x="0" y="500608"/>
                </a:lnTo>
              </a:path>
            </a:pathLst>
          </a:custGeom>
          <a:ln w="85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15824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75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9160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1779346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0"/>
                </a:moveTo>
                <a:lnTo>
                  <a:pt x="0" y="2441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916089"/>
            <a:ext cx="18415" cy="371475"/>
          </a:xfrm>
          <a:custGeom>
            <a:avLst/>
            <a:gdLst/>
            <a:ahLst/>
            <a:cxnLst/>
            <a:rect l="l" t="t" r="r" b="b"/>
            <a:pathLst>
              <a:path w="18414" h="371475">
                <a:moveTo>
                  <a:pt x="0" y="370979"/>
                </a:moveTo>
                <a:lnTo>
                  <a:pt x="18067" y="370979"/>
                </a:lnTo>
                <a:lnTo>
                  <a:pt x="18067" y="0"/>
                </a:lnTo>
                <a:lnTo>
                  <a:pt x="0" y="0"/>
                </a:lnTo>
                <a:lnTo>
                  <a:pt x="0" y="3709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20235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15734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1745500"/>
            <a:ext cx="579755" cy="191135"/>
            <a:chOff x="4431309" y="1745500"/>
            <a:chExt cx="579755" cy="191135"/>
          </a:xfrm>
        </p:grpSpPr>
        <p:sp>
          <p:nvSpPr>
            <p:cNvPr id="15" name="object 15"/>
            <p:cNvSpPr/>
            <p:nvPr/>
          </p:nvSpPr>
          <p:spPr>
            <a:xfrm>
              <a:off x="4721123" y="1745500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0"/>
                  </a:moveTo>
                  <a:lnTo>
                    <a:pt x="0" y="181571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31309" y="192707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1233775" y="1299819"/>
            <a:ext cx="18415" cy="149860"/>
          </a:xfrm>
          <a:custGeom>
            <a:avLst/>
            <a:gdLst/>
            <a:ahLst/>
            <a:cxnLst/>
            <a:rect l="l" t="t" r="r" b="b"/>
            <a:pathLst>
              <a:path w="18415" h="149859">
                <a:moveTo>
                  <a:pt x="0" y="0"/>
                </a:moveTo>
                <a:lnTo>
                  <a:pt x="18067" y="0"/>
                </a:lnTo>
                <a:lnTo>
                  <a:pt x="18067" y="149567"/>
                </a:lnTo>
                <a:lnTo>
                  <a:pt x="0" y="1495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440353"/>
            <a:ext cx="1061720" cy="855980"/>
            <a:chOff x="712034" y="1440353"/>
            <a:chExt cx="1061720" cy="855980"/>
          </a:xfrm>
        </p:grpSpPr>
        <p:sp>
          <p:nvSpPr>
            <p:cNvPr id="19" name="object 19"/>
            <p:cNvSpPr/>
            <p:nvPr/>
          </p:nvSpPr>
          <p:spPr>
            <a:xfrm>
              <a:off x="1242809" y="1830882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h="465455">
                  <a:moveTo>
                    <a:pt x="0" y="0"/>
                  </a:moveTo>
                  <a:lnTo>
                    <a:pt x="0" y="4654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449387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1043482" y="381495"/>
                  </a:moveTo>
                  <a:lnTo>
                    <a:pt x="0" y="38149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8149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49387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0" y="0"/>
                  </a:moveTo>
                  <a:lnTo>
                    <a:pt x="1043482" y="0"/>
                  </a:lnTo>
                  <a:lnTo>
                    <a:pt x="1043482" y="381495"/>
                  </a:lnTo>
                  <a:lnTo>
                    <a:pt x="0" y="3814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7875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707136"/>
            <a:ext cx="0" cy="501015"/>
          </a:xfrm>
          <a:custGeom>
            <a:avLst/>
            <a:gdLst/>
            <a:ahLst/>
            <a:cxnLst/>
            <a:rect l="l" t="t" r="r" b="b"/>
            <a:pathLst>
              <a:path h="501015">
                <a:moveTo>
                  <a:pt x="0" y="500608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198710"/>
            <a:ext cx="1061720" cy="384175"/>
            <a:chOff x="1871455" y="1198710"/>
            <a:chExt cx="1061720" cy="384175"/>
          </a:xfrm>
        </p:grpSpPr>
        <p:sp>
          <p:nvSpPr>
            <p:cNvPr id="25" name="object 25"/>
            <p:cNvSpPr/>
            <p:nvPr/>
          </p:nvSpPr>
          <p:spPr>
            <a:xfrm>
              <a:off x="2402281" y="157365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0"/>
                  </a:moveTo>
                  <a:lnTo>
                    <a:pt x="0" y="85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207744"/>
              <a:ext cx="1043940" cy="366395"/>
            </a:xfrm>
            <a:custGeom>
              <a:avLst/>
              <a:gdLst/>
              <a:ahLst/>
              <a:cxnLst/>
              <a:rect l="l" t="t" r="r" b="b"/>
              <a:pathLst>
                <a:path w="1043939" h="366394">
                  <a:moveTo>
                    <a:pt x="1043533" y="365912"/>
                  </a:moveTo>
                  <a:lnTo>
                    <a:pt x="0" y="3659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591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07744"/>
              <a:ext cx="1043940" cy="366395"/>
            </a:xfrm>
            <a:custGeom>
              <a:avLst/>
              <a:gdLst/>
              <a:ahLst/>
              <a:cxnLst/>
              <a:rect l="l" t="t" r="r" b="b"/>
              <a:pathLst>
                <a:path w="1043939" h="366394">
                  <a:moveTo>
                    <a:pt x="0" y="0"/>
                  </a:moveTo>
                  <a:lnTo>
                    <a:pt x="1043533" y="0"/>
                  </a:lnTo>
                  <a:lnTo>
                    <a:pt x="1043533" y="365912"/>
                  </a:lnTo>
                  <a:lnTo>
                    <a:pt x="0" y="3659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400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916089"/>
            <a:ext cx="18415" cy="371475"/>
          </a:xfrm>
          <a:custGeom>
            <a:avLst/>
            <a:gdLst/>
            <a:ahLst/>
            <a:cxnLst/>
            <a:rect l="l" t="t" r="r" b="b"/>
            <a:pathLst>
              <a:path w="18414" h="371475">
                <a:moveTo>
                  <a:pt x="0" y="0"/>
                </a:moveTo>
                <a:lnTo>
                  <a:pt x="18067" y="0"/>
                </a:lnTo>
                <a:lnTo>
                  <a:pt x="18067" y="370979"/>
                </a:lnTo>
                <a:lnTo>
                  <a:pt x="0" y="3709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278035"/>
            <a:ext cx="1061720" cy="745490"/>
            <a:chOff x="3030927" y="1278035"/>
            <a:chExt cx="1061720" cy="745490"/>
          </a:xfrm>
        </p:grpSpPr>
        <p:sp>
          <p:nvSpPr>
            <p:cNvPr id="31" name="object 31"/>
            <p:cNvSpPr/>
            <p:nvPr/>
          </p:nvSpPr>
          <p:spPr>
            <a:xfrm>
              <a:off x="3561702" y="1779333"/>
              <a:ext cx="0" cy="244475"/>
            </a:xfrm>
            <a:custGeom>
              <a:avLst/>
              <a:gdLst/>
              <a:ahLst/>
              <a:cxnLst/>
              <a:rect l="l" t="t" r="r" b="b"/>
              <a:pathLst>
                <a:path h="244475">
                  <a:moveTo>
                    <a:pt x="0" y="0"/>
                  </a:moveTo>
                  <a:lnTo>
                    <a:pt x="0" y="2441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287068"/>
              <a:ext cx="1043940" cy="492759"/>
            </a:xfrm>
            <a:custGeom>
              <a:avLst/>
              <a:gdLst/>
              <a:ahLst/>
              <a:cxnLst/>
              <a:rect l="l" t="t" r="r" b="b"/>
              <a:pathLst>
                <a:path w="1043939" h="492760">
                  <a:moveTo>
                    <a:pt x="1043482" y="492277"/>
                  </a:moveTo>
                  <a:lnTo>
                    <a:pt x="0" y="49227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227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87068"/>
              <a:ext cx="1043940" cy="492759"/>
            </a:xfrm>
            <a:custGeom>
              <a:avLst/>
              <a:gdLst/>
              <a:ahLst/>
              <a:cxnLst/>
              <a:rect l="l" t="t" r="r" b="b"/>
              <a:pathLst>
                <a:path w="1043939" h="492760">
                  <a:moveTo>
                    <a:pt x="0" y="0"/>
                  </a:moveTo>
                  <a:lnTo>
                    <a:pt x="1043482" y="0"/>
                  </a:lnTo>
                  <a:lnTo>
                    <a:pt x="1043482" y="492277"/>
                  </a:lnTo>
                  <a:lnTo>
                    <a:pt x="0" y="4922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757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1568941"/>
            <a:ext cx="1061720" cy="358140"/>
            <a:chOff x="4190348" y="1568941"/>
            <a:chExt cx="1061720" cy="358140"/>
          </a:xfrm>
        </p:grpSpPr>
        <p:sp>
          <p:nvSpPr>
            <p:cNvPr id="36" name="object 36"/>
            <p:cNvSpPr/>
            <p:nvPr/>
          </p:nvSpPr>
          <p:spPr>
            <a:xfrm>
              <a:off x="4721123" y="1745500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0"/>
                  </a:moveTo>
                  <a:lnTo>
                    <a:pt x="0" y="1815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1577975"/>
              <a:ext cx="1043940" cy="167640"/>
            </a:xfrm>
            <a:custGeom>
              <a:avLst/>
              <a:gdLst/>
              <a:ahLst/>
              <a:cxnLst/>
              <a:rect l="l" t="t" r="r" b="b"/>
              <a:pathLst>
                <a:path w="1043939" h="167639">
                  <a:moveTo>
                    <a:pt x="1043533" y="167525"/>
                  </a:moveTo>
                  <a:lnTo>
                    <a:pt x="0" y="16752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752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577975"/>
              <a:ext cx="1043940" cy="167640"/>
            </a:xfrm>
            <a:custGeom>
              <a:avLst/>
              <a:gdLst/>
              <a:ahLst/>
              <a:cxnLst/>
              <a:rect l="l" t="t" r="r" b="b"/>
              <a:pathLst>
                <a:path w="1043939" h="167639">
                  <a:moveTo>
                    <a:pt x="0" y="0"/>
                  </a:moveTo>
                  <a:lnTo>
                    <a:pt x="1043533" y="0"/>
                  </a:lnTo>
                  <a:lnTo>
                    <a:pt x="1043533" y="167525"/>
                  </a:lnTo>
                  <a:lnTo>
                    <a:pt x="0" y="1675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483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195789"/>
            <a:ext cx="74357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138985"/>
            <a:ext cx="74357" cy="74360"/>
          </a:xfrm>
          <a:prstGeom prst="rect">
            <a:avLst/>
          </a:prstGeom>
        </p:spPr>
      </p:pic>
      <p:grpSp>
        <p:nvGrpSpPr>
          <p:cNvPr id="42" name="object 42"/>
          <p:cNvGrpSpPr/>
          <p:nvPr/>
        </p:nvGrpSpPr>
        <p:grpSpPr>
          <a:xfrm>
            <a:off x="4683970" y="1097928"/>
            <a:ext cx="74930" cy="187325"/>
            <a:chOff x="4683970" y="1097928"/>
            <a:chExt cx="74930" cy="187325"/>
          </a:xfrm>
        </p:grpSpPr>
        <p:pic>
          <p:nvPicPr>
            <p:cNvPr id="43" name="object 4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83970" y="1097928"/>
              <a:ext cx="74357" cy="7436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683970" y="1210396"/>
              <a:ext cx="74357" cy="74360"/>
            </a:xfrm>
            <a:prstGeom prst="rect">
              <a:avLst/>
            </a:prstGeom>
          </p:spPr>
        </p:pic>
      </p:grpSp>
      <p:sp>
        <p:nvSpPr>
          <p:cNvPr id="45" name="object 45"/>
          <p:cNvSpPr/>
          <p:nvPr/>
        </p:nvSpPr>
        <p:spPr>
          <a:xfrm>
            <a:off x="1207693" y="16137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3922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4766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9" name="object 49"/>
            <p:cNvSpPr/>
            <p:nvPr/>
          </p:nvSpPr>
          <p:spPr>
            <a:xfrm>
              <a:off x="4686045" y="161110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577975"/>
              <a:ext cx="34925" cy="2557145"/>
            </a:xfrm>
            <a:custGeom>
              <a:avLst/>
              <a:gdLst/>
              <a:ahLst/>
              <a:cxnLst/>
              <a:rect l="l" t="t" r="r" b="b"/>
              <a:pathLst>
                <a:path w="34925" h="2557145">
                  <a:moveTo>
                    <a:pt x="0" y="2556967"/>
                  </a:moveTo>
                  <a:lnTo>
                    <a:pt x="34772" y="2556967"/>
                  </a:lnTo>
                </a:path>
                <a:path w="34925" h="2557145">
                  <a:moveTo>
                    <a:pt x="0" y="1278483"/>
                  </a:moveTo>
                  <a:lnTo>
                    <a:pt x="34772" y="1278483"/>
                  </a:lnTo>
                </a:path>
                <a:path w="34925" h="25571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7479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3" y="4324542"/>
            <a:ext cx="9425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2" y="4324542"/>
            <a:ext cx="82350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46947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23695" marR="5080" indent="-55943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N-palmitoyl-sphinganine (d18:0/16:0)</a:t>
            </a: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226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22628"/>
            <a:ext cx="18415" cy="102870"/>
          </a:xfrm>
          <a:custGeom>
            <a:avLst/>
            <a:gdLst/>
            <a:ahLst/>
            <a:cxnLst/>
            <a:rect l="l" t="t" r="r" b="b"/>
            <a:pathLst>
              <a:path w="18415" h="102869">
                <a:moveTo>
                  <a:pt x="0" y="102781"/>
                </a:moveTo>
                <a:lnTo>
                  <a:pt x="18067" y="102781"/>
                </a:lnTo>
                <a:lnTo>
                  <a:pt x="18067" y="0"/>
                </a:lnTo>
                <a:lnTo>
                  <a:pt x="0" y="0"/>
                </a:lnTo>
                <a:lnTo>
                  <a:pt x="0" y="1027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19833"/>
            <a:ext cx="0" cy="410845"/>
          </a:xfrm>
          <a:custGeom>
            <a:avLst/>
            <a:gdLst/>
            <a:ahLst/>
            <a:cxnLst/>
            <a:rect l="l" t="t" r="r" b="b"/>
            <a:pathLst>
              <a:path h="410844">
                <a:moveTo>
                  <a:pt x="0" y="0"/>
                </a:moveTo>
                <a:lnTo>
                  <a:pt x="0" y="4106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304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823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63750"/>
            <a:ext cx="0" cy="321945"/>
          </a:xfrm>
          <a:custGeom>
            <a:avLst/>
            <a:gdLst/>
            <a:ahLst/>
            <a:cxnLst/>
            <a:rect l="l" t="t" r="r" b="b"/>
            <a:pathLst>
              <a:path h="321944">
                <a:moveTo>
                  <a:pt x="0" y="0"/>
                </a:moveTo>
                <a:lnTo>
                  <a:pt x="0" y="3218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82343"/>
            <a:ext cx="18415" cy="51435"/>
          </a:xfrm>
          <a:custGeom>
            <a:avLst/>
            <a:gdLst/>
            <a:ahLst/>
            <a:cxnLst/>
            <a:rect l="l" t="t" r="r" b="b"/>
            <a:pathLst>
              <a:path w="18414" h="51435">
                <a:moveTo>
                  <a:pt x="0" y="50939"/>
                </a:moveTo>
                <a:lnTo>
                  <a:pt x="18067" y="50939"/>
                </a:lnTo>
                <a:lnTo>
                  <a:pt x="18067" y="0"/>
                </a:lnTo>
                <a:lnTo>
                  <a:pt x="0" y="0"/>
                </a:lnTo>
                <a:lnTo>
                  <a:pt x="0" y="509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856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442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34857"/>
            <a:ext cx="0" cy="456565"/>
          </a:xfrm>
          <a:custGeom>
            <a:avLst/>
            <a:gdLst/>
            <a:ahLst/>
            <a:cxnLst/>
            <a:rect l="l" t="t" r="r" b="b"/>
            <a:pathLst>
              <a:path h="456564">
                <a:moveTo>
                  <a:pt x="0" y="0"/>
                </a:moveTo>
                <a:lnTo>
                  <a:pt x="0" y="4561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44269"/>
            <a:ext cx="18415" cy="128270"/>
          </a:xfrm>
          <a:custGeom>
            <a:avLst/>
            <a:gdLst/>
            <a:ahLst/>
            <a:cxnLst/>
            <a:rect l="l" t="t" r="r" b="b"/>
            <a:pathLst>
              <a:path w="18414" h="128269">
                <a:moveTo>
                  <a:pt x="0" y="127990"/>
                </a:moveTo>
                <a:lnTo>
                  <a:pt x="18067" y="127990"/>
                </a:lnTo>
                <a:lnTo>
                  <a:pt x="18067" y="0"/>
                </a:lnTo>
                <a:lnTo>
                  <a:pt x="0" y="0"/>
                </a:lnTo>
                <a:lnTo>
                  <a:pt x="0" y="127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910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62594"/>
            <a:ext cx="0" cy="341630"/>
          </a:xfrm>
          <a:custGeom>
            <a:avLst/>
            <a:gdLst/>
            <a:ahLst/>
            <a:cxnLst/>
            <a:rect l="l" t="t" r="r" b="b"/>
            <a:pathLst>
              <a:path h="341630">
                <a:moveTo>
                  <a:pt x="0" y="0"/>
                </a:moveTo>
                <a:lnTo>
                  <a:pt x="0" y="3411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740410"/>
          </a:xfrm>
          <a:custGeom>
            <a:avLst/>
            <a:gdLst/>
            <a:ahLst/>
            <a:cxnLst/>
            <a:rect l="l" t="t" r="r" b="b"/>
            <a:pathLst>
              <a:path w="18414" h="740410">
                <a:moveTo>
                  <a:pt x="0" y="739914"/>
                </a:moveTo>
                <a:lnTo>
                  <a:pt x="18067" y="739914"/>
                </a:lnTo>
                <a:lnTo>
                  <a:pt x="18067" y="0"/>
                </a:lnTo>
                <a:lnTo>
                  <a:pt x="0" y="0"/>
                </a:lnTo>
                <a:lnTo>
                  <a:pt x="0" y="7399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037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22628"/>
            <a:ext cx="18415" cy="102870"/>
          </a:xfrm>
          <a:custGeom>
            <a:avLst/>
            <a:gdLst/>
            <a:ahLst/>
            <a:cxnLst/>
            <a:rect l="l" t="t" r="r" b="b"/>
            <a:pathLst>
              <a:path w="18415" h="102869">
                <a:moveTo>
                  <a:pt x="0" y="0"/>
                </a:moveTo>
                <a:lnTo>
                  <a:pt x="18067" y="0"/>
                </a:lnTo>
                <a:lnTo>
                  <a:pt x="18067" y="102781"/>
                </a:lnTo>
                <a:lnTo>
                  <a:pt x="0" y="1027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16376"/>
            <a:ext cx="1061720" cy="1014094"/>
            <a:chOff x="712034" y="1316376"/>
            <a:chExt cx="1061720" cy="1014094"/>
          </a:xfrm>
        </p:grpSpPr>
        <p:sp>
          <p:nvSpPr>
            <p:cNvPr id="20" name="object 20"/>
            <p:cNvSpPr/>
            <p:nvPr/>
          </p:nvSpPr>
          <p:spPr>
            <a:xfrm>
              <a:off x="1242809" y="1919833"/>
              <a:ext cx="0" cy="410845"/>
            </a:xfrm>
            <a:custGeom>
              <a:avLst/>
              <a:gdLst/>
              <a:ahLst/>
              <a:cxnLst/>
              <a:rect l="l" t="t" r="r" b="b"/>
              <a:pathLst>
                <a:path h="410844">
                  <a:moveTo>
                    <a:pt x="0" y="0"/>
                  </a:moveTo>
                  <a:lnTo>
                    <a:pt x="0" y="4106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25410"/>
              <a:ext cx="1043940" cy="594995"/>
            </a:xfrm>
            <a:custGeom>
              <a:avLst/>
              <a:gdLst/>
              <a:ahLst/>
              <a:cxnLst/>
              <a:rect l="l" t="t" r="r" b="b"/>
              <a:pathLst>
                <a:path w="1043939" h="594994">
                  <a:moveTo>
                    <a:pt x="1043482" y="594423"/>
                  </a:moveTo>
                  <a:lnTo>
                    <a:pt x="0" y="5944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442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25410"/>
              <a:ext cx="1043940" cy="594995"/>
            </a:xfrm>
            <a:custGeom>
              <a:avLst/>
              <a:gdLst/>
              <a:ahLst/>
              <a:cxnLst/>
              <a:rect l="l" t="t" r="r" b="b"/>
              <a:pathLst>
                <a:path w="1043939" h="594994">
                  <a:moveTo>
                    <a:pt x="0" y="0"/>
                  </a:moveTo>
                  <a:lnTo>
                    <a:pt x="1043482" y="0"/>
                  </a:lnTo>
                  <a:lnTo>
                    <a:pt x="1043482" y="594423"/>
                  </a:lnTo>
                  <a:lnTo>
                    <a:pt x="0" y="5944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5390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82343"/>
            <a:ext cx="18415" cy="51435"/>
          </a:xfrm>
          <a:custGeom>
            <a:avLst/>
            <a:gdLst/>
            <a:ahLst/>
            <a:cxnLst/>
            <a:rect l="l" t="t" r="r" b="b"/>
            <a:pathLst>
              <a:path w="18414" h="51435">
                <a:moveTo>
                  <a:pt x="0" y="0"/>
                </a:moveTo>
                <a:lnTo>
                  <a:pt x="18067" y="0"/>
                </a:lnTo>
                <a:lnTo>
                  <a:pt x="18067" y="50939"/>
                </a:lnTo>
                <a:lnTo>
                  <a:pt x="0" y="509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24249"/>
            <a:ext cx="1061720" cy="761365"/>
            <a:chOff x="1871455" y="1624249"/>
            <a:chExt cx="1061720" cy="761365"/>
          </a:xfrm>
        </p:grpSpPr>
        <p:sp>
          <p:nvSpPr>
            <p:cNvPr id="26" name="object 26"/>
            <p:cNvSpPr/>
            <p:nvPr/>
          </p:nvSpPr>
          <p:spPr>
            <a:xfrm>
              <a:off x="2402281" y="2063750"/>
              <a:ext cx="0" cy="321945"/>
            </a:xfrm>
            <a:custGeom>
              <a:avLst/>
              <a:gdLst/>
              <a:ahLst/>
              <a:cxnLst/>
              <a:rect l="l" t="t" r="r" b="b"/>
              <a:pathLst>
                <a:path h="321944">
                  <a:moveTo>
                    <a:pt x="0" y="0"/>
                  </a:moveTo>
                  <a:lnTo>
                    <a:pt x="0" y="3218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33283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30">
                  <a:moveTo>
                    <a:pt x="1043533" y="430466"/>
                  </a:moveTo>
                  <a:lnTo>
                    <a:pt x="0" y="43046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046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33283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30">
                  <a:moveTo>
                    <a:pt x="0" y="0"/>
                  </a:moveTo>
                  <a:lnTo>
                    <a:pt x="1043533" y="0"/>
                  </a:lnTo>
                  <a:lnTo>
                    <a:pt x="1043533" y="430466"/>
                  </a:lnTo>
                  <a:lnTo>
                    <a:pt x="0" y="4304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966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44269"/>
            <a:ext cx="18415" cy="128270"/>
          </a:xfrm>
          <a:custGeom>
            <a:avLst/>
            <a:gdLst/>
            <a:ahLst/>
            <a:cxnLst/>
            <a:rect l="l" t="t" r="r" b="b"/>
            <a:pathLst>
              <a:path w="18414" h="128269">
                <a:moveTo>
                  <a:pt x="0" y="0"/>
                </a:moveTo>
                <a:lnTo>
                  <a:pt x="18067" y="0"/>
                </a:lnTo>
                <a:lnTo>
                  <a:pt x="18067" y="127990"/>
                </a:lnTo>
                <a:lnTo>
                  <a:pt x="0" y="1279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63226"/>
            <a:ext cx="1061720" cy="828040"/>
            <a:chOff x="3030927" y="1463226"/>
            <a:chExt cx="1061720" cy="828040"/>
          </a:xfrm>
        </p:grpSpPr>
        <p:sp>
          <p:nvSpPr>
            <p:cNvPr id="32" name="object 32"/>
            <p:cNvSpPr/>
            <p:nvPr/>
          </p:nvSpPr>
          <p:spPr>
            <a:xfrm>
              <a:off x="3561702" y="1834857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1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72260"/>
              <a:ext cx="1043940" cy="363220"/>
            </a:xfrm>
            <a:custGeom>
              <a:avLst/>
              <a:gdLst/>
              <a:ahLst/>
              <a:cxnLst/>
              <a:rect l="l" t="t" r="r" b="b"/>
              <a:pathLst>
                <a:path w="1043939" h="363219">
                  <a:moveTo>
                    <a:pt x="1043482" y="362597"/>
                  </a:moveTo>
                  <a:lnTo>
                    <a:pt x="0" y="36259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6259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72260"/>
              <a:ext cx="1043940" cy="363220"/>
            </a:xfrm>
            <a:custGeom>
              <a:avLst/>
              <a:gdLst/>
              <a:ahLst/>
              <a:cxnLst/>
              <a:rect l="l" t="t" r="r" b="b"/>
              <a:pathLst>
                <a:path w="1043939" h="363219">
                  <a:moveTo>
                    <a:pt x="0" y="0"/>
                  </a:moveTo>
                  <a:lnTo>
                    <a:pt x="1043482" y="0"/>
                  </a:lnTo>
                  <a:lnTo>
                    <a:pt x="1043482" y="362597"/>
                  </a:lnTo>
                  <a:lnTo>
                    <a:pt x="0" y="36259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826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740410"/>
          </a:xfrm>
          <a:custGeom>
            <a:avLst/>
            <a:gdLst/>
            <a:ahLst/>
            <a:cxnLst/>
            <a:rect l="l" t="t" r="r" b="b"/>
            <a:pathLst>
              <a:path w="18414" h="740410">
                <a:moveTo>
                  <a:pt x="0" y="0"/>
                </a:moveTo>
                <a:lnTo>
                  <a:pt x="18067" y="0"/>
                </a:lnTo>
                <a:lnTo>
                  <a:pt x="18067" y="739914"/>
                </a:lnTo>
                <a:lnTo>
                  <a:pt x="0" y="7399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38016"/>
            <a:ext cx="1061720" cy="866140"/>
            <a:chOff x="4190348" y="1438016"/>
            <a:chExt cx="1061720" cy="866140"/>
          </a:xfrm>
        </p:grpSpPr>
        <p:sp>
          <p:nvSpPr>
            <p:cNvPr id="38" name="object 38"/>
            <p:cNvSpPr/>
            <p:nvPr/>
          </p:nvSpPr>
          <p:spPr>
            <a:xfrm>
              <a:off x="4721123" y="1962594"/>
              <a:ext cx="0" cy="341630"/>
            </a:xfrm>
            <a:custGeom>
              <a:avLst/>
              <a:gdLst/>
              <a:ahLst/>
              <a:cxnLst/>
              <a:rect l="l" t="t" r="r" b="b"/>
              <a:pathLst>
                <a:path h="341630">
                  <a:moveTo>
                    <a:pt x="0" y="0"/>
                  </a:moveTo>
                  <a:lnTo>
                    <a:pt x="0" y="3411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47050"/>
              <a:ext cx="1043940" cy="515620"/>
            </a:xfrm>
            <a:custGeom>
              <a:avLst/>
              <a:gdLst/>
              <a:ahLst/>
              <a:cxnLst/>
              <a:rect l="l" t="t" r="r" b="b"/>
              <a:pathLst>
                <a:path w="1043939" h="515619">
                  <a:moveTo>
                    <a:pt x="1043533" y="515543"/>
                  </a:moveTo>
                  <a:lnTo>
                    <a:pt x="0" y="51554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554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47050"/>
              <a:ext cx="1043940" cy="515620"/>
            </a:xfrm>
            <a:custGeom>
              <a:avLst/>
              <a:gdLst/>
              <a:ahLst/>
              <a:cxnLst/>
              <a:rect l="l" t="t" r="r" b="b"/>
              <a:pathLst>
                <a:path w="1043939" h="515619">
                  <a:moveTo>
                    <a:pt x="0" y="0"/>
                  </a:moveTo>
                  <a:lnTo>
                    <a:pt x="1043533" y="0"/>
                  </a:lnTo>
                  <a:lnTo>
                    <a:pt x="1043533" y="515543"/>
                  </a:lnTo>
                  <a:lnTo>
                    <a:pt x="0" y="5155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724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5944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8138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6963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64951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700707"/>
              <a:ext cx="34925" cy="2434590"/>
            </a:xfrm>
            <a:custGeom>
              <a:avLst/>
              <a:gdLst/>
              <a:ahLst/>
              <a:cxnLst/>
              <a:rect l="l" t="t" r="r" b="b"/>
              <a:pathLst>
                <a:path w="34925" h="2434590">
                  <a:moveTo>
                    <a:pt x="0" y="2434234"/>
                  </a:moveTo>
                  <a:lnTo>
                    <a:pt x="34772" y="2434234"/>
                  </a:lnTo>
                </a:path>
                <a:path w="34925" h="2434590">
                  <a:moveTo>
                    <a:pt x="0" y="1217117"/>
                  </a:moveTo>
                  <a:lnTo>
                    <a:pt x="34772" y="1217117"/>
                  </a:lnTo>
                </a:path>
                <a:path w="34925" h="243459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093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039960" y="4324542"/>
            <a:ext cx="81163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922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24330" marR="5080" indent="-55372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N-palmitoyl-sphingosine (d18:1/16:0)</a:t>
            </a: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725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72540"/>
            <a:ext cx="18415" cy="271780"/>
          </a:xfrm>
          <a:custGeom>
            <a:avLst/>
            <a:gdLst/>
            <a:ahLst/>
            <a:cxnLst/>
            <a:rect l="l" t="t" r="r" b="b"/>
            <a:pathLst>
              <a:path w="18415" h="271780">
                <a:moveTo>
                  <a:pt x="0" y="271513"/>
                </a:moveTo>
                <a:lnTo>
                  <a:pt x="18067" y="271513"/>
                </a:lnTo>
                <a:lnTo>
                  <a:pt x="18067" y="0"/>
                </a:lnTo>
                <a:lnTo>
                  <a:pt x="0" y="0"/>
                </a:lnTo>
                <a:lnTo>
                  <a:pt x="0" y="2715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07413"/>
            <a:ext cx="0" cy="417830"/>
          </a:xfrm>
          <a:custGeom>
            <a:avLst/>
            <a:gdLst/>
            <a:ahLst/>
            <a:cxnLst/>
            <a:rect l="l" t="t" r="r" b="b"/>
            <a:pathLst>
              <a:path h="417830">
                <a:moveTo>
                  <a:pt x="0" y="0"/>
                </a:moveTo>
                <a:lnTo>
                  <a:pt x="0" y="4175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249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720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37994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519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72069"/>
            <a:ext cx="18415" cy="181610"/>
          </a:xfrm>
          <a:custGeom>
            <a:avLst/>
            <a:gdLst/>
            <a:ahLst/>
            <a:cxnLst/>
            <a:rect l="l" t="t" r="r" b="b"/>
            <a:pathLst>
              <a:path w="18414" h="181610">
                <a:moveTo>
                  <a:pt x="0" y="181470"/>
                </a:moveTo>
                <a:lnTo>
                  <a:pt x="18067" y="181470"/>
                </a:lnTo>
                <a:lnTo>
                  <a:pt x="18067" y="0"/>
                </a:lnTo>
                <a:lnTo>
                  <a:pt x="0" y="0"/>
                </a:lnTo>
                <a:lnTo>
                  <a:pt x="0" y="1814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899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809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224722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76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80921"/>
            <a:ext cx="18415" cy="210185"/>
          </a:xfrm>
          <a:custGeom>
            <a:avLst/>
            <a:gdLst/>
            <a:ahLst/>
            <a:cxnLst/>
            <a:rect l="l" t="t" r="r" b="b"/>
            <a:pathLst>
              <a:path w="18414" h="210184">
                <a:moveTo>
                  <a:pt x="0" y="210096"/>
                </a:moveTo>
                <a:lnTo>
                  <a:pt x="18067" y="210096"/>
                </a:lnTo>
                <a:lnTo>
                  <a:pt x="18067" y="0"/>
                </a:lnTo>
                <a:lnTo>
                  <a:pt x="0" y="0"/>
                </a:lnTo>
                <a:lnTo>
                  <a:pt x="0" y="210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423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64067"/>
            <a:ext cx="0" cy="281940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4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338455"/>
          </a:xfrm>
          <a:custGeom>
            <a:avLst/>
            <a:gdLst/>
            <a:ahLst/>
            <a:cxnLst/>
            <a:rect l="l" t="t" r="r" b="b"/>
            <a:pathLst>
              <a:path w="18414" h="338455">
                <a:moveTo>
                  <a:pt x="0" y="337883"/>
                </a:moveTo>
                <a:lnTo>
                  <a:pt x="18067" y="337883"/>
                </a:lnTo>
                <a:lnTo>
                  <a:pt x="18067" y="0"/>
                </a:lnTo>
                <a:lnTo>
                  <a:pt x="0" y="0"/>
                </a:lnTo>
                <a:lnTo>
                  <a:pt x="0" y="3378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455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72540"/>
            <a:ext cx="18415" cy="271780"/>
          </a:xfrm>
          <a:custGeom>
            <a:avLst/>
            <a:gdLst/>
            <a:ahLst/>
            <a:cxnLst/>
            <a:rect l="l" t="t" r="r" b="b"/>
            <a:pathLst>
              <a:path w="18415" h="271780">
                <a:moveTo>
                  <a:pt x="0" y="0"/>
                </a:moveTo>
                <a:lnTo>
                  <a:pt x="18067" y="0"/>
                </a:lnTo>
                <a:lnTo>
                  <a:pt x="18067" y="271513"/>
                </a:lnTo>
                <a:lnTo>
                  <a:pt x="0" y="27151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35020"/>
            <a:ext cx="1061720" cy="989965"/>
            <a:chOff x="712034" y="1235020"/>
            <a:chExt cx="1061720" cy="989965"/>
          </a:xfrm>
        </p:grpSpPr>
        <p:sp>
          <p:nvSpPr>
            <p:cNvPr id="20" name="object 20"/>
            <p:cNvSpPr/>
            <p:nvPr/>
          </p:nvSpPr>
          <p:spPr>
            <a:xfrm>
              <a:off x="1242809" y="1807413"/>
              <a:ext cx="0" cy="417830"/>
            </a:xfrm>
            <a:custGeom>
              <a:avLst/>
              <a:gdLst/>
              <a:ahLst/>
              <a:cxnLst/>
              <a:rect l="l" t="t" r="r" b="b"/>
              <a:pathLst>
                <a:path h="417830">
                  <a:moveTo>
                    <a:pt x="0" y="0"/>
                  </a:moveTo>
                  <a:lnTo>
                    <a:pt x="0" y="4175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44053"/>
              <a:ext cx="1043940" cy="563880"/>
            </a:xfrm>
            <a:custGeom>
              <a:avLst/>
              <a:gdLst/>
              <a:ahLst/>
              <a:cxnLst/>
              <a:rect l="l" t="t" r="r" b="b"/>
              <a:pathLst>
                <a:path w="1043939" h="563880">
                  <a:moveTo>
                    <a:pt x="1043482" y="563359"/>
                  </a:moveTo>
                  <a:lnTo>
                    <a:pt x="0" y="56335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335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44053"/>
              <a:ext cx="1043940" cy="563880"/>
            </a:xfrm>
            <a:custGeom>
              <a:avLst/>
              <a:gdLst/>
              <a:ahLst/>
              <a:cxnLst/>
              <a:rect l="l" t="t" r="r" b="b"/>
              <a:pathLst>
                <a:path w="1043939" h="563880">
                  <a:moveTo>
                    <a:pt x="0" y="0"/>
                  </a:moveTo>
                  <a:lnTo>
                    <a:pt x="1043482" y="0"/>
                  </a:lnTo>
                  <a:lnTo>
                    <a:pt x="1043482" y="563359"/>
                  </a:lnTo>
                  <a:lnTo>
                    <a:pt x="0" y="5633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537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72069"/>
            <a:ext cx="18415" cy="181610"/>
          </a:xfrm>
          <a:custGeom>
            <a:avLst/>
            <a:gdLst/>
            <a:ahLst/>
            <a:cxnLst/>
            <a:rect l="l" t="t" r="r" b="b"/>
            <a:pathLst>
              <a:path w="18414" h="181610">
                <a:moveTo>
                  <a:pt x="0" y="0"/>
                </a:moveTo>
                <a:lnTo>
                  <a:pt x="18067" y="0"/>
                </a:lnTo>
                <a:lnTo>
                  <a:pt x="18067" y="181470"/>
                </a:lnTo>
                <a:lnTo>
                  <a:pt x="0" y="1814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44506"/>
            <a:ext cx="1061720" cy="346075"/>
            <a:chOff x="1871455" y="1744506"/>
            <a:chExt cx="1061720" cy="346075"/>
          </a:xfrm>
        </p:grpSpPr>
        <p:sp>
          <p:nvSpPr>
            <p:cNvPr id="26" name="object 26"/>
            <p:cNvSpPr/>
            <p:nvPr/>
          </p:nvSpPr>
          <p:spPr>
            <a:xfrm>
              <a:off x="2402281" y="2038007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69">
                  <a:moveTo>
                    <a:pt x="0" y="0"/>
                  </a:moveTo>
                  <a:lnTo>
                    <a:pt x="0" y="519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53539"/>
              <a:ext cx="1043940" cy="284480"/>
            </a:xfrm>
            <a:custGeom>
              <a:avLst/>
              <a:gdLst/>
              <a:ahLst/>
              <a:cxnLst/>
              <a:rect l="l" t="t" r="r" b="b"/>
              <a:pathLst>
                <a:path w="1043939" h="284480">
                  <a:moveTo>
                    <a:pt x="1043533" y="284454"/>
                  </a:moveTo>
                  <a:lnTo>
                    <a:pt x="0" y="28445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8445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53539"/>
              <a:ext cx="1043940" cy="284480"/>
            </a:xfrm>
            <a:custGeom>
              <a:avLst/>
              <a:gdLst/>
              <a:ahLst/>
              <a:cxnLst/>
              <a:rect l="l" t="t" r="r" b="b"/>
              <a:pathLst>
                <a:path w="1043939" h="284480">
                  <a:moveTo>
                    <a:pt x="0" y="0"/>
                  </a:moveTo>
                  <a:lnTo>
                    <a:pt x="1043533" y="0"/>
                  </a:lnTo>
                  <a:lnTo>
                    <a:pt x="1043533" y="284454"/>
                  </a:lnTo>
                  <a:lnTo>
                    <a:pt x="0" y="2844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365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80921"/>
            <a:ext cx="18415" cy="210185"/>
          </a:xfrm>
          <a:custGeom>
            <a:avLst/>
            <a:gdLst/>
            <a:ahLst/>
            <a:cxnLst/>
            <a:rect l="l" t="t" r="r" b="b"/>
            <a:pathLst>
              <a:path w="18414" h="210184">
                <a:moveTo>
                  <a:pt x="0" y="0"/>
                </a:moveTo>
                <a:lnTo>
                  <a:pt x="18067" y="0"/>
                </a:lnTo>
                <a:lnTo>
                  <a:pt x="18067" y="210096"/>
                </a:lnTo>
                <a:lnTo>
                  <a:pt x="0" y="2100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81984"/>
            <a:ext cx="1061720" cy="1160780"/>
            <a:chOff x="3030927" y="1581984"/>
            <a:chExt cx="1061720" cy="1160780"/>
          </a:xfrm>
        </p:grpSpPr>
        <p:sp>
          <p:nvSpPr>
            <p:cNvPr id="32" name="object 32"/>
            <p:cNvSpPr/>
            <p:nvPr/>
          </p:nvSpPr>
          <p:spPr>
            <a:xfrm>
              <a:off x="3561702" y="2224735"/>
              <a:ext cx="0" cy="518159"/>
            </a:xfrm>
            <a:custGeom>
              <a:avLst/>
              <a:gdLst/>
              <a:ahLst/>
              <a:cxnLst/>
              <a:rect l="l" t="t" r="r" b="b"/>
              <a:pathLst>
                <a:path h="518160">
                  <a:moveTo>
                    <a:pt x="0" y="0"/>
                  </a:moveTo>
                  <a:lnTo>
                    <a:pt x="0" y="5176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91017"/>
              <a:ext cx="1043940" cy="633730"/>
            </a:xfrm>
            <a:custGeom>
              <a:avLst/>
              <a:gdLst/>
              <a:ahLst/>
              <a:cxnLst/>
              <a:rect l="l" t="t" r="r" b="b"/>
              <a:pathLst>
                <a:path w="1043939" h="633730">
                  <a:moveTo>
                    <a:pt x="1043482" y="633704"/>
                  </a:moveTo>
                  <a:lnTo>
                    <a:pt x="0" y="6337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3370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91017"/>
              <a:ext cx="1043940" cy="633730"/>
            </a:xfrm>
            <a:custGeom>
              <a:avLst/>
              <a:gdLst/>
              <a:ahLst/>
              <a:cxnLst/>
              <a:rect l="l" t="t" r="r" b="b"/>
              <a:pathLst>
                <a:path w="1043939" h="633730">
                  <a:moveTo>
                    <a:pt x="0" y="0"/>
                  </a:moveTo>
                  <a:lnTo>
                    <a:pt x="1043482" y="0"/>
                  </a:lnTo>
                  <a:lnTo>
                    <a:pt x="1043482" y="633704"/>
                  </a:lnTo>
                  <a:lnTo>
                    <a:pt x="0" y="6337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679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338455"/>
          </a:xfrm>
          <a:custGeom>
            <a:avLst/>
            <a:gdLst/>
            <a:ahLst/>
            <a:cxnLst/>
            <a:rect l="l" t="t" r="r" b="b"/>
            <a:pathLst>
              <a:path w="18414" h="338455">
                <a:moveTo>
                  <a:pt x="0" y="0"/>
                </a:moveTo>
                <a:lnTo>
                  <a:pt x="18067" y="0"/>
                </a:lnTo>
                <a:lnTo>
                  <a:pt x="18067" y="337883"/>
                </a:lnTo>
                <a:lnTo>
                  <a:pt x="0" y="3378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035985"/>
            <a:ext cx="1061720" cy="1109980"/>
            <a:chOff x="4190348" y="1035985"/>
            <a:chExt cx="1061720" cy="1109980"/>
          </a:xfrm>
        </p:grpSpPr>
        <p:sp>
          <p:nvSpPr>
            <p:cNvPr id="38" name="object 38"/>
            <p:cNvSpPr/>
            <p:nvPr/>
          </p:nvSpPr>
          <p:spPr>
            <a:xfrm>
              <a:off x="4721123" y="1864067"/>
              <a:ext cx="0" cy="281940"/>
            </a:xfrm>
            <a:custGeom>
              <a:avLst/>
              <a:gdLst/>
              <a:ahLst/>
              <a:cxnLst/>
              <a:rect l="l" t="t" r="r" b="b"/>
              <a:pathLst>
                <a:path h="281939">
                  <a:moveTo>
                    <a:pt x="0" y="0"/>
                  </a:moveTo>
                  <a:lnTo>
                    <a:pt x="0" y="2814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45019"/>
              <a:ext cx="1043940" cy="819150"/>
            </a:xfrm>
            <a:custGeom>
              <a:avLst/>
              <a:gdLst/>
              <a:ahLst/>
              <a:cxnLst/>
              <a:rect l="l" t="t" r="r" b="b"/>
              <a:pathLst>
                <a:path w="1043939" h="819150">
                  <a:moveTo>
                    <a:pt x="1043533" y="819048"/>
                  </a:moveTo>
                  <a:lnTo>
                    <a:pt x="0" y="81904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1904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45019"/>
              <a:ext cx="1043940" cy="819150"/>
            </a:xfrm>
            <a:custGeom>
              <a:avLst/>
              <a:gdLst/>
              <a:ahLst/>
              <a:cxnLst/>
              <a:rect l="l" t="t" r="r" b="b"/>
              <a:pathLst>
                <a:path w="1043939" h="819150">
                  <a:moveTo>
                    <a:pt x="0" y="0"/>
                  </a:moveTo>
                  <a:lnTo>
                    <a:pt x="1043533" y="0"/>
                  </a:lnTo>
                  <a:lnTo>
                    <a:pt x="1043533" y="819048"/>
                  </a:lnTo>
                  <a:lnTo>
                    <a:pt x="0" y="8190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375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660777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2469528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58507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9112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9383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43142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707451"/>
              <a:ext cx="34925" cy="2427605"/>
            </a:xfrm>
            <a:custGeom>
              <a:avLst/>
              <a:gdLst/>
              <a:ahLst/>
              <a:cxnLst/>
              <a:rect l="l" t="t" r="r" b="b"/>
              <a:pathLst>
                <a:path w="34925" h="2427604">
                  <a:moveTo>
                    <a:pt x="0" y="2427490"/>
                  </a:moveTo>
                  <a:lnTo>
                    <a:pt x="34772" y="2427490"/>
                  </a:lnTo>
                </a:path>
                <a:path w="34925" h="2427604">
                  <a:moveTo>
                    <a:pt x="0" y="1213751"/>
                  </a:moveTo>
                  <a:lnTo>
                    <a:pt x="34772" y="1213751"/>
                  </a:lnTo>
                </a:path>
                <a:path w="34925" h="24276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127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989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3055" marR="5080" indent="-46609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N-stearoyl-sphingosine (d18:1/18:0)*</a:t>
            </a: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630555"/>
          </a:xfrm>
          <a:custGeom>
            <a:avLst/>
            <a:gdLst/>
            <a:ahLst/>
            <a:cxnLst/>
            <a:rect l="l" t="t" r="r" b="b"/>
            <a:pathLst>
              <a:path w="18415" h="630555">
                <a:moveTo>
                  <a:pt x="0" y="630288"/>
                </a:moveTo>
                <a:lnTo>
                  <a:pt x="18067" y="630288"/>
                </a:lnTo>
                <a:lnTo>
                  <a:pt x="18067" y="0"/>
                </a:lnTo>
                <a:lnTo>
                  <a:pt x="0" y="0"/>
                </a:lnTo>
                <a:lnTo>
                  <a:pt x="0" y="630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05952"/>
            <a:ext cx="0" cy="221615"/>
          </a:xfrm>
          <a:custGeom>
            <a:avLst/>
            <a:gdLst/>
            <a:ahLst/>
            <a:cxnLst/>
            <a:rect l="l" t="t" r="r" b="b"/>
            <a:pathLst>
              <a:path h="221614">
                <a:moveTo>
                  <a:pt x="0" y="0"/>
                </a:moveTo>
                <a:lnTo>
                  <a:pt x="0" y="2213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273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842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01608"/>
            <a:ext cx="0" cy="276860"/>
          </a:xfrm>
          <a:custGeom>
            <a:avLst/>
            <a:gdLst/>
            <a:ahLst/>
            <a:cxnLst/>
            <a:rect l="l" t="t" r="r" b="b"/>
            <a:pathLst>
              <a:path h="276860">
                <a:moveTo>
                  <a:pt x="0" y="0"/>
                </a:moveTo>
                <a:lnTo>
                  <a:pt x="0" y="2763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84274"/>
            <a:ext cx="18415" cy="123189"/>
          </a:xfrm>
          <a:custGeom>
            <a:avLst/>
            <a:gdLst/>
            <a:ahLst/>
            <a:cxnLst/>
            <a:rect l="l" t="t" r="r" b="b"/>
            <a:pathLst>
              <a:path w="18414" h="123189">
                <a:moveTo>
                  <a:pt x="0" y="122885"/>
                </a:moveTo>
                <a:lnTo>
                  <a:pt x="18067" y="122885"/>
                </a:lnTo>
                <a:lnTo>
                  <a:pt x="18067" y="0"/>
                </a:lnTo>
                <a:lnTo>
                  <a:pt x="0" y="0"/>
                </a:lnTo>
                <a:lnTo>
                  <a:pt x="0" y="1228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779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754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59026"/>
            <a:ext cx="0" cy="188595"/>
          </a:xfrm>
          <a:custGeom>
            <a:avLst/>
            <a:gdLst/>
            <a:ahLst/>
            <a:cxnLst/>
            <a:rect l="l" t="t" r="r" b="b"/>
            <a:pathLst>
              <a:path h="188594">
                <a:moveTo>
                  <a:pt x="0" y="0"/>
                </a:moveTo>
                <a:lnTo>
                  <a:pt x="0" y="1885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75411"/>
            <a:ext cx="18415" cy="407034"/>
          </a:xfrm>
          <a:custGeom>
            <a:avLst/>
            <a:gdLst/>
            <a:ahLst/>
            <a:cxnLst/>
            <a:rect l="l" t="t" r="r" b="b"/>
            <a:pathLst>
              <a:path w="18414" h="407034">
                <a:moveTo>
                  <a:pt x="0" y="406641"/>
                </a:moveTo>
                <a:lnTo>
                  <a:pt x="18067" y="406641"/>
                </a:lnTo>
                <a:lnTo>
                  <a:pt x="18067" y="0"/>
                </a:lnTo>
                <a:lnTo>
                  <a:pt x="0" y="0"/>
                </a:lnTo>
                <a:lnTo>
                  <a:pt x="0" y="406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7475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966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2090432"/>
            <a:ext cx="579755" cy="285115"/>
            <a:chOff x="4431309" y="2090432"/>
            <a:chExt cx="579755" cy="285115"/>
          </a:xfrm>
        </p:grpSpPr>
        <p:sp>
          <p:nvSpPr>
            <p:cNvPr id="16" name="object 16"/>
            <p:cNvSpPr/>
            <p:nvPr/>
          </p:nvSpPr>
          <p:spPr>
            <a:xfrm>
              <a:off x="4721123" y="2090432"/>
              <a:ext cx="0" cy="276225"/>
            </a:xfrm>
            <a:custGeom>
              <a:avLst/>
              <a:gdLst/>
              <a:ahLst/>
              <a:cxnLst/>
              <a:rect l="l" t="t" r="r" b="b"/>
              <a:pathLst>
                <a:path h="276225">
                  <a:moveTo>
                    <a:pt x="0" y="0"/>
                  </a:moveTo>
                  <a:lnTo>
                    <a:pt x="0" y="275932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236636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707136"/>
            <a:ext cx="18415" cy="630555"/>
          </a:xfrm>
          <a:custGeom>
            <a:avLst/>
            <a:gdLst/>
            <a:ahLst/>
            <a:cxnLst/>
            <a:rect l="l" t="t" r="r" b="b"/>
            <a:pathLst>
              <a:path w="18415" h="630555">
                <a:moveTo>
                  <a:pt x="0" y="0"/>
                </a:moveTo>
                <a:lnTo>
                  <a:pt x="18067" y="0"/>
                </a:lnTo>
                <a:lnTo>
                  <a:pt x="18067" y="630288"/>
                </a:lnTo>
                <a:lnTo>
                  <a:pt x="0" y="6302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28390"/>
            <a:ext cx="1061720" cy="799465"/>
            <a:chOff x="712034" y="1328390"/>
            <a:chExt cx="1061720" cy="799465"/>
          </a:xfrm>
        </p:grpSpPr>
        <p:sp>
          <p:nvSpPr>
            <p:cNvPr id="20" name="object 20"/>
            <p:cNvSpPr/>
            <p:nvPr/>
          </p:nvSpPr>
          <p:spPr>
            <a:xfrm>
              <a:off x="1242809" y="1905939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136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37424"/>
              <a:ext cx="1043940" cy="568960"/>
            </a:xfrm>
            <a:custGeom>
              <a:avLst/>
              <a:gdLst/>
              <a:ahLst/>
              <a:cxnLst/>
              <a:rect l="l" t="t" r="r" b="b"/>
              <a:pathLst>
                <a:path w="1043939" h="568960">
                  <a:moveTo>
                    <a:pt x="1043482" y="568528"/>
                  </a:moveTo>
                  <a:lnTo>
                    <a:pt x="0" y="5685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852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37424"/>
              <a:ext cx="1043940" cy="568960"/>
            </a:xfrm>
            <a:custGeom>
              <a:avLst/>
              <a:gdLst/>
              <a:ahLst/>
              <a:cxnLst/>
              <a:rect l="l" t="t" r="r" b="b"/>
              <a:pathLst>
                <a:path w="1043939" h="568960">
                  <a:moveTo>
                    <a:pt x="0" y="0"/>
                  </a:moveTo>
                  <a:lnTo>
                    <a:pt x="1043482" y="0"/>
                  </a:lnTo>
                  <a:lnTo>
                    <a:pt x="1043482" y="568528"/>
                  </a:lnTo>
                  <a:lnTo>
                    <a:pt x="0" y="5685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549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84274"/>
            <a:ext cx="18415" cy="123189"/>
          </a:xfrm>
          <a:custGeom>
            <a:avLst/>
            <a:gdLst/>
            <a:ahLst/>
            <a:cxnLst/>
            <a:rect l="l" t="t" r="r" b="b"/>
            <a:pathLst>
              <a:path w="18414" h="123189">
                <a:moveTo>
                  <a:pt x="0" y="0"/>
                </a:moveTo>
                <a:lnTo>
                  <a:pt x="18067" y="0"/>
                </a:lnTo>
                <a:lnTo>
                  <a:pt x="18067" y="122885"/>
                </a:lnTo>
                <a:lnTo>
                  <a:pt x="0" y="1228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98125"/>
            <a:ext cx="1061720" cy="680085"/>
            <a:chOff x="1871455" y="1698125"/>
            <a:chExt cx="1061720" cy="680085"/>
          </a:xfrm>
        </p:grpSpPr>
        <p:sp>
          <p:nvSpPr>
            <p:cNvPr id="26" name="object 26"/>
            <p:cNvSpPr/>
            <p:nvPr/>
          </p:nvSpPr>
          <p:spPr>
            <a:xfrm>
              <a:off x="2402281" y="2101595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3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07159"/>
              <a:ext cx="1043940" cy="394970"/>
            </a:xfrm>
            <a:custGeom>
              <a:avLst/>
              <a:gdLst/>
              <a:ahLst/>
              <a:cxnLst/>
              <a:rect l="l" t="t" r="r" b="b"/>
              <a:pathLst>
                <a:path w="1043939" h="394969">
                  <a:moveTo>
                    <a:pt x="1043533" y="394449"/>
                  </a:moveTo>
                  <a:lnTo>
                    <a:pt x="0" y="39444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9444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07159"/>
              <a:ext cx="1043940" cy="394970"/>
            </a:xfrm>
            <a:custGeom>
              <a:avLst/>
              <a:gdLst/>
              <a:ahLst/>
              <a:cxnLst/>
              <a:rect l="l" t="t" r="r" b="b"/>
              <a:pathLst>
                <a:path w="1043939" h="394969">
                  <a:moveTo>
                    <a:pt x="0" y="0"/>
                  </a:moveTo>
                  <a:lnTo>
                    <a:pt x="1043533" y="0"/>
                  </a:lnTo>
                  <a:lnTo>
                    <a:pt x="1043533" y="394449"/>
                  </a:lnTo>
                  <a:lnTo>
                    <a:pt x="0" y="3944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026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75411"/>
            <a:ext cx="18415" cy="407034"/>
          </a:xfrm>
          <a:custGeom>
            <a:avLst/>
            <a:gdLst/>
            <a:ahLst/>
            <a:cxnLst/>
            <a:rect l="l" t="t" r="r" b="b"/>
            <a:pathLst>
              <a:path w="18414" h="407034">
                <a:moveTo>
                  <a:pt x="0" y="0"/>
                </a:moveTo>
                <a:lnTo>
                  <a:pt x="18067" y="0"/>
                </a:lnTo>
                <a:lnTo>
                  <a:pt x="18067" y="406641"/>
                </a:lnTo>
                <a:lnTo>
                  <a:pt x="0" y="40664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73018"/>
            <a:ext cx="1061720" cy="474980"/>
            <a:chOff x="3030927" y="1273018"/>
            <a:chExt cx="1061720" cy="474980"/>
          </a:xfrm>
        </p:grpSpPr>
        <p:sp>
          <p:nvSpPr>
            <p:cNvPr id="32" name="object 32"/>
            <p:cNvSpPr/>
            <p:nvPr/>
          </p:nvSpPr>
          <p:spPr>
            <a:xfrm>
              <a:off x="3561702" y="1559026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h="188594">
                  <a:moveTo>
                    <a:pt x="0" y="0"/>
                  </a:moveTo>
                  <a:lnTo>
                    <a:pt x="0" y="1885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82052"/>
              <a:ext cx="1043940" cy="277495"/>
            </a:xfrm>
            <a:custGeom>
              <a:avLst/>
              <a:gdLst/>
              <a:ahLst/>
              <a:cxnLst/>
              <a:rect l="l" t="t" r="r" b="b"/>
              <a:pathLst>
                <a:path w="1043939" h="277494">
                  <a:moveTo>
                    <a:pt x="1043482" y="276974"/>
                  </a:moveTo>
                  <a:lnTo>
                    <a:pt x="0" y="27697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697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82052"/>
              <a:ext cx="1043940" cy="277495"/>
            </a:xfrm>
            <a:custGeom>
              <a:avLst/>
              <a:gdLst/>
              <a:ahLst/>
              <a:cxnLst/>
              <a:rect l="l" t="t" r="r" b="b"/>
              <a:pathLst>
                <a:path w="1043939" h="277494">
                  <a:moveTo>
                    <a:pt x="0" y="0"/>
                  </a:moveTo>
                  <a:lnTo>
                    <a:pt x="1043482" y="0"/>
                  </a:lnTo>
                  <a:lnTo>
                    <a:pt x="1043482" y="276974"/>
                  </a:lnTo>
                  <a:lnTo>
                    <a:pt x="0" y="27697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3250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1692118"/>
            <a:ext cx="1061720" cy="674370"/>
            <a:chOff x="4190348" y="1692118"/>
            <a:chExt cx="1061720" cy="674370"/>
          </a:xfrm>
        </p:grpSpPr>
        <p:sp>
          <p:nvSpPr>
            <p:cNvPr id="37" name="object 37"/>
            <p:cNvSpPr/>
            <p:nvPr/>
          </p:nvSpPr>
          <p:spPr>
            <a:xfrm>
              <a:off x="4721123" y="2090445"/>
              <a:ext cx="0" cy="276225"/>
            </a:xfrm>
            <a:custGeom>
              <a:avLst/>
              <a:gdLst/>
              <a:ahLst/>
              <a:cxnLst/>
              <a:rect l="l" t="t" r="r" b="b"/>
              <a:pathLst>
                <a:path h="276225">
                  <a:moveTo>
                    <a:pt x="0" y="0"/>
                  </a:moveTo>
                  <a:lnTo>
                    <a:pt x="0" y="2759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701152"/>
              <a:ext cx="1043940" cy="389890"/>
            </a:xfrm>
            <a:custGeom>
              <a:avLst/>
              <a:gdLst/>
              <a:ahLst/>
              <a:cxnLst/>
              <a:rect l="l" t="t" r="r" b="b"/>
              <a:pathLst>
                <a:path w="1043939" h="389889">
                  <a:moveTo>
                    <a:pt x="1043533" y="389280"/>
                  </a:moveTo>
                  <a:lnTo>
                    <a:pt x="0" y="38928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928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01152"/>
              <a:ext cx="1043940" cy="389890"/>
            </a:xfrm>
            <a:custGeom>
              <a:avLst/>
              <a:gdLst/>
              <a:ahLst/>
              <a:cxnLst/>
              <a:rect l="l" t="t" r="r" b="b"/>
              <a:pathLst>
                <a:path w="1043939" h="389889">
                  <a:moveTo>
                    <a:pt x="0" y="0"/>
                  </a:moveTo>
                  <a:lnTo>
                    <a:pt x="1043533" y="0"/>
                  </a:lnTo>
                  <a:lnTo>
                    <a:pt x="1043533" y="389280"/>
                  </a:lnTo>
                  <a:lnTo>
                    <a:pt x="0" y="3892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305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023122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121408"/>
            <a:ext cx="74306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822690"/>
            <a:ext cx="74306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1025852"/>
            <a:ext cx="74357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782812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14918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18520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13592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50" name="object 50"/>
            <p:cNvSpPr/>
            <p:nvPr/>
          </p:nvSpPr>
          <p:spPr>
            <a:xfrm>
              <a:off x="4686045" y="178831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553834"/>
              <a:ext cx="34925" cy="3581400"/>
            </a:xfrm>
            <a:custGeom>
              <a:avLst/>
              <a:gdLst/>
              <a:ahLst/>
              <a:cxnLst/>
              <a:rect l="l" t="t" r="r" b="b"/>
              <a:pathLst>
                <a:path w="34925" h="3581400">
                  <a:moveTo>
                    <a:pt x="0" y="3581107"/>
                  </a:moveTo>
                  <a:lnTo>
                    <a:pt x="34772" y="3581107"/>
                  </a:lnTo>
                </a:path>
                <a:path w="34925" h="3581400">
                  <a:moveTo>
                    <a:pt x="0" y="2387409"/>
                  </a:moveTo>
                  <a:lnTo>
                    <a:pt x="34772" y="2387409"/>
                  </a:lnTo>
                </a:path>
                <a:path w="34925" h="3581400">
                  <a:moveTo>
                    <a:pt x="0" y="1193711"/>
                  </a:moveTo>
                  <a:lnTo>
                    <a:pt x="34772" y="1193711"/>
                  </a:lnTo>
                </a:path>
                <a:path w="34925" h="35814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28327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2004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6390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4452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3055" marR="5080" indent="-65849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N-palmitoyl-sphingadienine (d18:2/16:0)*</a:t>
            </a: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721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72185"/>
            <a:ext cx="18415" cy="354330"/>
          </a:xfrm>
          <a:custGeom>
            <a:avLst/>
            <a:gdLst/>
            <a:ahLst/>
            <a:cxnLst/>
            <a:rect l="l" t="t" r="r" b="b"/>
            <a:pathLst>
              <a:path w="18415" h="354330">
                <a:moveTo>
                  <a:pt x="0" y="354063"/>
                </a:moveTo>
                <a:lnTo>
                  <a:pt x="18067" y="354063"/>
                </a:lnTo>
                <a:lnTo>
                  <a:pt x="18067" y="0"/>
                </a:lnTo>
                <a:lnTo>
                  <a:pt x="0" y="0"/>
                </a:lnTo>
                <a:lnTo>
                  <a:pt x="0" y="354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20214"/>
            <a:ext cx="0" cy="396875"/>
          </a:xfrm>
          <a:custGeom>
            <a:avLst/>
            <a:gdLst/>
            <a:ahLst/>
            <a:cxnLst/>
            <a:rect l="l" t="t" r="r" b="b"/>
            <a:pathLst>
              <a:path h="396875">
                <a:moveTo>
                  <a:pt x="0" y="0"/>
                </a:moveTo>
                <a:lnTo>
                  <a:pt x="0" y="3963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165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687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18487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899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68717"/>
            <a:ext cx="18415" cy="320675"/>
          </a:xfrm>
          <a:custGeom>
            <a:avLst/>
            <a:gdLst/>
            <a:ahLst/>
            <a:cxnLst/>
            <a:rect l="l" t="t" r="r" b="b"/>
            <a:pathLst>
              <a:path w="18414" h="320675">
                <a:moveTo>
                  <a:pt x="0" y="320179"/>
                </a:moveTo>
                <a:lnTo>
                  <a:pt x="18067" y="320179"/>
                </a:lnTo>
                <a:lnTo>
                  <a:pt x="18067" y="0"/>
                </a:lnTo>
                <a:lnTo>
                  <a:pt x="0" y="0"/>
                </a:lnTo>
                <a:lnTo>
                  <a:pt x="0" y="3201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083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401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53438"/>
            <a:ext cx="0" cy="417830"/>
          </a:xfrm>
          <a:custGeom>
            <a:avLst/>
            <a:gdLst/>
            <a:ahLst/>
            <a:cxnLst/>
            <a:rect l="l" t="t" r="r" b="b"/>
            <a:pathLst>
              <a:path h="417830">
                <a:moveTo>
                  <a:pt x="0" y="0"/>
                </a:moveTo>
                <a:lnTo>
                  <a:pt x="0" y="4172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40104"/>
            <a:ext cx="18415" cy="111125"/>
          </a:xfrm>
          <a:custGeom>
            <a:avLst/>
            <a:gdLst/>
            <a:ahLst/>
            <a:cxnLst/>
            <a:rect l="l" t="t" r="r" b="b"/>
            <a:pathLst>
              <a:path w="18414" h="111125">
                <a:moveTo>
                  <a:pt x="0" y="110782"/>
                </a:moveTo>
                <a:lnTo>
                  <a:pt x="18067" y="110782"/>
                </a:lnTo>
                <a:lnTo>
                  <a:pt x="18067" y="0"/>
                </a:lnTo>
                <a:lnTo>
                  <a:pt x="0" y="0"/>
                </a:lnTo>
                <a:lnTo>
                  <a:pt x="0" y="110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706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13889"/>
            <a:ext cx="0" cy="227329"/>
          </a:xfrm>
          <a:custGeom>
            <a:avLst/>
            <a:gdLst/>
            <a:ahLst/>
            <a:cxnLst/>
            <a:rect l="l" t="t" r="r" b="b"/>
            <a:pathLst>
              <a:path h="227330">
                <a:moveTo>
                  <a:pt x="0" y="0"/>
                </a:moveTo>
                <a:lnTo>
                  <a:pt x="0" y="2269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697865"/>
          </a:xfrm>
          <a:custGeom>
            <a:avLst/>
            <a:gdLst/>
            <a:ahLst/>
            <a:cxnLst/>
            <a:rect l="l" t="t" r="r" b="b"/>
            <a:pathLst>
              <a:path w="18414" h="697865">
                <a:moveTo>
                  <a:pt x="0" y="697306"/>
                </a:moveTo>
                <a:lnTo>
                  <a:pt x="18067" y="697306"/>
                </a:lnTo>
                <a:lnTo>
                  <a:pt x="18067" y="0"/>
                </a:lnTo>
                <a:lnTo>
                  <a:pt x="0" y="0"/>
                </a:lnTo>
                <a:lnTo>
                  <a:pt x="0" y="6973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408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72185"/>
            <a:ext cx="18415" cy="354330"/>
          </a:xfrm>
          <a:custGeom>
            <a:avLst/>
            <a:gdLst/>
            <a:ahLst/>
            <a:cxnLst/>
            <a:rect l="l" t="t" r="r" b="b"/>
            <a:pathLst>
              <a:path w="18415" h="354330">
                <a:moveTo>
                  <a:pt x="0" y="0"/>
                </a:moveTo>
                <a:lnTo>
                  <a:pt x="18067" y="0"/>
                </a:lnTo>
                <a:lnTo>
                  <a:pt x="18067" y="354063"/>
                </a:lnTo>
                <a:lnTo>
                  <a:pt x="0" y="3540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17214"/>
            <a:ext cx="1061720" cy="899794"/>
            <a:chOff x="712034" y="1217214"/>
            <a:chExt cx="1061720" cy="899794"/>
          </a:xfrm>
        </p:grpSpPr>
        <p:sp>
          <p:nvSpPr>
            <p:cNvPr id="20" name="object 20"/>
            <p:cNvSpPr/>
            <p:nvPr/>
          </p:nvSpPr>
          <p:spPr>
            <a:xfrm>
              <a:off x="1242809" y="1720202"/>
              <a:ext cx="0" cy="396875"/>
            </a:xfrm>
            <a:custGeom>
              <a:avLst/>
              <a:gdLst/>
              <a:ahLst/>
              <a:cxnLst/>
              <a:rect l="l" t="t" r="r" b="b"/>
              <a:pathLst>
                <a:path h="396875">
                  <a:moveTo>
                    <a:pt x="0" y="0"/>
                  </a:moveTo>
                  <a:lnTo>
                    <a:pt x="0" y="3963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26248"/>
              <a:ext cx="1043940" cy="494030"/>
            </a:xfrm>
            <a:custGeom>
              <a:avLst/>
              <a:gdLst/>
              <a:ahLst/>
              <a:cxnLst/>
              <a:rect l="l" t="t" r="r" b="b"/>
              <a:pathLst>
                <a:path w="1043939" h="494030">
                  <a:moveTo>
                    <a:pt x="1043482" y="493966"/>
                  </a:moveTo>
                  <a:lnTo>
                    <a:pt x="0" y="49396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396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26248"/>
              <a:ext cx="1043940" cy="494030"/>
            </a:xfrm>
            <a:custGeom>
              <a:avLst/>
              <a:gdLst/>
              <a:ahLst/>
              <a:cxnLst/>
              <a:rect l="l" t="t" r="r" b="b"/>
              <a:pathLst>
                <a:path w="1043939" h="494030">
                  <a:moveTo>
                    <a:pt x="0" y="0"/>
                  </a:moveTo>
                  <a:lnTo>
                    <a:pt x="1043482" y="0"/>
                  </a:lnTo>
                  <a:lnTo>
                    <a:pt x="1043482" y="493966"/>
                  </a:lnTo>
                  <a:lnTo>
                    <a:pt x="0" y="4939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890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68717"/>
            <a:ext cx="18415" cy="320675"/>
          </a:xfrm>
          <a:custGeom>
            <a:avLst/>
            <a:gdLst/>
            <a:ahLst/>
            <a:cxnLst/>
            <a:rect l="l" t="t" r="r" b="b"/>
            <a:pathLst>
              <a:path w="18414" h="320675">
                <a:moveTo>
                  <a:pt x="0" y="0"/>
                </a:moveTo>
                <a:lnTo>
                  <a:pt x="18067" y="0"/>
                </a:lnTo>
                <a:lnTo>
                  <a:pt x="18067" y="320179"/>
                </a:lnTo>
                <a:lnTo>
                  <a:pt x="0" y="3201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79862"/>
            <a:ext cx="1061720" cy="328930"/>
            <a:chOff x="1871455" y="1679862"/>
            <a:chExt cx="1061720" cy="328930"/>
          </a:xfrm>
        </p:grpSpPr>
        <p:sp>
          <p:nvSpPr>
            <p:cNvPr id="26" name="object 26"/>
            <p:cNvSpPr/>
            <p:nvPr/>
          </p:nvSpPr>
          <p:spPr>
            <a:xfrm>
              <a:off x="2402281" y="1918487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0"/>
                  </a:moveTo>
                  <a:lnTo>
                    <a:pt x="0" y="899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88896"/>
              <a:ext cx="1043940" cy="229870"/>
            </a:xfrm>
            <a:custGeom>
              <a:avLst/>
              <a:gdLst/>
              <a:ahLst/>
              <a:cxnLst/>
              <a:rect l="l" t="t" r="r" b="b"/>
              <a:pathLst>
                <a:path w="1043939" h="229869">
                  <a:moveTo>
                    <a:pt x="1043533" y="229590"/>
                  </a:moveTo>
                  <a:lnTo>
                    <a:pt x="0" y="22959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2959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88896"/>
              <a:ext cx="1043940" cy="229870"/>
            </a:xfrm>
            <a:custGeom>
              <a:avLst/>
              <a:gdLst/>
              <a:ahLst/>
              <a:cxnLst/>
              <a:rect l="l" t="t" r="r" b="b"/>
              <a:pathLst>
                <a:path w="1043939" h="229869">
                  <a:moveTo>
                    <a:pt x="0" y="0"/>
                  </a:moveTo>
                  <a:lnTo>
                    <a:pt x="1043533" y="0"/>
                  </a:lnTo>
                  <a:lnTo>
                    <a:pt x="1043533" y="229590"/>
                  </a:lnTo>
                  <a:lnTo>
                    <a:pt x="0" y="2295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704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40104"/>
            <a:ext cx="18415" cy="111125"/>
          </a:xfrm>
          <a:custGeom>
            <a:avLst/>
            <a:gdLst/>
            <a:ahLst/>
            <a:cxnLst/>
            <a:rect l="l" t="t" r="r" b="b"/>
            <a:pathLst>
              <a:path w="18414" h="111125">
                <a:moveTo>
                  <a:pt x="0" y="0"/>
                </a:moveTo>
                <a:lnTo>
                  <a:pt x="18067" y="0"/>
                </a:lnTo>
                <a:lnTo>
                  <a:pt x="18067" y="110782"/>
                </a:lnTo>
                <a:lnTo>
                  <a:pt x="0" y="1107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41852"/>
            <a:ext cx="1061720" cy="1029335"/>
            <a:chOff x="3030927" y="1141852"/>
            <a:chExt cx="1061720" cy="1029335"/>
          </a:xfrm>
        </p:grpSpPr>
        <p:sp>
          <p:nvSpPr>
            <p:cNvPr id="32" name="object 32"/>
            <p:cNvSpPr/>
            <p:nvPr/>
          </p:nvSpPr>
          <p:spPr>
            <a:xfrm>
              <a:off x="3561702" y="1753438"/>
              <a:ext cx="0" cy="417830"/>
            </a:xfrm>
            <a:custGeom>
              <a:avLst/>
              <a:gdLst/>
              <a:ahLst/>
              <a:cxnLst/>
              <a:rect l="l" t="t" r="r" b="b"/>
              <a:pathLst>
                <a:path h="417830">
                  <a:moveTo>
                    <a:pt x="0" y="0"/>
                  </a:moveTo>
                  <a:lnTo>
                    <a:pt x="0" y="4172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50886"/>
              <a:ext cx="1043940" cy="602615"/>
            </a:xfrm>
            <a:custGeom>
              <a:avLst/>
              <a:gdLst/>
              <a:ahLst/>
              <a:cxnLst/>
              <a:rect l="l" t="t" r="r" b="b"/>
              <a:pathLst>
                <a:path w="1043939" h="602614">
                  <a:moveTo>
                    <a:pt x="1043482" y="602551"/>
                  </a:moveTo>
                  <a:lnTo>
                    <a:pt x="0" y="60255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255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50886"/>
              <a:ext cx="1043940" cy="602615"/>
            </a:xfrm>
            <a:custGeom>
              <a:avLst/>
              <a:gdLst/>
              <a:ahLst/>
              <a:cxnLst/>
              <a:rect l="l" t="t" r="r" b="b"/>
              <a:pathLst>
                <a:path w="1043939" h="602614">
                  <a:moveTo>
                    <a:pt x="0" y="0"/>
                  </a:moveTo>
                  <a:lnTo>
                    <a:pt x="1043482" y="0"/>
                  </a:lnTo>
                  <a:lnTo>
                    <a:pt x="1043482" y="602551"/>
                  </a:lnTo>
                  <a:lnTo>
                    <a:pt x="0" y="6025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1586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697865"/>
          </a:xfrm>
          <a:custGeom>
            <a:avLst/>
            <a:gdLst/>
            <a:ahLst/>
            <a:cxnLst/>
            <a:rect l="l" t="t" r="r" b="b"/>
            <a:pathLst>
              <a:path w="18414" h="697865">
                <a:moveTo>
                  <a:pt x="0" y="0"/>
                </a:moveTo>
                <a:lnTo>
                  <a:pt x="18067" y="0"/>
                </a:lnTo>
                <a:lnTo>
                  <a:pt x="18067" y="697306"/>
                </a:lnTo>
                <a:lnTo>
                  <a:pt x="0" y="6973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95408"/>
            <a:ext cx="1061720" cy="845819"/>
            <a:chOff x="4190348" y="1395408"/>
            <a:chExt cx="1061720" cy="845819"/>
          </a:xfrm>
        </p:grpSpPr>
        <p:sp>
          <p:nvSpPr>
            <p:cNvPr id="38" name="object 38"/>
            <p:cNvSpPr/>
            <p:nvPr/>
          </p:nvSpPr>
          <p:spPr>
            <a:xfrm>
              <a:off x="4721123" y="2013889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30">
                  <a:moveTo>
                    <a:pt x="0" y="0"/>
                  </a:moveTo>
                  <a:lnTo>
                    <a:pt x="0" y="2269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04442"/>
              <a:ext cx="1043940" cy="609600"/>
            </a:xfrm>
            <a:custGeom>
              <a:avLst/>
              <a:gdLst/>
              <a:ahLst/>
              <a:cxnLst/>
              <a:rect l="l" t="t" r="r" b="b"/>
              <a:pathLst>
                <a:path w="1043939" h="609600">
                  <a:moveTo>
                    <a:pt x="1043533" y="609447"/>
                  </a:moveTo>
                  <a:lnTo>
                    <a:pt x="0" y="60944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0944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04442"/>
              <a:ext cx="1043940" cy="609600"/>
            </a:xfrm>
            <a:custGeom>
              <a:avLst/>
              <a:gdLst/>
              <a:ahLst/>
              <a:cxnLst/>
              <a:rect l="l" t="t" r="r" b="b"/>
              <a:pathLst>
                <a:path w="1043939" h="609600">
                  <a:moveTo>
                    <a:pt x="0" y="0"/>
                  </a:moveTo>
                  <a:lnTo>
                    <a:pt x="1043533" y="0"/>
                  </a:lnTo>
                  <a:lnTo>
                    <a:pt x="1043533" y="609447"/>
                  </a:lnTo>
                  <a:lnTo>
                    <a:pt x="0" y="6094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419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449538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43579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7958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4114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64043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720202"/>
              <a:ext cx="34925" cy="2414905"/>
            </a:xfrm>
            <a:custGeom>
              <a:avLst/>
              <a:gdLst/>
              <a:ahLst/>
              <a:cxnLst/>
              <a:rect l="l" t="t" r="r" b="b"/>
              <a:pathLst>
                <a:path w="34925" h="2414904">
                  <a:moveTo>
                    <a:pt x="0" y="2414739"/>
                  </a:moveTo>
                  <a:lnTo>
                    <a:pt x="34772" y="2414739"/>
                  </a:lnTo>
                </a:path>
                <a:path w="34925" h="2414904">
                  <a:moveTo>
                    <a:pt x="0" y="1207401"/>
                  </a:moveTo>
                  <a:lnTo>
                    <a:pt x="34772" y="1207401"/>
                  </a:lnTo>
                </a:path>
                <a:path w="34925" h="24149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190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10580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048000" y="4324542"/>
            <a:ext cx="80359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95800" y="4330216"/>
            <a:ext cx="64591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116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2420" marR="5080" indent="-61150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N-stearoyl-sphingadienine (d18:2/18:0)*</a:t>
            </a: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419734"/>
          </a:xfrm>
          <a:custGeom>
            <a:avLst/>
            <a:gdLst/>
            <a:ahLst/>
            <a:cxnLst/>
            <a:rect l="l" t="t" r="r" b="b"/>
            <a:pathLst>
              <a:path w="18415" h="419734">
                <a:moveTo>
                  <a:pt x="0" y="419201"/>
                </a:moveTo>
                <a:lnTo>
                  <a:pt x="18067" y="419201"/>
                </a:lnTo>
                <a:lnTo>
                  <a:pt x="18067" y="0"/>
                </a:lnTo>
                <a:lnTo>
                  <a:pt x="0" y="0"/>
                </a:lnTo>
                <a:lnTo>
                  <a:pt x="0" y="419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56550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4">
                <a:moveTo>
                  <a:pt x="0" y="0"/>
                </a:moveTo>
                <a:lnTo>
                  <a:pt x="0" y="3036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602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929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898014"/>
            <a:ext cx="0" cy="264160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0"/>
                </a:moveTo>
                <a:lnTo>
                  <a:pt x="0" y="2635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92936"/>
            <a:ext cx="18415" cy="143510"/>
          </a:xfrm>
          <a:custGeom>
            <a:avLst/>
            <a:gdLst/>
            <a:ahLst/>
            <a:cxnLst/>
            <a:rect l="l" t="t" r="r" b="b"/>
            <a:pathLst>
              <a:path w="18414" h="143509">
                <a:moveTo>
                  <a:pt x="0" y="142976"/>
                </a:moveTo>
                <a:lnTo>
                  <a:pt x="18067" y="142976"/>
                </a:lnTo>
                <a:lnTo>
                  <a:pt x="18067" y="0"/>
                </a:lnTo>
                <a:lnTo>
                  <a:pt x="0" y="0"/>
                </a:lnTo>
                <a:lnTo>
                  <a:pt x="0" y="142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615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297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1865452"/>
            <a:ext cx="579755" cy="84455"/>
            <a:chOff x="3271837" y="1865452"/>
            <a:chExt cx="579755" cy="84455"/>
          </a:xfrm>
        </p:grpSpPr>
        <p:sp>
          <p:nvSpPr>
            <p:cNvPr id="12" name="object 12"/>
            <p:cNvSpPr/>
            <p:nvPr/>
          </p:nvSpPr>
          <p:spPr>
            <a:xfrm>
              <a:off x="3561702" y="1865452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361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194081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11686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03425"/>
            <a:ext cx="0" cy="287655"/>
          </a:xfrm>
          <a:custGeom>
            <a:avLst/>
            <a:gdLst/>
            <a:ahLst/>
            <a:cxnLst/>
            <a:rect l="l" t="t" r="r" b="b"/>
            <a:pathLst>
              <a:path h="287655">
                <a:moveTo>
                  <a:pt x="0" y="0"/>
                </a:moveTo>
                <a:lnTo>
                  <a:pt x="0" y="2870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68653"/>
            <a:ext cx="18415" cy="412750"/>
          </a:xfrm>
          <a:custGeom>
            <a:avLst/>
            <a:gdLst/>
            <a:ahLst/>
            <a:cxnLst/>
            <a:rect l="l" t="t" r="r" b="b"/>
            <a:pathLst>
              <a:path w="18414" h="412750">
                <a:moveTo>
                  <a:pt x="0" y="412153"/>
                </a:moveTo>
                <a:lnTo>
                  <a:pt x="18067" y="412153"/>
                </a:lnTo>
                <a:lnTo>
                  <a:pt x="18067" y="0"/>
                </a:lnTo>
                <a:lnTo>
                  <a:pt x="0" y="0"/>
                </a:lnTo>
                <a:lnTo>
                  <a:pt x="0" y="412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905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419734"/>
          </a:xfrm>
          <a:custGeom>
            <a:avLst/>
            <a:gdLst/>
            <a:ahLst/>
            <a:cxnLst/>
            <a:rect l="l" t="t" r="r" b="b"/>
            <a:pathLst>
              <a:path w="18415" h="419734">
                <a:moveTo>
                  <a:pt x="0" y="0"/>
                </a:moveTo>
                <a:lnTo>
                  <a:pt x="18067" y="0"/>
                </a:lnTo>
                <a:lnTo>
                  <a:pt x="18067" y="419201"/>
                </a:lnTo>
                <a:lnTo>
                  <a:pt x="0" y="4192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17303"/>
            <a:ext cx="1061720" cy="742950"/>
            <a:chOff x="712034" y="1117303"/>
            <a:chExt cx="1061720" cy="742950"/>
          </a:xfrm>
        </p:grpSpPr>
        <p:sp>
          <p:nvSpPr>
            <p:cNvPr id="20" name="object 20"/>
            <p:cNvSpPr/>
            <p:nvPr/>
          </p:nvSpPr>
          <p:spPr>
            <a:xfrm>
              <a:off x="1242809" y="1556537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4">
                  <a:moveTo>
                    <a:pt x="0" y="0"/>
                  </a:moveTo>
                  <a:lnTo>
                    <a:pt x="0" y="3036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26337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30">
                  <a:moveTo>
                    <a:pt x="1043482" y="430212"/>
                  </a:moveTo>
                  <a:lnTo>
                    <a:pt x="0" y="43021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021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26337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30">
                  <a:moveTo>
                    <a:pt x="0" y="0"/>
                  </a:moveTo>
                  <a:lnTo>
                    <a:pt x="1043482" y="0"/>
                  </a:lnTo>
                  <a:lnTo>
                    <a:pt x="1043482" y="430212"/>
                  </a:lnTo>
                  <a:lnTo>
                    <a:pt x="0" y="4302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703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92936"/>
            <a:ext cx="18415" cy="143510"/>
          </a:xfrm>
          <a:custGeom>
            <a:avLst/>
            <a:gdLst/>
            <a:ahLst/>
            <a:cxnLst/>
            <a:rect l="l" t="t" r="r" b="b"/>
            <a:pathLst>
              <a:path w="18414" h="143509">
                <a:moveTo>
                  <a:pt x="0" y="0"/>
                </a:moveTo>
                <a:lnTo>
                  <a:pt x="18067" y="0"/>
                </a:lnTo>
                <a:lnTo>
                  <a:pt x="18067" y="142976"/>
                </a:lnTo>
                <a:lnTo>
                  <a:pt x="0" y="1429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26878"/>
            <a:ext cx="1061720" cy="635000"/>
            <a:chOff x="1871455" y="1526878"/>
            <a:chExt cx="1061720" cy="635000"/>
          </a:xfrm>
        </p:grpSpPr>
        <p:sp>
          <p:nvSpPr>
            <p:cNvPr id="26" name="object 26"/>
            <p:cNvSpPr/>
            <p:nvPr/>
          </p:nvSpPr>
          <p:spPr>
            <a:xfrm>
              <a:off x="2402281" y="1898002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0"/>
                  </a:moveTo>
                  <a:lnTo>
                    <a:pt x="0" y="2635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35912"/>
              <a:ext cx="1043940" cy="362585"/>
            </a:xfrm>
            <a:custGeom>
              <a:avLst/>
              <a:gdLst/>
              <a:ahLst/>
              <a:cxnLst/>
              <a:rect l="l" t="t" r="r" b="b"/>
              <a:pathLst>
                <a:path w="1043939" h="362585">
                  <a:moveTo>
                    <a:pt x="1043533" y="362102"/>
                  </a:moveTo>
                  <a:lnTo>
                    <a:pt x="0" y="3621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210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35912"/>
              <a:ext cx="1043940" cy="362585"/>
            </a:xfrm>
            <a:custGeom>
              <a:avLst/>
              <a:gdLst/>
              <a:ahLst/>
              <a:cxnLst/>
              <a:rect l="l" t="t" r="r" b="b"/>
              <a:pathLst>
                <a:path w="1043939" h="362585">
                  <a:moveTo>
                    <a:pt x="0" y="0"/>
                  </a:moveTo>
                  <a:lnTo>
                    <a:pt x="1043533" y="0"/>
                  </a:lnTo>
                  <a:lnTo>
                    <a:pt x="1043533" y="362102"/>
                  </a:lnTo>
                  <a:lnTo>
                    <a:pt x="0" y="3621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432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1525278"/>
            <a:ext cx="1061720" cy="415925"/>
            <a:chOff x="3030927" y="1525278"/>
            <a:chExt cx="1061720" cy="415925"/>
          </a:xfrm>
        </p:grpSpPr>
        <p:sp>
          <p:nvSpPr>
            <p:cNvPr id="31" name="object 31"/>
            <p:cNvSpPr/>
            <p:nvPr/>
          </p:nvSpPr>
          <p:spPr>
            <a:xfrm>
              <a:off x="3561702" y="1865464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3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534312"/>
              <a:ext cx="1043940" cy="331470"/>
            </a:xfrm>
            <a:custGeom>
              <a:avLst/>
              <a:gdLst/>
              <a:ahLst/>
              <a:cxnLst/>
              <a:rect l="l" t="t" r="r" b="b"/>
              <a:pathLst>
                <a:path w="1043939" h="331469">
                  <a:moveTo>
                    <a:pt x="1043482" y="331139"/>
                  </a:moveTo>
                  <a:lnTo>
                    <a:pt x="0" y="3311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113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34312"/>
              <a:ext cx="1043940" cy="331470"/>
            </a:xfrm>
            <a:custGeom>
              <a:avLst/>
              <a:gdLst/>
              <a:ahLst/>
              <a:cxnLst/>
              <a:rect l="l" t="t" r="r" b="b"/>
              <a:pathLst>
                <a:path w="1043939" h="331469">
                  <a:moveTo>
                    <a:pt x="0" y="0"/>
                  </a:moveTo>
                  <a:lnTo>
                    <a:pt x="1043482" y="0"/>
                  </a:lnTo>
                  <a:lnTo>
                    <a:pt x="1043482" y="331139"/>
                  </a:lnTo>
                  <a:lnTo>
                    <a:pt x="0" y="3311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472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168653"/>
            <a:ext cx="18415" cy="412750"/>
          </a:xfrm>
          <a:custGeom>
            <a:avLst/>
            <a:gdLst/>
            <a:ahLst/>
            <a:cxnLst/>
            <a:rect l="l" t="t" r="r" b="b"/>
            <a:pathLst>
              <a:path w="18414" h="412750">
                <a:moveTo>
                  <a:pt x="0" y="0"/>
                </a:moveTo>
                <a:lnTo>
                  <a:pt x="18067" y="0"/>
                </a:lnTo>
                <a:lnTo>
                  <a:pt x="18067" y="412153"/>
                </a:lnTo>
                <a:lnTo>
                  <a:pt x="0" y="4121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571773"/>
            <a:ext cx="1061720" cy="718820"/>
            <a:chOff x="4190348" y="1571773"/>
            <a:chExt cx="1061720" cy="718820"/>
          </a:xfrm>
        </p:grpSpPr>
        <p:sp>
          <p:nvSpPr>
            <p:cNvPr id="37" name="object 37"/>
            <p:cNvSpPr/>
            <p:nvPr/>
          </p:nvSpPr>
          <p:spPr>
            <a:xfrm>
              <a:off x="4721123" y="200342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5">
                  <a:moveTo>
                    <a:pt x="0" y="0"/>
                  </a:moveTo>
                  <a:lnTo>
                    <a:pt x="0" y="2870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580807"/>
              <a:ext cx="1043940" cy="422909"/>
            </a:xfrm>
            <a:custGeom>
              <a:avLst/>
              <a:gdLst/>
              <a:ahLst/>
              <a:cxnLst/>
              <a:rect l="l" t="t" r="r" b="b"/>
              <a:pathLst>
                <a:path w="1043939" h="422910">
                  <a:moveTo>
                    <a:pt x="1043533" y="422617"/>
                  </a:moveTo>
                  <a:lnTo>
                    <a:pt x="0" y="4226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261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80807"/>
              <a:ext cx="1043940" cy="422909"/>
            </a:xfrm>
            <a:custGeom>
              <a:avLst/>
              <a:gdLst/>
              <a:ahLst/>
              <a:cxnLst/>
              <a:rect l="l" t="t" r="r" b="b"/>
              <a:pathLst>
                <a:path w="1043939" h="422910">
                  <a:moveTo>
                    <a:pt x="0" y="0"/>
                  </a:moveTo>
                  <a:lnTo>
                    <a:pt x="1043533" y="0"/>
                  </a:lnTo>
                  <a:lnTo>
                    <a:pt x="1043533" y="422617"/>
                  </a:lnTo>
                  <a:lnTo>
                    <a:pt x="0" y="4226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625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977329"/>
            <a:ext cx="74306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768080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793925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2828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68300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51983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69207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623860"/>
              <a:ext cx="34925" cy="2511425"/>
            </a:xfrm>
            <a:custGeom>
              <a:avLst/>
              <a:gdLst/>
              <a:ahLst/>
              <a:cxnLst/>
              <a:rect l="l" t="t" r="r" b="b"/>
              <a:pathLst>
                <a:path w="34925" h="2511425">
                  <a:moveTo>
                    <a:pt x="0" y="2511082"/>
                  </a:moveTo>
                  <a:lnTo>
                    <a:pt x="34772" y="2511082"/>
                  </a:lnTo>
                </a:path>
                <a:path w="34925" h="2511425">
                  <a:moveTo>
                    <a:pt x="0" y="1255572"/>
                  </a:moveTo>
                  <a:lnTo>
                    <a:pt x="34772" y="1255572"/>
                  </a:lnTo>
                </a:path>
                <a:path w="34925" h="25114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709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9597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153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2420" marR="5080" indent="-66992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N-behenoyl-sphingadienine (d18:2/22:0)*</a:t>
            </a: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671195"/>
          </a:xfrm>
          <a:custGeom>
            <a:avLst/>
            <a:gdLst/>
            <a:ahLst/>
            <a:cxnLst/>
            <a:rect l="l" t="t" r="r" b="b"/>
            <a:pathLst>
              <a:path w="18415" h="671194">
                <a:moveTo>
                  <a:pt x="0" y="670712"/>
                </a:moveTo>
                <a:lnTo>
                  <a:pt x="18067" y="670712"/>
                </a:lnTo>
                <a:lnTo>
                  <a:pt x="18067" y="0"/>
                </a:lnTo>
                <a:lnTo>
                  <a:pt x="0" y="0"/>
                </a:lnTo>
                <a:lnTo>
                  <a:pt x="0" y="670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39887"/>
            <a:ext cx="0" cy="259079"/>
          </a:xfrm>
          <a:custGeom>
            <a:avLst/>
            <a:gdLst/>
            <a:ahLst/>
            <a:cxnLst/>
            <a:rect l="l" t="t" r="r" b="b"/>
            <a:pathLst>
              <a:path h="259080">
                <a:moveTo>
                  <a:pt x="0" y="0"/>
                </a:moveTo>
                <a:lnTo>
                  <a:pt x="0" y="2588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987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625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44306"/>
            <a:ext cx="0" cy="129539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89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62520"/>
            <a:ext cx="18415" cy="274955"/>
          </a:xfrm>
          <a:custGeom>
            <a:avLst/>
            <a:gdLst/>
            <a:ahLst/>
            <a:cxnLst/>
            <a:rect l="l" t="t" r="r" b="b"/>
            <a:pathLst>
              <a:path w="18414" h="274955">
                <a:moveTo>
                  <a:pt x="0" y="274434"/>
                </a:moveTo>
                <a:lnTo>
                  <a:pt x="18067" y="274434"/>
                </a:lnTo>
                <a:lnTo>
                  <a:pt x="18067" y="0"/>
                </a:lnTo>
                <a:lnTo>
                  <a:pt x="0" y="0"/>
                </a:lnTo>
                <a:lnTo>
                  <a:pt x="0" y="2744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8733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6432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27619"/>
            <a:ext cx="0" cy="134620"/>
          </a:xfrm>
          <a:custGeom>
            <a:avLst/>
            <a:gdLst/>
            <a:ahLst/>
            <a:cxnLst/>
            <a:rect l="l" t="t" r="r" b="b"/>
            <a:pathLst>
              <a:path h="134619">
                <a:moveTo>
                  <a:pt x="0" y="0"/>
                </a:moveTo>
                <a:lnTo>
                  <a:pt x="0" y="1342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643280"/>
            <a:ext cx="18415" cy="279400"/>
          </a:xfrm>
          <a:custGeom>
            <a:avLst/>
            <a:gdLst/>
            <a:ahLst/>
            <a:cxnLst/>
            <a:rect l="l" t="t" r="r" b="b"/>
            <a:pathLst>
              <a:path w="18414" h="279400">
                <a:moveTo>
                  <a:pt x="0" y="279057"/>
                </a:moveTo>
                <a:lnTo>
                  <a:pt x="18067" y="279057"/>
                </a:lnTo>
                <a:lnTo>
                  <a:pt x="18067" y="0"/>
                </a:lnTo>
                <a:lnTo>
                  <a:pt x="0" y="0"/>
                </a:lnTo>
                <a:lnTo>
                  <a:pt x="0" y="2790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6619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502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55647"/>
            <a:ext cx="0" cy="117475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72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50277"/>
            <a:ext cx="18415" cy="132080"/>
          </a:xfrm>
          <a:custGeom>
            <a:avLst/>
            <a:gdLst/>
            <a:ahLst/>
            <a:cxnLst/>
            <a:rect l="l" t="t" r="r" b="b"/>
            <a:pathLst>
              <a:path w="18414" h="132080">
                <a:moveTo>
                  <a:pt x="0" y="131571"/>
                </a:moveTo>
                <a:lnTo>
                  <a:pt x="18067" y="131571"/>
                </a:lnTo>
                <a:lnTo>
                  <a:pt x="18067" y="0"/>
                </a:lnTo>
                <a:lnTo>
                  <a:pt x="0" y="0"/>
                </a:lnTo>
                <a:lnTo>
                  <a:pt x="0" y="131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729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671195"/>
          </a:xfrm>
          <a:custGeom>
            <a:avLst/>
            <a:gdLst/>
            <a:ahLst/>
            <a:cxnLst/>
            <a:rect l="l" t="t" r="r" b="b"/>
            <a:pathLst>
              <a:path w="18415" h="671194">
                <a:moveTo>
                  <a:pt x="0" y="0"/>
                </a:moveTo>
                <a:lnTo>
                  <a:pt x="18067" y="0"/>
                </a:lnTo>
                <a:lnTo>
                  <a:pt x="18067" y="670712"/>
                </a:lnTo>
                <a:lnTo>
                  <a:pt x="0" y="6707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59315"/>
            <a:ext cx="1061720" cy="739775"/>
            <a:chOff x="712034" y="1159315"/>
            <a:chExt cx="1061720" cy="739775"/>
          </a:xfrm>
        </p:grpSpPr>
        <p:sp>
          <p:nvSpPr>
            <p:cNvPr id="20" name="object 20"/>
            <p:cNvSpPr/>
            <p:nvPr/>
          </p:nvSpPr>
          <p:spPr>
            <a:xfrm>
              <a:off x="1242809" y="1639887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88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68349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5">
                  <a:moveTo>
                    <a:pt x="1043482" y="471538"/>
                  </a:moveTo>
                  <a:lnTo>
                    <a:pt x="0" y="47153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153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68349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5">
                  <a:moveTo>
                    <a:pt x="0" y="0"/>
                  </a:moveTo>
                  <a:lnTo>
                    <a:pt x="1043482" y="0"/>
                  </a:lnTo>
                  <a:lnTo>
                    <a:pt x="1043482" y="471538"/>
                  </a:lnTo>
                  <a:lnTo>
                    <a:pt x="0" y="4715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171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62520"/>
            <a:ext cx="18415" cy="274955"/>
          </a:xfrm>
          <a:custGeom>
            <a:avLst/>
            <a:gdLst/>
            <a:ahLst/>
            <a:cxnLst/>
            <a:rect l="l" t="t" r="r" b="b"/>
            <a:pathLst>
              <a:path w="18414" h="274955">
                <a:moveTo>
                  <a:pt x="0" y="0"/>
                </a:moveTo>
                <a:lnTo>
                  <a:pt x="18067" y="0"/>
                </a:lnTo>
                <a:lnTo>
                  <a:pt x="18067" y="274434"/>
                </a:lnTo>
                <a:lnTo>
                  <a:pt x="0" y="2744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27920"/>
            <a:ext cx="1061720" cy="645795"/>
            <a:chOff x="1871455" y="1227920"/>
            <a:chExt cx="1061720" cy="645795"/>
          </a:xfrm>
        </p:grpSpPr>
        <p:sp>
          <p:nvSpPr>
            <p:cNvPr id="26" name="object 26"/>
            <p:cNvSpPr/>
            <p:nvPr/>
          </p:nvSpPr>
          <p:spPr>
            <a:xfrm>
              <a:off x="2402281" y="1744319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89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36954"/>
              <a:ext cx="1043940" cy="507365"/>
            </a:xfrm>
            <a:custGeom>
              <a:avLst/>
              <a:gdLst/>
              <a:ahLst/>
              <a:cxnLst/>
              <a:rect l="l" t="t" r="r" b="b"/>
              <a:pathLst>
                <a:path w="1043939" h="507364">
                  <a:moveTo>
                    <a:pt x="1043533" y="507352"/>
                  </a:moveTo>
                  <a:lnTo>
                    <a:pt x="0" y="50735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0735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36954"/>
              <a:ext cx="1043940" cy="507365"/>
            </a:xfrm>
            <a:custGeom>
              <a:avLst/>
              <a:gdLst/>
              <a:ahLst/>
              <a:cxnLst/>
              <a:rect l="l" t="t" r="r" b="b"/>
              <a:pathLst>
                <a:path w="1043939" h="507364">
                  <a:moveTo>
                    <a:pt x="0" y="0"/>
                  </a:moveTo>
                  <a:lnTo>
                    <a:pt x="1043533" y="0"/>
                  </a:lnTo>
                  <a:lnTo>
                    <a:pt x="1043533" y="507352"/>
                  </a:lnTo>
                  <a:lnTo>
                    <a:pt x="0" y="5073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2372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643280"/>
            <a:ext cx="18415" cy="279400"/>
          </a:xfrm>
          <a:custGeom>
            <a:avLst/>
            <a:gdLst/>
            <a:ahLst/>
            <a:cxnLst/>
            <a:rect l="l" t="t" r="r" b="b"/>
            <a:pathLst>
              <a:path w="18414" h="279400">
                <a:moveTo>
                  <a:pt x="0" y="0"/>
                </a:moveTo>
                <a:lnTo>
                  <a:pt x="18067" y="0"/>
                </a:lnTo>
                <a:lnTo>
                  <a:pt x="18067" y="279057"/>
                </a:lnTo>
                <a:lnTo>
                  <a:pt x="0" y="2790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13303"/>
            <a:ext cx="1061720" cy="748665"/>
            <a:chOff x="3030927" y="913303"/>
            <a:chExt cx="1061720" cy="748665"/>
          </a:xfrm>
        </p:grpSpPr>
        <p:sp>
          <p:nvSpPr>
            <p:cNvPr id="32" name="object 32"/>
            <p:cNvSpPr/>
            <p:nvPr/>
          </p:nvSpPr>
          <p:spPr>
            <a:xfrm>
              <a:off x="3561702" y="1527619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19">
                  <a:moveTo>
                    <a:pt x="0" y="0"/>
                  </a:moveTo>
                  <a:lnTo>
                    <a:pt x="0" y="1342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22337"/>
              <a:ext cx="1043940" cy="605790"/>
            </a:xfrm>
            <a:custGeom>
              <a:avLst/>
              <a:gdLst/>
              <a:ahLst/>
              <a:cxnLst/>
              <a:rect l="l" t="t" r="r" b="b"/>
              <a:pathLst>
                <a:path w="1043939" h="605790">
                  <a:moveTo>
                    <a:pt x="1043482" y="605282"/>
                  </a:moveTo>
                  <a:lnTo>
                    <a:pt x="0" y="6052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528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22337"/>
              <a:ext cx="1043940" cy="605790"/>
            </a:xfrm>
            <a:custGeom>
              <a:avLst/>
              <a:gdLst/>
              <a:ahLst/>
              <a:cxnLst/>
              <a:rect l="l" t="t" r="r" b="b"/>
              <a:pathLst>
                <a:path w="1043939" h="605790">
                  <a:moveTo>
                    <a:pt x="0" y="0"/>
                  </a:moveTo>
                  <a:lnTo>
                    <a:pt x="1043482" y="0"/>
                  </a:lnTo>
                  <a:lnTo>
                    <a:pt x="1043482" y="605282"/>
                  </a:lnTo>
                  <a:lnTo>
                    <a:pt x="0" y="6052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0858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50277"/>
            <a:ext cx="18415" cy="132080"/>
          </a:xfrm>
          <a:custGeom>
            <a:avLst/>
            <a:gdLst/>
            <a:ahLst/>
            <a:cxnLst/>
            <a:rect l="l" t="t" r="r" b="b"/>
            <a:pathLst>
              <a:path w="18414" h="132080">
                <a:moveTo>
                  <a:pt x="0" y="0"/>
                </a:moveTo>
                <a:lnTo>
                  <a:pt x="18067" y="0"/>
                </a:lnTo>
                <a:lnTo>
                  <a:pt x="18067" y="131571"/>
                </a:lnTo>
                <a:lnTo>
                  <a:pt x="0" y="1315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72815"/>
            <a:ext cx="1061720" cy="800100"/>
            <a:chOff x="4190348" y="1172815"/>
            <a:chExt cx="1061720" cy="800100"/>
          </a:xfrm>
        </p:grpSpPr>
        <p:sp>
          <p:nvSpPr>
            <p:cNvPr id="38" name="object 38"/>
            <p:cNvSpPr/>
            <p:nvPr/>
          </p:nvSpPr>
          <p:spPr>
            <a:xfrm>
              <a:off x="4721123" y="1855635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11728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81849"/>
              <a:ext cx="1043940" cy="674370"/>
            </a:xfrm>
            <a:custGeom>
              <a:avLst/>
              <a:gdLst/>
              <a:ahLst/>
              <a:cxnLst/>
              <a:rect l="l" t="t" r="r" b="b"/>
              <a:pathLst>
                <a:path w="1043939" h="674369">
                  <a:moveTo>
                    <a:pt x="1043533" y="673798"/>
                  </a:moveTo>
                  <a:lnTo>
                    <a:pt x="0" y="67379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7379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81849"/>
              <a:ext cx="1043940" cy="674370"/>
            </a:xfrm>
            <a:custGeom>
              <a:avLst/>
              <a:gdLst/>
              <a:ahLst/>
              <a:cxnLst/>
              <a:rect l="l" t="t" r="r" b="b"/>
              <a:pathLst>
                <a:path w="1043939" h="674369">
                  <a:moveTo>
                    <a:pt x="0" y="0"/>
                  </a:moveTo>
                  <a:lnTo>
                    <a:pt x="1043533" y="0"/>
                  </a:lnTo>
                  <a:lnTo>
                    <a:pt x="1043533" y="673798"/>
                  </a:lnTo>
                  <a:lnTo>
                    <a:pt x="0" y="6737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857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3339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42513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1510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50341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391145"/>
              <a:ext cx="34925" cy="2734310"/>
            </a:xfrm>
            <a:custGeom>
              <a:avLst/>
              <a:gdLst/>
              <a:ahLst/>
              <a:cxnLst/>
              <a:rect l="l" t="t" r="r" b="b"/>
              <a:pathLst>
                <a:path w="34925" h="2734310">
                  <a:moveTo>
                    <a:pt x="0" y="2733827"/>
                  </a:moveTo>
                  <a:lnTo>
                    <a:pt x="34772" y="2733827"/>
                  </a:lnTo>
                </a:path>
                <a:path w="34925" h="2734310">
                  <a:moveTo>
                    <a:pt x="0" y="1366939"/>
                  </a:moveTo>
                  <a:lnTo>
                    <a:pt x="34772" y="1366939"/>
                  </a:lnTo>
                </a:path>
                <a:path w="34925" h="27343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495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2004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2826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50019" y="0"/>
            <a:ext cx="32632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ceramide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(d18:1/14:0,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d16:1/16:0)*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183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1718373"/>
            <a:ext cx="0" cy="24130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0"/>
                </a:moveTo>
                <a:lnTo>
                  <a:pt x="0" y="239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23884"/>
            <a:ext cx="0" cy="267335"/>
          </a:xfrm>
          <a:custGeom>
            <a:avLst/>
            <a:gdLst/>
            <a:ahLst/>
            <a:cxnLst/>
            <a:rect l="l" t="t" r="r" b="b"/>
            <a:pathLst>
              <a:path h="267335">
                <a:moveTo>
                  <a:pt x="0" y="0"/>
                </a:moveTo>
                <a:lnTo>
                  <a:pt x="0" y="2672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911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739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31010"/>
            <a:ext cx="0" cy="629285"/>
          </a:xfrm>
          <a:custGeom>
            <a:avLst/>
            <a:gdLst/>
            <a:ahLst/>
            <a:cxnLst/>
            <a:rect l="l" t="t" r="r" b="b"/>
            <a:pathLst>
              <a:path h="629285">
                <a:moveTo>
                  <a:pt x="0" y="0"/>
                </a:moveTo>
                <a:lnTo>
                  <a:pt x="0" y="6291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73988"/>
            <a:ext cx="18415" cy="222250"/>
          </a:xfrm>
          <a:custGeom>
            <a:avLst/>
            <a:gdLst/>
            <a:ahLst/>
            <a:cxnLst/>
            <a:rect l="l" t="t" r="r" b="b"/>
            <a:pathLst>
              <a:path w="18414" h="222250">
                <a:moveTo>
                  <a:pt x="0" y="221754"/>
                </a:moveTo>
                <a:lnTo>
                  <a:pt x="18067" y="221754"/>
                </a:lnTo>
                <a:lnTo>
                  <a:pt x="18067" y="0"/>
                </a:lnTo>
                <a:lnTo>
                  <a:pt x="0" y="0"/>
                </a:lnTo>
                <a:lnTo>
                  <a:pt x="0" y="2217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601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379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06244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7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37958"/>
            <a:ext cx="18415" cy="93980"/>
          </a:xfrm>
          <a:custGeom>
            <a:avLst/>
            <a:gdLst/>
            <a:ahLst/>
            <a:cxnLst/>
            <a:rect l="l" t="t" r="r" b="b"/>
            <a:pathLst>
              <a:path w="18414" h="93980">
                <a:moveTo>
                  <a:pt x="0" y="93865"/>
                </a:moveTo>
                <a:lnTo>
                  <a:pt x="18067" y="93865"/>
                </a:lnTo>
                <a:lnTo>
                  <a:pt x="18067" y="0"/>
                </a:lnTo>
                <a:lnTo>
                  <a:pt x="0" y="0"/>
                </a:lnTo>
                <a:lnTo>
                  <a:pt x="0" y="938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400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871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2262924"/>
            <a:ext cx="579755" cy="483234"/>
            <a:chOff x="4431309" y="2262924"/>
            <a:chExt cx="579755" cy="483234"/>
          </a:xfrm>
        </p:grpSpPr>
        <p:sp>
          <p:nvSpPr>
            <p:cNvPr id="16" name="object 16"/>
            <p:cNvSpPr/>
            <p:nvPr/>
          </p:nvSpPr>
          <p:spPr>
            <a:xfrm>
              <a:off x="4721123" y="2262924"/>
              <a:ext cx="0" cy="474345"/>
            </a:xfrm>
            <a:custGeom>
              <a:avLst/>
              <a:gdLst/>
              <a:ahLst/>
              <a:cxnLst/>
              <a:rect l="l" t="t" r="r" b="b"/>
              <a:pathLst>
                <a:path h="474344">
                  <a:moveTo>
                    <a:pt x="0" y="0"/>
                  </a:moveTo>
                  <a:lnTo>
                    <a:pt x="0" y="47407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273700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42809" y="1718373"/>
            <a:ext cx="0" cy="24130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23952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33291"/>
            <a:ext cx="1061720" cy="758190"/>
            <a:chOff x="712034" y="1733291"/>
            <a:chExt cx="1061720" cy="758190"/>
          </a:xfrm>
        </p:grpSpPr>
        <p:sp>
          <p:nvSpPr>
            <p:cNvPr id="20" name="object 20"/>
            <p:cNvSpPr/>
            <p:nvPr/>
          </p:nvSpPr>
          <p:spPr>
            <a:xfrm>
              <a:off x="1242809" y="2223884"/>
              <a:ext cx="0" cy="267335"/>
            </a:xfrm>
            <a:custGeom>
              <a:avLst/>
              <a:gdLst/>
              <a:ahLst/>
              <a:cxnLst/>
              <a:rect l="l" t="t" r="r" b="b"/>
              <a:pathLst>
                <a:path h="267335">
                  <a:moveTo>
                    <a:pt x="0" y="0"/>
                  </a:moveTo>
                  <a:lnTo>
                    <a:pt x="0" y="2672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42325"/>
              <a:ext cx="1043940" cy="481965"/>
            </a:xfrm>
            <a:custGeom>
              <a:avLst/>
              <a:gdLst/>
              <a:ahLst/>
              <a:cxnLst/>
              <a:rect l="l" t="t" r="r" b="b"/>
              <a:pathLst>
                <a:path w="1043939" h="481964">
                  <a:moveTo>
                    <a:pt x="1043482" y="481558"/>
                  </a:moveTo>
                  <a:lnTo>
                    <a:pt x="0" y="48155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155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42325"/>
              <a:ext cx="1043940" cy="481965"/>
            </a:xfrm>
            <a:custGeom>
              <a:avLst/>
              <a:gdLst/>
              <a:ahLst/>
              <a:cxnLst/>
              <a:rect l="l" t="t" r="r" b="b"/>
              <a:pathLst>
                <a:path w="1043939" h="481964">
                  <a:moveTo>
                    <a:pt x="0" y="0"/>
                  </a:moveTo>
                  <a:lnTo>
                    <a:pt x="1043482" y="0"/>
                  </a:lnTo>
                  <a:lnTo>
                    <a:pt x="1043482" y="481558"/>
                  </a:lnTo>
                  <a:lnTo>
                    <a:pt x="0" y="4815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0267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073988"/>
            <a:ext cx="18415" cy="222250"/>
          </a:xfrm>
          <a:custGeom>
            <a:avLst/>
            <a:gdLst/>
            <a:ahLst/>
            <a:cxnLst/>
            <a:rect l="l" t="t" r="r" b="b"/>
            <a:pathLst>
              <a:path w="18414" h="222250">
                <a:moveTo>
                  <a:pt x="0" y="0"/>
                </a:moveTo>
                <a:lnTo>
                  <a:pt x="18067" y="0"/>
                </a:lnTo>
                <a:lnTo>
                  <a:pt x="18067" y="221754"/>
                </a:lnTo>
                <a:lnTo>
                  <a:pt x="0" y="2217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86709"/>
            <a:ext cx="1061720" cy="1073785"/>
            <a:chOff x="1871455" y="1286709"/>
            <a:chExt cx="1061720" cy="1073785"/>
          </a:xfrm>
        </p:grpSpPr>
        <p:sp>
          <p:nvSpPr>
            <p:cNvPr id="26" name="object 26"/>
            <p:cNvSpPr/>
            <p:nvPr/>
          </p:nvSpPr>
          <p:spPr>
            <a:xfrm>
              <a:off x="2402281" y="1731022"/>
              <a:ext cx="0" cy="629285"/>
            </a:xfrm>
            <a:custGeom>
              <a:avLst/>
              <a:gdLst/>
              <a:ahLst/>
              <a:cxnLst/>
              <a:rect l="l" t="t" r="r" b="b"/>
              <a:pathLst>
                <a:path h="629285">
                  <a:moveTo>
                    <a:pt x="0" y="0"/>
                  </a:moveTo>
                  <a:lnTo>
                    <a:pt x="0" y="6290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95742"/>
              <a:ext cx="1043940" cy="435609"/>
            </a:xfrm>
            <a:custGeom>
              <a:avLst/>
              <a:gdLst/>
              <a:ahLst/>
              <a:cxnLst/>
              <a:rect l="l" t="t" r="r" b="b"/>
              <a:pathLst>
                <a:path w="1043939" h="435610">
                  <a:moveTo>
                    <a:pt x="1043533" y="435267"/>
                  </a:moveTo>
                  <a:lnTo>
                    <a:pt x="0" y="4352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526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95742"/>
              <a:ext cx="1043940" cy="435609"/>
            </a:xfrm>
            <a:custGeom>
              <a:avLst/>
              <a:gdLst/>
              <a:ahLst/>
              <a:cxnLst/>
              <a:rect l="l" t="t" r="r" b="b"/>
              <a:pathLst>
                <a:path w="1043939" h="435610">
                  <a:moveTo>
                    <a:pt x="0" y="0"/>
                  </a:moveTo>
                  <a:lnTo>
                    <a:pt x="1043533" y="0"/>
                  </a:lnTo>
                  <a:lnTo>
                    <a:pt x="1043533" y="435267"/>
                  </a:lnTo>
                  <a:lnTo>
                    <a:pt x="0" y="4352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443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37958"/>
            <a:ext cx="18415" cy="93980"/>
          </a:xfrm>
          <a:custGeom>
            <a:avLst/>
            <a:gdLst/>
            <a:ahLst/>
            <a:cxnLst/>
            <a:rect l="l" t="t" r="r" b="b"/>
            <a:pathLst>
              <a:path w="18414" h="93980">
                <a:moveTo>
                  <a:pt x="0" y="0"/>
                </a:moveTo>
                <a:lnTo>
                  <a:pt x="18067" y="0"/>
                </a:lnTo>
                <a:lnTo>
                  <a:pt x="18067" y="93865"/>
                </a:lnTo>
                <a:lnTo>
                  <a:pt x="0" y="938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22790"/>
            <a:ext cx="1061720" cy="1017269"/>
            <a:chOff x="3030927" y="1022790"/>
            <a:chExt cx="1061720" cy="1017269"/>
          </a:xfrm>
        </p:grpSpPr>
        <p:sp>
          <p:nvSpPr>
            <p:cNvPr id="32" name="object 32"/>
            <p:cNvSpPr/>
            <p:nvPr/>
          </p:nvSpPr>
          <p:spPr>
            <a:xfrm>
              <a:off x="3561702" y="1906244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5">
                  <a:moveTo>
                    <a:pt x="0" y="0"/>
                  </a:moveTo>
                  <a:lnTo>
                    <a:pt x="0" y="1337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31824"/>
              <a:ext cx="1043940" cy="875030"/>
            </a:xfrm>
            <a:custGeom>
              <a:avLst/>
              <a:gdLst/>
              <a:ahLst/>
              <a:cxnLst/>
              <a:rect l="l" t="t" r="r" b="b"/>
              <a:pathLst>
                <a:path w="1043939" h="875030">
                  <a:moveTo>
                    <a:pt x="1043482" y="874420"/>
                  </a:moveTo>
                  <a:lnTo>
                    <a:pt x="0" y="87442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7442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31824"/>
              <a:ext cx="1043940" cy="875030"/>
            </a:xfrm>
            <a:custGeom>
              <a:avLst/>
              <a:gdLst/>
              <a:ahLst/>
              <a:cxnLst/>
              <a:rect l="l" t="t" r="r" b="b"/>
              <a:pathLst>
                <a:path w="1043939" h="875030">
                  <a:moveTo>
                    <a:pt x="0" y="0"/>
                  </a:moveTo>
                  <a:lnTo>
                    <a:pt x="1043482" y="0"/>
                  </a:lnTo>
                  <a:lnTo>
                    <a:pt x="1043482" y="874420"/>
                  </a:lnTo>
                  <a:lnTo>
                    <a:pt x="0" y="8744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438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1782656"/>
            <a:ext cx="1061720" cy="954405"/>
            <a:chOff x="4190348" y="1782656"/>
            <a:chExt cx="1061720" cy="954405"/>
          </a:xfrm>
        </p:grpSpPr>
        <p:sp>
          <p:nvSpPr>
            <p:cNvPr id="37" name="object 37"/>
            <p:cNvSpPr/>
            <p:nvPr/>
          </p:nvSpPr>
          <p:spPr>
            <a:xfrm>
              <a:off x="4721123" y="2262936"/>
              <a:ext cx="0" cy="474345"/>
            </a:xfrm>
            <a:custGeom>
              <a:avLst/>
              <a:gdLst/>
              <a:ahLst/>
              <a:cxnLst/>
              <a:rect l="l" t="t" r="r" b="b"/>
              <a:pathLst>
                <a:path h="474344">
                  <a:moveTo>
                    <a:pt x="0" y="0"/>
                  </a:moveTo>
                  <a:lnTo>
                    <a:pt x="0" y="47406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791690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5">
                  <a:moveTo>
                    <a:pt x="1043533" y="471233"/>
                  </a:moveTo>
                  <a:lnTo>
                    <a:pt x="0" y="4712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123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91690"/>
              <a:ext cx="1043940" cy="471805"/>
            </a:xfrm>
            <a:custGeom>
              <a:avLst/>
              <a:gdLst/>
              <a:ahLst/>
              <a:cxnLst/>
              <a:rect l="l" t="t" r="r" b="b"/>
              <a:pathLst>
                <a:path w="1043939" h="471805">
                  <a:moveTo>
                    <a:pt x="0" y="0"/>
                  </a:moveTo>
                  <a:lnTo>
                    <a:pt x="1043533" y="0"/>
                  </a:lnTo>
                  <a:lnTo>
                    <a:pt x="1043533" y="471233"/>
                  </a:lnTo>
                  <a:lnTo>
                    <a:pt x="0" y="4712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212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831530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041080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8988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4914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4862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89056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07174"/>
              <a:ext cx="34925" cy="3517900"/>
            </a:xfrm>
            <a:custGeom>
              <a:avLst/>
              <a:gdLst/>
              <a:ahLst/>
              <a:cxnLst/>
              <a:rect l="l" t="t" r="r" b="b"/>
              <a:pathLst>
                <a:path w="34925" h="3517900">
                  <a:moveTo>
                    <a:pt x="0" y="3517798"/>
                  </a:moveTo>
                  <a:lnTo>
                    <a:pt x="34772" y="3517798"/>
                  </a:lnTo>
                </a:path>
                <a:path w="34925" h="3517900">
                  <a:moveTo>
                    <a:pt x="0" y="2345232"/>
                  </a:moveTo>
                  <a:lnTo>
                    <a:pt x="34772" y="2345232"/>
                  </a:lnTo>
                </a:path>
                <a:path w="34925" h="3517900">
                  <a:moveTo>
                    <a:pt x="0" y="1172616"/>
                  </a:moveTo>
                  <a:lnTo>
                    <a:pt x="34772" y="1172616"/>
                  </a:lnTo>
                </a:path>
                <a:path w="34925" h="35179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438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00400" y="4324542"/>
            <a:ext cx="9144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93999" y="4324542"/>
            <a:ext cx="6065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7124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986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350019" y="0"/>
            <a:ext cx="32632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ceramide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(d18:1/17:0,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d17:1/18:0)*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859790"/>
          </a:xfrm>
          <a:custGeom>
            <a:avLst/>
            <a:gdLst/>
            <a:ahLst/>
            <a:cxnLst/>
            <a:rect l="l" t="t" r="r" b="b"/>
            <a:pathLst>
              <a:path w="18415" h="859790">
                <a:moveTo>
                  <a:pt x="0" y="859574"/>
                </a:moveTo>
                <a:lnTo>
                  <a:pt x="18067" y="859574"/>
                </a:lnTo>
                <a:lnTo>
                  <a:pt x="18067" y="0"/>
                </a:lnTo>
                <a:lnTo>
                  <a:pt x="0" y="0"/>
                </a:lnTo>
                <a:lnTo>
                  <a:pt x="0" y="8595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16797"/>
            <a:ext cx="0" cy="879475"/>
          </a:xfrm>
          <a:custGeom>
            <a:avLst/>
            <a:gdLst/>
            <a:ahLst/>
            <a:cxnLst/>
            <a:rect l="l" t="t" r="r" b="b"/>
            <a:pathLst>
              <a:path h="879475">
                <a:moveTo>
                  <a:pt x="0" y="0"/>
                </a:moveTo>
                <a:lnTo>
                  <a:pt x="0" y="8788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956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976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90190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2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97684"/>
            <a:ext cx="18415" cy="77470"/>
          </a:xfrm>
          <a:custGeom>
            <a:avLst/>
            <a:gdLst/>
            <a:ahLst/>
            <a:cxnLst/>
            <a:rect l="l" t="t" r="r" b="b"/>
            <a:pathLst>
              <a:path w="18414" h="77469">
                <a:moveTo>
                  <a:pt x="0" y="77393"/>
                </a:moveTo>
                <a:lnTo>
                  <a:pt x="18067" y="77393"/>
                </a:lnTo>
                <a:lnTo>
                  <a:pt x="18067" y="0"/>
                </a:lnTo>
                <a:lnTo>
                  <a:pt x="0" y="0"/>
                </a:lnTo>
                <a:lnTo>
                  <a:pt x="0" y="773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5723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221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23413"/>
            <a:ext cx="0" cy="306705"/>
          </a:xfrm>
          <a:custGeom>
            <a:avLst/>
            <a:gdLst/>
            <a:ahLst/>
            <a:cxnLst/>
            <a:rect l="l" t="t" r="r" b="b"/>
            <a:pathLst>
              <a:path h="306705">
                <a:moveTo>
                  <a:pt x="0" y="0"/>
                </a:moveTo>
                <a:lnTo>
                  <a:pt x="0" y="3063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22120"/>
            <a:ext cx="18415" cy="586740"/>
          </a:xfrm>
          <a:custGeom>
            <a:avLst/>
            <a:gdLst/>
            <a:ahLst/>
            <a:cxnLst/>
            <a:rect l="l" t="t" r="r" b="b"/>
            <a:pathLst>
              <a:path w="18414" h="586739">
                <a:moveTo>
                  <a:pt x="0" y="586181"/>
                </a:moveTo>
                <a:lnTo>
                  <a:pt x="18067" y="586181"/>
                </a:lnTo>
                <a:lnTo>
                  <a:pt x="18067" y="0"/>
                </a:lnTo>
                <a:lnTo>
                  <a:pt x="0" y="0"/>
                </a:lnTo>
                <a:lnTo>
                  <a:pt x="0" y="5861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297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584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39124"/>
            <a:ext cx="0" cy="121285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58430"/>
            <a:ext cx="18415" cy="347345"/>
          </a:xfrm>
          <a:custGeom>
            <a:avLst/>
            <a:gdLst/>
            <a:ahLst/>
            <a:cxnLst/>
            <a:rect l="l" t="t" r="r" b="b"/>
            <a:pathLst>
              <a:path w="18414" h="347344">
                <a:moveTo>
                  <a:pt x="0" y="347217"/>
                </a:moveTo>
                <a:lnTo>
                  <a:pt x="18067" y="347217"/>
                </a:lnTo>
                <a:lnTo>
                  <a:pt x="18067" y="0"/>
                </a:lnTo>
                <a:lnTo>
                  <a:pt x="0" y="0"/>
                </a:lnTo>
                <a:lnTo>
                  <a:pt x="0" y="3472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602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859790"/>
          </a:xfrm>
          <a:custGeom>
            <a:avLst/>
            <a:gdLst/>
            <a:ahLst/>
            <a:cxnLst/>
            <a:rect l="l" t="t" r="r" b="b"/>
            <a:pathLst>
              <a:path w="18415" h="859790">
                <a:moveTo>
                  <a:pt x="0" y="0"/>
                </a:moveTo>
                <a:lnTo>
                  <a:pt x="18067" y="0"/>
                </a:lnTo>
                <a:lnTo>
                  <a:pt x="18067" y="859574"/>
                </a:lnTo>
                <a:lnTo>
                  <a:pt x="0" y="8595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57676"/>
            <a:ext cx="1061720" cy="1538605"/>
            <a:chOff x="712034" y="1557676"/>
            <a:chExt cx="1061720" cy="1538605"/>
          </a:xfrm>
        </p:grpSpPr>
        <p:sp>
          <p:nvSpPr>
            <p:cNvPr id="20" name="object 20"/>
            <p:cNvSpPr/>
            <p:nvPr/>
          </p:nvSpPr>
          <p:spPr>
            <a:xfrm>
              <a:off x="1242809" y="2216797"/>
              <a:ext cx="0" cy="879475"/>
            </a:xfrm>
            <a:custGeom>
              <a:avLst/>
              <a:gdLst/>
              <a:ahLst/>
              <a:cxnLst/>
              <a:rect l="l" t="t" r="r" b="b"/>
              <a:pathLst>
                <a:path h="879475">
                  <a:moveTo>
                    <a:pt x="0" y="0"/>
                  </a:moveTo>
                  <a:lnTo>
                    <a:pt x="0" y="8788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66710"/>
              <a:ext cx="1043940" cy="650240"/>
            </a:xfrm>
            <a:custGeom>
              <a:avLst/>
              <a:gdLst/>
              <a:ahLst/>
              <a:cxnLst/>
              <a:rect l="l" t="t" r="r" b="b"/>
              <a:pathLst>
                <a:path w="1043939" h="650239">
                  <a:moveTo>
                    <a:pt x="1043482" y="650087"/>
                  </a:moveTo>
                  <a:lnTo>
                    <a:pt x="0" y="65008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5008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66710"/>
              <a:ext cx="1043940" cy="650240"/>
            </a:xfrm>
            <a:custGeom>
              <a:avLst/>
              <a:gdLst/>
              <a:ahLst/>
              <a:cxnLst/>
              <a:rect l="l" t="t" r="r" b="b"/>
              <a:pathLst>
                <a:path w="1043939" h="650239">
                  <a:moveTo>
                    <a:pt x="0" y="0"/>
                  </a:moveTo>
                  <a:lnTo>
                    <a:pt x="1043482" y="0"/>
                  </a:lnTo>
                  <a:lnTo>
                    <a:pt x="1043482" y="650087"/>
                  </a:lnTo>
                  <a:lnTo>
                    <a:pt x="0" y="6500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77580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97684"/>
            <a:ext cx="18415" cy="77470"/>
          </a:xfrm>
          <a:custGeom>
            <a:avLst/>
            <a:gdLst/>
            <a:ahLst/>
            <a:cxnLst/>
            <a:rect l="l" t="t" r="r" b="b"/>
            <a:pathLst>
              <a:path w="18414" h="77469">
                <a:moveTo>
                  <a:pt x="0" y="0"/>
                </a:moveTo>
                <a:lnTo>
                  <a:pt x="18067" y="0"/>
                </a:lnTo>
                <a:lnTo>
                  <a:pt x="18067" y="77393"/>
                </a:lnTo>
                <a:lnTo>
                  <a:pt x="0" y="773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166044"/>
            <a:ext cx="1061720" cy="406400"/>
            <a:chOff x="1871455" y="2166044"/>
            <a:chExt cx="1061720" cy="406400"/>
          </a:xfrm>
        </p:grpSpPr>
        <p:sp>
          <p:nvSpPr>
            <p:cNvPr id="26" name="object 26"/>
            <p:cNvSpPr/>
            <p:nvPr/>
          </p:nvSpPr>
          <p:spPr>
            <a:xfrm>
              <a:off x="2402281" y="2490190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2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75078"/>
              <a:ext cx="1043940" cy="315595"/>
            </a:xfrm>
            <a:custGeom>
              <a:avLst/>
              <a:gdLst/>
              <a:ahLst/>
              <a:cxnLst/>
              <a:rect l="l" t="t" r="r" b="b"/>
              <a:pathLst>
                <a:path w="1043939" h="315594">
                  <a:moveTo>
                    <a:pt x="1043533" y="315112"/>
                  </a:moveTo>
                  <a:lnTo>
                    <a:pt x="0" y="3151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511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75078"/>
              <a:ext cx="1043940" cy="315595"/>
            </a:xfrm>
            <a:custGeom>
              <a:avLst/>
              <a:gdLst/>
              <a:ahLst/>
              <a:cxnLst/>
              <a:rect l="l" t="t" r="r" b="b"/>
              <a:pathLst>
                <a:path w="1043939" h="315594">
                  <a:moveTo>
                    <a:pt x="0" y="0"/>
                  </a:moveTo>
                  <a:lnTo>
                    <a:pt x="1043533" y="0"/>
                  </a:lnTo>
                  <a:lnTo>
                    <a:pt x="1043533" y="315112"/>
                  </a:lnTo>
                  <a:lnTo>
                    <a:pt x="0" y="3151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718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522120"/>
            <a:ext cx="18415" cy="586740"/>
          </a:xfrm>
          <a:custGeom>
            <a:avLst/>
            <a:gdLst/>
            <a:ahLst/>
            <a:cxnLst/>
            <a:rect l="l" t="t" r="r" b="b"/>
            <a:pathLst>
              <a:path w="18414" h="586739">
                <a:moveTo>
                  <a:pt x="0" y="0"/>
                </a:moveTo>
                <a:lnTo>
                  <a:pt x="18067" y="0"/>
                </a:lnTo>
                <a:lnTo>
                  <a:pt x="18067" y="586181"/>
                </a:lnTo>
                <a:lnTo>
                  <a:pt x="0" y="5861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99267"/>
            <a:ext cx="1061720" cy="930910"/>
            <a:chOff x="3030927" y="2099267"/>
            <a:chExt cx="1061720" cy="930910"/>
          </a:xfrm>
        </p:grpSpPr>
        <p:sp>
          <p:nvSpPr>
            <p:cNvPr id="32" name="object 32"/>
            <p:cNvSpPr/>
            <p:nvPr/>
          </p:nvSpPr>
          <p:spPr>
            <a:xfrm>
              <a:off x="3561702" y="2723400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5">
                  <a:moveTo>
                    <a:pt x="0" y="0"/>
                  </a:moveTo>
                  <a:lnTo>
                    <a:pt x="0" y="3063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08301"/>
              <a:ext cx="1043940" cy="615315"/>
            </a:xfrm>
            <a:custGeom>
              <a:avLst/>
              <a:gdLst/>
              <a:ahLst/>
              <a:cxnLst/>
              <a:rect l="l" t="t" r="r" b="b"/>
              <a:pathLst>
                <a:path w="1043939" h="615314">
                  <a:moveTo>
                    <a:pt x="1043482" y="615111"/>
                  </a:moveTo>
                  <a:lnTo>
                    <a:pt x="0" y="6151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1511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108301"/>
              <a:ext cx="1043940" cy="615315"/>
            </a:xfrm>
            <a:custGeom>
              <a:avLst/>
              <a:gdLst/>
              <a:ahLst/>
              <a:cxnLst/>
              <a:rect l="l" t="t" r="r" b="b"/>
              <a:pathLst>
                <a:path w="1043939" h="615314">
                  <a:moveTo>
                    <a:pt x="0" y="0"/>
                  </a:moveTo>
                  <a:lnTo>
                    <a:pt x="1043482" y="0"/>
                  </a:lnTo>
                  <a:lnTo>
                    <a:pt x="1043482" y="615111"/>
                  </a:lnTo>
                  <a:lnTo>
                    <a:pt x="0" y="6151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588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58430"/>
            <a:ext cx="18415" cy="347345"/>
          </a:xfrm>
          <a:custGeom>
            <a:avLst/>
            <a:gdLst/>
            <a:ahLst/>
            <a:cxnLst/>
            <a:rect l="l" t="t" r="r" b="b"/>
            <a:pathLst>
              <a:path w="18414" h="347344">
                <a:moveTo>
                  <a:pt x="0" y="0"/>
                </a:moveTo>
                <a:lnTo>
                  <a:pt x="18067" y="0"/>
                </a:lnTo>
                <a:lnTo>
                  <a:pt x="18067" y="347217"/>
                </a:lnTo>
                <a:lnTo>
                  <a:pt x="0" y="3472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96614"/>
            <a:ext cx="1061720" cy="864235"/>
            <a:chOff x="4190348" y="1496614"/>
            <a:chExt cx="1061720" cy="864235"/>
          </a:xfrm>
        </p:grpSpPr>
        <p:sp>
          <p:nvSpPr>
            <p:cNvPr id="38" name="object 38"/>
            <p:cNvSpPr/>
            <p:nvPr/>
          </p:nvSpPr>
          <p:spPr>
            <a:xfrm>
              <a:off x="4721123" y="2239124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11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05648"/>
              <a:ext cx="1043940" cy="734060"/>
            </a:xfrm>
            <a:custGeom>
              <a:avLst/>
              <a:gdLst/>
              <a:ahLst/>
              <a:cxnLst/>
              <a:rect l="l" t="t" r="r" b="b"/>
              <a:pathLst>
                <a:path w="1043939" h="734060">
                  <a:moveTo>
                    <a:pt x="1043533" y="733475"/>
                  </a:moveTo>
                  <a:lnTo>
                    <a:pt x="0" y="73347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3347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05648"/>
              <a:ext cx="1043940" cy="734060"/>
            </a:xfrm>
            <a:custGeom>
              <a:avLst/>
              <a:gdLst/>
              <a:ahLst/>
              <a:cxnLst/>
              <a:rect l="l" t="t" r="r" b="b"/>
              <a:pathLst>
                <a:path w="1043939" h="734060">
                  <a:moveTo>
                    <a:pt x="0" y="0"/>
                  </a:moveTo>
                  <a:lnTo>
                    <a:pt x="1043533" y="0"/>
                  </a:lnTo>
                  <a:lnTo>
                    <a:pt x="1043533" y="733475"/>
                  </a:lnTo>
                  <a:lnTo>
                    <a:pt x="0" y="73347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501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8443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2874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3422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77333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201635"/>
              <a:ext cx="34925" cy="2933700"/>
            </a:xfrm>
            <a:custGeom>
              <a:avLst/>
              <a:gdLst/>
              <a:ahLst/>
              <a:cxnLst/>
              <a:rect l="l" t="t" r="r" b="b"/>
              <a:pathLst>
                <a:path w="34925" h="2933700">
                  <a:moveTo>
                    <a:pt x="0" y="2933306"/>
                  </a:moveTo>
                  <a:lnTo>
                    <a:pt x="34772" y="2933306"/>
                  </a:lnTo>
                </a:path>
                <a:path w="34925" h="2933700">
                  <a:moveTo>
                    <a:pt x="0" y="1955558"/>
                  </a:moveTo>
                  <a:lnTo>
                    <a:pt x="34772" y="1955558"/>
                  </a:lnTo>
                </a:path>
                <a:path w="34925" h="2933700">
                  <a:moveTo>
                    <a:pt x="0" y="977747"/>
                  </a:moveTo>
                  <a:lnTo>
                    <a:pt x="34772" y="977747"/>
                  </a:lnTo>
                </a:path>
                <a:path w="34925" h="29337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486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01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708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0931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1002030">
              <a:lnSpc>
                <a:spcPts val="1730"/>
              </a:lnSpc>
              <a:spcBef>
                <a:spcPts val="365"/>
              </a:spcBef>
            </a:pPr>
            <a:r>
              <a:rPr dirty="0"/>
              <a:t>ceramide</a:t>
            </a:r>
            <a:r>
              <a:rPr spc="-5" dirty="0"/>
              <a:t> </a:t>
            </a:r>
            <a:r>
              <a:rPr dirty="0"/>
              <a:t>(d18:1/20:0,</a:t>
            </a:r>
            <a:r>
              <a:rPr spc="-5" dirty="0"/>
              <a:t> </a:t>
            </a:r>
            <a:r>
              <a:rPr spc="-10" dirty="0"/>
              <a:t>d16:1/22:0, d20:1/18:0)*</a:t>
            </a: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5593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559346"/>
            <a:ext cx="18415" cy="318770"/>
          </a:xfrm>
          <a:custGeom>
            <a:avLst/>
            <a:gdLst/>
            <a:ahLst/>
            <a:cxnLst/>
            <a:rect l="l" t="t" r="r" b="b"/>
            <a:pathLst>
              <a:path w="18415" h="318769">
                <a:moveTo>
                  <a:pt x="0" y="318439"/>
                </a:moveTo>
                <a:lnTo>
                  <a:pt x="18067" y="318439"/>
                </a:lnTo>
                <a:lnTo>
                  <a:pt x="18067" y="0"/>
                </a:lnTo>
                <a:lnTo>
                  <a:pt x="0" y="0"/>
                </a:lnTo>
                <a:lnTo>
                  <a:pt x="0" y="3184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67953"/>
            <a:ext cx="0" cy="669925"/>
          </a:xfrm>
          <a:custGeom>
            <a:avLst/>
            <a:gdLst/>
            <a:ahLst/>
            <a:cxnLst/>
            <a:rect l="l" t="t" r="r" b="b"/>
            <a:pathLst>
              <a:path h="669925">
                <a:moveTo>
                  <a:pt x="0" y="0"/>
                </a:moveTo>
                <a:lnTo>
                  <a:pt x="0" y="6695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375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1120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02229"/>
            <a:ext cx="0" cy="252729"/>
          </a:xfrm>
          <a:custGeom>
            <a:avLst/>
            <a:gdLst/>
            <a:ahLst/>
            <a:cxnLst/>
            <a:rect l="l" t="t" r="r" b="b"/>
            <a:pathLst>
              <a:path h="252730">
                <a:moveTo>
                  <a:pt x="0" y="0"/>
                </a:moveTo>
                <a:lnTo>
                  <a:pt x="0" y="2524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112022"/>
            <a:ext cx="18415" cy="73660"/>
          </a:xfrm>
          <a:custGeom>
            <a:avLst/>
            <a:gdLst/>
            <a:ahLst/>
            <a:cxnLst/>
            <a:rect l="l" t="t" r="r" b="b"/>
            <a:pathLst>
              <a:path w="18414" h="73660">
                <a:moveTo>
                  <a:pt x="0" y="73317"/>
                </a:moveTo>
                <a:lnTo>
                  <a:pt x="18067" y="73317"/>
                </a:lnTo>
                <a:lnTo>
                  <a:pt x="18067" y="0"/>
                </a:lnTo>
                <a:lnTo>
                  <a:pt x="0" y="0"/>
                </a:lnTo>
                <a:lnTo>
                  <a:pt x="0" y="73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546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830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77058"/>
            <a:ext cx="0" cy="179070"/>
          </a:xfrm>
          <a:custGeom>
            <a:avLst/>
            <a:gdLst/>
            <a:ahLst/>
            <a:cxnLst/>
            <a:rect l="l" t="t" r="r" b="b"/>
            <a:pathLst>
              <a:path h="179069">
                <a:moveTo>
                  <a:pt x="0" y="0"/>
                </a:moveTo>
                <a:lnTo>
                  <a:pt x="0" y="17863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83093"/>
            <a:ext cx="18415" cy="691515"/>
          </a:xfrm>
          <a:custGeom>
            <a:avLst/>
            <a:gdLst/>
            <a:ahLst/>
            <a:cxnLst/>
            <a:rect l="l" t="t" r="r" b="b"/>
            <a:pathLst>
              <a:path w="18414" h="691514">
                <a:moveTo>
                  <a:pt x="0" y="691464"/>
                </a:moveTo>
                <a:lnTo>
                  <a:pt x="18067" y="691464"/>
                </a:lnTo>
                <a:lnTo>
                  <a:pt x="18067" y="0"/>
                </a:lnTo>
                <a:lnTo>
                  <a:pt x="0" y="0"/>
                </a:lnTo>
                <a:lnTo>
                  <a:pt x="0" y="691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556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094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31035"/>
            <a:ext cx="0" cy="243204"/>
          </a:xfrm>
          <a:custGeom>
            <a:avLst/>
            <a:gdLst/>
            <a:ahLst/>
            <a:cxnLst/>
            <a:rect l="l" t="t" r="r" b="b"/>
            <a:pathLst>
              <a:path h="243205">
                <a:moveTo>
                  <a:pt x="0" y="0"/>
                </a:moveTo>
                <a:lnTo>
                  <a:pt x="0" y="24293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09408"/>
            <a:ext cx="18415" cy="323215"/>
          </a:xfrm>
          <a:custGeom>
            <a:avLst/>
            <a:gdLst/>
            <a:ahLst/>
            <a:cxnLst/>
            <a:rect l="l" t="t" r="r" b="b"/>
            <a:pathLst>
              <a:path w="18414" h="323215">
                <a:moveTo>
                  <a:pt x="0" y="322618"/>
                </a:moveTo>
                <a:lnTo>
                  <a:pt x="18067" y="322618"/>
                </a:lnTo>
                <a:lnTo>
                  <a:pt x="18067" y="0"/>
                </a:lnTo>
                <a:lnTo>
                  <a:pt x="0" y="0"/>
                </a:lnTo>
                <a:lnTo>
                  <a:pt x="0" y="3226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739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559346"/>
            <a:ext cx="18415" cy="318770"/>
          </a:xfrm>
          <a:custGeom>
            <a:avLst/>
            <a:gdLst/>
            <a:ahLst/>
            <a:cxnLst/>
            <a:rect l="l" t="t" r="r" b="b"/>
            <a:pathLst>
              <a:path w="18415" h="318769">
                <a:moveTo>
                  <a:pt x="0" y="0"/>
                </a:moveTo>
                <a:lnTo>
                  <a:pt x="18067" y="0"/>
                </a:lnTo>
                <a:lnTo>
                  <a:pt x="18067" y="318439"/>
                </a:lnTo>
                <a:lnTo>
                  <a:pt x="0" y="3184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68752"/>
            <a:ext cx="1061720" cy="2169160"/>
            <a:chOff x="712034" y="868752"/>
            <a:chExt cx="1061720" cy="2169160"/>
          </a:xfrm>
        </p:grpSpPr>
        <p:sp>
          <p:nvSpPr>
            <p:cNvPr id="20" name="object 20"/>
            <p:cNvSpPr/>
            <p:nvPr/>
          </p:nvSpPr>
          <p:spPr>
            <a:xfrm>
              <a:off x="1242809" y="2367953"/>
              <a:ext cx="0" cy="669925"/>
            </a:xfrm>
            <a:custGeom>
              <a:avLst/>
              <a:gdLst/>
              <a:ahLst/>
              <a:cxnLst/>
              <a:rect l="l" t="t" r="r" b="b"/>
              <a:pathLst>
                <a:path h="669925">
                  <a:moveTo>
                    <a:pt x="0" y="0"/>
                  </a:moveTo>
                  <a:lnTo>
                    <a:pt x="0" y="6695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77785"/>
              <a:ext cx="1043940" cy="1490345"/>
            </a:xfrm>
            <a:custGeom>
              <a:avLst/>
              <a:gdLst/>
              <a:ahLst/>
              <a:cxnLst/>
              <a:rect l="l" t="t" r="r" b="b"/>
              <a:pathLst>
                <a:path w="1043939" h="1490345">
                  <a:moveTo>
                    <a:pt x="1043482" y="1490167"/>
                  </a:moveTo>
                  <a:lnTo>
                    <a:pt x="0" y="14901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9016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77785"/>
              <a:ext cx="1043940" cy="1490345"/>
            </a:xfrm>
            <a:custGeom>
              <a:avLst/>
              <a:gdLst/>
              <a:ahLst/>
              <a:cxnLst/>
              <a:rect l="l" t="t" r="r" b="b"/>
              <a:pathLst>
                <a:path w="1043939" h="1490345">
                  <a:moveTo>
                    <a:pt x="0" y="0"/>
                  </a:moveTo>
                  <a:lnTo>
                    <a:pt x="1043482" y="0"/>
                  </a:lnTo>
                  <a:lnTo>
                    <a:pt x="1043482" y="1490167"/>
                  </a:lnTo>
                  <a:lnTo>
                    <a:pt x="0" y="14901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0648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112022"/>
            <a:ext cx="18415" cy="73660"/>
          </a:xfrm>
          <a:custGeom>
            <a:avLst/>
            <a:gdLst/>
            <a:ahLst/>
            <a:cxnLst/>
            <a:rect l="l" t="t" r="r" b="b"/>
            <a:pathLst>
              <a:path w="18414" h="73660">
                <a:moveTo>
                  <a:pt x="0" y="0"/>
                </a:moveTo>
                <a:lnTo>
                  <a:pt x="18067" y="0"/>
                </a:lnTo>
                <a:lnTo>
                  <a:pt x="18067" y="73317"/>
                </a:lnTo>
                <a:lnTo>
                  <a:pt x="0" y="733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176306"/>
            <a:ext cx="1061720" cy="878840"/>
            <a:chOff x="1871455" y="2176306"/>
            <a:chExt cx="1061720" cy="878840"/>
          </a:xfrm>
        </p:grpSpPr>
        <p:sp>
          <p:nvSpPr>
            <p:cNvPr id="26" name="object 26"/>
            <p:cNvSpPr/>
            <p:nvPr/>
          </p:nvSpPr>
          <p:spPr>
            <a:xfrm>
              <a:off x="2402281" y="2802229"/>
              <a:ext cx="0" cy="252729"/>
            </a:xfrm>
            <a:custGeom>
              <a:avLst/>
              <a:gdLst/>
              <a:ahLst/>
              <a:cxnLst/>
              <a:rect l="l" t="t" r="r" b="b"/>
              <a:pathLst>
                <a:path h="252730">
                  <a:moveTo>
                    <a:pt x="0" y="0"/>
                  </a:moveTo>
                  <a:lnTo>
                    <a:pt x="0" y="2524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85339"/>
              <a:ext cx="1043940" cy="617220"/>
            </a:xfrm>
            <a:custGeom>
              <a:avLst/>
              <a:gdLst/>
              <a:ahLst/>
              <a:cxnLst/>
              <a:rect l="l" t="t" r="r" b="b"/>
              <a:pathLst>
                <a:path w="1043939" h="617219">
                  <a:moveTo>
                    <a:pt x="1043533" y="616889"/>
                  </a:moveTo>
                  <a:lnTo>
                    <a:pt x="0" y="61688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1688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85339"/>
              <a:ext cx="1043940" cy="617220"/>
            </a:xfrm>
            <a:custGeom>
              <a:avLst/>
              <a:gdLst/>
              <a:ahLst/>
              <a:cxnLst/>
              <a:rect l="l" t="t" r="r" b="b"/>
              <a:pathLst>
                <a:path w="1043939" h="617219">
                  <a:moveTo>
                    <a:pt x="0" y="0"/>
                  </a:moveTo>
                  <a:lnTo>
                    <a:pt x="1043533" y="0"/>
                  </a:lnTo>
                  <a:lnTo>
                    <a:pt x="1043533" y="616889"/>
                  </a:lnTo>
                  <a:lnTo>
                    <a:pt x="0" y="6168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3829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83093"/>
            <a:ext cx="18415" cy="691515"/>
          </a:xfrm>
          <a:custGeom>
            <a:avLst/>
            <a:gdLst/>
            <a:ahLst/>
            <a:cxnLst/>
            <a:rect l="l" t="t" r="r" b="b"/>
            <a:pathLst>
              <a:path w="18414" h="691514">
                <a:moveTo>
                  <a:pt x="0" y="0"/>
                </a:moveTo>
                <a:lnTo>
                  <a:pt x="18067" y="0"/>
                </a:lnTo>
                <a:lnTo>
                  <a:pt x="18067" y="691464"/>
                </a:lnTo>
                <a:lnTo>
                  <a:pt x="0" y="6914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65524"/>
            <a:ext cx="1061720" cy="790575"/>
            <a:chOff x="3030927" y="1965524"/>
            <a:chExt cx="1061720" cy="790575"/>
          </a:xfrm>
        </p:grpSpPr>
        <p:sp>
          <p:nvSpPr>
            <p:cNvPr id="32" name="object 32"/>
            <p:cNvSpPr/>
            <p:nvPr/>
          </p:nvSpPr>
          <p:spPr>
            <a:xfrm>
              <a:off x="3561702" y="2577058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86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74557"/>
              <a:ext cx="1043940" cy="602615"/>
            </a:xfrm>
            <a:custGeom>
              <a:avLst/>
              <a:gdLst/>
              <a:ahLst/>
              <a:cxnLst/>
              <a:rect l="l" t="t" r="r" b="b"/>
              <a:pathLst>
                <a:path w="1043939" h="602614">
                  <a:moveTo>
                    <a:pt x="1043482" y="602500"/>
                  </a:moveTo>
                  <a:lnTo>
                    <a:pt x="0" y="60250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250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74557"/>
              <a:ext cx="1043940" cy="602615"/>
            </a:xfrm>
            <a:custGeom>
              <a:avLst/>
              <a:gdLst/>
              <a:ahLst/>
              <a:cxnLst/>
              <a:rect l="l" t="t" r="r" b="b"/>
              <a:pathLst>
                <a:path w="1043939" h="602614">
                  <a:moveTo>
                    <a:pt x="0" y="0"/>
                  </a:moveTo>
                  <a:lnTo>
                    <a:pt x="1043482" y="0"/>
                  </a:lnTo>
                  <a:lnTo>
                    <a:pt x="1043482" y="602500"/>
                  </a:lnTo>
                  <a:lnTo>
                    <a:pt x="0" y="6025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0248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09408"/>
            <a:ext cx="18415" cy="323215"/>
          </a:xfrm>
          <a:custGeom>
            <a:avLst/>
            <a:gdLst/>
            <a:ahLst/>
            <a:cxnLst/>
            <a:rect l="l" t="t" r="r" b="b"/>
            <a:pathLst>
              <a:path w="18414" h="323215">
                <a:moveTo>
                  <a:pt x="0" y="0"/>
                </a:moveTo>
                <a:lnTo>
                  <a:pt x="18067" y="0"/>
                </a:lnTo>
                <a:lnTo>
                  <a:pt x="18067" y="322618"/>
                </a:lnTo>
                <a:lnTo>
                  <a:pt x="0" y="32261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22992"/>
            <a:ext cx="1061720" cy="651510"/>
            <a:chOff x="4190348" y="1422992"/>
            <a:chExt cx="1061720" cy="651510"/>
          </a:xfrm>
        </p:grpSpPr>
        <p:sp>
          <p:nvSpPr>
            <p:cNvPr id="38" name="object 38"/>
            <p:cNvSpPr/>
            <p:nvPr/>
          </p:nvSpPr>
          <p:spPr>
            <a:xfrm>
              <a:off x="4721123" y="1831035"/>
              <a:ext cx="0" cy="243204"/>
            </a:xfrm>
            <a:custGeom>
              <a:avLst/>
              <a:gdLst/>
              <a:ahLst/>
              <a:cxnLst/>
              <a:rect l="l" t="t" r="r" b="b"/>
              <a:pathLst>
                <a:path h="243205">
                  <a:moveTo>
                    <a:pt x="0" y="0"/>
                  </a:moveTo>
                  <a:lnTo>
                    <a:pt x="0" y="2429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32026"/>
              <a:ext cx="1043940" cy="399415"/>
            </a:xfrm>
            <a:custGeom>
              <a:avLst/>
              <a:gdLst/>
              <a:ahLst/>
              <a:cxnLst/>
              <a:rect l="l" t="t" r="r" b="b"/>
              <a:pathLst>
                <a:path w="1043939" h="399414">
                  <a:moveTo>
                    <a:pt x="1043533" y="399008"/>
                  </a:moveTo>
                  <a:lnTo>
                    <a:pt x="0" y="39900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9900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32026"/>
              <a:ext cx="1043940" cy="399415"/>
            </a:xfrm>
            <a:custGeom>
              <a:avLst/>
              <a:gdLst/>
              <a:ahLst/>
              <a:cxnLst/>
              <a:rect l="l" t="t" r="r" b="b"/>
              <a:pathLst>
                <a:path w="1043939" h="399414">
                  <a:moveTo>
                    <a:pt x="0" y="0"/>
                  </a:moveTo>
                  <a:lnTo>
                    <a:pt x="1043533" y="0"/>
                  </a:lnTo>
                  <a:lnTo>
                    <a:pt x="1043533" y="399008"/>
                  </a:lnTo>
                  <a:lnTo>
                    <a:pt x="0" y="3990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5335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186787"/>
            <a:ext cx="74357" cy="7435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4171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3468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1146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48287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899312"/>
              <a:ext cx="34925" cy="3225800"/>
            </a:xfrm>
            <a:custGeom>
              <a:avLst/>
              <a:gdLst/>
              <a:ahLst/>
              <a:cxnLst/>
              <a:rect l="l" t="t" r="r" b="b"/>
              <a:pathLst>
                <a:path w="34925" h="3225800">
                  <a:moveTo>
                    <a:pt x="0" y="3225660"/>
                  </a:moveTo>
                  <a:lnTo>
                    <a:pt x="34772" y="3225660"/>
                  </a:lnTo>
                </a:path>
                <a:path w="34925" h="3225800">
                  <a:moveTo>
                    <a:pt x="0" y="2150478"/>
                  </a:moveTo>
                  <a:lnTo>
                    <a:pt x="34772" y="2150478"/>
                  </a:lnTo>
                </a:path>
                <a:path w="34925" h="3225800">
                  <a:moveTo>
                    <a:pt x="0" y="1075245"/>
                  </a:moveTo>
                  <a:lnTo>
                    <a:pt x="34772" y="1075245"/>
                  </a:lnTo>
                </a:path>
                <a:path w="34925" h="32258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94124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199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86605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7908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350019" y="0"/>
            <a:ext cx="32632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ceramide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(d16:1/24:1,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d18:1/22:1)*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5526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830345"/>
            <a:ext cx="579755" cy="125095"/>
            <a:chOff x="952944" y="3830345"/>
            <a:chExt cx="579755" cy="125095"/>
          </a:xfrm>
        </p:grpSpPr>
        <p:sp>
          <p:nvSpPr>
            <p:cNvPr id="4" name="object 4"/>
            <p:cNvSpPr/>
            <p:nvPr/>
          </p:nvSpPr>
          <p:spPr>
            <a:xfrm>
              <a:off x="1242809" y="3830345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0"/>
                  </a:moveTo>
                  <a:lnTo>
                    <a:pt x="0" y="115582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94592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5556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246285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1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555620"/>
            <a:ext cx="18415" cy="63500"/>
          </a:xfrm>
          <a:custGeom>
            <a:avLst/>
            <a:gdLst/>
            <a:ahLst/>
            <a:cxnLst/>
            <a:rect l="l" t="t" r="r" b="b"/>
            <a:pathLst>
              <a:path w="18414" h="63500">
                <a:moveTo>
                  <a:pt x="0" y="63500"/>
                </a:moveTo>
                <a:lnTo>
                  <a:pt x="18067" y="63500"/>
                </a:lnTo>
                <a:lnTo>
                  <a:pt x="18067" y="0"/>
                </a:lnTo>
                <a:lnTo>
                  <a:pt x="0" y="0"/>
                </a:lnTo>
                <a:lnTo>
                  <a:pt x="0" y="63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2904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558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87332"/>
            <a:ext cx="0" cy="549275"/>
          </a:xfrm>
          <a:custGeom>
            <a:avLst/>
            <a:gdLst/>
            <a:ahLst/>
            <a:cxnLst/>
            <a:rect l="l" t="t" r="r" b="b"/>
            <a:pathLst>
              <a:path h="549275">
                <a:moveTo>
                  <a:pt x="0" y="0"/>
                </a:moveTo>
                <a:lnTo>
                  <a:pt x="0" y="5488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55838"/>
            <a:ext cx="18415" cy="455295"/>
          </a:xfrm>
          <a:custGeom>
            <a:avLst/>
            <a:gdLst/>
            <a:ahLst/>
            <a:cxnLst/>
            <a:rect l="l" t="t" r="r" b="b"/>
            <a:pathLst>
              <a:path w="18414" h="455294">
                <a:moveTo>
                  <a:pt x="0" y="455015"/>
                </a:moveTo>
                <a:lnTo>
                  <a:pt x="18067" y="455015"/>
                </a:lnTo>
                <a:lnTo>
                  <a:pt x="18067" y="0"/>
                </a:lnTo>
                <a:lnTo>
                  <a:pt x="0" y="0"/>
                </a:lnTo>
                <a:lnTo>
                  <a:pt x="0" y="4550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361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4921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832974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492106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4" h="204470">
                <a:moveTo>
                  <a:pt x="0" y="204343"/>
                </a:moveTo>
                <a:lnTo>
                  <a:pt x="18067" y="204343"/>
                </a:lnTo>
                <a:lnTo>
                  <a:pt x="18067" y="0"/>
                </a:lnTo>
                <a:lnTo>
                  <a:pt x="0" y="0"/>
                </a:lnTo>
                <a:lnTo>
                  <a:pt x="0" y="204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9024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3548109"/>
            <a:ext cx="1061720" cy="398145"/>
            <a:chOff x="712034" y="3548109"/>
            <a:chExt cx="1061720" cy="398145"/>
          </a:xfrm>
        </p:grpSpPr>
        <p:sp>
          <p:nvSpPr>
            <p:cNvPr id="19" name="object 19"/>
            <p:cNvSpPr/>
            <p:nvPr/>
          </p:nvSpPr>
          <p:spPr>
            <a:xfrm>
              <a:off x="1242809" y="3830345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0"/>
                  </a:moveTo>
                  <a:lnTo>
                    <a:pt x="0" y="1155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557143"/>
              <a:ext cx="1043940" cy="273685"/>
            </a:xfrm>
            <a:custGeom>
              <a:avLst/>
              <a:gdLst/>
              <a:ahLst/>
              <a:cxnLst/>
              <a:rect l="l" t="t" r="r" b="b"/>
              <a:pathLst>
                <a:path w="1043939" h="273685">
                  <a:moveTo>
                    <a:pt x="1043482" y="273202"/>
                  </a:moveTo>
                  <a:lnTo>
                    <a:pt x="0" y="27320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320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557143"/>
              <a:ext cx="1043940" cy="273685"/>
            </a:xfrm>
            <a:custGeom>
              <a:avLst/>
              <a:gdLst/>
              <a:ahLst/>
              <a:cxnLst/>
              <a:rect l="l" t="t" r="r" b="b"/>
              <a:pathLst>
                <a:path w="1043939" h="273685">
                  <a:moveTo>
                    <a:pt x="0" y="0"/>
                  </a:moveTo>
                  <a:lnTo>
                    <a:pt x="1043482" y="0"/>
                  </a:lnTo>
                  <a:lnTo>
                    <a:pt x="1043482" y="273202"/>
                  </a:lnTo>
                  <a:lnTo>
                    <a:pt x="0" y="2732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7570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555620"/>
            <a:ext cx="18415" cy="63500"/>
          </a:xfrm>
          <a:custGeom>
            <a:avLst/>
            <a:gdLst/>
            <a:ahLst/>
            <a:cxnLst/>
            <a:rect l="l" t="t" r="r" b="b"/>
            <a:pathLst>
              <a:path w="18414" h="63500">
                <a:moveTo>
                  <a:pt x="0" y="0"/>
                </a:moveTo>
                <a:lnTo>
                  <a:pt x="18067" y="0"/>
                </a:lnTo>
                <a:lnTo>
                  <a:pt x="18067" y="63500"/>
                </a:lnTo>
                <a:lnTo>
                  <a:pt x="0" y="635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610087"/>
            <a:ext cx="1061720" cy="680720"/>
            <a:chOff x="1871455" y="2610087"/>
            <a:chExt cx="1061720" cy="680720"/>
          </a:xfrm>
        </p:grpSpPr>
        <p:sp>
          <p:nvSpPr>
            <p:cNvPr id="25" name="object 25"/>
            <p:cNvSpPr/>
            <p:nvPr/>
          </p:nvSpPr>
          <p:spPr>
            <a:xfrm>
              <a:off x="2402281" y="3246285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1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619120"/>
              <a:ext cx="1043940" cy="627380"/>
            </a:xfrm>
            <a:custGeom>
              <a:avLst/>
              <a:gdLst/>
              <a:ahLst/>
              <a:cxnLst/>
              <a:rect l="l" t="t" r="r" b="b"/>
              <a:pathLst>
                <a:path w="1043939" h="627380">
                  <a:moveTo>
                    <a:pt x="1043533" y="627164"/>
                  </a:moveTo>
                  <a:lnTo>
                    <a:pt x="0" y="6271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2716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19120"/>
              <a:ext cx="1043940" cy="627380"/>
            </a:xfrm>
            <a:custGeom>
              <a:avLst/>
              <a:gdLst/>
              <a:ahLst/>
              <a:cxnLst/>
              <a:rect l="l" t="t" r="r" b="b"/>
              <a:pathLst>
                <a:path w="1043939" h="627380">
                  <a:moveTo>
                    <a:pt x="0" y="0"/>
                  </a:moveTo>
                  <a:lnTo>
                    <a:pt x="1043533" y="0"/>
                  </a:lnTo>
                  <a:lnTo>
                    <a:pt x="1043533" y="627164"/>
                  </a:lnTo>
                  <a:lnTo>
                    <a:pt x="0" y="6271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2673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855838"/>
            <a:ext cx="18415" cy="455295"/>
          </a:xfrm>
          <a:custGeom>
            <a:avLst/>
            <a:gdLst/>
            <a:ahLst/>
            <a:cxnLst/>
            <a:rect l="l" t="t" r="r" b="b"/>
            <a:pathLst>
              <a:path w="18414" h="455294">
                <a:moveTo>
                  <a:pt x="0" y="0"/>
                </a:moveTo>
                <a:lnTo>
                  <a:pt x="18067" y="0"/>
                </a:lnTo>
                <a:lnTo>
                  <a:pt x="18067" y="455015"/>
                </a:lnTo>
                <a:lnTo>
                  <a:pt x="0" y="4550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301820"/>
            <a:ext cx="1061720" cy="1234440"/>
            <a:chOff x="3030927" y="2301820"/>
            <a:chExt cx="1061720" cy="1234440"/>
          </a:xfrm>
        </p:grpSpPr>
        <p:sp>
          <p:nvSpPr>
            <p:cNvPr id="31" name="object 31"/>
            <p:cNvSpPr/>
            <p:nvPr/>
          </p:nvSpPr>
          <p:spPr>
            <a:xfrm>
              <a:off x="3561702" y="2987332"/>
              <a:ext cx="0" cy="549275"/>
            </a:xfrm>
            <a:custGeom>
              <a:avLst/>
              <a:gdLst/>
              <a:ahLst/>
              <a:cxnLst/>
              <a:rect l="l" t="t" r="r" b="b"/>
              <a:pathLst>
                <a:path h="549275">
                  <a:moveTo>
                    <a:pt x="0" y="0"/>
                  </a:moveTo>
                  <a:lnTo>
                    <a:pt x="0" y="5488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310853"/>
              <a:ext cx="1043940" cy="676910"/>
            </a:xfrm>
            <a:custGeom>
              <a:avLst/>
              <a:gdLst/>
              <a:ahLst/>
              <a:cxnLst/>
              <a:rect l="l" t="t" r="r" b="b"/>
              <a:pathLst>
                <a:path w="1043939" h="676910">
                  <a:moveTo>
                    <a:pt x="1043482" y="676478"/>
                  </a:moveTo>
                  <a:lnTo>
                    <a:pt x="0" y="6764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7647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10853"/>
              <a:ext cx="1043940" cy="676910"/>
            </a:xfrm>
            <a:custGeom>
              <a:avLst/>
              <a:gdLst/>
              <a:ahLst/>
              <a:cxnLst/>
              <a:rect l="l" t="t" r="r" b="b"/>
              <a:pathLst>
                <a:path w="1043939" h="676910">
                  <a:moveTo>
                    <a:pt x="0" y="0"/>
                  </a:moveTo>
                  <a:lnTo>
                    <a:pt x="1043482" y="0"/>
                  </a:lnTo>
                  <a:lnTo>
                    <a:pt x="1043482" y="676478"/>
                  </a:lnTo>
                  <a:lnTo>
                    <a:pt x="0" y="6764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905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3492106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4" h="204470">
                <a:moveTo>
                  <a:pt x="0" y="0"/>
                </a:moveTo>
                <a:lnTo>
                  <a:pt x="18067" y="0"/>
                </a:lnTo>
                <a:lnTo>
                  <a:pt x="18067" y="204343"/>
                </a:lnTo>
                <a:lnTo>
                  <a:pt x="0" y="20434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3687415"/>
            <a:ext cx="1061720" cy="215265"/>
            <a:chOff x="4190348" y="3687415"/>
            <a:chExt cx="1061720" cy="215265"/>
          </a:xfrm>
        </p:grpSpPr>
        <p:sp>
          <p:nvSpPr>
            <p:cNvPr id="37" name="object 37"/>
            <p:cNvSpPr/>
            <p:nvPr/>
          </p:nvSpPr>
          <p:spPr>
            <a:xfrm>
              <a:off x="4721123" y="3832974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4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696449"/>
              <a:ext cx="1043940" cy="136525"/>
            </a:xfrm>
            <a:custGeom>
              <a:avLst/>
              <a:gdLst/>
              <a:ahLst/>
              <a:cxnLst/>
              <a:rect l="l" t="t" r="r" b="b"/>
              <a:pathLst>
                <a:path w="1043939" h="136525">
                  <a:moveTo>
                    <a:pt x="1043533" y="136525"/>
                  </a:moveTo>
                  <a:lnTo>
                    <a:pt x="0" y="13652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652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696449"/>
              <a:ext cx="1043940" cy="136525"/>
            </a:xfrm>
            <a:custGeom>
              <a:avLst/>
              <a:gdLst/>
              <a:ahLst/>
              <a:cxnLst/>
              <a:rect l="l" t="t" r="r" b="b"/>
              <a:pathLst>
                <a:path w="1043939" h="136525">
                  <a:moveTo>
                    <a:pt x="0" y="0"/>
                  </a:moveTo>
                  <a:lnTo>
                    <a:pt x="1043533" y="0"/>
                  </a:lnTo>
                  <a:lnTo>
                    <a:pt x="1043533" y="136525"/>
                  </a:lnTo>
                  <a:lnTo>
                    <a:pt x="0" y="1365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7423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369719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237587"/>
            <a:ext cx="74306" cy="7435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3126166"/>
            <a:ext cx="74357" cy="7435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2411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8731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58306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365744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786803"/>
              <a:ext cx="34925" cy="3338195"/>
            </a:xfrm>
            <a:custGeom>
              <a:avLst/>
              <a:gdLst/>
              <a:ahLst/>
              <a:cxnLst/>
              <a:rect l="l" t="t" r="r" b="b"/>
              <a:pathLst>
                <a:path w="34925" h="3338195">
                  <a:moveTo>
                    <a:pt x="0" y="3338169"/>
                  </a:moveTo>
                  <a:lnTo>
                    <a:pt x="34772" y="3338169"/>
                  </a:lnTo>
                </a:path>
                <a:path w="34925" h="3338195">
                  <a:moveTo>
                    <a:pt x="0" y="2503639"/>
                  </a:moveTo>
                  <a:lnTo>
                    <a:pt x="34772" y="2503639"/>
                  </a:lnTo>
                </a:path>
                <a:path w="34925" h="3338195">
                  <a:moveTo>
                    <a:pt x="0" y="1669110"/>
                  </a:moveTo>
                  <a:lnTo>
                    <a:pt x="34772" y="1669110"/>
                  </a:lnTo>
                </a:path>
                <a:path w="34925" h="3338195">
                  <a:moveTo>
                    <a:pt x="0" y="834580"/>
                  </a:moveTo>
                  <a:lnTo>
                    <a:pt x="34772" y="834580"/>
                  </a:lnTo>
                </a:path>
                <a:path w="34925" h="33381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1819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95800" y="4324542"/>
            <a:ext cx="6096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3474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5128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6783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396503" y="0"/>
            <a:ext cx="31692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eicosapentaenoate</a:t>
            </a:r>
            <a:r>
              <a:rPr sz="1650" spc="-5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(EPA;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20:5n3)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605155"/>
          </a:xfrm>
          <a:custGeom>
            <a:avLst/>
            <a:gdLst/>
            <a:ahLst/>
            <a:cxnLst/>
            <a:rect l="l" t="t" r="r" b="b"/>
            <a:pathLst>
              <a:path w="18415" h="605155">
                <a:moveTo>
                  <a:pt x="0" y="604532"/>
                </a:moveTo>
                <a:lnTo>
                  <a:pt x="18067" y="604532"/>
                </a:lnTo>
                <a:lnTo>
                  <a:pt x="18067" y="0"/>
                </a:lnTo>
                <a:lnTo>
                  <a:pt x="0" y="0"/>
                </a:lnTo>
                <a:lnTo>
                  <a:pt x="0" y="604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10601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0"/>
                </a:moveTo>
                <a:lnTo>
                  <a:pt x="0" y="1812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6918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116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57425"/>
            <a:ext cx="0" cy="207645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4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11630"/>
            <a:ext cx="18415" cy="325120"/>
          </a:xfrm>
          <a:custGeom>
            <a:avLst/>
            <a:gdLst/>
            <a:ahLst/>
            <a:cxnLst/>
            <a:rect l="l" t="t" r="r" b="b"/>
            <a:pathLst>
              <a:path w="18414" h="325119">
                <a:moveTo>
                  <a:pt x="0" y="325094"/>
                </a:moveTo>
                <a:lnTo>
                  <a:pt x="18067" y="325094"/>
                </a:lnTo>
                <a:lnTo>
                  <a:pt x="18067" y="0"/>
                </a:lnTo>
                <a:lnTo>
                  <a:pt x="0" y="0"/>
                </a:lnTo>
                <a:lnTo>
                  <a:pt x="0" y="325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648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142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93010"/>
            <a:ext cx="0" cy="293370"/>
          </a:xfrm>
          <a:custGeom>
            <a:avLst/>
            <a:gdLst/>
            <a:ahLst/>
            <a:cxnLst/>
            <a:rect l="l" t="t" r="r" b="b"/>
            <a:pathLst>
              <a:path h="293369">
                <a:moveTo>
                  <a:pt x="0" y="0"/>
                </a:moveTo>
                <a:lnTo>
                  <a:pt x="0" y="2929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14221"/>
            <a:ext cx="18415" cy="372745"/>
          </a:xfrm>
          <a:custGeom>
            <a:avLst/>
            <a:gdLst/>
            <a:ahLst/>
            <a:cxnLst/>
            <a:rect l="l" t="t" r="r" b="b"/>
            <a:pathLst>
              <a:path w="18414" h="372744">
                <a:moveTo>
                  <a:pt x="0" y="372275"/>
                </a:moveTo>
                <a:lnTo>
                  <a:pt x="18067" y="372275"/>
                </a:lnTo>
                <a:lnTo>
                  <a:pt x="18067" y="0"/>
                </a:lnTo>
                <a:lnTo>
                  <a:pt x="0" y="0"/>
                </a:lnTo>
                <a:lnTo>
                  <a:pt x="0" y="372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860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5232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0160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50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523227"/>
            <a:ext cx="18415" cy="903605"/>
          </a:xfrm>
          <a:custGeom>
            <a:avLst/>
            <a:gdLst/>
            <a:ahLst/>
            <a:cxnLst/>
            <a:rect l="l" t="t" r="r" b="b"/>
            <a:pathLst>
              <a:path w="18414" h="903605">
                <a:moveTo>
                  <a:pt x="0" y="903096"/>
                </a:moveTo>
                <a:lnTo>
                  <a:pt x="18067" y="903096"/>
                </a:lnTo>
                <a:lnTo>
                  <a:pt x="18067" y="0"/>
                </a:lnTo>
                <a:lnTo>
                  <a:pt x="0" y="0"/>
                </a:lnTo>
                <a:lnTo>
                  <a:pt x="0" y="903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866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605155"/>
          </a:xfrm>
          <a:custGeom>
            <a:avLst/>
            <a:gdLst/>
            <a:ahLst/>
            <a:cxnLst/>
            <a:rect l="l" t="t" r="r" b="b"/>
            <a:pathLst>
              <a:path w="18415" h="605155">
                <a:moveTo>
                  <a:pt x="0" y="0"/>
                </a:moveTo>
                <a:lnTo>
                  <a:pt x="18067" y="0"/>
                </a:lnTo>
                <a:lnTo>
                  <a:pt x="18067" y="604532"/>
                </a:lnTo>
                <a:lnTo>
                  <a:pt x="0" y="6045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93135"/>
            <a:ext cx="1061720" cy="598805"/>
            <a:chOff x="712034" y="1093135"/>
            <a:chExt cx="1061720" cy="598805"/>
          </a:xfrm>
        </p:grpSpPr>
        <p:sp>
          <p:nvSpPr>
            <p:cNvPr id="20" name="object 20"/>
            <p:cNvSpPr/>
            <p:nvPr/>
          </p:nvSpPr>
          <p:spPr>
            <a:xfrm>
              <a:off x="1242809" y="1510601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0"/>
                  </a:moveTo>
                  <a:lnTo>
                    <a:pt x="0" y="1812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02169"/>
              <a:ext cx="1043940" cy="408940"/>
            </a:xfrm>
            <a:custGeom>
              <a:avLst/>
              <a:gdLst/>
              <a:ahLst/>
              <a:cxnLst/>
              <a:rect l="l" t="t" r="r" b="b"/>
              <a:pathLst>
                <a:path w="1043939" h="408940">
                  <a:moveTo>
                    <a:pt x="1043482" y="408432"/>
                  </a:moveTo>
                  <a:lnTo>
                    <a:pt x="0" y="40843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843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02169"/>
              <a:ext cx="1043940" cy="408940"/>
            </a:xfrm>
            <a:custGeom>
              <a:avLst/>
              <a:gdLst/>
              <a:ahLst/>
              <a:cxnLst/>
              <a:rect l="l" t="t" r="r" b="b"/>
              <a:pathLst>
                <a:path w="1043939" h="408940">
                  <a:moveTo>
                    <a:pt x="0" y="0"/>
                  </a:moveTo>
                  <a:lnTo>
                    <a:pt x="1043482" y="0"/>
                  </a:lnTo>
                  <a:lnTo>
                    <a:pt x="1043482" y="408432"/>
                  </a:lnTo>
                  <a:lnTo>
                    <a:pt x="0" y="4084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496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11630"/>
            <a:ext cx="18415" cy="325120"/>
          </a:xfrm>
          <a:custGeom>
            <a:avLst/>
            <a:gdLst/>
            <a:ahLst/>
            <a:cxnLst/>
            <a:rect l="l" t="t" r="r" b="b"/>
            <a:pathLst>
              <a:path w="18414" h="325119">
                <a:moveTo>
                  <a:pt x="0" y="0"/>
                </a:moveTo>
                <a:lnTo>
                  <a:pt x="18067" y="0"/>
                </a:lnTo>
                <a:lnTo>
                  <a:pt x="18067" y="325094"/>
                </a:lnTo>
                <a:lnTo>
                  <a:pt x="0" y="32509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27691"/>
            <a:ext cx="1061720" cy="737235"/>
            <a:chOff x="1871455" y="1727691"/>
            <a:chExt cx="1061720" cy="737235"/>
          </a:xfrm>
        </p:grpSpPr>
        <p:sp>
          <p:nvSpPr>
            <p:cNvPr id="26" name="object 26"/>
            <p:cNvSpPr/>
            <p:nvPr/>
          </p:nvSpPr>
          <p:spPr>
            <a:xfrm>
              <a:off x="2402281" y="2257425"/>
              <a:ext cx="0" cy="207645"/>
            </a:xfrm>
            <a:custGeom>
              <a:avLst/>
              <a:gdLst/>
              <a:ahLst/>
              <a:cxnLst/>
              <a:rect l="l" t="t" r="r" b="b"/>
              <a:pathLst>
                <a:path h="207644">
                  <a:moveTo>
                    <a:pt x="0" y="0"/>
                  </a:moveTo>
                  <a:lnTo>
                    <a:pt x="0" y="2074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36725"/>
              <a:ext cx="1043940" cy="520700"/>
            </a:xfrm>
            <a:custGeom>
              <a:avLst/>
              <a:gdLst/>
              <a:ahLst/>
              <a:cxnLst/>
              <a:rect l="l" t="t" r="r" b="b"/>
              <a:pathLst>
                <a:path w="1043939" h="520700">
                  <a:moveTo>
                    <a:pt x="1043533" y="520700"/>
                  </a:moveTo>
                  <a:lnTo>
                    <a:pt x="0" y="5207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2070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36725"/>
              <a:ext cx="1043940" cy="520700"/>
            </a:xfrm>
            <a:custGeom>
              <a:avLst/>
              <a:gdLst/>
              <a:ahLst/>
              <a:cxnLst/>
              <a:rect l="l" t="t" r="r" b="b"/>
              <a:pathLst>
                <a:path w="1043939" h="520700">
                  <a:moveTo>
                    <a:pt x="0" y="0"/>
                  </a:moveTo>
                  <a:lnTo>
                    <a:pt x="1043533" y="0"/>
                  </a:lnTo>
                  <a:lnTo>
                    <a:pt x="1043533" y="520700"/>
                  </a:lnTo>
                  <a:lnTo>
                    <a:pt x="0" y="5207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585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14221"/>
            <a:ext cx="18415" cy="372745"/>
          </a:xfrm>
          <a:custGeom>
            <a:avLst/>
            <a:gdLst/>
            <a:ahLst/>
            <a:cxnLst/>
            <a:rect l="l" t="t" r="r" b="b"/>
            <a:pathLst>
              <a:path w="18414" h="372744">
                <a:moveTo>
                  <a:pt x="0" y="0"/>
                </a:moveTo>
                <a:lnTo>
                  <a:pt x="18067" y="0"/>
                </a:lnTo>
                <a:lnTo>
                  <a:pt x="18067" y="372275"/>
                </a:lnTo>
                <a:lnTo>
                  <a:pt x="0" y="3722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77463"/>
            <a:ext cx="1061720" cy="808990"/>
            <a:chOff x="3030927" y="1477463"/>
            <a:chExt cx="1061720" cy="808990"/>
          </a:xfrm>
        </p:grpSpPr>
        <p:sp>
          <p:nvSpPr>
            <p:cNvPr id="32" name="object 32"/>
            <p:cNvSpPr/>
            <p:nvPr/>
          </p:nvSpPr>
          <p:spPr>
            <a:xfrm>
              <a:off x="3561702" y="1993010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69">
                  <a:moveTo>
                    <a:pt x="0" y="0"/>
                  </a:moveTo>
                  <a:lnTo>
                    <a:pt x="0" y="2929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86496"/>
              <a:ext cx="1043940" cy="506730"/>
            </a:xfrm>
            <a:custGeom>
              <a:avLst/>
              <a:gdLst/>
              <a:ahLst/>
              <a:cxnLst/>
              <a:rect l="l" t="t" r="r" b="b"/>
              <a:pathLst>
                <a:path w="1043939" h="506730">
                  <a:moveTo>
                    <a:pt x="1043482" y="506514"/>
                  </a:moveTo>
                  <a:lnTo>
                    <a:pt x="0" y="50651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0651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86496"/>
              <a:ext cx="1043940" cy="506730"/>
            </a:xfrm>
            <a:custGeom>
              <a:avLst/>
              <a:gdLst/>
              <a:ahLst/>
              <a:cxnLst/>
              <a:rect l="l" t="t" r="r" b="b"/>
              <a:pathLst>
                <a:path w="1043939" h="506730">
                  <a:moveTo>
                    <a:pt x="0" y="0"/>
                  </a:moveTo>
                  <a:lnTo>
                    <a:pt x="1043482" y="0"/>
                  </a:lnTo>
                  <a:lnTo>
                    <a:pt x="1043482" y="506514"/>
                  </a:lnTo>
                  <a:lnTo>
                    <a:pt x="0" y="50651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2340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523227"/>
            <a:ext cx="18415" cy="903605"/>
          </a:xfrm>
          <a:custGeom>
            <a:avLst/>
            <a:gdLst/>
            <a:ahLst/>
            <a:cxnLst/>
            <a:rect l="l" t="t" r="r" b="b"/>
            <a:pathLst>
              <a:path w="18414" h="903605">
                <a:moveTo>
                  <a:pt x="0" y="0"/>
                </a:moveTo>
                <a:lnTo>
                  <a:pt x="18067" y="0"/>
                </a:lnTo>
                <a:lnTo>
                  <a:pt x="18067" y="903096"/>
                </a:lnTo>
                <a:lnTo>
                  <a:pt x="0" y="9030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17290"/>
            <a:ext cx="1061720" cy="769620"/>
            <a:chOff x="4190348" y="1417290"/>
            <a:chExt cx="1061720" cy="769620"/>
          </a:xfrm>
        </p:grpSpPr>
        <p:sp>
          <p:nvSpPr>
            <p:cNvPr id="38" name="object 38"/>
            <p:cNvSpPr/>
            <p:nvPr/>
          </p:nvSpPr>
          <p:spPr>
            <a:xfrm>
              <a:off x="4721123" y="210159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50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26324"/>
              <a:ext cx="1043940" cy="675640"/>
            </a:xfrm>
            <a:custGeom>
              <a:avLst/>
              <a:gdLst/>
              <a:ahLst/>
              <a:cxnLst/>
              <a:rect l="l" t="t" r="r" b="b"/>
              <a:pathLst>
                <a:path w="1043939" h="675639">
                  <a:moveTo>
                    <a:pt x="1043533" y="675284"/>
                  </a:moveTo>
                  <a:lnTo>
                    <a:pt x="0" y="67528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7528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26324"/>
              <a:ext cx="1043940" cy="675640"/>
            </a:xfrm>
            <a:custGeom>
              <a:avLst/>
              <a:gdLst/>
              <a:ahLst/>
              <a:cxnLst/>
              <a:rect l="l" t="t" r="r" b="b"/>
              <a:pathLst>
                <a:path w="1043939" h="675639">
                  <a:moveTo>
                    <a:pt x="0" y="0"/>
                  </a:moveTo>
                  <a:lnTo>
                    <a:pt x="1043533" y="0"/>
                  </a:lnTo>
                  <a:lnTo>
                    <a:pt x="1043533" y="675284"/>
                  </a:lnTo>
                  <a:lnTo>
                    <a:pt x="0" y="67528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425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145383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3133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9421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67942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62471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433882"/>
              <a:ext cx="34925" cy="3691254"/>
            </a:xfrm>
            <a:custGeom>
              <a:avLst/>
              <a:gdLst/>
              <a:ahLst/>
              <a:cxnLst/>
              <a:rect l="l" t="t" r="r" b="b"/>
              <a:pathLst>
                <a:path w="34925" h="3691254">
                  <a:moveTo>
                    <a:pt x="0" y="3691089"/>
                  </a:moveTo>
                  <a:lnTo>
                    <a:pt x="34772" y="3691089"/>
                  </a:lnTo>
                </a:path>
                <a:path w="34925" h="3691254">
                  <a:moveTo>
                    <a:pt x="0" y="2460726"/>
                  </a:moveTo>
                  <a:lnTo>
                    <a:pt x="34772" y="2460726"/>
                  </a:lnTo>
                </a:path>
                <a:path w="34925" h="3691254">
                  <a:moveTo>
                    <a:pt x="0" y="1230363"/>
                  </a:moveTo>
                  <a:lnTo>
                    <a:pt x="34772" y="1230363"/>
                  </a:lnTo>
                </a:path>
                <a:path w="34925" h="36912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861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17799" y="4324542"/>
            <a:ext cx="6212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557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253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350019" y="0"/>
            <a:ext cx="32632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ceramide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(d18:2/24:1,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d18:1/24:2)*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859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85964"/>
            <a:ext cx="18415" cy="224790"/>
          </a:xfrm>
          <a:custGeom>
            <a:avLst/>
            <a:gdLst/>
            <a:ahLst/>
            <a:cxnLst/>
            <a:rect l="l" t="t" r="r" b="b"/>
            <a:pathLst>
              <a:path w="18415" h="224790">
                <a:moveTo>
                  <a:pt x="0" y="224231"/>
                </a:moveTo>
                <a:lnTo>
                  <a:pt x="18067" y="224231"/>
                </a:lnTo>
                <a:lnTo>
                  <a:pt x="18067" y="0"/>
                </a:lnTo>
                <a:lnTo>
                  <a:pt x="0" y="0"/>
                </a:lnTo>
                <a:lnTo>
                  <a:pt x="0" y="2242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2713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0"/>
                </a:moveTo>
                <a:lnTo>
                  <a:pt x="0" y="1980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252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541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93950"/>
            <a:ext cx="0" cy="151765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0"/>
                </a:moveTo>
                <a:lnTo>
                  <a:pt x="0" y="1515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54175"/>
            <a:ext cx="18415" cy="111760"/>
          </a:xfrm>
          <a:custGeom>
            <a:avLst/>
            <a:gdLst/>
            <a:ahLst/>
            <a:cxnLst/>
            <a:rect l="l" t="t" r="r" b="b"/>
            <a:pathLst>
              <a:path w="18414" h="111759">
                <a:moveTo>
                  <a:pt x="0" y="111226"/>
                </a:moveTo>
                <a:lnTo>
                  <a:pt x="18067" y="111226"/>
                </a:lnTo>
                <a:lnTo>
                  <a:pt x="18067" y="0"/>
                </a:lnTo>
                <a:lnTo>
                  <a:pt x="0" y="0"/>
                </a:lnTo>
                <a:lnTo>
                  <a:pt x="0" y="11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454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186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72614"/>
            <a:ext cx="0" cy="246379"/>
          </a:xfrm>
          <a:custGeom>
            <a:avLst/>
            <a:gdLst/>
            <a:ahLst/>
            <a:cxnLst/>
            <a:rect l="l" t="t" r="r" b="b"/>
            <a:pathLst>
              <a:path h="246380">
                <a:moveTo>
                  <a:pt x="0" y="0"/>
                </a:moveTo>
                <a:lnTo>
                  <a:pt x="0" y="2463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18602"/>
            <a:ext cx="18415" cy="62230"/>
          </a:xfrm>
          <a:custGeom>
            <a:avLst/>
            <a:gdLst/>
            <a:ahLst/>
            <a:cxnLst/>
            <a:rect l="l" t="t" r="r" b="b"/>
            <a:pathLst>
              <a:path w="18414" h="62230">
                <a:moveTo>
                  <a:pt x="0" y="62064"/>
                </a:moveTo>
                <a:lnTo>
                  <a:pt x="18067" y="62064"/>
                </a:lnTo>
                <a:lnTo>
                  <a:pt x="18067" y="0"/>
                </a:lnTo>
                <a:lnTo>
                  <a:pt x="0" y="0"/>
                </a:lnTo>
                <a:lnTo>
                  <a:pt x="0" y="62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189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749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44777"/>
            <a:ext cx="0" cy="375285"/>
          </a:xfrm>
          <a:custGeom>
            <a:avLst/>
            <a:gdLst/>
            <a:ahLst/>
            <a:cxnLst/>
            <a:rect l="l" t="t" r="r" b="b"/>
            <a:pathLst>
              <a:path h="375285">
                <a:moveTo>
                  <a:pt x="0" y="0"/>
                </a:moveTo>
                <a:lnTo>
                  <a:pt x="0" y="37466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74992"/>
            <a:ext cx="18415" cy="385445"/>
          </a:xfrm>
          <a:custGeom>
            <a:avLst/>
            <a:gdLst/>
            <a:ahLst/>
            <a:cxnLst/>
            <a:rect l="l" t="t" r="r" b="b"/>
            <a:pathLst>
              <a:path w="18414" h="385444">
                <a:moveTo>
                  <a:pt x="0" y="385317"/>
                </a:moveTo>
                <a:lnTo>
                  <a:pt x="18067" y="385317"/>
                </a:lnTo>
                <a:lnTo>
                  <a:pt x="18067" y="0"/>
                </a:lnTo>
                <a:lnTo>
                  <a:pt x="0" y="0"/>
                </a:lnTo>
                <a:lnTo>
                  <a:pt x="0" y="385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194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85964"/>
            <a:ext cx="18415" cy="224790"/>
          </a:xfrm>
          <a:custGeom>
            <a:avLst/>
            <a:gdLst/>
            <a:ahLst/>
            <a:cxnLst/>
            <a:rect l="l" t="t" r="r" b="b"/>
            <a:pathLst>
              <a:path w="18415" h="224790">
                <a:moveTo>
                  <a:pt x="0" y="0"/>
                </a:moveTo>
                <a:lnTo>
                  <a:pt x="18067" y="0"/>
                </a:lnTo>
                <a:lnTo>
                  <a:pt x="18067" y="224231"/>
                </a:lnTo>
                <a:lnTo>
                  <a:pt x="0" y="2242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01161"/>
            <a:ext cx="1061720" cy="424180"/>
            <a:chOff x="712034" y="1401161"/>
            <a:chExt cx="1061720" cy="424180"/>
          </a:xfrm>
        </p:grpSpPr>
        <p:sp>
          <p:nvSpPr>
            <p:cNvPr id="20" name="object 20"/>
            <p:cNvSpPr/>
            <p:nvPr/>
          </p:nvSpPr>
          <p:spPr>
            <a:xfrm>
              <a:off x="1242809" y="1627136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19">
                  <a:moveTo>
                    <a:pt x="0" y="0"/>
                  </a:moveTo>
                  <a:lnTo>
                    <a:pt x="0" y="1980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10195"/>
              <a:ext cx="1043940" cy="217170"/>
            </a:xfrm>
            <a:custGeom>
              <a:avLst/>
              <a:gdLst/>
              <a:ahLst/>
              <a:cxnLst/>
              <a:rect l="l" t="t" r="r" b="b"/>
              <a:pathLst>
                <a:path w="1043939" h="217169">
                  <a:moveTo>
                    <a:pt x="1043482" y="216941"/>
                  </a:moveTo>
                  <a:lnTo>
                    <a:pt x="0" y="21694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694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10195"/>
              <a:ext cx="1043940" cy="217170"/>
            </a:xfrm>
            <a:custGeom>
              <a:avLst/>
              <a:gdLst/>
              <a:ahLst/>
              <a:cxnLst/>
              <a:rect l="l" t="t" r="r" b="b"/>
              <a:pathLst>
                <a:path w="1043939" h="217169">
                  <a:moveTo>
                    <a:pt x="0" y="0"/>
                  </a:moveTo>
                  <a:lnTo>
                    <a:pt x="1043482" y="0"/>
                  </a:lnTo>
                  <a:lnTo>
                    <a:pt x="1043482" y="216941"/>
                  </a:lnTo>
                  <a:lnTo>
                    <a:pt x="0" y="2169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661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54175"/>
            <a:ext cx="18415" cy="111760"/>
          </a:xfrm>
          <a:custGeom>
            <a:avLst/>
            <a:gdLst/>
            <a:ahLst/>
            <a:cxnLst/>
            <a:rect l="l" t="t" r="r" b="b"/>
            <a:pathLst>
              <a:path w="18414" h="111759">
                <a:moveTo>
                  <a:pt x="0" y="0"/>
                </a:moveTo>
                <a:lnTo>
                  <a:pt x="18067" y="0"/>
                </a:lnTo>
                <a:lnTo>
                  <a:pt x="18067" y="111226"/>
                </a:lnTo>
                <a:lnTo>
                  <a:pt x="0" y="11122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56368"/>
            <a:ext cx="1061720" cy="789305"/>
            <a:chOff x="1871455" y="1356368"/>
            <a:chExt cx="1061720" cy="789305"/>
          </a:xfrm>
        </p:grpSpPr>
        <p:sp>
          <p:nvSpPr>
            <p:cNvPr id="26" name="object 26"/>
            <p:cNvSpPr/>
            <p:nvPr/>
          </p:nvSpPr>
          <p:spPr>
            <a:xfrm>
              <a:off x="2402281" y="1993950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5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65402"/>
              <a:ext cx="1043940" cy="628650"/>
            </a:xfrm>
            <a:custGeom>
              <a:avLst/>
              <a:gdLst/>
              <a:ahLst/>
              <a:cxnLst/>
              <a:rect l="l" t="t" r="r" b="b"/>
              <a:pathLst>
                <a:path w="1043939" h="628650">
                  <a:moveTo>
                    <a:pt x="1043533" y="628548"/>
                  </a:moveTo>
                  <a:lnTo>
                    <a:pt x="0" y="62854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2854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65402"/>
              <a:ext cx="1043940" cy="628650"/>
            </a:xfrm>
            <a:custGeom>
              <a:avLst/>
              <a:gdLst/>
              <a:ahLst/>
              <a:cxnLst/>
              <a:rect l="l" t="t" r="r" b="b"/>
              <a:pathLst>
                <a:path w="1043939" h="628650">
                  <a:moveTo>
                    <a:pt x="0" y="0"/>
                  </a:moveTo>
                  <a:lnTo>
                    <a:pt x="1043533" y="0"/>
                  </a:lnTo>
                  <a:lnTo>
                    <a:pt x="1043533" y="628548"/>
                  </a:lnTo>
                  <a:lnTo>
                    <a:pt x="0" y="6285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865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18602"/>
            <a:ext cx="18415" cy="62230"/>
          </a:xfrm>
          <a:custGeom>
            <a:avLst/>
            <a:gdLst/>
            <a:ahLst/>
            <a:cxnLst/>
            <a:rect l="l" t="t" r="r" b="b"/>
            <a:pathLst>
              <a:path w="18414" h="62230">
                <a:moveTo>
                  <a:pt x="0" y="0"/>
                </a:moveTo>
                <a:lnTo>
                  <a:pt x="18067" y="0"/>
                </a:lnTo>
                <a:lnTo>
                  <a:pt x="18067" y="62064"/>
                </a:lnTo>
                <a:lnTo>
                  <a:pt x="0" y="620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71633"/>
            <a:ext cx="1061720" cy="547370"/>
            <a:chOff x="3030927" y="1671633"/>
            <a:chExt cx="1061720" cy="547370"/>
          </a:xfrm>
        </p:grpSpPr>
        <p:sp>
          <p:nvSpPr>
            <p:cNvPr id="32" name="object 32"/>
            <p:cNvSpPr/>
            <p:nvPr/>
          </p:nvSpPr>
          <p:spPr>
            <a:xfrm>
              <a:off x="3561702" y="1972614"/>
              <a:ext cx="0" cy="246379"/>
            </a:xfrm>
            <a:custGeom>
              <a:avLst/>
              <a:gdLst/>
              <a:ahLst/>
              <a:cxnLst/>
              <a:rect l="l" t="t" r="r" b="b"/>
              <a:pathLst>
                <a:path h="246380">
                  <a:moveTo>
                    <a:pt x="0" y="0"/>
                  </a:moveTo>
                  <a:lnTo>
                    <a:pt x="0" y="2463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80667"/>
              <a:ext cx="1043940" cy="292100"/>
            </a:xfrm>
            <a:custGeom>
              <a:avLst/>
              <a:gdLst/>
              <a:ahLst/>
              <a:cxnLst/>
              <a:rect l="l" t="t" r="r" b="b"/>
              <a:pathLst>
                <a:path w="1043939" h="292100">
                  <a:moveTo>
                    <a:pt x="1043482" y="291947"/>
                  </a:moveTo>
                  <a:lnTo>
                    <a:pt x="0" y="29194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9194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80667"/>
              <a:ext cx="1043940" cy="292100"/>
            </a:xfrm>
            <a:custGeom>
              <a:avLst/>
              <a:gdLst/>
              <a:ahLst/>
              <a:cxnLst/>
              <a:rect l="l" t="t" r="r" b="b"/>
              <a:pathLst>
                <a:path w="1043939" h="292100">
                  <a:moveTo>
                    <a:pt x="0" y="0"/>
                  </a:moveTo>
                  <a:lnTo>
                    <a:pt x="1043482" y="0"/>
                  </a:lnTo>
                  <a:lnTo>
                    <a:pt x="1043482" y="291947"/>
                  </a:lnTo>
                  <a:lnTo>
                    <a:pt x="0" y="2919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163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74992"/>
            <a:ext cx="18415" cy="385445"/>
          </a:xfrm>
          <a:custGeom>
            <a:avLst/>
            <a:gdLst/>
            <a:ahLst/>
            <a:cxnLst/>
            <a:rect l="l" t="t" r="r" b="b"/>
            <a:pathLst>
              <a:path w="18414" h="385444">
                <a:moveTo>
                  <a:pt x="0" y="0"/>
                </a:moveTo>
                <a:lnTo>
                  <a:pt x="18067" y="0"/>
                </a:lnTo>
                <a:lnTo>
                  <a:pt x="18067" y="385317"/>
                </a:lnTo>
                <a:lnTo>
                  <a:pt x="0" y="3853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51276"/>
            <a:ext cx="1061720" cy="768350"/>
            <a:chOff x="4190348" y="1151276"/>
            <a:chExt cx="1061720" cy="768350"/>
          </a:xfrm>
        </p:grpSpPr>
        <p:sp>
          <p:nvSpPr>
            <p:cNvPr id="38" name="object 38"/>
            <p:cNvSpPr/>
            <p:nvPr/>
          </p:nvSpPr>
          <p:spPr>
            <a:xfrm>
              <a:off x="4721123" y="1544789"/>
              <a:ext cx="0" cy="374650"/>
            </a:xfrm>
            <a:custGeom>
              <a:avLst/>
              <a:gdLst/>
              <a:ahLst/>
              <a:cxnLst/>
              <a:rect l="l" t="t" r="r" b="b"/>
              <a:pathLst>
                <a:path h="374650">
                  <a:moveTo>
                    <a:pt x="0" y="0"/>
                  </a:moveTo>
                  <a:lnTo>
                    <a:pt x="0" y="3746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60310"/>
              <a:ext cx="1043940" cy="384810"/>
            </a:xfrm>
            <a:custGeom>
              <a:avLst/>
              <a:gdLst/>
              <a:ahLst/>
              <a:cxnLst/>
              <a:rect l="l" t="t" r="r" b="b"/>
              <a:pathLst>
                <a:path w="1043939" h="384809">
                  <a:moveTo>
                    <a:pt x="1043533" y="384467"/>
                  </a:moveTo>
                  <a:lnTo>
                    <a:pt x="0" y="3844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446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60310"/>
              <a:ext cx="1043940" cy="384810"/>
            </a:xfrm>
            <a:custGeom>
              <a:avLst/>
              <a:gdLst/>
              <a:ahLst/>
              <a:cxnLst/>
              <a:rect l="l" t="t" r="r" b="b"/>
              <a:pathLst>
                <a:path w="1043939" h="384809">
                  <a:moveTo>
                    <a:pt x="0" y="0"/>
                  </a:moveTo>
                  <a:lnTo>
                    <a:pt x="1043533" y="0"/>
                  </a:lnTo>
                  <a:lnTo>
                    <a:pt x="1043533" y="384467"/>
                  </a:lnTo>
                  <a:lnTo>
                    <a:pt x="0" y="3844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129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8265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669951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4451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6558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70914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31707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605610"/>
              <a:ext cx="34925" cy="2529840"/>
            </a:xfrm>
            <a:custGeom>
              <a:avLst/>
              <a:gdLst/>
              <a:ahLst/>
              <a:cxnLst/>
              <a:rect l="l" t="t" r="r" b="b"/>
              <a:pathLst>
                <a:path w="34925" h="2529840">
                  <a:moveTo>
                    <a:pt x="0" y="2529332"/>
                  </a:moveTo>
                  <a:lnTo>
                    <a:pt x="34772" y="2529332"/>
                  </a:lnTo>
                </a:path>
                <a:path w="34925" h="2529840">
                  <a:moveTo>
                    <a:pt x="0" y="1264691"/>
                  </a:moveTo>
                  <a:lnTo>
                    <a:pt x="34772" y="1264691"/>
                  </a:lnTo>
                </a:path>
                <a:path w="34925" h="25298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618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01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49711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23695" marR="5080" indent="-96075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glycosyl-N-palmitoyl-sphingosine (d18:1/16:0)</a:t>
            </a:r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401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40116"/>
            <a:ext cx="18415" cy="327025"/>
          </a:xfrm>
          <a:custGeom>
            <a:avLst/>
            <a:gdLst/>
            <a:ahLst/>
            <a:cxnLst/>
            <a:rect l="l" t="t" r="r" b="b"/>
            <a:pathLst>
              <a:path w="18415" h="327025">
                <a:moveTo>
                  <a:pt x="0" y="326974"/>
                </a:moveTo>
                <a:lnTo>
                  <a:pt x="18067" y="326974"/>
                </a:lnTo>
                <a:lnTo>
                  <a:pt x="18067" y="0"/>
                </a:lnTo>
                <a:lnTo>
                  <a:pt x="0" y="0"/>
                </a:lnTo>
                <a:lnTo>
                  <a:pt x="0" y="326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57031"/>
            <a:ext cx="0" cy="302895"/>
          </a:xfrm>
          <a:custGeom>
            <a:avLst/>
            <a:gdLst/>
            <a:ahLst/>
            <a:cxnLst/>
            <a:rect l="l" t="t" r="r" b="b"/>
            <a:pathLst>
              <a:path h="302894">
                <a:moveTo>
                  <a:pt x="0" y="0"/>
                </a:moveTo>
                <a:lnTo>
                  <a:pt x="0" y="3025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595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1650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90127"/>
            <a:ext cx="0" cy="276225"/>
          </a:xfrm>
          <a:custGeom>
            <a:avLst/>
            <a:gdLst/>
            <a:ahLst/>
            <a:cxnLst/>
            <a:rect l="l" t="t" r="r" b="b"/>
            <a:pathLst>
              <a:path h="276225">
                <a:moveTo>
                  <a:pt x="0" y="0"/>
                </a:moveTo>
                <a:lnTo>
                  <a:pt x="0" y="2759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165072"/>
            <a:ext cx="18415" cy="507365"/>
          </a:xfrm>
          <a:custGeom>
            <a:avLst/>
            <a:gdLst/>
            <a:ahLst/>
            <a:cxnLst/>
            <a:rect l="l" t="t" r="r" b="b"/>
            <a:pathLst>
              <a:path w="18414" h="507364">
                <a:moveTo>
                  <a:pt x="0" y="507212"/>
                </a:moveTo>
                <a:lnTo>
                  <a:pt x="18067" y="507212"/>
                </a:lnTo>
                <a:lnTo>
                  <a:pt x="18067" y="0"/>
                </a:lnTo>
                <a:lnTo>
                  <a:pt x="0" y="0"/>
                </a:lnTo>
                <a:lnTo>
                  <a:pt x="0" y="5072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661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38260"/>
            <a:ext cx="0" cy="171450"/>
          </a:xfrm>
          <a:custGeom>
            <a:avLst/>
            <a:gdLst/>
            <a:ahLst/>
            <a:cxnLst/>
            <a:rect l="l" t="t" r="r" b="b"/>
            <a:pathLst>
              <a:path h="171450">
                <a:moveTo>
                  <a:pt x="0" y="0"/>
                </a:moveTo>
                <a:lnTo>
                  <a:pt x="0" y="1710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927100"/>
          </a:xfrm>
          <a:custGeom>
            <a:avLst/>
            <a:gdLst/>
            <a:ahLst/>
            <a:cxnLst/>
            <a:rect l="l" t="t" r="r" b="b"/>
            <a:pathLst>
              <a:path w="18414" h="927100">
                <a:moveTo>
                  <a:pt x="0" y="926553"/>
                </a:moveTo>
                <a:lnTo>
                  <a:pt x="18067" y="926553"/>
                </a:lnTo>
                <a:lnTo>
                  <a:pt x="18067" y="0"/>
                </a:lnTo>
                <a:lnTo>
                  <a:pt x="0" y="0"/>
                </a:lnTo>
                <a:lnTo>
                  <a:pt x="0" y="926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6093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491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14791"/>
            <a:ext cx="0" cy="290830"/>
          </a:xfrm>
          <a:custGeom>
            <a:avLst/>
            <a:gdLst/>
            <a:ahLst/>
            <a:cxnLst/>
            <a:rect l="l" t="t" r="r" b="b"/>
            <a:pathLst>
              <a:path h="290830">
                <a:moveTo>
                  <a:pt x="0" y="0"/>
                </a:moveTo>
                <a:lnTo>
                  <a:pt x="0" y="29070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49120"/>
            <a:ext cx="18415" cy="155575"/>
          </a:xfrm>
          <a:custGeom>
            <a:avLst/>
            <a:gdLst/>
            <a:ahLst/>
            <a:cxnLst/>
            <a:rect l="l" t="t" r="r" b="b"/>
            <a:pathLst>
              <a:path w="18414" h="155575">
                <a:moveTo>
                  <a:pt x="0" y="155575"/>
                </a:moveTo>
                <a:lnTo>
                  <a:pt x="18067" y="155575"/>
                </a:lnTo>
                <a:lnTo>
                  <a:pt x="18067" y="0"/>
                </a:lnTo>
                <a:lnTo>
                  <a:pt x="0" y="0"/>
                </a:lnTo>
                <a:lnTo>
                  <a:pt x="0" y="155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054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40116"/>
            <a:ext cx="18415" cy="327025"/>
          </a:xfrm>
          <a:custGeom>
            <a:avLst/>
            <a:gdLst/>
            <a:ahLst/>
            <a:cxnLst/>
            <a:rect l="l" t="t" r="r" b="b"/>
            <a:pathLst>
              <a:path w="18415" h="327025">
                <a:moveTo>
                  <a:pt x="0" y="0"/>
                </a:moveTo>
                <a:lnTo>
                  <a:pt x="18067" y="0"/>
                </a:lnTo>
                <a:lnTo>
                  <a:pt x="18067" y="326974"/>
                </a:lnTo>
                <a:lnTo>
                  <a:pt x="0" y="3269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58057"/>
            <a:ext cx="1061720" cy="802005"/>
            <a:chOff x="712034" y="1758057"/>
            <a:chExt cx="1061720" cy="802005"/>
          </a:xfrm>
        </p:grpSpPr>
        <p:sp>
          <p:nvSpPr>
            <p:cNvPr id="20" name="object 20"/>
            <p:cNvSpPr/>
            <p:nvPr/>
          </p:nvSpPr>
          <p:spPr>
            <a:xfrm>
              <a:off x="1242809" y="2257031"/>
              <a:ext cx="0" cy="302895"/>
            </a:xfrm>
            <a:custGeom>
              <a:avLst/>
              <a:gdLst/>
              <a:ahLst/>
              <a:cxnLst/>
              <a:rect l="l" t="t" r="r" b="b"/>
              <a:pathLst>
                <a:path h="302894">
                  <a:moveTo>
                    <a:pt x="0" y="0"/>
                  </a:moveTo>
                  <a:lnTo>
                    <a:pt x="0" y="3025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67090"/>
              <a:ext cx="1043940" cy="490220"/>
            </a:xfrm>
            <a:custGeom>
              <a:avLst/>
              <a:gdLst/>
              <a:ahLst/>
              <a:cxnLst/>
              <a:rect l="l" t="t" r="r" b="b"/>
              <a:pathLst>
                <a:path w="1043939" h="490219">
                  <a:moveTo>
                    <a:pt x="1043482" y="489940"/>
                  </a:moveTo>
                  <a:lnTo>
                    <a:pt x="0" y="48994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994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67090"/>
              <a:ext cx="1043940" cy="490220"/>
            </a:xfrm>
            <a:custGeom>
              <a:avLst/>
              <a:gdLst/>
              <a:ahLst/>
              <a:cxnLst/>
              <a:rect l="l" t="t" r="r" b="b"/>
              <a:pathLst>
                <a:path w="1043939" h="490219">
                  <a:moveTo>
                    <a:pt x="0" y="0"/>
                  </a:moveTo>
                  <a:lnTo>
                    <a:pt x="1043482" y="0"/>
                  </a:lnTo>
                  <a:lnTo>
                    <a:pt x="1043482" y="489940"/>
                  </a:lnTo>
                  <a:lnTo>
                    <a:pt x="0" y="4899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78498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165072"/>
            <a:ext cx="18415" cy="507365"/>
          </a:xfrm>
          <a:custGeom>
            <a:avLst/>
            <a:gdLst/>
            <a:ahLst/>
            <a:cxnLst/>
            <a:rect l="l" t="t" r="r" b="b"/>
            <a:pathLst>
              <a:path w="18414" h="507364">
                <a:moveTo>
                  <a:pt x="0" y="0"/>
                </a:moveTo>
                <a:lnTo>
                  <a:pt x="18067" y="0"/>
                </a:lnTo>
                <a:lnTo>
                  <a:pt x="18067" y="507212"/>
                </a:lnTo>
                <a:lnTo>
                  <a:pt x="0" y="5072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63251"/>
            <a:ext cx="1061720" cy="1003300"/>
            <a:chOff x="1871455" y="1663251"/>
            <a:chExt cx="1061720" cy="1003300"/>
          </a:xfrm>
        </p:grpSpPr>
        <p:sp>
          <p:nvSpPr>
            <p:cNvPr id="26" name="object 26"/>
            <p:cNvSpPr/>
            <p:nvPr/>
          </p:nvSpPr>
          <p:spPr>
            <a:xfrm>
              <a:off x="2402281" y="2390127"/>
              <a:ext cx="0" cy="276225"/>
            </a:xfrm>
            <a:custGeom>
              <a:avLst/>
              <a:gdLst/>
              <a:ahLst/>
              <a:cxnLst/>
              <a:rect l="l" t="t" r="r" b="b"/>
              <a:pathLst>
                <a:path h="276225">
                  <a:moveTo>
                    <a:pt x="0" y="0"/>
                  </a:moveTo>
                  <a:lnTo>
                    <a:pt x="0" y="2759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72285"/>
              <a:ext cx="1043940" cy="718185"/>
            </a:xfrm>
            <a:custGeom>
              <a:avLst/>
              <a:gdLst/>
              <a:ahLst/>
              <a:cxnLst/>
              <a:rect l="l" t="t" r="r" b="b"/>
              <a:pathLst>
                <a:path w="1043939" h="718185">
                  <a:moveTo>
                    <a:pt x="1043533" y="717842"/>
                  </a:moveTo>
                  <a:lnTo>
                    <a:pt x="0" y="71784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1784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72285"/>
              <a:ext cx="1043940" cy="718185"/>
            </a:xfrm>
            <a:custGeom>
              <a:avLst/>
              <a:gdLst/>
              <a:ahLst/>
              <a:cxnLst/>
              <a:rect l="l" t="t" r="r" b="b"/>
              <a:pathLst>
                <a:path w="1043939" h="718185">
                  <a:moveTo>
                    <a:pt x="0" y="0"/>
                  </a:moveTo>
                  <a:lnTo>
                    <a:pt x="1043533" y="0"/>
                  </a:lnTo>
                  <a:lnTo>
                    <a:pt x="1043533" y="717842"/>
                  </a:lnTo>
                  <a:lnTo>
                    <a:pt x="0" y="7178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8590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927100"/>
          </a:xfrm>
          <a:custGeom>
            <a:avLst/>
            <a:gdLst/>
            <a:ahLst/>
            <a:cxnLst/>
            <a:rect l="l" t="t" r="r" b="b"/>
            <a:pathLst>
              <a:path w="18414" h="927100">
                <a:moveTo>
                  <a:pt x="0" y="0"/>
                </a:moveTo>
                <a:lnTo>
                  <a:pt x="18067" y="0"/>
                </a:lnTo>
                <a:lnTo>
                  <a:pt x="18067" y="926553"/>
                </a:lnTo>
                <a:lnTo>
                  <a:pt x="0" y="9265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24656"/>
            <a:ext cx="1061720" cy="984885"/>
            <a:chOff x="3030927" y="1624656"/>
            <a:chExt cx="1061720" cy="984885"/>
          </a:xfrm>
        </p:grpSpPr>
        <p:sp>
          <p:nvSpPr>
            <p:cNvPr id="32" name="object 32"/>
            <p:cNvSpPr/>
            <p:nvPr/>
          </p:nvSpPr>
          <p:spPr>
            <a:xfrm>
              <a:off x="3561702" y="2438247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0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33689"/>
              <a:ext cx="1043940" cy="805180"/>
            </a:xfrm>
            <a:custGeom>
              <a:avLst/>
              <a:gdLst/>
              <a:ahLst/>
              <a:cxnLst/>
              <a:rect l="l" t="t" r="r" b="b"/>
              <a:pathLst>
                <a:path w="1043939" h="805180">
                  <a:moveTo>
                    <a:pt x="1043482" y="804570"/>
                  </a:moveTo>
                  <a:lnTo>
                    <a:pt x="0" y="8045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0457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33689"/>
              <a:ext cx="1043940" cy="805180"/>
            </a:xfrm>
            <a:custGeom>
              <a:avLst/>
              <a:gdLst/>
              <a:ahLst/>
              <a:cxnLst/>
              <a:rect l="l" t="t" r="r" b="b"/>
              <a:pathLst>
                <a:path w="1043939" h="805180">
                  <a:moveTo>
                    <a:pt x="0" y="0"/>
                  </a:moveTo>
                  <a:lnTo>
                    <a:pt x="1043482" y="0"/>
                  </a:lnTo>
                  <a:lnTo>
                    <a:pt x="1043482" y="804570"/>
                  </a:lnTo>
                  <a:lnTo>
                    <a:pt x="0" y="8045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615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649120"/>
            <a:ext cx="18415" cy="155575"/>
          </a:xfrm>
          <a:custGeom>
            <a:avLst/>
            <a:gdLst/>
            <a:ahLst/>
            <a:cxnLst/>
            <a:rect l="l" t="t" r="r" b="b"/>
            <a:pathLst>
              <a:path w="18414" h="155575">
                <a:moveTo>
                  <a:pt x="0" y="0"/>
                </a:moveTo>
                <a:lnTo>
                  <a:pt x="18067" y="0"/>
                </a:lnTo>
                <a:lnTo>
                  <a:pt x="18067" y="155575"/>
                </a:lnTo>
                <a:lnTo>
                  <a:pt x="0" y="1555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795661"/>
            <a:ext cx="1061720" cy="509905"/>
            <a:chOff x="4190348" y="1795661"/>
            <a:chExt cx="1061720" cy="509905"/>
          </a:xfrm>
        </p:grpSpPr>
        <p:sp>
          <p:nvSpPr>
            <p:cNvPr id="38" name="object 38"/>
            <p:cNvSpPr/>
            <p:nvPr/>
          </p:nvSpPr>
          <p:spPr>
            <a:xfrm>
              <a:off x="4721123" y="201479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7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04695"/>
              <a:ext cx="1043940" cy="210185"/>
            </a:xfrm>
            <a:custGeom>
              <a:avLst/>
              <a:gdLst/>
              <a:ahLst/>
              <a:cxnLst/>
              <a:rect l="l" t="t" r="r" b="b"/>
              <a:pathLst>
                <a:path w="1043939" h="210185">
                  <a:moveTo>
                    <a:pt x="1043533" y="210096"/>
                  </a:moveTo>
                  <a:lnTo>
                    <a:pt x="0" y="2100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009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04695"/>
              <a:ext cx="1043940" cy="210185"/>
            </a:xfrm>
            <a:custGeom>
              <a:avLst/>
              <a:gdLst/>
              <a:ahLst/>
              <a:cxnLst/>
              <a:rect l="l" t="t" r="r" b="b"/>
              <a:pathLst>
                <a:path w="1043939" h="210185">
                  <a:moveTo>
                    <a:pt x="0" y="0"/>
                  </a:moveTo>
                  <a:lnTo>
                    <a:pt x="1043533" y="0"/>
                  </a:lnTo>
                  <a:lnTo>
                    <a:pt x="1043533" y="210096"/>
                  </a:lnTo>
                  <a:lnTo>
                    <a:pt x="0" y="2100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337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186787"/>
            <a:ext cx="74357" cy="7435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9174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9604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88714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85930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850455"/>
              <a:ext cx="34925" cy="3284854"/>
            </a:xfrm>
            <a:custGeom>
              <a:avLst/>
              <a:gdLst/>
              <a:ahLst/>
              <a:cxnLst/>
              <a:rect l="l" t="t" r="r" b="b"/>
              <a:pathLst>
                <a:path w="34925" h="3284854">
                  <a:moveTo>
                    <a:pt x="0" y="3284486"/>
                  </a:moveTo>
                  <a:lnTo>
                    <a:pt x="34772" y="3284486"/>
                  </a:lnTo>
                </a:path>
                <a:path w="34925" h="3284854">
                  <a:moveTo>
                    <a:pt x="0" y="2189657"/>
                  </a:moveTo>
                  <a:lnTo>
                    <a:pt x="34772" y="2189657"/>
                  </a:lnTo>
                </a:path>
                <a:path w="34925" h="3284854">
                  <a:moveTo>
                    <a:pt x="0" y="1094828"/>
                  </a:moveTo>
                  <a:lnTo>
                    <a:pt x="34772" y="1094828"/>
                  </a:lnTo>
                </a:path>
                <a:path w="34925" h="32848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316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83678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7419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23695" marR="5080" indent="-91440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glycosyl-N-stearoyl-sphingosine (d18:1/18:0)</a:t>
            </a:r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822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82242"/>
            <a:ext cx="18415" cy="169545"/>
          </a:xfrm>
          <a:custGeom>
            <a:avLst/>
            <a:gdLst/>
            <a:ahLst/>
            <a:cxnLst/>
            <a:rect l="l" t="t" r="r" b="b"/>
            <a:pathLst>
              <a:path w="18415" h="169544">
                <a:moveTo>
                  <a:pt x="0" y="169519"/>
                </a:moveTo>
                <a:lnTo>
                  <a:pt x="18067" y="169519"/>
                </a:lnTo>
                <a:lnTo>
                  <a:pt x="18067" y="0"/>
                </a:lnTo>
                <a:lnTo>
                  <a:pt x="0" y="0"/>
                </a:lnTo>
                <a:lnTo>
                  <a:pt x="0" y="1695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87918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7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226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262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16557"/>
            <a:ext cx="0" cy="283210"/>
          </a:xfrm>
          <a:custGeom>
            <a:avLst/>
            <a:gdLst/>
            <a:ahLst/>
            <a:cxnLst/>
            <a:rect l="l" t="t" r="r" b="b"/>
            <a:pathLst>
              <a:path h="283210">
                <a:moveTo>
                  <a:pt x="0" y="0"/>
                </a:moveTo>
                <a:lnTo>
                  <a:pt x="0" y="2829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26261"/>
            <a:ext cx="18415" cy="394970"/>
          </a:xfrm>
          <a:custGeom>
            <a:avLst/>
            <a:gdLst/>
            <a:ahLst/>
            <a:cxnLst/>
            <a:rect l="l" t="t" r="r" b="b"/>
            <a:pathLst>
              <a:path w="18414" h="394969">
                <a:moveTo>
                  <a:pt x="0" y="394931"/>
                </a:moveTo>
                <a:lnTo>
                  <a:pt x="18067" y="394931"/>
                </a:lnTo>
                <a:lnTo>
                  <a:pt x="18067" y="0"/>
                </a:lnTo>
                <a:lnTo>
                  <a:pt x="0" y="0"/>
                </a:lnTo>
                <a:lnTo>
                  <a:pt x="0" y="3949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994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858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73960"/>
            <a:ext cx="0" cy="359410"/>
          </a:xfrm>
          <a:custGeom>
            <a:avLst/>
            <a:gdLst/>
            <a:ahLst/>
            <a:cxnLst/>
            <a:rect l="l" t="t" r="r" b="b"/>
            <a:pathLst>
              <a:path h="359410">
                <a:moveTo>
                  <a:pt x="0" y="0"/>
                </a:moveTo>
                <a:lnTo>
                  <a:pt x="0" y="3587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85836"/>
            <a:ext cx="18415" cy="260350"/>
          </a:xfrm>
          <a:custGeom>
            <a:avLst/>
            <a:gdLst/>
            <a:ahLst/>
            <a:cxnLst/>
            <a:rect l="l" t="t" r="r" b="b"/>
            <a:pathLst>
              <a:path w="18414" h="260350">
                <a:moveTo>
                  <a:pt x="0" y="260146"/>
                </a:moveTo>
                <a:lnTo>
                  <a:pt x="18067" y="260146"/>
                </a:lnTo>
                <a:lnTo>
                  <a:pt x="18067" y="0"/>
                </a:lnTo>
                <a:lnTo>
                  <a:pt x="0" y="0"/>
                </a:lnTo>
                <a:lnTo>
                  <a:pt x="0" y="260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327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807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2159939"/>
            <a:ext cx="579755" cy="382270"/>
            <a:chOff x="4431309" y="2159939"/>
            <a:chExt cx="579755" cy="382270"/>
          </a:xfrm>
        </p:grpSpPr>
        <p:sp>
          <p:nvSpPr>
            <p:cNvPr id="16" name="object 16"/>
            <p:cNvSpPr/>
            <p:nvPr/>
          </p:nvSpPr>
          <p:spPr>
            <a:xfrm>
              <a:off x="4721123" y="2159939"/>
              <a:ext cx="0" cy="373380"/>
            </a:xfrm>
            <a:custGeom>
              <a:avLst/>
              <a:gdLst/>
              <a:ahLst/>
              <a:cxnLst/>
              <a:rect l="l" t="t" r="r" b="b"/>
              <a:pathLst>
                <a:path h="373380">
                  <a:moveTo>
                    <a:pt x="0" y="0"/>
                  </a:moveTo>
                  <a:lnTo>
                    <a:pt x="0" y="372821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2532761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1582242"/>
            <a:ext cx="18415" cy="169545"/>
          </a:xfrm>
          <a:custGeom>
            <a:avLst/>
            <a:gdLst/>
            <a:ahLst/>
            <a:cxnLst/>
            <a:rect l="l" t="t" r="r" b="b"/>
            <a:pathLst>
              <a:path w="18415" h="169544">
                <a:moveTo>
                  <a:pt x="0" y="0"/>
                </a:moveTo>
                <a:lnTo>
                  <a:pt x="18067" y="0"/>
                </a:lnTo>
                <a:lnTo>
                  <a:pt x="18067" y="169519"/>
                </a:lnTo>
                <a:lnTo>
                  <a:pt x="0" y="1695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42728"/>
            <a:ext cx="1061720" cy="580390"/>
            <a:chOff x="712034" y="1742728"/>
            <a:chExt cx="1061720" cy="580390"/>
          </a:xfrm>
        </p:grpSpPr>
        <p:sp>
          <p:nvSpPr>
            <p:cNvPr id="20" name="object 20"/>
            <p:cNvSpPr/>
            <p:nvPr/>
          </p:nvSpPr>
          <p:spPr>
            <a:xfrm>
              <a:off x="1242809" y="2087905"/>
              <a:ext cx="0" cy="234950"/>
            </a:xfrm>
            <a:custGeom>
              <a:avLst/>
              <a:gdLst/>
              <a:ahLst/>
              <a:cxnLst/>
              <a:rect l="l" t="t" r="r" b="b"/>
              <a:pathLst>
                <a:path h="234950">
                  <a:moveTo>
                    <a:pt x="0" y="0"/>
                  </a:moveTo>
                  <a:lnTo>
                    <a:pt x="0" y="2347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51761"/>
              <a:ext cx="1043940" cy="336550"/>
            </a:xfrm>
            <a:custGeom>
              <a:avLst/>
              <a:gdLst/>
              <a:ahLst/>
              <a:cxnLst/>
              <a:rect l="l" t="t" r="r" b="b"/>
              <a:pathLst>
                <a:path w="1043939" h="336550">
                  <a:moveTo>
                    <a:pt x="1043482" y="336156"/>
                  </a:moveTo>
                  <a:lnTo>
                    <a:pt x="0" y="33615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3615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51761"/>
              <a:ext cx="1043940" cy="336550"/>
            </a:xfrm>
            <a:custGeom>
              <a:avLst/>
              <a:gdLst/>
              <a:ahLst/>
              <a:cxnLst/>
              <a:rect l="l" t="t" r="r" b="b"/>
              <a:pathLst>
                <a:path w="1043939" h="336550">
                  <a:moveTo>
                    <a:pt x="0" y="0"/>
                  </a:moveTo>
                  <a:lnTo>
                    <a:pt x="1043482" y="0"/>
                  </a:lnTo>
                  <a:lnTo>
                    <a:pt x="1043482" y="336156"/>
                  </a:lnTo>
                  <a:lnTo>
                    <a:pt x="0" y="3361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694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26261"/>
            <a:ext cx="18415" cy="394970"/>
          </a:xfrm>
          <a:custGeom>
            <a:avLst/>
            <a:gdLst/>
            <a:ahLst/>
            <a:cxnLst/>
            <a:rect l="l" t="t" r="r" b="b"/>
            <a:pathLst>
              <a:path w="18414" h="394969">
                <a:moveTo>
                  <a:pt x="0" y="0"/>
                </a:moveTo>
                <a:lnTo>
                  <a:pt x="18067" y="0"/>
                </a:lnTo>
                <a:lnTo>
                  <a:pt x="18067" y="394931"/>
                </a:lnTo>
                <a:lnTo>
                  <a:pt x="0" y="3949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12159"/>
            <a:ext cx="1061720" cy="887730"/>
            <a:chOff x="1871455" y="1312159"/>
            <a:chExt cx="1061720" cy="887730"/>
          </a:xfrm>
        </p:grpSpPr>
        <p:sp>
          <p:nvSpPr>
            <p:cNvPr id="26" name="object 26"/>
            <p:cNvSpPr/>
            <p:nvPr/>
          </p:nvSpPr>
          <p:spPr>
            <a:xfrm>
              <a:off x="2402281" y="1916556"/>
              <a:ext cx="0" cy="283210"/>
            </a:xfrm>
            <a:custGeom>
              <a:avLst/>
              <a:gdLst/>
              <a:ahLst/>
              <a:cxnLst/>
              <a:rect l="l" t="t" r="r" b="b"/>
              <a:pathLst>
                <a:path h="283210">
                  <a:moveTo>
                    <a:pt x="0" y="0"/>
                  </a:moveTo>
                  <a:lnTo>
                    <a:pt x="0" y="2829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21193"/>
              <a:ext cx="1043940" cy="595630"/>
            </a:xfrm>
            <a:custGeom>
              <a:avLst/>
              <a:gdLst/>
              <a:ahLst/>
              <a:cxnLst/>
              <a:rect l="l" t="t" r="r" b="b"/>
              <a:pathLst>
                <a:path w="1043939" h="595630">
                  <a:moveTo>
                    <a:pt x="1043533" y="595363"/>
                  </a:moveTo>
                  <a:lnTo>
                    <a:pt x="0" y="5953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536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21193"/>
              <a:ext cx="1043940" cy="595630"/>
            </a:xfrm>
            <a:custGeom>
              <a:avLst/>
              <a:gdLst/>
              <a:ahLst/>
              <a:cxnLst/>
              <a:rect l="l" t="t" r="r" b="b"/>
              <a:pathLst>
                <a:path w="1043939" h="595630">
                  <a:moveTo>
                    <a:pt x="0" y="0"/>
                  </a:moveTo>
                  <a:lnTo>
                    <a:pt x="1043533" y="0"/>
                  </a:lnTo>
                  <a:lnTo>
                    <a:pt x="1043533" y="595363"/>
                  </a:lnTo>
                  <a:lnTo>
                    <a:pt x="0" y="5953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368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85836"/>
            <a:ext cx="18415" cy="260350"/>
          </a:xfrm>
          <a:custGeom>
            <a:avLst/>
            <a:gdLst/>
            <a:ahLst/>
            <a:cxnLst/>
            <a:rect l="l" t="t" r="r" b="b"/>
            <a:pathLst>
              <a:path w="18414" h="260350">
                <a:moveTo>
                  <a:pt x="0" y="0"/>
                </a:moveTo>
                <a:lnTo>
                  <a:pt x="18067" y="0"/>
                </a:lnTo>
                <a:lnTo>
                  <a:pt x="18067" y="260146"/>
                </a:lnTo>
                <a:lnTo>
                  <a:pt x="0" y="2601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36949"/>
            <a:ext cx="1061720" cy="796290"/>
            <a:chOff x="3030927" y="1636949"/>
            <a:chExt cx="1061720" cy="796290"/>
          </a:xfrm>
        </p:grpSpPr>
        <p:sp>
          <p:nvSpPr>
            <p:cNvPr id="32" name="object 32"/>
            <p:cNvSpPr/>
            <p:nvPr/>
          </p:nvSpPr>
          <p:spPr>
            <a:xfrm>
              <a:off x="3561702" y="2073973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7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45983"/>
              <a:ext cx="1043940" cy="427990"/>
            </a:xfrm>
            <a:custGeom>
              <a:avLst/>
              <a:gdLst/>
              <a:ahLst/>
              <a:cxnLst/>
              <a:rect l="l" t="t" r="r" b="b"/>
              <a:pathLst>
                <a:path w="1043939" h="427989">
                  <a:moveTo>
                    <a:pt x="1043482" y="427977"/>
                  </a:moveTo>
                  <a:lnTo>
                    <a:pt x="0" y="42797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797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45983"/>
              <a:ext cx="1043940" cy="427990"/>
            </a:xfrm>
            <a:custGeom>
              <a:avLst/>
              <a:gdLst/>
              <a:ahLst/>
              <a:cxnLst/>
              <a:rect l="l" t="t" r="r" b="b"/>
              <a:pathLst>
                <a:path w="1043939" h="427989">
                  <a:moveTo>
                    <a:pt x="0" y="0"/>
                  </a:moveTo>
                  <a:lnTo>
                    <a:pt x="1043482" y="0"/>
                  </a:lnTo>
                  <a:lnTo>
                    <a:pt x="1043482" y="427977"/>
                  </a:lnTo>
                  <a:lnTo>
                    <a:pt x="0" y="4279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983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1876217"/>
            <a:ext cx="1061720" cy="656590"/>
            <a:chOff x="4190348" y="1876217"/>
            <a:chExt cx="1061720" cy="656590"/>
          </a:xfrm>
        </p:grpSpPr>
        <p:sp>
          <p:nvSpPr>
            <p:cNvPr id="37" name="object 37"/>
            <p:cNvSpPr/>
            <p:nvPr/>
          </p:nvSpPr>
          <p:spPr>
            <a:xfrm>
              <a:off x="4721123" y="2159939"/>
              <a:ext cx="0" cy="373380"/>
            </a:xfrm>
            <a:custGeom>
              <a:avLst/>
              <a:gdLst/>
              <a:ahLst/>
              <a:cxnLst/>
              <a:rect l="l" t="t" r="r" b="b"/>
              <a:pathLst>
                <a:path h="373380">
                  <a:moveTo>
                    <a:pt x="0" y="0"/>
                  </a:moveTo>
                  <a:lnTo>
                    <a:pt x="0" y="3728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885251"/>
              <a:ext cx="1043940" cy="274955"/>
            </a:xfrm>
            <a:custGeom>
              <a:avLst/>
              <a:gdLst/>
              <a:ahLst/>
              <a:cxnLst/>
              <a:rect l="l" t="t" r="r" b="b"/>
              <a:pathLst>
                <a:path w="1043939" h="274955">
                  <a:moveTo>
                    <a:pt x="1043533" y="274688"/>
                  </a:moveTo>
                  <a:lnTo>
                    <a:pt x="0" y="2746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468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85251"/>
              <a:ext cx="1043940" cy="274955"/>
            </a:xfrm>
            <a:custGeom>
              <a:avLst/>
              <a:gdLst/>
              <a:ahLst/>
              <a:cxnLst/>
              <a:rect l="l" t="t" r="r" b="b"/>
              <a:pathLst>
                <a:path w="1043939" h="274955">
                  <a:moveTo>
                    <a:pt x="0" y="0"/>
                  </a:moveTo>
                  <a:lnTo>
                    <a:pt x="1043533" y="0"/>
                  </a:lnTo>
                  <a:lnTo>
                    <a:pt x="1043533" y="274688"/>
                  </a:lnTo>
                  <a:lnTo>
                    <a:pt x="0" y="2746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492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160044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66995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370483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8187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55381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192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8470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84402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760412"/>
              <a:ext cx="34925" cy="3375025"/>
            </a:xfrm>
            <a:custGeom>
              <a:avLst/>
              <a:gdLst/>
              <a:ahLst/>
              <a:cxnLst/>
              <a:rect l="l" t="t" r="r" b="b"/>
              <a:pathLst>
                <a:path w="34925" h="3375025">
                  <a:moveTo>
                    <a:pt x="0" y="3374529"/>
                  </a:moveTo>
                  <a:lnTo>
                    <a:pt x="34772" y="3374529"/>
                  </a:lnTo>
                </a:path>
                <a:path w="34925" h="3375025">
                  <a:moveTo>
                    <a:pt x="0" y="2249690"/>
                  </a:moveTo>
                  <a:lnTo>
                    <a:pt x="34772" y="2249690"/>
                  </a:lnTo>
                </a:path>
                <a:path w="34925" h="3375025">
                  <a:moveTo>
                    <a:pt x="0" y="1124839"/>
                  </a:moveTo>
                  <a:lnTo>
                    <a:pt x="34772" y="1124839"/>
                  </a:lnTo>
                </a:path>
                <a:path w="34925" h="33750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9016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38200" y="4324542"/>
            <a:ext cx="9905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25810" y="4324542"/>
            <a:ext cx="858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767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519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23695" marR="5080" indent="-937894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lactosyl-N-palmitoyl-sphingosine (d18:1/16:0)</a:t>
            </a: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124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12430"/>
            <a:ext cx="18415" cy="608965"/>
          </a:xfrm>
          <a:custGeom>
            <a:avLst/>
            <a:gdLst/>
            <a:ahLst/>
            <a:cxnLst/>
            <a:rect l="l" t="t" r="r" b="b"/>
            <a:pathLst>
              <a:path w="18415" h="608964">
                <a:moveTo>
                  <a:pt x="0" y="608749"/>
                </a:moveTo>
                <a:lnTo>
                  <a:pt x="18067" y="608749"/>
                </a:lnTo>
                <a:lnTo>
                  <a:pt x="18067" y="0"/>
                </a:lnTo>
                <a:lnTo>
                  <a:pt x="0" y="0"/>
                </a:lnTo>
                <a:lnTo>
                  <a:pt x="0" y="608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98267"/>
            <a:ext cx="0" cy="321945"/>
          </a:xfrm>
          <a:custGeom>
            <a:avLst/>
            <a:gdLst/>
            <a:ahLst/>
            <a:cxnLst/>
            <a:rect l="l" t="t" r="r" b="b"/>
            <a:pathLst>
              <a:path h="321944">
                <a:moveTo>
                  <a:pt x="0" y="0"/>
                </a:moveTo>
                <a:lnTo>
                  <a:pt x="0" y="3214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1196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86470"/>
            <a:ext cx="0" cy="729615"/>
          </a:xfrm>
          <a:custGeom>
            <a:avLst/>
            <a:gdLst/>
            <a:ahLst/>
            <a:cxnLst/>
            <a:rect l="l" t="t" r="r" b="b"/>
            <a:pathLst>
              <a:path h="729614">
                <a:moveTo>
                  <a:pt x="0" y="0"/>
                </a:moveTo>
                <a:lnTo>
                  <a:pt x="0" y="7291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280035"/>
          </a:xfrm>
          <a:custGeom>
            <a:avLst/>
            <a:gdLst/>
            <a:ahLst/>
            <a:cxnLst/>
            <a:rect l="l" t="t" r="r" b="b"/>
            <a:pathLst>
              <a:path w="18414" h="280034">
                <a:moveTo>
                  <a:pt x="0" y="279996"/>
                </a:moveTo>
                <a:lnTo>
                  <a:pt x="18067" y="279996"/>
                </a:lnTo>
                <a:lnTo>
                  <a:pt x="18067" y="0"/>
                </a:lnTo>
                <a:lnTo>
                  <a:pt x="0" y="0"/>
                </a:lnTo>
                <a:lnTo>
                  <a:pt x="0" y="2799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155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268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4026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59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26807"/>
            <a:ext cx="18415" cy="248920"/>
          </a:xfrm>
          <a:custGeom>
            <a:avLst/>
            <a:gdLst/>
            <a:ahLst/>
            <a:cxnLst/>
            <a:rect l="l" t="t" r="r" b="b"/>
            <a:pathLst>
              <a:path w="18414" h="248919">
                <a:moveTo>
                  <a:pt x="0" y="248386"/>
                </a:moveTo>
                <a:lnTo>
                  <a:pt x="18067" y="248386"/>
                </a:lnTo>
                <a:lnTo>
                  <a:pt x="18067" y="0"/>
                </a:lnTo>
                <a:lnTo>
                  <a:pt x="0" y="0"/>
                </a:lnTo>
                <a:lnTo>
                  <a:pt x="0" y="2483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362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295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474366"/>
            <a:ext cx="0" cy="645795"/>
          </a:xfrm>
          <a:custGeom>
            <a:avLst/>
            <a:gdLst/>
            <a:ahLst/>
            <a:cxnLst/>
            <a:rect l="l" t="t" r="r" b="b"/>
            <a:pathLst>
              <a:path h="645794">
                <a:moveTo>
                  <a:pt x="0" y="0"/>
                </a:moveTo>
                <a:lnTo>
                  <a:pt x="0" y="6453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29562"/>
            <a:ext cx="18415" cy="407670"/>
          </a:xfrm>
          <a:custGeom>
            <a:avLst/>
            <a:gdLst/>
            <a:ahLst/>
            <a:cxnLst/>
            <a:rect l="l" t="t" r="r" b="b"/>
            <a:pathLst>
              <a:path w="18414" h="407669">
                <a:moveTo>
                  <a:pt x="0" y="407581"/>
                </a:moveTo>
                <a:lnTo>
                  <a:pt x="18067" y="407581"/>
                </a:lnTo>
                <a:lnTo>
                  <a:pt x="18067" y="0"/>
                </a:lnTo>
                <a:lnTo>
                  <a:pt x="0" y="0"/>
                </a:lnTo>
                <a:lnTo>
                  <a:pt x="0" y="407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196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12430"/>
            <a:ext cx="18415" cy="608965"/>
          </a:xfrm>
          <a:custGeom>
            <a:avLst/>
            <a:gdLst/>
            <a:ahLst/>
            <a:cxnLst/>
            <a:rect l="l" t="t" r="r" b="b"/>
            <a:pathLst>
              <a:path w="18415" h="608964">
                <a:moveTo>
                  <a:pt x="0" y="0"/>
                </a:moveTo>
                <a:lnTo>
                  <a:pt x="18067" y="0"/>
                </a:lnTo>
                <a:lnTo>
                  <a:pt x="18067" y="608749"/>
                </a:lnTo>
                <a:lnTo>
                  <a:pt x="0" y="6087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12145"/>
            <a:ext cx="1061720" cy="1108075"/>
            <a:chOff x="712034" y="2012145"/>
            <a:chExt cx="1061720" cy="1108075"/>
          </a:xfrm>
        </p:grpSpPr>
        <p:sp>
          <p:nvSpPr>
            <p:cNvPr id="20" name="object 20"/>
            <p:cNvSpPr/>
            <p:nvPr/>
          </p:nvSpPr>
          <p:spPr>
            <a:xfrm>
              <a:off x="1242809" y="2798267"/>
              <a:ext cx="0" cy="321945"/>
            </a:xfrm>
            <a:custGeom>
              <a:avLst/>
              <a:gdLst/>
              <a:ahLst/>
              <a:cxnLst/>
              <a:rect l="l" t="t" r="r" b="b"/>
              <a:pathLst>
                <a:path h="321944">
                  <a:moveTo>
                    <a:pt x="0" y="0"/>
                  </a:moveTo>
                  <a:lnTo>
                    <a:pt x="0" y="3214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21179"/>
              <a:ext cx="1043940" cy="777240"/>
            </a:xfrm>
            <a:custGeom>
              <a:avLst/>
              <a:gdLst/>
              <a:ahLst/>
              <a:cxnLst/>
              <a:rect l="l" t="t" r="r" b="b"/>
              <a:pathLst>
                <a:path w="1043939" h="777239">
                  <a:moveTo>
                    <a:pt x="1043482" y="777087"/>
                  </a:moveTo>
                  <a:lnTo>
                    <a:pt x="0" y="77708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7708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21179"/>
              <a:ext cx="1043940" cy="777240"/>
            </a:xfrm>
            <a:custGeom>
              <a:avLst/>
              <a:gdLst/>
              <a:ahLst/>
              <a:cxnLst/>
              <a:rect l="l" t="t" r="r" b="b"/>
              <a:pathLst>
                <a:path w="1043939" h="777239">
                  <a:moveTo>
                    <a:pt x="0" y="0"/>
                  </a:moveTo>
                  <a:lnTo>
                    <a:pt x="1043482" y="0"/>
                  </a:lnTo>
                  <a:lnTo>
                    <a:pt x="1043482" y="777087"/>
                  </a:lnTo>
                  <a:lnTo>
                    <a:pt x="0" y="7770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083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280035"/>
          </a:xfrm>
          <a:custGeom>
            <a:avLst/>
            <a:gdLst/>
            <a:ahLst/>
            <a:cxnLst/>
            <a:rect l="l" t="t" r="r" b="b"/>
            <a:pathLst>
              <a:path w="18414" h="280034">
                <a:moveTo>
                  <a:pt x="0" y="0"/>
                </a:moveTo>
                <a:lnTo>
                  <a:pt x="18067" y="0"/>
                </a:lnTo>
                <a:lnTo>
                  <a:pt x="18067" y="279996"/>
                </a:lnTo>
                <a:lnTo>
                  <a:pt x="0" y="2799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78099"/>
            <a:ext cx="1061720" cy="1837689"/>
            <a:chOff x="1871455" y="978099"/>
            <a:chExt cx="1061720" cy="1837689"/>
          </a:xfrm>
        </p:grpSpPr>
        <p:sp>
          <p:nvSpPr>
            <p:cNvPr id="26" name="object 26"/>
            <p:cNvSpPr/>
            <p:nvPr/>
          </p:nvSpPr>
          <p:spPr>
            <a:xfrm>
              <a:off x="2402281" y="2086470"/>
              <a:ext cx="0" cy="729615"/>
            </a:xfrm>
            <a:custGeom>
              <a:avLst/>
              <a:gdLst/>
              <a:ahLst/>
              <a:cxnLst/>
              <a:rect l="l" t="t" r="r" b="b"/>
              <a:pathLst>
                <a:path h="729614">
                  <a:moveTo>
                    <a:pt x="0" y="0"/>
                  </a:moveTo>
                  <a:lnTo>
                    <a:pt x="0" y="7291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87132"/>
              <a:ext cx="1043940" cy="1099820"/>
            </a:xfrm>
            <a:custGeom>
              <a:avLst/>
              <a:gdLst/>
              <a:ahLst/>
              <a:cxnLst/>
              <a:rect l="l" t="t" r="r" b="b"/>
              <a:pathLst>
                <a:path w="1043939" h="1099820">
                  <a:moveTo>
                    <a:pt x="1043533" y="1099337"/>
                  </a:moveTo>
                  <a:lnTo>
                    <a:pt x="0" y="109933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9933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87132"/>
              <a:ext cx="1043940" cy="1099820"/>
            </a:xfrm>
            <a:custGeom>
              <a:avLst/>
              <a:gdLst/>
              <a:ahLst/>
              <a:cxnLst/>
              <a:rect l="l" t="t" r="r" b="b"/>
              <a:pathLst>
                <a:path w="1043939" h="1099820">
                  <a:moveTo>
                    <a:pt x="0" y="0"/>
                  </a:moveTo>
                  <a:lnTo>
                    <a:pt x="1043533" y="0"/>
                  </a:lnTo>
                  <a:lnTo>
                    <a:pt x="1043533" y="1099337"/>
                  </a:lnTo>
                  <a:lnTo>
                    <a:pt x="0" y="10993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827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26807"/>
            <a:ext cx="18415" cy="248920"/>
          </a:xfrm>
          <a:custGeom>
            <a:avLst/>
            <a:gdLst/>
            <a:ahLst/>
            <a:cxnLst/>
            <a:rect l="l" t="t" r="r" b="b"/>
            <a:pathLst>
              <a:path w="18414" h="248919">
                <a:moveTo>
                  <a:pt x="0" y="0"/>
                </a:moveTo>
                <a:lnTo>
                  <a:pt x="18067" y="0"/>
                </a:lnTo>
                <a:lnTo>
                  <a:pt x="18067" y="248386"/>
                </a:lnTo>
                <a:lnTo>
                  <a:pt x="0" y="2483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66159"/>
            <a:ext cx="1061720" cy="470534"/>
            <a:chOff x="3030927" y="1566159"/>
            <a:chExt cx="1061720" cy="470534"/>
          </a:xfrm>
        </p:grpSpPr>
        <p:sp>
          <p:nvSpPr>
            <p:cNvPr id="32" name="object 32"/>
            <p:cNvSpPr/>
            <p:nvPr/>
          </p:nvSpPr>
          <p:spPr>
            <a:xfrm>
              <a:off x="3561702" y="1940267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59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75193"/>
              <a:ext cx="1043940" cy="365125"/>
            </a:xfrm>
            <a:custGeom>
              <a:avLst/>
              <a:gdLst/>
              <a:ahLst/>
              <a:cxnLst/>
              <a:rect l="l" t="t" r="r" b="b"/>
              <a:pathLst>
                <a:path w="1043939" h="365125">
                  <a:moveTo>
                    <a:pt x="1043482" y="365074"/>
                  </a:moveTo>
                  <a:lnTo>
                    <a:pt x="0" y="36507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6507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75193"/>
              <a:ext cx="1043940" cy="365125"/>
            </a:xfrm>
            <a:custGeom>
              <a:avLst/>
              <a:gdLst/>
              <a:ahLst/>
              <a:cxnLst/>
              <a:rect l="l" t="t" r="r" b="b"/>
              <a:pathLst>
                <a:path w="1043939" h="365125">
                  <a:moveTo>
                    <a:pt x="0" y="0"/>
                  </a:moveTo>
                  <a:lnTo>
                    <a:pt x="1043482" y="0"/>
                  </a:lnTo>
                  <a:lnTo>
                    <a:pt x="1043482" y="365074"/>
                  </a:lnTo>
                  <a:lnTo>
                    <a:pt x="0" y="36507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404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29562"/>
            <a:ext cx="18415" cy="407670"/>
          </a:xfrm>
          <a:custGeom>
            <a:avLst/>
            <a:gdLst/>
            <a:ahLst/>
            <a:cxnLst/>
            <a:rect l="l" t="t" r="r" b="b"/>
            <a:pathLst>
              <a:path w="18414" h="407669">
                <a:moveTo>
                  <a:pt x="0" y="0"/>
                </a:moveTo>
                <a:lnTo>
                  <a:pt x="18067" y="0"/>
                </a:lnTo>
                <a:lnTo>
                  <a:pt x="18067" y="407581"/>
                </a:lnTo>
                <a:lnTo>
                  <a:pt x="0" y="4075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28110"/>
            <a:ext cx="1061720" cy="1191895"/>
            <a:chOff x="4190348" y="1928110"/>
            <a:chExt cx="1061720" cy="1191895"/>
          </a:xfrm>
        </p:grpSpPr>
        <p:sp>
          <p:nvSpPr>
            <p:cNvPr id="38" name="object 38"/>
            <p:cNvSpPr/>
            <p:nvPr/>
          </p:nvSpPr>
          <p:spPr>
            <a:xfrm>
              <a:off x="4721123" y="2474366"/>
              <a:ext cx="0" cy="645795"/>
            </a:xfrm>
            <a:custGeom>
              <a:avLst/>
              <a:gdLst/>
              <a:ahLst/>
              <a:cxnLst/>
              <a:rect l="l" t="t" r="r" b="b"/>
              <a:pathLst>
                <a:path h="645794">
                  <a:moveTo>
                    <a:pt x="0" y="0"/>
                  </a:moveTo>
                  <a:lnTo>
                    <a:pt x="0" y="6453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37143"/>
              <a:ext cx="1043940" cy="537845"/>
            </a:xfrm>
            <a:custGeom>
              <a:avLst/>
              <a:gdLst/>
              <a:ahLst/>
              <a:cxnLst/>
              <a:rect l="l" t="t" r="r" b="b"/>
              <a:pathLst>
                <a:path w="1043939" h="537844">
                  <a:moveTo>
                    <a:pt x="1043533" y="537222"/>
                  </a:moveTo>
                  <a:lnTo>
                    <a:pt x="0" y="53722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722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37143"/>
              <a:ext cx="1043940" cy="537845"/>
            </a:xfrm>
            <a:custGeom>
              <a:avLst/>
              <a:gdLst/>
              <a:ahLst/>
              <a:cxnLst/>
              <a:rect l="l" t="t" r="r" b="b"/>
              <a:pathLst>
                <a:path w="1043939" h="537844">
                  <a:moveTo>
                    <a:pt x="0" y="0"/>
                  </a:moveTo>
                  <a:lnTo>
                    <a:pt x="1043533" y="0"/>
                  </a:lnTo>
                  <a:lnTo>
                    <a:pt x="1043533" y="537222"/>
                  </a:lnTo>
                  <a:lnTo>
                    <a:pt x="0" y="53722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2566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3082506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864867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2784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5488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7882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218668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842962"/>
              <a:ext cx="34925" cy="3292475"/>
            </a:xfrm>
            <a:custGeom>
              <a:avLst/>
              <a:gdLst/>
              <a:ahLst/>
              <a:cxnLst/>
              <a:rect l="l" t="t" r="r" b="b"/>
              <a:pathLst>
                <a:path w="34925" h="3292475">
                  <a:moveTo>
                    <a:pt x="0" y="3291979"/>
                  </a:moveTo>
                  <a:lnTo>
                    <a:pt x="34772" y="3291979"/>
                  </a:lnTo>
                </a:path>
                <a:path w="34925" h="3292475">
                  <a:moveTo>
                    <a:pt x="0" y="2194674"/>
                  </a:moveTo>
                  <a:lnTo>
                    <a:pt x="34772" y="2194674"/>
                  </a:lnTo>
                </a:path>
                <a:path w="34925" h="3292475">
                  <a:moveTo>
                    <a:pt x="0" y="1097305"/>
                  </a:moveTo>
                  <a:lnTo>
                    <a:pt x="34772" y="1097305"/>
                  </a:lnTo>
                </a:path>
                <a:path w="34925" h="32924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9291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8317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7344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23695" marR="5080" indent="-112966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3-sulfo-palmitoyl-galactosylceramide (d18:1/16:0)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922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92238"/>
            <a:ext cx="18415" cy="443230"/>
          </a:xfrm>
          <a:custGeom>
            <a:avLst/>
            <a:gdLst/>
            <a:ahLst/>
            <a:cxnLst/>
            <a:rect l="l" t="t" r="r" b="b"/>
            <a:pathLst>
              <a:path w="18415" h="443230">
                <a:moveTo>
                  <a:pt x="0" y="442861"/>
                </a:moveTo>
                <a:lnTo>
                  <a:pt x="18067" y="442861"/>
                </a:lnTo>
                <a:lnTo>
                  <a:pt x="18067" y="0"/>
                </a:lnTo>
                <a:lnTo>
                  <a:pt x="0" y="0"/>
                </a:lnTo>
                <a:lnTo>
                  <a:pt x="0" y="442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36623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0"/>
                </a:moveTo>
                <a:lnTo>
                  <a:pt x="0" y="1204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570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126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433169"/>
            <a:ext cx="0" cy="52069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517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12685"/>
            <a:ext cx="18415" cy="314960"/>
          </a:xfrm>
          <a:custGeom>
            <a:avLst/>
            <a:gdLst/>
            <a:ahLst/>
            <a:cxnLst/>
            <a:rect l="l" t="t" r="r" b="b"/>
            <a:pathLst>
              <a:path w="18414" h="314959">
                <a:moveTo>
                  <a:pt x="0" y="314871"/>
                </a:moveTo>
                <a:lnTo>
                  <a:pt x="18067" y="314871"/>
                </a:lnTo>
                <a:lnTo>
                  <a:pt x="18067" y="0"/>
                </a:lnTo>
                <a:lnTo>
                  <a:pt x="0" y="0"/>
                </a:lnTo>
                <a:lnTo>
                  <a:pt x="0" y="314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4849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392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1584083"/>
            <a:ext cx="579755" cy="165735"/>
            <a:chOff x="3271837" y="1584083"/>
            <a:chExt cx="579755" cy="165735"/>
          </a:xfrm>
        </p:grpSpPr>
        <p:sp>
          <p:nvSpPr>
            <p:cNvPr id="12" name="object 12"/>
            <p:cNvSpPr/>
            <p:nvPr/>
          </p:nvSpPr>
          <p:spPr>
            <a:xfrm>
              <a:off x="3561702" y="1584083"/>
              <a:ext cx="0" cy="156845"/>
            </a:xfrm>
            <a:custGeom>
              <a:avLst/>
              <a:gdLst/>
              <a:ahLst/>
              <a:cxnLst/>
              <a:rect l="l" t="t" r="r" b="b"/>
              <a:pathLst>
                <a:path h="156844">
                  <a:moveTo>
                    <a:pt x="0" y="0"/>
                  </a:moveTo>
                  <a:lnTo>
                    <a:pt x="0" y="15626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174034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7761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681213"/>
            <a:ext cx="0" cy="432434"/>
          </a:xfrm>
          <a:custGeom>
            <a:avLst/>
            <a:gdLst/>
            <a:ahLst/>
            <a:cxnLst/>
            <a:rect l="l" t="t" r="r" b="b"/>
            <a:pathLst>
              <a:path h="432435">
                <a:moveTo>
                  <a:pt x="0" y="0"/>
                </a:moveTo>
                <a:lnTo>
                  <a:pt x="0" y="4319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76185"/>
            <a:ext cx="18415" cy="390525"/>
          </a:xfrm>
          <a:custGeom>
            <a:avLst/>
            <a:gdLst/>
            <a:ahLst/>
            <a:cxnLst/>
            <a:rect l="l" t="t" r="r" b="b"/>
            <a:pathLst>
              <a:path w="18414" h="390525">
                <a:moveTo>
                  <a:pt x="0" y="390334"/>
                </a:moveTo>
                <a:lnTo>
                  <a:pt x="18067" y="390334"/>
                </a:lnTo>
                <a:lnTo>
                  <a:pt x="18067" y="0"/>
                </a:lnTo>
                <a:lnTo>
                  <a:pt x="0" y="0"/>
                </a:lnTo>
                <a:lnTo>
                  <a:pt x="0" y="390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131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92238"/>
            <a:ext cx="18415" cy="443230"/>
          </a:xfrm>
          <a:custGeom>
            <a:avLst/>
            <a:gdLst/>
            <a:ahLst/>
            <a:cxnLst/>
            <a:rect l="l" t="t" r="r" b="b"/>
            <a:pathLst>
              <a:path w="18415" h="443230">
                <a:moveTo>
                  <a:pt x="0" y="0"/>
                </a:moveTo>
                <a:lnTo>
                  <a:pt x="18067" y="0"/>
                </a:lnTo>
                <a:lnTo>
                  <a:pt x="18067" y="442861"/>
                </a:lnTo>
                <a:lnTo>
                  <a:pt x="0" y="4428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26066"/>
            <a:ext cx="1061720" cy="431165"/>
            <a:chOff x="712034" y="1426066"/>
            <a:chExt cx="1061720" cy="431165"/>
          </a:xfrm>
        </p:grpSpPr>
        <p:sp>
          <p:nvSpPr>
            <p:cNvPr id="20" name="object 20"/>
            <p:cNvSpPr/>
            <p:nvPr/>
          </p:nvSpPr>
          <p:spPr>
            <a:xfrm>
              <a:off x="1242809" y="1736623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40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35100"/>
              <a:ext cx="1043940" cy="301625"/>
            </a:xfrm>
            <a:custGeom>
              <a:avLst/>
              <a:gdLst/>
              <a:ahLst/>
              <a:cxnLst/>
              <a:rect l="l" t="t" r="r" b="b"/>
              <a:pathLst>
                <a:path w="1043939" h="301625">
                  <a:moveTo>
                    <a:pt x="1043482" y="301523"/>
                  </a:moveTo>
                  <a:lnTo>
                    <a:pt x="0" y="3015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152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35100"/>
              <a:ext cx="1043940" cy="301625"/>
            </a:xfrm>
            <a:custGeom>
              <a:avLst/>
              <a:gdLst/>
              <a:ahLst/>
              <a:cxnLst/>
              <a:rect l="l" t="t" r="r" b="b"/>
              <a:pathLst>
                <a:path w="1043939" h="301625">
                  <a:moveTo>
                    <a:pt x="0" y="0"/>
                  </a:moveTo>
                  <a:lnTo>
                    <a:pt x="1043482" y="0"/>
                  </a:lnTo>
                  <a:lnTo>
                    <a:pt x="1043482" y="301523"/>
                  </a:lnTo>
                  <a:lnTo>
                    <a:pt x="0" y="3015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842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12685"/>
            <a:ext cx="18415" cy="314960"/>
          </a:xfrm>
          <a:custGeom>
            <a:avLst/>
            <a:gdLst/>
            <a:ahLst/>
            <a:cxnLst/>
            <a:rect l="l" t="t" r="r" b="b"/>
            <a:pathLst>
              <a:path w="18414" h="314959">
                <a:moveTo>
                  <a:pt x="0" y="0"/>
                </a:moveTo>
                <a:lnTo>
                  <a:pt x="18067" y="0"/>
                </a:lnTo>
                <a:lnTo>
                  <a:pt x="18067" y="314871"/>
                </a:lnTo>
                <a:lnTo>
                  <a:pt x="0" y="3148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18523"/>
            <a:ext cx="1061720" cy="466725"/>
            <a:chOff x="1871455" y="1018523"/>
            <a:chExt cx="1061720" cy="466725"/>
          </a:xfrm>
        </p:grpSpPr>
        <p:sp>
          <p:nvSpPr>
            <p:cNvPr id="26" name="object 26"/>
            <p:cNvSpPr/>
            <p:nvPr/>
          </p:nvSpPr>
          <p:spPr>
            <a:xfrm>
              <a:off x="2402281" y="14331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69">
                  <a:moveTo>
                    <a:pt x="0" y="0"/>
                  </a:moveTo>
                  <a:lnTo>
                    <a:pt x="0" y="517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27557"/>
              <a:ext cx="1043940" cy="405765"/>
            </a:xfrm>
            <a:custGeom>
              <a:avLst/>
              <a:gdLst/>
              <a:ahLst/>
              <a:cxnLst/>
              <a:rect l="l" t="t" r="r" b="b"/>
              <a:pathLst>
                <a:path w="1043939" h="405765">
                  <a:moveTo>
                    <a:pt x="1043533" y="405612"/>
                  </a:moveTo>
                  <a:lnTo>
                    <a:pt x="0" y="4056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0561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27557"/>
              <a:ext cx="1043940" cy="405765"/>
            </a:xfrm>
            <a:custGeom>
              <a:avLst/>
              <a:gdLst/>
              <a:ahLst/>
              <a:cxnLst/>
              <a:rect l="l" t="t" r="r" b="b"/>
              <a:pathLst>
                <a:path w="1043939" h="405765">
                  <a:moveTo>
                    <a:pt x="0" y="0"/>
                  </a:moveTo>
                  <a:lnTo>
                    <a:pt x="1043533" y="0"/>
                  </a:lnTo>
                  <a:lnTo>
                    <a:pt x="1043533" y="405612"/>
                  </a:lnTo>
                  <a:lnTo>
                    <a:pt x="0" y="4056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1145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1434753"/>
            <a:ext cx="1061720" cy="306070"/>
            <a:chOff x="3030927" y="1434753"/>
            <a:chExt cx="1061720" cy="306070"/>
          </a:xfrm>
        </p:grpSpPr>
        <p:sp>
          <p:nvSpPr>
            <p:cNvPr id="31" name="object 31"/>
            <p:cNvSpPr/>
            <p:nvPr/>
          </p:nvSpPr>
          <p:spPr>
            <a:xfrm>
              <a:off x="3561702" y="1584070"/>
              <a:ext cx="0" cy="156845"/>
            </a:xfrm>
            <a:custGeom>
              <a:avLst/>
              <a:gdLst/>
              <a:ahLst/>
              <a:cxnLst/>
              <a:rect l="l" t="t" r="r" b="b"/>
              <a:pathLst>
                <a:path h="156844">
                  <a:moveTo>
                    <a:pt x="0" y="0"/>
                  </a:moveTo>
                  <a:lnTo>
                    <a:pt x="0" y="1562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443786"/>
              <a:ext cx="1043940" cy="140335"/>
            </a:xfrm>
            <a:custGeom>
              <a:avLst/>
              <a:gdLst/>
              <a:ahLst/>
              <a:cxnLst/>
              <a:rect l="l" t="t" r="r" b="b"/>
              <a:pathLst>
                <a:path w="1043939" h="140334">
                  <a:moveTo>
                    <a:pt x="1043482" y="140296"/>
                  </a:moveTo>
                  <a:lnTo>
                    <a:pt x="0" y="14029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029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43786"/>
              <a:ext cx="1043940" cy="140335"/>
            </a:xfrm>
            <a:custGeom>
              <a:avLst/>
              <a:gdLst/>
              <a:ahLst/>
              <a:cxnLst/>
              <a:rect l="l" t="t" r="r" b="b"/>
              <a:pathLst>
                <a:path w="1043939" h="140334">
                  <a:moveTo>
                    <a:pt x="0" y="0"/>
                  </a:moveTo>
                  <a:lnTo>
                    <a:pt x="1043482" y="0"/>
                  </a:lnTo>
                  <a:lnTo>
                    <a:pt x="1043482" y="140296"/>
                  </a:lnTo>
                  <a:lnTo>
                    <a:pt x="0" y="1402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243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776185"/>
            <a:ext cx="18415" cy="390525"/>
          </a:xfrm>
          <a:custGeom>
            <a:avLst/>
            <a:gdLst/>
            <a:ahLst/>
            <a:cxnLst/>
            <a:rect l="l" t="t" r="r" b="b"/>
            <a:pathLst>
              <a:path w="18414" h="390525">
                <a:moveTo>
                  <a:pt x="0" y="0"/>
                </a:moveTo>
                <a:lnTo>
                  <a:pt x="18067" y="0"/>
                </a:lnTo>
                <a:lnTo>
                  <a:pt x="18067" y="390334"/>
                </a:lnTo>
                <a:lnTo>
                  <a:pt x="0" y="3903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157486"/>
            <a:ext cx="1061720" cy="955675"/>
            <a:chOff x="4190348" y="1157486"/>
            <a:chExt cx="1061720" cy="955675"/>
          </a:xfrm>
        </p:grpSpPr>
        <p:sp>
          <p:nvSpPr>
            <p:cNvPr id="37" name="object 37"/>
            <p:cNvSpPr/>
            <p:nvPr/>
          </p:nvSpPr>
          <p:spPr>
            <a:xfrm>
              <a:off x="4721123" y="1681213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19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166520"/>
              <a:ext cx="1043940" cy="514984"/>
            </a:xfrm>
            <a:custGeom>
              <a:avLst/>
              <a:gdLst/>
              <a:ahLst/>
              <a:cxnLst/>
              <a:rect l="l" t="t" r="r" b="b"/>
              <a:pathLst>
                <a:path w="1043939" h="514985">
                  <a:moveTo>
                    <a:pt x="1043533" y="514692"/>
                  </a:moveTo>
                  <a:lnTo>
                    <a:pt x="0" y="5146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469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66520"/>
              <a:ext cx="1043940" cy="514984"/>
            </a:xfrm>
            <a:custGeom>
              <a:avLst/>
              <a:gdLst/>
              <a:ahLst/>
              <a:cxnLst/>
              <a:rect l="l" t="t" r="r" b="b"/>
              <a:pathLst>
                <a:path w="1043939" h="514985">
                  <a:moveTo>
                    <a:pt x="0" y="0"/>
                  </a:moveTo>
                  <a:lnTo>
                    <a:pt x="1043533" y="0"/>
                  </a:lnTo>
                  <a:lnTo>
                    <a:pt x="1043533" y="514692"/>
                  </a:lnTo>
                  <a:lnTo>
                    <a:pt x="0" y="5146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725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669951"/>
            <a:ext cx="74306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818083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49760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1379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192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3581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42895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52410"/>
              <a:ext cx="34925" cy="2682875"/>
            </a:xfrm>
            <a:custGeom>
              <a:avLst/>
              <a:gdLst/>
              <a:ahLst/>
              <a:cxnLst/>
              <a:rect l="l" t="t" r="r" b="b"/>
              <a:pathLst>
                <a:path w="34925" h="2682875">
                  <a:moveTo>
                    <a:pt x="0" y="2682532"/>
                  </a:moveTo>
                  <a:lnTo>
                    <a:pt x="34772" y="2682532"/>
                  </a:lnTo>
                </a:path>
                <a:path w="34925" h="2682875">
                  <a:moveTo>
                    <a:pt x="0" y="1341297"/>
                  </a:moveTo>
                  <a:lnTo>
                    <a:pt x="34772" y="1341297"/>
                  </a:lnTo>
                </a:path>
                <a:path w="34925" h="26828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6851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00400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7948" y="4324542"/>
            <a:ext cx="55132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438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3055" marR="5080" indent="-850265">
              <a:lnSpc>
                <a:spcPts val="1730"/>
              </a:lnSpc>
              <a:spcBef>
                <a:spcPts val="365"/>
              </a:spcBef>
            </a:pPr>
            <a:r>
              <a:rPr dirty="0"/>
              <a:t>myristoyl</a:t>
            </a:r>
            <a:r>
              <a:rPr spc="-5" dirty="0"/>
              <a:t> </a:t>
            </a:r>
            <a:r>
              <a:rPr spc="-10" dirty="0"/>
              <a:t>dihydrosphingomyelin (d18:0/14:0)*</a:t>
            </a: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830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83068"/>
            <a:ext cx="18415" cy="184150"/>
          </a:xfrm>
          <a:custGeom>
            <a:avLst/>
            <a:gdLst/>
            <a:ahLst/>
            <a:cxnLst/>
            <a:rect l="l" t="t" r="r" b="b"/>
            <a:pathLst>
              <a:path w="18415" h="184150">
                <a:moveTo>
                  <a:pt x="0" y="184010"/>
                </a:moveTo>
                <a:lnTo>
                  <a:pt x="18067" y="184010"/>
                </a:lnTo>
                <a:lnTo>
                  <a:pt x="18067" y="0"/>
                </a:lnTo>
                <a:lnTo>
                  <a:pt x="0" y="0"/>
                </a:lnTo>
                <a:lnTo>
                  <a:pt x="0" y="1840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26895"/>
            <a:ext cx="0" cy="167640"/>
          </a:xfrm>
          <a:custGeom>
            <a:avLst/>
            <a:gdLst/>
            <a:ahLst/>
            <a:cxnLst/>
            <a:rect l="l" t="t" r="r" b="b"/>
            <a:pathLst>
              <a:path h="167639">
                <a:moveTo>
                  <a:pt x="0" y="0"/>
                </a:moveTo>
                <a:lnTo>
                  <a:pt x="0" y="1671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940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234973"/>
            <a:ext cx="0" cy="142240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6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205104"/>
          </a:xfrm>
          <a:custGeom>
            <a:avLst/>
            <a:gdLst/>
            <a:ahLst/>
            <a:cxnLst/>
            <a:rect l="l" t="t" r="r" b="b"/>
            <a:pathLst>
              <a:path w="18414" h="205105">
                <a:moveTo>
                  <a:pt x="0" y="205079"/>
                </a:moveTo>
                <a:lnTo>
                  <a:pt x="18067" y="205079"/>
                </a:lnTo>
                <a:lnTo>
                  <a:pt x="18067" y="0"/>
                </a:lnTo>
                <a:lnTo>
                  <a:pt x="0" y="0"/>
                </a:lnTo>
                <a:lnTo>
                  <a:pt x="0" y="205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3766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182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217510"/>
            <a:ext cx="0" cy="306070"/>
          </a:xfrm>
          <a:custGeom>
            <a:avLst/>
            <a:gdLst/>
            <a:ahLst/>
            <a:cxnLst/>
            <a:rect l="l" t="t" r="r" b="b"/>
            <a:pathLst>
              <a:path h="306069">
                <a:moveTo>
                  <a:pt x="0" y="0"/>
                </a:moveTo>
                <a:lnTo>
                  <a:pt x="0" y="3059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18261"/>
            <a:ext cx="18415" cy="156845"/>
          </a:xfrm>
          <a:custGeom>
            <a:avLst/>
            <a:gdLst/>
            <a:ahLst/>
            <a:cxnLst/>
            <a:rect l="l" t="t" r="r" b="b"/>
            <a:pathLst>
              <a:path w="18414" h="156844">
                <a:moveTo>
                  <a:pt x="0" y="156565"/>
                </a:moveTo>
                <a:lnTo>
                  <a:pt x="18067" y="156565"/>
                </a:lnTo>
                <a:lnTo>
                  <a:pt x="18067" y="0"/>
                </a:lnTo>
                <a:lnTo>
                  <a:pt x="0" y="0"/>
                </a:lnTo>
                <a:lnTo>
                  <a:pt x="0" y="156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5235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898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24393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30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8985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4" h="222884">
                <a:moveTo>
                  <a:pt x="0" y="222745"/>
                </a:moveTo>
                <a:lnTo>
                  <a:pt x="18067" y="222745"/>
                </a:lnTo>
                <a:lnTo>
                  <a:pt x="18067" y="0"/>
                </a:lnTo>
                <a:lnTo>
                  <a:pt x="0" y="0"/>
                </a:lnTo>
                <a:lnTo>
                  <a:pt x="0" y="2227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5974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83068"/>
            <a:ext cx="18415" cy="184150"/>
          </a:xfrm>
          <a:custGeom>
            <a:avLst/>
            <a:gdLst/>
            <a:ahLst/>
            <a:cxnLst/>
            <a:rect l="l" t="t" r="r" b="b"/>
            <a:pathLst>
              <a:path w="18415" h="184150">
                <a:moveTo>
                  <a:pt x="0" y="0"/>
                </a:moveTo>
                <a:lnTo>
                  <a:pt x="18067" y="0"/>
                </a:lnTo>
                <a:lnTo>
                  <a:pt x="18067" y="184010"/>
                </a:lnTo>
                <a:lnTo>
                  <a:pt x="0" y="1840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58045"/>
            <a:ext cx="1061720" cy="536575"/>
            <a:chOff x="712034" y="1258045"/>
            <a:chExt cx="1061720" cy="536575"/>
          </a:xfrm>
        </p:grpSpPr>
        <p:sp>
          <p:nvSpPr>
            <p:cNvPr id="20" name="object 20"/>
            <p:cNvSpPr/>
            <p:nvPr/>
          </p:nvSpPr>
          <p:spPr>
            <a:xfrm>
              <a:off x="1242809" y="1626895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1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67078"/>
              <a:ext cx="1043940" cy="360045"/>
            </a:xfrm>
            <a:custGeom>
              <a:avLst/>
              <a:gdLst/>
              <a:ahLst/>
              <a:cxnLst/>
              <a:rect l="l" t="t" r="r" b="b"/>
              <a:pathLst>
                <a:path w="1043939" h="360044">
                  <a:moveTo>
                    <a:pt x="1043482" y="359816"/>
                  </a:moveTo>
                  <a:lnTo>
                    <a:pt x="0" y="35981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981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67078"/>
              <a:ext cx="1043940" cy="360045"/>
            </a:xfrm>
            <a:custGeom>
              <a:avLst/>
              <a:gdLst/>
              <a:ahLst/>
              <a:cxnLst/>
              <a:rect l="l" t="t" r="r" b="b"/>
              <a:pathLst>
                <a:path w="1043939" h="360044">
                  <a:moveTo>
                    <a:pt x="0" y="0"/>
                  </a:moveTo>
                  <a:lnTo>
                    <a:pt x="1043482" y="0"/>
                  </a:lnTo>
                  <a:lnTo>
                    <a:pt x="1043482" y="359816"/>
                  </a:lnTo>
                  <a:lnTo>
                    <a:pt x="0" y="3598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085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205104"/>
          </a:xfrm>
          <a:custGeom>
            <a:avLst/>
            <a:gdLst/>
            <a:ahLst/>
            <a:cxnLst/>
            <a:rect l="l" t="t" r="r" b="b"/>
            <a:pathLst>
              <a:path w="18414" h="205105">
                <a:moveTo>
                  <a:pt x="0" y="0"/>
                </a:moveTo>
                <a:lnTo>
                  <a:pt x="18067" y="0"/>
                </a:lnTo>
                <a:lnTo>
                  <a:pt x="18067" y="205079"/>
                </a:lnTo>
                <a:lnTo>
                  <a:pt x="0" y="2050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03181"/>
            <a:ext cx="1061720" cy="473709"/>
            <a:chOff x="1871455" y="903181"/>
            <a:chExt cx="1061720" cy="473709"/>
          </a:xfrm>
        </p:grpSpPr>
        <p:sp>
          <p:nvSpPr>
            <p:cNvPr id="26" name="object 26"/>
            <p:cNvSpPr/>
            <p:nvPr/>
          </p:nvSpPr>
          <p:spPr>
            <a:xfrm>
              <a:off x="2402281" y="1234973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40">
                  <a:moveTo>
                    <a:pt x="0" y="0"/>
                  </a:moveTo>
                  <a:lnTo>
                    <a:pt x="0" y="1416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12215"/>
              <a:ext cx="1043940" cy="323215"/>
            </a:xfrm>
            <a:custGeom>
              <a:avLst/>
              <a:gdLst/>
              <a:ahLst/>
              <a:cxnLst/>
              <a:rect l="l" t="t" r="r" b="b"/>
              <a:pathLst>
                <a:path w="1043939" h="323215">
                  <a:moveTo>
                    <a:pt x="1043533" y="322757"/>
                  </a:moveTo>
                  <a:lnTo>
                    <a:pt x="0" y="32275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2275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12215"/>
              <a:ext cx="1043940" cy="323215"/>
            </a:xfrm>
            <a:custGeom>
              <a:avLst/>
              <a:gdLst/>
              <a:ahLst/>
              <a:cxnLst/>
              <a:rect l="l" t="t" r="r" b="b"/>
              <a:pathLst>
                <a:path w="1043939" h="323215">
                  <a:moveTo>
                    <a:pt x="0" y="0"/>
                  </a:moveTo>
                  <a:lnTo>
                    <a:pt x="1043533" y="0"/>
                  </a:lnTo>
                  <a:lnTo>
                    <a:pt x="1043533" y="322757"/>
                  </a:lnTo>
                  <a:lnTo>
                    <a:pt x="0" y="3227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05542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18261"/>
            <a:ext cx="18415" cy="156845"/>
          </a:xfrm>
          <a:custGeom>
            <a:avLst/>
            <a:gdLst/>
            <a:ahLst/>
            <a:cxnLst/>
            <a:rect l="l" t="t" r="r" b="b"/>
            <a:pathLst>
              <a:path w="18414" h="156844">
                <a:moveTo>
                  <a:pt x="0" y="0"/>
                </a:moveTo>
                <a:lnTo>
                  <a:pt x="18067" y="0"/>
                </a:lnTo>
                <a:lnTo>
                  <a:pt x="18067" y="156565"/>
                </a:lnTo>
                <a:lnTo>
                  <a:pt x="0" y="1565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65792"/>
            <a:ext cx="1061720" cy="558165"/>
            <a:chOff x="3030927" y="965792"/>
            <a:chExt cx="1061720" cy="558165"/>
          </a:xfrm>
        </p:grpSpPr>
        <p:sp>
          <p:nvSpPr>
            <p:cNvPr id="32" name="object 32"/>
            <p:cNvSpPr/>
            <p:nvPr/>
          </p:nvSpPr>
          <p:spPr>
            <a:xfrm>
              <a:off x="3561702" y="1217510"/>
              <a:ext cx="0" cy="306070"/>
            </a:xfrm>
            <a:custGeom>
              <a:avLst/>
              <a:gdLst/>
              <a:ahLst/>
              <a:cxnLst/>
              <a:rect l="l" t="t" r="r" b="b"/>
              <a:pathLst>
                <a:path h="306069">
                  <a:moveTo>
                    <a:pt x="0" y="0"/>
                  </a:moveTo>
                  <a:lnTo>
                    <a:pt x="0" y="3059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74826"/>
              <a:ext cx="1043940" cy="243204"/>
            </a:xfrm>
            <a:custGeom>
              <a:avLst/>
              <a:gdLst/>
              <a:ahLst/>
              <a:cxnLst/>
              <a:rect l="l" t="t" r="r" b="b"/>
              <a:pathLst>
                <a:path w="1043939" h="243205">
                  <a:moveTo>
                    <a:pt x="1043482" y="242684"/>
                  </a:moveTo>
                  <a:lnTo>
                    <a:pt x="0" y="24268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268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74826"/>
              <a:ext cx="1043940" cy="243204"/>
            </a:xfrm>
            <a:custGeom>
              <a:avLst/>
              <a:gdLst/>
              <a:ahLst/>
              <a:cxnLst/>
              <a:rect l="l" t="t" r="r" b="b"/>
              <a:pathLst>
                <a:path w="1043939" h="243205">
                  <a:moveTo>
                    <a:pt x="0" y="0"/>
                  </a:moveTo>
                  <a:lnTo>
                    <a:pt x="1043482" y="0"/>
                  </a:lnTo>
                  <a:lnTo>
                    <a:pt x="1043482" y="242684"/>
                  </a:lnTo>
                  <a:lnTo>
                    <a:pt x="0" y="24268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0905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8985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4" h="222884">
                <a:moveTo>
                  <a:pt x="0" y="0"/>
                </a:moveTo>
                <a:lnTo>
                  <a:pt x="18067" y="0"/>
                </a:lnTo>
                <a:lnTo>
                  <a:pt x="18067" y="222745"/>
                </a:lnTo>
                <a:lnTo>
                  <a:pt x="0" y="2227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03562"/>
            <a:ext cx="1061720" cy="394335"/>
            <a:chOff x="4190348" y="1203562"/>
            <a:chExt cx="1061720" cy="394335"/>
          </a:xfrm>
        </p:grpSpPr>
        <p:sp>
          <p:nvSpPr>
            <p:cNvPr id="38" name="object 38"/>
            <p:cNvSpPr/>
            <p:nvPr/>
          </p:nvSpPr>
          <p:spPr>
            <a:xfrm>
              <a:off x="4721123" y="1524393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30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12596"/>
              <a:ext cx="1043940" cy="312420"/>
            </a:xfrm>
            <a:custGeom>
              <a:avLst/>
              <a:gdLst/>
              <a:ahLst/>
              <a:cxnLst/>
              <a:rect l="l" t="t" r="r" b="b"/>
              <a:pathLst>
                <a:path w="1043939" h="312419">
                  <a:moveTo>
                    <a:pt x="1043533" y="311797"/>
                  </a:moveTo>
                  <a:lnTo>
                    <a:pt x="0" y="31179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179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12596"/>
              <a:ext cx="1043940" cy="312420"/>
            </a:xfrm>
            <a:custGeom>
              <a:avLst/>
              <a:gdLst/>
              <a:ahLst/>
              <a:cxnLst/>
              <a:rect l="l" t="t" r="r" b="b"/>
              <a:pathLst>
                <a:path w="1043939" h="312419">
                  <a:moveTo>
                    <a:pt x="0" y="0"/>
                  </a:moveTo>
                  <a:lnTo>
                    <a:pt x="1043533" y="0"/>
                  </a:lnTo>
                  <a:lnTo>
                    <a:pt x="1043533" y="311797"/>
                  </a:lnTo>
                  <a:lnTo>
                    <a:pt x="0" y="31179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288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4288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0305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0887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30403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634060"/>
              <a:ext cx="34925" cy="3501390"/>
            </a:xfrm>
            <a:custGeom>
              <a:avLst/>
              <a:gdLst/>
              <a:ahLst/>
              <a:cxnLst/>
              <a:rect l="l" t="t" r="r" b="b"/>
              <a:pathLst>
                <a:path w="34925" h="3501390">
                  <a:moveTo>
                    <a:pt x="0" y="3500882"/>
                  </a:moveTo>
                  <a:lnTo>
                    <a:pt x="34772" y="3500882"/>
                  </a:lnTo>
                </a:path>
                <a:path w="34925" h="3501390">
                  <a:moveTo>
                    <a:pt x="0" y="2625674"/>
                  </a:moveTo>
                  <a:lnTo>
                    <a:pt x="34772" y="2625674"/>
                  </a:lnTo>
                </a:path>
                <a:path w="34925" h="3501390">
                  <a:moveTo>
                    <a:pt x="0" y="1750466"/>
                  </a:moveTo>
                  <a:lnTo>
                    <a:pt x="34772" y="1750466"/>
                  </a:lnTo>
                </a:path>
                <a:path w="34925" h="3501390">
                  <a:moveTo>
                    <a:pt x="0" y="875207"/>
                  </a:moveTo>
                  <a:lnTo>
                    <a:pt x="34772" y="875207"/>
                  </a:lnTo>
                </a:path>
                <a:path w="34925" h="350139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1512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0.3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92589" y="4324542"/>
            <a:ext cx="7683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01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2759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0.6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4007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0.9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5255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3055" marR="5080" indent="-850265">
              <a:lnSpc>
                <a:spcPts val="1730"/>
              </a:lnSpc>
              <a:spcBef>
                <a:spcPts val="365"/>
              </a:spcBef>
            </a:pPr>
            <a:r>
              <a:rPr dirty="0"/>
              <a:t>palmitoyl</a:t>
            </a:r>
            <a:r>
              <a:rPr spc="-45" dirty="0"/>
              <a:t> </a:t>
            </a:r>
            <a:r>
              <a:rPr spc="-10" dirty="0"/>
              <a:t>dihydrosphingomyelin (d18:0/16:0)*</a:t>
            </a: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204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20457"/>
            <a:ext cx="18415" cy="151130"/>
          </a:xfrm>
          <a:custGeom>
            <a:avLst/>
            <a:gdLst/>
            <a:ahLst/>
            <a:cxnLst/>
            <a:rect l="l" t="t" r="r" b="b"/>
            <a:pathLst>
              <a:path w="18415" h="151130">
                <a:moveTo>
                  <a:pt x="0" y="150761"/>
                </a:moveTo>
                <a:lnTo>
                  <a:pt x="18067" y="150761"/>
                </a:lnTo>
                <a:lnTo>
                  <a:pt x="18067" y="0"/>
                </a:lnTo>
                <a:lnTo>
                  <a:pt x="0" y="0"/>
                </a:lnTo>
                <a:lnTo>
                  <a:pt x="0" y="150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00796"/>
            <a:ext cx="0" cy="409575"/>
          </a:xfrm>
          <a:custGeom>
            <a:avLst/>
            <a:gdLst/>
            <a:ahLst/>
            <a:cxnLst/>
            <a:rect l="l" t="t" r="r" b="b"/>
            <a:pathLst>
              <a:path h="409575">
                <a:moveTo>
                  <a:pt x="0" y="0"/>
                </a:moveTo>
                <a:lnTo>
                  <a:pt x="0" y="4092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100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875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28038"/>
            <a:ext cx="0" cy="163195"/>
          </a:xfrm>
          <a:custGeom>
            <a:avLst/>
            <a:gdLst/>
            <a:ahLst/>
            <a:cxnLst/>
            <a:rect l="l" t="t" r="r" b="b"/>
            <a:pathLst>
              <a:path h="163194">
                <a:moveTo>
                  <a:pt x="0" y="0"/>
                </a:moveTo>
                <a:lnTo>
                  <a:pt x="0" y="1625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87552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4" h="289559">
                <a:moveTo>
                  <a:pt x="0" y="289115"/>
                </a:moveTo>
                <a:lnTo>
                  <a:pt x="18067" y="289115"/>
                </a:lnTo>
                <a:lnTo>
                  <a:pt x="18067" y="0"/>
                </a:lnTo>
                <a:lnTo>
                  <a:pt x="0" y="0"/>
                </a:lnTo>
                <a:lnTo>
                  <a:pt x="0" y="2891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8906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305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36622"/>
            <a:ext cx="0" cy="339725"/>
          </a:xfrm>
          <a:custGeom>
            <a:avLst/>
            <a:gdLst/>
            <a:ahLst/>
            <a:cxnLst/>
            <a:rect l="l" t="t" r="r" b="b"/>
            <a:pathLst>
              <a:path h="339725">
                <a:moveTo>
                  <a:pt x="0" y="0"/>
                </a:moveTo>
                <a:lnTo>
                  <a:pt x="0" y="3395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30503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290410"/>
                </a:moveTo>
                <a:lnTo>
                  <a:pt x="18067" y="290410"/>
                </a:lnTo>
                <a:lnTo>
                  <a:pt x="18067" y="0"/>
                </a:lnTo>
                <a:lnTo>
                  <a:pt x="0" y="0"/>
                </a:lnTo>
                <a:lnTo>
                  <a:pt x="0" y="2904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762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960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1834108"/>
            <a:ext cx="579755" cy="522605"/>
            <a:chOff x="4431309" y="1834108"/>
            <a:chExt cx="579755" cy="522605"/>
          </a:xfrm>
        </p:grpSpPr>
        <p:sp>
          <p:nvSpPr>
            <p:cNvPr id="16" name="object 16"/>
            <p:cNvSpPr/>
            <p:nvPr/>
          </p:nvSpPr>
          <p:spPr>
            <a:xfrm>
              <a:off x="4721123" y="1834108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4">
                  <a:moveTo>
                    <a:pt x="0" y="0"/>
                  </a:moveTo>
                  <a:lnTo>
                    <a:pt x="0" y="513156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234726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1320457"/>
            <a:ext cx="18415" cy="151130"/>
          </a:xfrm>
          <a:custGeom>
            <a:avLst/>
            <a:gdLst/>
            <a:ahLst/>
            <a:cxnLst/>
            <a:rect l="l" t="t" r="r" b="b"/>
            <a:pathLst>
              <a:path w="18415" h="151130">
                <a:moveTo>
                  <a:pt x="0" y="0"/>
                </a:moveTo>
                <a:lnTo>
                  <a:pt x="18067" y="0"/>
                </a:lnTo>
                <a:lnTo>
                  <a:pt x="18067" y="150761"/>
                </a:lnTo>
                <a:lnTo>
                  <a:pt x="0" y="1507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62185"/>
            <a:ext cx="1061720" cy="948055"/>
            <a:chOff x="712034" y="1462185"/>
            <a:chExt cx="1061720" cy="948055"/>
          </a:xfrm>
        </p:grpSpPr>
        <p:sp>
          <p:nvSpPr>
            <p:cNvPr id="20" name="object 20"/>
            <p:cNvSpPr/>
            <p:nvPr/>
          </p:nvSpPr>
          <p:spPr>
            <a:xfrm>
              <a:off x="1242809" y="2000796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h="409575">
                  <a:moveTo>
                    <a:pt x="0" y="0"/>
                  </a:moveTo>
                  <a:lnTo>
                    <a:pt x="0" y="4092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71218"/>
              <a:ext cx="1043940" cy="529590"/>
            </a:xfrm>
            <a:custGeom>
              <a:avLst/>
              <a:gdLst/>
              <a:ahLst/>
              <a:cxnLst/>
              <a:rect l="l" t="t" r="r" b="b"/>
              <a:pathLst>
                <a:path w="1043939" h="529589">
                  <a:moveTo>
                    <a:pt x="1043482" y="529577"/>
                  </a:moveTo>
                  <a:lnTo>
                    <a:pt x="0" y="52957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2957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71218"/>
              <a:ext cx="1043940" cy="529590"/>
            </a:xfrm>
            <a:custGeom>
              <a:avLst/>
              <a:gdLst/>
              <a:ahLst/>
              <a:cxnLst/>
              <a:rect l="l" t="t" r="r" b="b"/>
              <a:pathLst>
                <a:path w="1043939" h="529589">
                  <a:moveTo>
                    <a:pt x="0" y="0"/>
                  </a:moveTo>
                  <a:lnTo>
                    <a:pt x="1043482" y="0"/>
                  </a:lnTo>
                  <a:lnTo>
                    <a:pt x="1043482" y="529577"/>
                  </a:lnTo>
                  <a:lnTo>
                    <a:pt x="0" y="5295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063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87552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4" h="289559">
                <a:moveTo>
                  <a:pt x="0" y="0"/>
                </a:moveTo>
                <a:lnTo>
                  <a:pt x="18067" y="0"/>
                </a:lnTo>
                <a:lnTo>
                  <a:pt x="18067" y="289115"/>
                </a:lnTo>
                <a:lnTo>
                  <a:pt x="0" y="2891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67634"/>
            <a:ext cx="1061720" cy="823594"/>
            <a:chOff x="1871455" y="1067634"/>
            <a:chExt cx="1061720" cy="823594"/>
          </a:xfrm>
        </p:grpSpPr>
        <p:sp>
          <p:nvSpPr>
            <p:cNvPr id="26" name="object 26"/>
            <p:cNvSpPr/>
            <p:nvPr/>
          </p:nvSpPr>
          <p:spPr>
            <a:xfrm>
              <a:off x="2402281" y="1728038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4">
                  <a:moveTo>
                    <a:pt x="0" y="0"/>
                  </a:moveTo>
                  <a:lnTo>
                    <a:pt x="0" y="1625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76667"/>
              <a:ext cx="1043940" cy="651510"/>
            </a:xfrm>
            <a:custGeom>
              <a:avLst/>
              <a:gdLst/>
              <a:ahLst/>
              <a:cxnLst/>
              <a:rect l="l" t="t" r="r" b="b"/>
              <a:pathLst>
                <a:path w="1043939" h="651510">
                  <a:moveTo>
                    <a:pt x="1043533" y="651370"/>
                  </a:moveTo>
                  <a:lnTo>
                    <a:pt x="0" y="65137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5137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76667"/>
              <a:ext cx="1043940" cy="651510"/>
            </a:xfrm>
            <a:custGeom>
              <a:avLst/>
              <a:gdLst/>
              <a:ahLst/>
              <a:cxnLst/>
              <a:rect l="l" t="t" r="r" b="b"/>
              <a:pathLst>
                <a:path w="1043939" h="651510">
                  <a:moveTo>
                    <a:pt x="0" y="0"/>
                  </a:moveTo>
                  <a:lnTo>
                    <a:pt x="1043533" y="0"/>
                  </a:lnTo>
                  <a:lnTo>
                    <a:pt x="1043533" y="651370"/>
                  </a:lnTo>
                  <a:lnTo>
                    <a:pt x="0" y="6513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812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30503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0"/>
                </a:moveTo>
                <a:lnTo>
                  <a:pt x="18067" y="0"/>
                </a:lnTo>
                <a:lnTo>
                  <a:pt x="18067" y="290410"/>
                </a:lnTo>
                <a:lnTo>
                  <a:pt x="0" y="2904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11880"/>
            <a:ext cx="1061720" cy="1064895"/>
            <a:chOff x="3030927" y="1411880"/>
            <a:chExt cx="1061720" cy="1064895"/>
          </a:xfrm>
        </p:grpSpPr>
        <p:sp>
          <p:nvSpPr>
            <p:cNvPr id="32" name="object 32"/>
            <p:cNvSpPr/>
            <p:nvPr/>
          </p:nvSpPr>
          <p:spPr>
            <a:xfrm>
              <a:off x="3561702" y="2136622"/>
              <a:ext cx="0" cy="339725"/>
            </a:xfrm>
            <a:custGeom>
              <a:avLst/>
              <a:gdLst/>
              <a:ahLst/>
              <a:cxnLst/>
              <a:rect l="l" t="t" r="r" b="b"/>
              <a:pathLst>
                <a:path h="339725">
                  <a:moveTo>
                    <a:pt x="0" y="0"/>
                  </a:moveTo>
                  <a:lnTo>
                    <a:pt x="0" y="3395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20914"/>
              <a:ext cx="1043940" cy="716280"/>
            </a:xfrm>
            <a:custGeom>
              <a:avLst/>
              <a:gdLst/>
              <a:ahLst/>
              <a:cxnLst/>
              <a:rect l="l" t="t" r="r" b="b"/>
              <a:pathLst>
                <a:path w="1043939" h="716280">
                  <a:moveTo>
                    <a:pt x="1043482" y="715708"/>
                  </a:moveTo>
                  <a:lnTo>
                    <a:pt x="0" y="71570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1570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20914"/>
              <a:ext cx="1043940" cy="716280"/>
            </a:xfrm>
            <a:custGeom>
              <a:avLst/>
              <a:gdLst/>
              <a:ahLst/>
              <a:cxnLst/>
              <a:rect l="l" t="t" r="r" b="b"/>
              <a:pathLst>
                <a:path w="1043939" h="716280">
                  <a:moveTo>
                    <a:pt x="0" y="0"/>
                  </a:moveTo>
                  <a:lnTo>
                    <a:pt x="1043482" y="0"/>
                  </a:lnTo>
                  <a:lnTo>
                    <a:pt x="1043482" y="715708"/>
                  </a:lnTo>
                  <a:lnTo>
                    <a:pt x="0" y="7157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601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1391534"/>
            <a:ext cx="1061720" cy="956310"/>
            <a:chOff x="4190348" y="1391534"/>
            <a:chExt cx="1061720" cy="956310"/>
          </a:xfrm>
        </p:grpSpPr>
        <p:sp>
          <p:nvSpPr>
            <p:cNvPr id="37" name="object 37"/>
            <p:cNvSpPr/>
            <p:nvPr/>
          </p:nvSpPr>
          <p:spPr>
            <a:xfrm>
              <a:off x="4721123" y="1834108"/>
              <a:ext cx="0" cy="513715"/>
            </a:xfrm>
            <a:custGeom>
              <a:avLst/>
              <a:gdLst/>
              <a:ahLst/>
              <a:cxnLst/>
              <a:rect l="l" t="t" r="r" b="b"/>
              <a:pathLst>
                <a:path h="513714">
                  <a:moveTo>
                    <a:pt x="0" y="0"/>
                  </a:moveTo>
                  <a:lnTo>
                    <a:pt x="0" y="5131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400568"/>
              <a:ext cx="1043940" cy="433705"/>
            </a:xfrm>
            <a:custGeom>
              <a:avLst/>
              <a:gdLst/>
              <a:ahLst/>
              <a:cxnLst/>
              <a:rect l="l" t="t" r="r" b="b"/>
              <a:pathLst>
                <a:path w="1043939" h="433705">
                  <a:moveTo>
                    <a:pt x="1043533" y="433539"/>
                  </a:moveTo>
                  <a:lnTo>
                    <a:pt x="0" y="4335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353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00568"/>
              <a:ext cx="1043940" cy="433705"/>
            </a:xfrm>
            <a:custGeom>
              <a:avLst/>
              <a:gdLst/>
              <a:ahLst/>
              <a:cxnLst/>
              <a:rect l="l" t="t" r="r" b="b"/>
              <a:pathLst>
                <a:path w="1043939" h="433705">
                  <a:moveTo>
                    <a:pt x="0" y="0"/>
                  </a:moveTo>
                  <a:lnTo>
                    <a:pt x="1043533" y="0"/>
                  </a:lnTo>
                  <a:lnTo>
                    <a:pt x="1043533" y="433539"/>
                  </a:lnTo>
                  <a:lnTo>
                    <a:pt x="0" y="4335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9462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669951"/>
            <a:ext cx="74357" cy="93956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17748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3256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7900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5084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649856"/>
              <a:ext cx="34925" cy="2485390"/>
            </a:xfrm>
            <a:custGeom>
              <a:avLst/>
              <a:gdLst/>
              <a:ahLst/>
              <a:cxnLst/>
              <a:rect l="l" t="t" r="r" b="b"/>
              <a:pathLst>
                <a:path w="34925" h="2485390">
                  <a:moveTo>
                    <a:pt x="0" y="2485085"/>
                  </a:moveTo>
                  <a:lnTo>
                    <a:pt x="34772" y="2485085"/>
                  </a:lnTo>
                </a:path>
                <a:path w="34925" h="2485390">
                  <a:moveTo>
                    <a:pt x="0" y="1242568"/>
                  </a:moveTo>
                  <a:lnTo>
                    <a:pt x="34772" y="1242568"/>
                  </a:lnTo>
                </a:path>
                <a:path w="34925" h="248539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839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2004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4136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3055" marR="5080" indent="-862330">
              <a:lnSpc>
                <a:spcPts val="1730"/>
              </a:lnSpc>
              <a:spcBef>
                <a:spcPts val="365"/>
              </a:spcBef>
            </a:pPr>
            <a:r>
              <a:rPr dirty="0"/>
              <a:t>behenoyl</a:t>
            </a:r>
            <a:r>
              <a:rPr spc="-40" dirty="0"/>
              <a:t> </a:t>
            </a:r>
            <a:r>
              <a:rPr spc="-10" dirty="0"/>
              <a:t>dihydrosphingomyelin (d18:0/22:0)*</a:t>
            </a: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783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78356"/>
            <a:ext cx="18415" cy="326390"/>
          </a:xfrm>
          <a:custGeom>
            <a:avLst/>
            <a:gdLst/>
            <a:ahLst/>
            <a:cxnLst/>
            <a:rect l="l" t="t" r="r" b="b"/>
            <a:pathLst>
              <a:path w="18415" h="326389">
                <a:moveTo>
                  <a:pt x="0" y="326085"/>
                </a:moveTo>
                <a:lnTo>
                  <a:pt x="18067" y="326085"/>
                </a:lnTo>
                <a:lnTo>
                  <a:pt x="18067" y="0"/>
                </a:lnTo>
                <a:lnTo>
                  <a:pt x="0" y="0"/>
                </a:lnTo>
                <a:lnTo>
                  <a:pt x="0" y="3260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48725"/>
            <a:ext cx="0" cy="385445"/>
          </a:xfrm>
          <a:custGeom>
            <a:avLst/>
            <a:gdLst/>
            <a:ahLst/>
            <a:cxnLst/>
            <a:rect l="l" t="t" r="r" b="b"/>
            <a:pathLst>
              <a:path h="385444">
                <a:moveTo>
                  <a:pt x="0" y="0"/>
                </a:moveTo>
                <a:lnTo>
                  <a:pt x="0" y="38541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341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291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78189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8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29142"/>
            <a:ext cx="18415" cy="109855"/>
          </a:xfrm>
          <a:custGeom>
            <a:avLst/>
            <a:gdLst/>
            <a:ahLst/>
            <a:cxnLst/>
            <a:rect l="l" t="t" r="r" b="b"/>
            <a:pathLst>
              <a:path w="18414" h="109855">
                <a:moveTo>
                  <a:pt x="0" y="109486"/>
                </a:moveTo>
                <a:lnTo>
                  <a:pt x="18067" y="109486"/>
                </a:lnTo>
                <a:lnTo>
                  <a:pt x="18067" y="0"/>
                </a:lnTo>
                <a:lnTo>
                  <a:pt x="0" y="0"/>
                </a:lnTo>
                <a:lnTo>
                  <a:pt x="0" y="1094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790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005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04033"/>
            <a:ext cx="0" cy="327025"/>
          </a:xfrm>
          <a:custGeom>
            <a:avLst/>
            <a:gdLst/>
            <a:ahLst/>
            <a:cxnLst/>
            <a:rect l="l" t="t" r="r" b="b"/>
            <a:pathLst>
              <a:path h="327025">
                <a:moveTo>
                  <a:pt x="0" y="0"/>
                </a:moveTo>
                <a:lnTo>
                  <a:pt x="0" y="32692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00517"/>
            <a:ext cx="18415" cy="304165"/>
          </a:xfrm>
          <a:custGeom>
            <a:avLst/>
            <a:gdLst/>
            <a:ahLst/>
            <a:cxnLst/>
            <a:rect l="l" t="t" r="r" b="b"/>
            <a:pathLst>
              <a:path w="18414" h="304164">
                <a:moveTo>
                  <a:pt x="0" y="304012"/>
                </a:moveTo>
                <a:lnTo>
                  <a:pt x="18067" y="304012"/>
                </a:lnTo>
                <a:lnTo>
                  <a:pt x="18067" y="0"/>
                </a:lnTo>
                <a:lnTo>
                  <a:pt x="0" y="0"/>
                </a:lnTo>
                <a:lnTo>
                  <a:pt x="0" y="304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309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792528"/>
            <a:ext cx="0" cy="359410"/>
          </a:xfrm>
          <a:custGeom>
            <a:avLst/>
            <a:gdLst/>
            <a:ahLst/>
            <a:cxnLst/>
            <a:rect l="l" t="t" r="r" b="b"/>
            <a:pathLst>
              <a:path h="359410">
                <a:moveTo>
                  <a:pt x="0" y="0"/>
                </a:moveTo>
                <a:lnTo>
                  <a:pt x="0" y="3591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07136"/>
            <a:ext cx="18415" cy="506730"/>
          </a:xfrm>
          <a:custGeom>
            <a:avLst/>
            <a:gdLst/>
            <a:ahLst/>
            <a:cxnLst/>
            <a:rect l="l" t="t" r="r" b="b"/>
            <a:pathLst>
              <a:path w="18414" h="506730">
                <a:moveTo>
                  <a:pt x="0" y="506653"/>
                </a:moveTo>
                <a:lnTo>
                  <a:pt x="18067" y="506653"/>
                </a:lnTo>
                <a:lnTo>
                  <a:pt x="18067" y="0"/>
                </a:lnTo>
                <a:lnTo>
                  <a:pt x="0" y="0"/>
                </a:lnTo>
                <a:lnTo>
                  <a:pt x="0" y="506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517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78356"/>
            <a:ext cx="18415" cy="326390"/>
          </a:xfrm>
          <a:custGeom>
            <a:avLst/>
            <a:gdLst/>
            <a:ahLst/>
            <a:cxnLst/>
            <a:rect l="l" t="t" r="r" b="b"/>
            <a:pathLst>
              <a:path w="18415" h="326389">
                <a:moveTo>
                  <a:pt x="0" y="0"/>
                </a:moveTo>
                <a:lnTo>
                  <a:pt x="18067" y="0"/>
                </a:lnTo>
                <a:lnTo>
                  <a:pt x="18067" y="326085"/>
                </a:lnTo>
                <a:lnTo>
                  <a:pt x="0" y="3260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95407"/>
            <a:ext cx="1061720" cy="739140"/>
            <a:chOff x="712034" y="1795407"/>
            <a:chExt cx="1061720" cy="739140"/>
          </a:xfrm>
        </p:grpSpPr>
        <p:sp>
          <p:nvSpPr>
            <p:cNvPr id="20" name="object 20"/>
            <p:cNvSpPr/>
            <p:nvPr/>
          </p:nvSpPr>
          <p:spPr>
            <a:xfrm>
              <a:off x="1242809" y="2148725"/>
              <a:ext cx="0" cy="385445"/>
            </a:xfrm>
            <a:custGeom>
              <a:avLst/>
              <a:gdLst/>
              <a:ahLst/>
              <a:cxnLst/>
              <a:rect l="l" t="t" r="r" b="b"/>
              <a:pathLst>
                <a:path h="385444">
                  <a:moveTo>
                    <a:pt x="0" y="0"/>
                  </a:moveTo>
                  <a:lnTo>
                    <a:pt x="0" y="38541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04441"/>
              <a:ext cx="1043940" cy="344805"/>
            </a:xfrm>
            <a:custGeom>
              <a:avLst/>
              <a:gdLst/>
              <a:ahLst/>
              <a:cxnLst/>
              <a:rect l="l" t="t" r="r" b="b"/>
              <a:pathLst>
                <a:path w="1043939" h="344805">
                  <a:moveTo>
                    <a:pt x="1043482" y="344284"/>
                  </a:moveTo>
                  <a:lnTo>
                    <a:pt x="0" y="34428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4428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04441"/>
              <a:ext cx="1043940" cy="344805"/>
            </a:xfrm>
            <a:custGeom>
              <a:avLst/>
              <a:gdLst/>
              <a:ahLst/>
              <a:cxnLst/>
              <a:rect l="l" t="t" r="r" b="b"/>
              <a:pathLst>
                <a:path w="1043939" h="344805">
                  <a:moveTo>
                    <a:pt x="0" y="0"/>
                  </a:moveTo>
                  <a:lnTo>
                    <a:pt x="1043482" y="0"/>
                  </a:lnTo>
                  <a:lnTo>
                    <a:pt x="1043482" y="344284"/>
                  </a:lnTo>
                  <a:lnTo>
                    <a:pt x="0" y="34428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028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829142"/>
            <a:ext cx="18415" cy="109855"/>
          </a:xfrm>
          <a:custGeom>
            <a:avLst/>
            <a:gdLst/>
            <a:ahLst/>
            <a:cxnLst/>
            <a:rect l="l" t="t" r="r" b="b"/>
            <a:pathLst>
              <a:path w="18414" h="109855">
                <a:moveTo>
                  <a:pt x="0" y="0"/>
                </a:moveTo>
                <a:lnTo>
                  <a:pt x="18067" y="0"/>
                </a:lnTo>
                <a:lnTo>
                  <a:pt x="18067" y="109486"/>
                </a:lnTo>
                <a:lnTo>
                  <a:pt x="0" y="1094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929595"/>
            <a:ext cx="1061720" cy="349885"/>
            <a:chOff x="1871455" y="1929595"/>
            <a:chExt cx="1061720" cy="349885"/>
          </a:xfrm>
        </p:grpSpPr>
        <p:sp>
          <p:nvSpPr>
            <p:cNvPr id="26" name="object 26"/>
            <p:cNvSpPr/>
            <p:nvPr/>
          </p:nvSpPr>
          <p:spPr>
            <a:xfrm>
              <a:off x="2402281" y="2178202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8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938629"/>
              <a:ext cx="1043940" cy="240029"/>
            </a:xfrm>
            <a:custGeom>
              <a:avLst/>
              <a:gdLst/>
              <a:ahLst/>
              <a:cxnLst/>
              <a:rect l="l" t="t" r="r" b="b"/>
              <a:pathLst>
                <a:path w="1043939" h="240030">
                  <a:moveTo>
                    <a:pt x="1043533" y="239560"/>
                  </a:moveTo>
                  <a:lnTo>
                    <a:pt x="0" y="2395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956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38629"/>
              <a:ext cx="1043940" cy="240029"/>
            </a:xfrm>
            <a:custGeom>
              <a:avLst/>
              <a:gdLst/>
              <a:ahLst/>
              <a:cxnLst/>
              <a:rect l="l" t="t" r="r" b="b"/>
              <a:pathLst>
                <a:path w="1043939" h="240030">
                  <a:moveTo>
                    <a:pt x="0" y="0"/>
                  </a:moveTo>
                  <a:lnTo>
                    <a:pt x="1043533" y="0"/>
                  </a:lnTo>
                  <a:lnTo>
                    <a:pt x="1043533" y="239560"/>
                  </a:lnTo>
                  <a:lnTo>
                    <a:pt x="0" y="2395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860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800517"/>
            <a:ext cx="18415" cy="304165"/>
          </a:xfrm>
          <a:custGeom>
            <a:avLst/>
            <a:gdLst/>
            <a:ahLst/>
            <a:cxnLst/>
            <a:rect l="l" t="t" r="r" b="b"/>
            <a:pathLst>
              <a:path w="18414" h="304164">
                <a:moveTo>
                  <a:pt x="0" y="0"/>
                </a:moveTo>
                <a:lnTo>
                  <a:pt x="18067" y="0"/>
                </a:lnTo>
                <a:lnTo>
                  <a:pt x="18067" y="304012"/>
                </a:lnTo>
                <a:lnTo>
                  <a:pt x="0" y="3040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95495"/>
            <a:ext cx="1061720" cy="735965"/>
            <a:chOff x="3030927" y="2095495"/>
            <a:chExt cx="1061720" cy="735965"/>
          </a:xfrm>
        </p:grpSpPr>
        <p:sp>
          <p:nvSpPr>
            <p:cNvPr id="32" name="object 32"/>
            <p:cNvSpPr/>
            <p:nvPr/>
          </p:nvSpPr>
          <p:spPr>
            <a:xfrm>
              <a:off x="3561702" y="2504033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0"/>
                  </a:moveTo>
                  <a:lnTo>
                    <a:pt x="0" y="3269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04529"/>
              <a:ext cx="1043940" cy="400050"/>
            </a:xfrm>
            <a:custGeom>
              <a:avLst/>
              <a:gdLst/>
              <a:ahLst/>
              <a:cxnLst/>
              <a:rect l="l" t="t" r="r" b="b"/>
              <a:pathLst>
                <a:path w="1043939" h="400050">
                  <a:moveTo>
                    <a:pt x="1043482" y="399503"/>
                  </a:moveTo>
                  <a:lnTo>
                    <a:pt x="0" y="39950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9950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104529"/>
              <a:ext cx="1043940" cy="400050"/>
            </a:xfrm>
            <a:custGeom>
              <a:avLst/>
              <a:gdLst/>
              <a:ahLst/>
              <a:cxnLst/>
              <a:rect l="l" t="t" r="r" b="b"/>
              <a:pathLst>
                <a:path w="1043939" h="400050">
                  <a:moveTo>
                    <a:pt x="0" y="0"/>
                  </a:moveTo>
                  <a:lnTo>
                    <a:pt x="1043482" y="0"/>
                  </a:lnTo>
                  <a:lnTo>
                    <a:pt x="1043482" y="399503"/>
                  </a:lnTo>
                  <a:lnTo>
                    <a:pt x="0" y="3995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3986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07136"/>
            <a:ext cx="18415" cy="506730"/>
          </a:xfrm>
          <a:custGeom>
            <a:avLst/>
            <a:gdLst/>
            <a:ahLst/>
            <a:cxnLst/>
            <a:rect l="l" t="t" r="r" b="b"/>
            <a:pathLst>
              <a:path w="18414" h="506730">
                <a:moveTo>
                  <a:pt x="0" y="0"/>
                </a:moveTo>
                <a:lnTo>
                  <a:pt x="18067" y="0"/>
                </a:lnTo>
                <a:lnTo>
                  <a:pt x="18067" y="506653"/>
                </a:lnTo>
                <a:lnTo>
                  <a:pt x="0" y="5066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04756"/>
            <a:ext cx="1061720" cy="947419"/>
            <a:chOff x="4190348" y="1204756"/>
            <a:chExt cx="1061720" cy="947419"/>
          </a:xfrm>
        </p:grpSpPr>
        <p:sp>
          <p:nvSpPr>
            <p:cNvPr id="38" name="object 38"/>
            <p:cNvSpPr/>
            <p:nvPr/>
          </p:nvSpPr>
          <p:spPr>
            <a:xfrm>
              <a:off x="4721123" y="1792541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10">
                  <a:moveTo>
                    <a:pt x="0" y="0"/>
                  </a:moveTo>
                  <a:lnTo>
                    <a:pt x="0" y="3591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13789"/>
              <a:ext cx="1043940" cy="579120"/>
            </a:xfrm>
            <a:custGeom>
              <a:avLst/>
              <a:gdLst/>
              <a:ahLst/>
              <a:cxnLst/>
              <a:rect l="l" t="t" r="r" b="b"/>
              <a:pathLst>
                <a:path w="1043939" h="579119">
                  <a:moveTo>
                    <a:pt x="1043533" y="578738"/>
                  </a:moveTo>
                  <a:lnTo>
                    <a:pt x="0" y="57873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7873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13789"/>
              <a:ext cx="1043940" cy="579120"/>
            </a:xfrm>
            <a:custGeom>
              <a:avLst/>
              <a:gdLst/>
              <a:ahLst/>
              <a:cxnLst/>
              <a:rect l="l" t="t" r="r" b="b"/>
              <a:pathLst>
                <a:path w="1043939" h="579119">
                  <a:moveTo>
                    <a:pt x="0" y="0"/>
                  </a:moveTo>
                  <a:lnTo>
                    <a:pt x="1043533" y="0"/>
                  </a:lnTo>
                  <a:lnTo>
                    <a:pt x="1043533" y="578738"/>
                  </a:lnTo>
                  <a:lnTo>
                    <a:pt x="0" y="5787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751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961158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8660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0086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2757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51566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864844"/>
              <a:ext cx="34925" cy="3270250"/>
            </a:xfrm>
            <a:custGeom>
              <a:avLst/>
              <a:gdLst/>
              <a:ahLst/>
              <a:cxnLst/>
              <a:rect l="l" t="t" r="r" b="b"/>
              <a:pathLst>
                <a:path w="34925" h="3270250">
                  <a:moveTo>
                    <a:pt x="0" y="3270097"/>
                  </a:moveTo>
                  <a:lnTo>
                    <a:pt x="34772" y="3270097"/>
                  </a:lnTo>
                </a:path>
                <a:path w="34925" h="3270250">
                  <a:moveTo>
                    <a:pt x="0" y="2180082"/>
                  </a:moveTo>
                  <a:lnTo>
                    <a:pt x="34772" y="2180082"/>
                  </a:lnTo>
                </a:path>
                <a:path w="34925" h="3270250">
                  <a:moveTo>
                    <a:pt x="0" y="1090015"/>
                  </a:moveTo>
                  <a:lnTo>
                    <a:pt x="34772" y="1090015"/>
                  </a:lnTo>
                </a:path>
                <a:path w="34925" h="32702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364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95800" y="4324542"/>
            <a:ext cx="6096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8463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7562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(d18:0/18:0, d19:0/17:0)*</a:t>
            </a: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6491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1649120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2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67649"/>
            <a:ext cx="0" cy="166370"/>
          </a:xfrm>
          <a:custGeom>
            <a:avLst/>
            <a:gdLst/>
            <a:ahLst/>
            <a:cxnLst/>
            <a:rect l="l" t="t" r="r" b="b"/>
            <a:pathLst>
              <a:path h="166369">
                <a:moveTo>
                  <a:pt x="0" y="0"/>
                </a:moveTo>
                <a:lnTo>
                  <a:pt x="0" y="1663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339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285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01482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7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28546"/>
            <a:ext cx="18415" cy="156845"/>
          </a:xfrm>
          <a:custGeom>
            <a:avLst/>
            <a:gdLst/>
            <a:ahLst/>
            <a:cxnLst/>
            <a:rect l="l" t="t" r="r" b="b"/>
            <a:pathLst>
              <a:path w="18414" h="156844">
                <a:moveTo>
                  <a:pt x="0" y="156819"/>
                </a:moveTo>
                <a:lnTo>
                  <a:pt x="18067" y="156819"/>
                </a:lnTo>
                <a:lnTo>
                  <a:pt x="18067" y="0"/>
                </a:lnTo>
                <a:lnTo>
                  <a:pt x="0" y="0"/>
                </a:lnTo>
                <a:lnTo>
                  <a:pt x="0" y="156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272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127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14892"/>
            <a:ext cx="0" cy="300990"/>
          </a:xfrm>
          <a:custGeom>
            <a:avLst/>
            <a:gdLst/>
            <a:ahLst/>
            <a:cxnLst/>
            <a:rect l="l" t="t" r="r" b="b"/>
            <a:pathLst>
              <a:path h="300989">
                <a:moveTo>
                  <a:pt x="0" y="0"/>
                </a:moveTo>
                <a:lnTo>
                  <a:pt x="0" y="3006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12722"/>
            <a:ext cx="18415" cy="591185"/>
          </a:xfrm>
          <a:custGeom>
            <a:avLst/>
            <a:gdLst/>
            <a:ahLst/>
            <a:cxnLst/>
            <a:rect l="l" t="t" r="r" b="b"/>
            <a:pathLst>
              <a:path w="18414" h="591185">
                <a:moveTo>
                  <a:pt x="0" y="590753"/>
                </a:moveTo>
                <a:lnTo>
                  <a:pt x="18067" y="590753"/>
                </a:lnTo>
                <a:lnTo>
                  <a:pt x="18067" y="0"/>
                </a:lnTo>
                <a:lnTo>
                  <a:pt x="0" y="0"/>
                </a:lnTo>
                <a:lnTo>
                  <a:pt x="0" y="590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155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2650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00186"/>
            <a:ext cx="0" cy="421640"/>
          </a:xfrm>
          <a:custGeom>
            <a:avLst/>
            <a:gdLst/>
            <a:ahLst/>
            <a:cxnLst/>
            <a:rect l="l" t="t" r="r" b="b"/>
            <a:pathLst>
              <a:path h="421639">
                <a:moveTo>
                  <a:pt x="0" y="0"/>
                </a:moveTo>
                <a:lnTo>
                  <a:pt x="0" y="4211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265034"/>
            <a:ext cx="18415" cy="274320"/>
          </a:xfrm>
          <a:custGeom>
            <a:avLst/>
            <a:gdLst/>
            <a:ahLst/>
            <a:cxnLst/>
            <a:rect l="l" t="t" r="r" b="b"/>
            <a:pathLst>
              <a:path w="18414" h="274319">
                <a:moveTo>
                  <a:pt x="0" y="273951"/>
                </a:moveTo>
                <a:lnTo>
                  <a:pt x="18067" y="273951"/>
                </a:lnTo>
                <a:lnTo>
                  <a:pt x="18067" y="0"/>
                </a:lnTo>
                <a:lnTo>
                  <a:pt x="0" y="0"/>
                </a:lnTo>
                <a:lnTo>
                  <a:pt x="0" y="2739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213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1649120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31292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671379"/>
            <a:ext cx="1061720" cy="462915"/>
            <a:chOff x="712034" y="1671379"/>
            <a:chExt cx="1061720" cy="462915"/>
          </a:xfrm>
        </p:grpSpPr>
        <p:sp>
          <p:nvSpPr>
            <p:cNvPr id="20" name="object 20"/>
            <p:cNvSpPr/>
            <p:nvPr/>
          </p:nvSpPr>
          <p:spPr>
            <a:xfrm>
              <a:off x="1242809" y="1967661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69">
                  <a:moveTo>
                    <a:pt x="0" y="0"/>
                  </a:moveTo>
                  <a:lnTo>
                    <a:pt x="0" y="1663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80413"/>
              <a:ext cx="1043940" cy="287655"/>
            </a:xfrm>
            <a:custGeom>
              <a:avLst/>
              <a:gdLst/>
              <a:ahLst/>
              <a:cxnLst/>
              <a:rect l="l" t="t" r="r" b="b"/>
              <a:pathLst>
                <a:path w="1043939" h="287655">
                  <a:moveTo>
                    <a:pt x="1043482" y="287235"/>
                  </a:moveTo>
                  <a:lnTo>
                    <a:pt x="0" y="28723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8723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80413"/>
              <a:ext cx="1043940" cy="287655"/>
            </a:xfrm>
            <a:custGeom>
              <a:avLst/>
              <a:gdLst/>
              <a:ahLst/>
              <a:cxnLst/>
              <a:rect l="l" t="t" r="r" b="b"/>
              <a:pathLst>
                <a:path w="1043939" h="287655">
                  <a:moveTo>
                    <a:pt x="0" y="0"/>
                  </a:moveTo>
                  <a:lnTo>
                    <a:pt x="1043482" y="0"/>
                  </a:lnTo>
                  <a:lnTo>
                    <a:pt x="1043482" y="287235"/>
                  </a:lnTo>
                  <a:lnTo>
                    <a:pt x="0" y="2872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301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28546"/>
            <a:ext cx="18415" cy="156845"/>
          </a:xfrm>
          <a:custGeom>
            <a:avLst/>
            <a:gdLst/>
            <a:ahLst/>
            <a:cxnLst/>
            <a:rect l="l" t="t" r="r" b="b"/>
            <a:pathLst>
              <a:path w="18414" h="156844">
                <a:moveTo>
                  <a:pt x="0" y="0"/>
                </a:moveTo>
                <a:lnTo>
                  <a:pt x="18067" y="0"/>
                </a:lnTo>
                <a:lnTo>
                  <a:pt x="18067" y="156819"/>
                </a:lnTo>
                <a:lnTo>
                  <a:pt x="0" y="1568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76332"/>
            <a:ext cx="1061720" cy="351155"/>
            <a:chOff x="1871455" y="1576332"/>
            <a:chExt cx="1061720" cy="351155"/>
          </a:xfrm>
        </p:grpSpPr>
        <p:sp>
          <p:nvSpPr>
            <p:cNvPr id="26" name="object 26"/>
            <p:cNvSpPr/>
            <p:nvPr/>
          </p:nvSpPr>
          <p:spPr>
            <a:xfrm>
              <a:off x="2402281" y="190148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7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85366"/>
              <a:ext cx="1043940" cy="316230"/>
            </a:xfrm>
            <a:custGeom>
              <a:avLst/>
              <a:gdLst/>
              <a:ahLst/>
              <a:cxnLst/>
              <a:rect l="l" t="t" r="r" b="b"/>
              <a:pathLst>
                <a:path w="1043939" h="316230">
                  <a:moveTo>
                    <a:pt x="1043533" y="316115"/>
                  </a:moveTo>
                  <a:lnTo>
                    <a:pt x="0" y="31611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611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85366"/>
              <a:ext cx="1043940" cy="316230"/>
            </a:xfrm>
            <a:custGeom>
              <a:avLst/>
              <a:gdLst/>
              <a:ahLst/>
              <a:cxnLst/>
              <a:rect l="l" t="t" r="r" b="b"/>
              <a:pathLst>
                <a:path w="1043939" h="316230">
                  <a:moveTo>
                    <a:pt x="0" y="0"/>
                  </a:moveTo>
                  <a:lnTo>
                    <a:pt x="1043533" y="0"/>
                  </a:lnTo>
                  <a:lnTo>
                    <a:pt x="1043533" y="316115"/>
                  </a:lnTo>
                  <a:lnTo>
                    <a:pt x="0" y="3161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371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12722"/>
            <a:ext cx="18415" cy="591185"/>
          </a:xfrm>
          <a:custGeom>
            <a:avLst/>
            <a:gdLst/>
            <a:ahLst/>
            <a:cxnLst/>
            <a:rect l="l" t="t" r="r" b="b"/>
            <a:pathLst>
              <a:path w="18414" h="591185">
                <a:moveTo>
                  <a:pt x="0" y="0"/>
                </a:moveTo>
                <a:lnTo>
                  <a:pt x="18067" y="0"/>
                </a:lnTo>
                <a:lnTo>
                  <a:pt x="18067" y="590753"/>
                </a:lnTo>
                <a:lnTo>
                  <a:pt x="0" y="5907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94442"/>
            <a:ext cx="1061720" cy="721360"/>
            <a:chOff x="3030927" y="1994442"/>
            <a:chExt cx="1061720" cy="721360"/>
          </a:xfrm>
        </p:grpSpPr>
        <p:sp>
          <p:nvSpPr>
            <p:cNvPr id="32" name="object 32"/>
            <p:cNvSpPr/>
            <p:nvPr/>
          </p:nvSpPr>
          <p:spPr>
            <a:xfrm>
              <a:off x="3561702" y="2414879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h="300989">
                  <a:moveTo>
                    <a:pt x="0" y="0"/>
                  </a:moveTo>
                  <a:lnTo>
                    <a:pt x="0" y="3006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03475"/>
              <a:ext cx="1043940" cy="411480"/>
            </a:xfrm>
            <a:custGeom>
              <a:avLst/>
              <a:gdLst/>
              <a:ahLst/>
              <a:cxnLst/>
              <a:rect l="l" t="t" r="r" b="b"/>
              <a:pathLst>
                <a:path w="1043939" h="411480">
                  <a:moveTo>
                    <a:pt x="1043482" y="411416"/>
                  </a:moveTo>
                  <a:lnTo>
                    <a:pt x="0" y="41141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141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03475"/>
              <a:ext cx="1043940" cy="411480"/>
            </a:xfrm>
            <a:custGeom>
              <a:avLst/>
              <a:gdLst/>
              <a:ahLst/>
              <a:cxnLst/>
              <a:rect l="l" t="t" r="r" b="b"/>
              <a:pathLst>
                <a:path w="1043939" h="411480">
                  <a:moveTo>
                    <a:pt x="0" y="0"/>
                  </a:moveTo>
                  <a:lnTo>
                    <a:pt x="1043482" y="0"/>
                  </a:lnTo>
                  <a:lnTo>
                    <a:pt x="1043482" y="411416"/>
                  </a:lnTo>
                  <a:lnTo>
                    <a:pt x="0" y="4114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704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265034"/>
            <a:ext cx="18415" cy="274320"/>
          </a:xfrm>
          <a:custGeom>
            <a:avLst/>
            <a:gdLst/>
            <a:ahLst/>
            <a:cxnLst/>
            <a:rect l="l" t="t" r="r" b="b"/>
            <a:pathLst>
              <a:path w="18414" h="274319">
                <a:moveTo>
                  <a:pt x="0" y="0"/>
                </a:moveTo>
                <a:lnTo>
                  <a:pt x="18067" y="0"/>
                </a:lnTo>
                <a:lnTo>
                  <a:pt x="18067" y="273951"/>
                </a:lnTo>
                <a:lnTo>
                  <a:pt x="0" y="27395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529952"/>
            <a:ext cx="1061720" cy="791845"/>
            <a:chOff x="4190348" y="1529952"/>
            <a:chExt cx="1061720" cy="791845"/>
          </a:xfrm>
        </p:grpSpPr>
        <p:sp>
          <p:nvSpPr>
            <p:cNvPr id="38" name="object 38"/>
            <p:cNvSpPr/>
            <p:nvPr/>
          </p:nvSpPr>
          <p:spPr>
            <a:xfrm>
              <a:off x="4721123" y="1900186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h="421639">
                  <a:moveTo>
                    <a:pt x="0" y="0"/>
                  </a:moveTo>
                  <a:lnTo>
                    <a:pt x="0" y="4211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38986"/>
              <a:ext cx="1043940" cy="361315"/>
            </a:xfrm>
            <a:custGeom>
              <a:avLst/>
              <a:gdLst/>
              <a:ahLst/>
              <a:cxnLst/>
              <a:rect l="l" t="t" r="r" b="b"/>
              <a:pathLst>
                <a:path w="1043939" h="361314">
                  <a:moveTo>
                    <a:pt x="1043533" y="361200"/>
                  </a:moveTo>
                  <a:lnTo>
                    <a:pt x="0" y="3612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120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38986"/>
              <a:ext cx="1043940" cy="361315"/>
            </a:xfrm>
            <a:custGeom>
              <a:avLst/>
              <a:gdLst/>
              <a:ahLst/>
              <a:cxnLst/>
              <a:rect l="l" t="t" r="r" b="b"/>
              <a:pathLst>
                <a:path w="1043939" h="361314">
                  <a:moveTo>
                    <a:pt x="0" y="0"/>
                  </a:moveTo>
                  <a:lnTo>
                    <a:pt x="1043533" y="0"/>
                  </a:lnTo>
                  <a:lnTo>
                    <a:pt x="1043533" y="361200"/>
                  </a:lnTo>
                  <a:lnTo>
                    <a:pt x="0" y="3612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749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62699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669951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935558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79343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6949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1035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9" name="object 49"/>
            <p:cNvSpPr/>
            <p:nvPr/>
          </p:nvSpPr>
          <p:spPr>
            <a:xfrm>
              <a:off x="4686045" y="165511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766508"/>
              <a:ext cx="34925" cy="3368675"/>
            </a:xfrm>
            <a:custGeom>
              <a:avLst/>
              <a:gdLst/>
              <a:ahLst/>
              <a:cxnLst/>
              <a:rect l="l" t="t" r="r" b="b"/>
              <a:pathLst>
                <a:path w="34925" h="3368675">
                  <a:moveTo>
                    <a:pt x="0" y="3368433"/>
                  </a:moveTo>
                  <a:lnTo>
                    <a:pt x="34772" y="3368433"/>
                  </a:lnTo>
                </a:path>
                <a:path w="34925" h="3368675">
                  <a:moveTo>
                    <a:pt x="0" y="2245626"/>
                  </a:moveTo>
                  <a:lnTo>
                    <a:pt x="34772" y="2245626"/>
                  </a:lnTo>
                </a:path>
                <a:path w="34925" h="3368675">
                  <a:moveTo>
                    <a:pt x="0" y="1122819"/>
                  </a:moveTo>
                  <a:lnTo>
                    <a:pt x="34772" y="1122819"/>
                  </a:lnTo>
                </a:path>
                <a:path w="34925" h="33686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9036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9301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8082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65801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(d18:0/20:0, d16:0/22:0)*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501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50111"/>
            <a:ext cx="18415" cy="1318260"/>
          </a:xfrm>
          <a:custGeom>
            <a:avLst/>
            <a:gdLst/>
            <a:ahLst/>
            <a:cxnLst/>
            <a:rect l="l" t="t" r="r" b="b"/>
            <a:pathLst>
              <a:path w="18415" h="1318260">
                <a:moveTo>
                  <a:pt x="0" y="1317675"/>
                </a:moveTo>
                <a:lnTo>
                  <a:pt x="18067" y="1317675"/>
                </a:lnTo>
                <a:lnTo>
                  <a:pt x="18067" y="0"/>
                </a:lnTo>
                <a:lnTo>
                  <a:pt x="0" y="0"/>
                </a:lnTo>
                <a:lnTo>
                  <a:pt x="0" y="1317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88118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5">
                <a:moveTo>
                  <a:pt x="0" y="0"/>
                </a:moveTo>
                <a:lnTo>
                  <a:pt x="0" y="1149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8030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253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34754"/>
            <a:ext cx="0" cy="524510"/>
          </a:xfrm>
          <a:custGeom>
            <a:avLst/>
            <a:gdLst/>
            <a:ahLst/>
            <a:cxnLst/>
            <a:rect l="l" t="t" r="r" b="b"/>
            <a:pathLst>
              <a:path h="524510">
                <a:moveTo>
                  <a:pt x="0" y="0"/>
                </a:moveTo>
                <a:lnTo>
                  <a:pt x="0" y="5239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25307"/>
            <a:ext cx="18415" cy="67310"/>
          </a:xfrm>
          <a:custGeom>
            <a:avLst/>
            <a:gdLst/>
            <a:ahLst/>
            <a:cxnLst/>
            <a:rect l="l" t="t" r="r" b="b"/>
            <a:pathLst>
              <a:path w="18414" h="67310">
                <a:moveTo>
                  <a:pt x="0" y="67221"/>
                </a:moveTo>
                <a:lnTo>
                  <a:pt x="18067" y="67221"/>
                </a:lnTo>
                <a:lnTo>
                  <a:pt x="18067" y="0"/>
                </a:lnTo>
                <a:lnTo>
                  <a:pt x="0" y="0"/>
                </a:lnTo>
                <a:lnTo>
                  <a:pt x="0" y="672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586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153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37472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15327"/>
            <a:ext cx="18415" cy="203835"/>
          </a:xfrm>
          <a:custGeom>
            <a:avLst/>
            <a:gdLst/>
            <a:ahLst/>
            <a:cxnLst/>
            <a:rect l="l" t="t" r="r" b="b"/>
            <a:pathLst>
              <a:path w="18414" h="203834">
                <a:moveTo>
                  <a:pt x="0" y="203555"/>
                </a:moveTo>
                <a:lnTo>
                  <a:pt x="18067" y="203555"/>
                </a:lnTo>
                <a:lnTo>
                  <a:pt x="18067" y="0"/>
                </a:lnTo>
                <a:lnTo>
                  <a:pt x="0" y="0"/>
                </a:lnTo>
                <a:lnTo>
                  <a:pt x="0" y="2035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692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4664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577183"/>
            <a:ext cx="579755" cy="123825"/>
            <a:chOff x="4431309" y="3577183"/>
            <a:chExt cx="579755" cy="123825"/>
          </a:xfrm>
        </p:grpSpPr>
        <p:sp>
          <p:nvSpPr>
            <p:cNvPr id="16" name="object 16"/>
            <p:cNvSpPr/>
            <p:nvPr/>
          </p:nvSpPr>
          <p:spPr>
            <a:xfrm>
              <a:off x="4721123" y="3577183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0"/>
                  </a:moveTo>
                  <a:lnTo>
                    <a:pt x="0" y="114795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69197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1250111"/>
            <a:ext cx="18415" cy="1318260"/>
          </a:xfrm>
          <a:custGeom>
            <a:avLst/>
            <a:gdLst/>
            <a:ahLst/>
            <a:cxnLst/>
            <a:rect l="l" t="t" r="r" b="b"/>
            <a:pathLst>
              <a:path w="18415" h="1318260">
                <a:moveTo>
                  <a:pt x="0" y="0"/>
                </a:moveTo>
                <a:lnTo>
                  <a:pt x="18067" y="0"/>
                </a:lnTo>
                <a:lnTo>
                  <a:pt x="18067" y="1317675"/>
                </a:lnTo>
                <a:lnTo>
                  <a:pt x="0" y="13176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558753"/>
            <a:ext cx="1061720" cy="1244600"/>
            <a:chOff x="712034" y="2558753"/>
            <a:chExt cx="1061720" cy="1244600"/>
          </a:xfrm>
        </p:grpSpPr>
        <p:sp>
          <p:nvSpPr>
            <p:cNvPr id="20" name="object 20"/>
            <p:cNvSpPr/>
            <p:nvPr/>
          </p:nvSpPr>
          <p:spPr>
            <a:xfrm>
              <a:off x="1242809" y="3688105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49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67787"/>
              <a:ext cx="1043940" cy="1120775"/>
            </a:xfrm>
            <a:custGeom>
              <a:avLst/>
              <a:gdLst/>
              <a:ahLst/>
              <a:cxnLst/>
              <a:rect l="l" t="t" r="r" b="b"/>
              <a:pathLst>
                <a:path w="1043939" h="1120775">
                  <a:moveTo>
                    <a:pt x="1043482" y="1120330"/>
                  </a:moveTo>
                  <a:lnTo>
                    <a:pt x="0" y="112033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2033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67787"/>
              <a:ext cx="1043940" cy="1120775"/>
            </a:xfrm>
            <a:custGeom>
              <a:avLst/>
              <a:gdLst/>
              <a:ahLst/>
              <a:cxnLst/>
              <a:rect l="l" t="t" r="r" b="b"/>
              <a:pathLst>
                <a:path w="1043939" h="1120775">
                  <a:moveTo>
                    <a:pt x="0" y="0"/>
                  </a:moveTo>
                  <a:lnTo>
                    <a:pt x="1043482" y="0"/>
                  </a:lnTo>
                  <a:lnTo>
                    <a:pt x="1043482" y="1120330"/>
                  </a:lnTo>
                  <a:lnTo>
                    <a:pt x="0" y="11203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4266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25307"/>
            <a:ext cx="18415" cy="67310"/>
          </a:xfrm>
          <a:custGeom>
            <a:avLst/>
            <a:gdLst/>
            <a:ahLst/>
            <a:cxnLst/>
            <a:rect l="l" t="t" r="r" b="b"/>
            <a:pathLst>
              <a:path w="18414" h="67310">
                <a:moveTo>
                  <a:pt x="0" y="0"/>
                </a:moveTo>
                <a:lnTo>
                  <a:pt x="18067" y="0"/>
                </a:lnTo>
                <a:lnTo>
                  <a:pt x="18067" y="67221"/>
                </a:lnTo>
                <a:lnTo>
                  <a:pt x="0" y="672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083494"/>
            <a:ext cx="1061720" cy="1075690"/>
            <a:chOff x="1871455" y="2083494"/>
            <a:chExt cx="1061720" cy="1075690"/>
          </a:xfrm>
        </p:grpSpPr>
        <p:sp>
          <p:nvSpPr>
            <p:cNvPr id="26" name="object 26"/>
            <p:cNvSpPr/>
            <p:nvPr/>
          </p:nvSpPr>
          <p:spPr>
            <a:xfrm>
              <a:off x="2402281" y="2634754"/>
              <a:ext cx="0" cy="524510"/>
            </a:xfrm>
            <a:custGeom>
              <a:avLst/>
              <a:gdLst/>
              <a:ahLst/>
              <a:cxnLst/>
              <a:rect l="l" t="t" r="r" b="b"/>
              <a:pathLst>
                <a:path h="524510">
                  <a:moveTo>
                    <a:pt x="0" y="0"/>
                  </a:moveTo>
                  <a:lnTo>
                    <a:pt x="0" y="5239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092528"/>
              <a:ext cx="1043940" cy="542290"/>
            </a:xfrm>
            <a:custGeom>
              <a:avLst/>
              <a:gdLst/>
              <a:ahLst/>
              <a:cxnLst/>
              <a:rect l="l" t="t" r="r" b="b"/>
              <a:pathLst>
                <a:path w="1043939" h="542289">
                  <a:moveTo>
                    <a:pt x="1043533" y="542226"/>
                  </a:moveTo>
                  <a:lnTo>
                    <a:pt x="0" y="54222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222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092528"/>
              <a:ext cx="1043940" cy="542290"/>
            </a:xfrm>
            <a:custGeom>
              <a:avLst/>
              <a:gdLst/>
              <a:ahLst/>
              <a:cxnLst/>
              <a:rect l="l" t="t" r="r" b="b"/>
              <a:pathLst>
                <a:path w="1043939" h="542289">
                  <a:moveTo>
                    <a:pt x="0" y="0"/>
                  </a:moveTo>
                  <a:lnTo>
                    <a:pt x="1043533" y="0"/>
                  </a:lnTo>
                  <a:lnTo>
                    <a:pt x="1043533" y="542226"/>
                  </a:lnTo>
                  <a:lnTo>
                    <a:pt x="0" y="5422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767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15327"/>
            <a:ext cx="18415" cy="203835"/>
          </a:xfrm>
          <a:custGeom>
            <a:avLst/>
            <a:gdLst/>
            <a:ahLst/>
            <a:cxnLst/>
            <a:rect l="l" t="t" r="r" b="b"/>
            <a:pathLst>
              <a:path w="18414" h="203834">
                <a:moveTo>
                  <a:pt x="0" y="0"/>
                </a:moveTo>
                <a:lnTo>
                  <a:pt x="18067" y="0"/>
                </a:lnTo>
                <a:lnTo>
                  <a:pt x="18067" y="203555"/>
                </a:lnTo>
                <a:lnTo>
                  <a:pt x="0" y="20355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09849"/>
            <a:ext cx="1061720" cy="1959610"/>
            <a:chOff x="3030927" y="1009849"/>
            <a:chExt cx="1061720" cy="1959610"/>
          </a:xfrm>
        </p:grpSpPr>
        <p:sp>
          <p:nvSpPr>
            <p:cNvPr id="32" name="object 32"/>
            <p:cNvSpPr/>
            <p:nvPr/>
          </p:nvSpPr>
          <p:spPr>
            <a:xfrm>
              <a:off x="3561702" y="253747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8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18882"/>
              <a:ext cx="1043940" cy="1518920"/>
            </a:xfrm>
            <a:custGeom>
              <a:avLst/>
              <a:gdLst/>
              <a:ahLst/>
              <a:cxnLst/>
              <a:rect l="l" t="t" r="r" b="b"/>
              <a:pathLst>
                <a:path w="1043939" h="1518920">
                  <a:moveTo>
                    <a:pt x="1043482" y="1518589"/>
                  </a:moveTo>
                  <a:lnTo>
                    <a:pt x="0" y="15185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51858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18882"/>
              <a:ext cx="1043940" cy="1518920"/>
            </a:xfrm>
            <a:custGeom>
              <a:avLst/>
              <a:gdLst/>
              <a:ahLst/>
              <a:cxnLst/>
              <a:rect l="l" t="t" r="r" b="b"/>
              <a:pathLst>
                <a:path w="1043939" h="1518920">
                  <a:moveTo>
                    <a:pt x="0" y="0"/>
                  </a:moveTo>
                  <a:lnTo>
                    <a:pt x="1043482" y="0"/>
                  </a:lnTo>
                  <a:lnTo>
                    <a:pt x="1043482" y="1518589"/>
                  </a:lnTo>
                  <a:lnTo>
                    <a:pt x="0" y="15185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1627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461889"/>
            <a:ext cx="1061720" cy="230504"/>
            <a:chOff x="4190348" y="3461889"/>
            <a:chExt cx="1061720" cy="230504"/>
          </a:xfrm>
        </p:grpSpPr>
        <p:sp>
          <p:nvSpPr>
            <p:cNvPr id="37" name="object 37"/>
            <p:cNvSpPr/>
            <p:nvPr/>
          </p:nvSpPr>
          <p:spPr>
            <a:xfrm>
              <a:off x="4721123" y="3577183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0"/>
                  </a:moveTo>
                  <a:lnTo>
                    <a:pt x="0" y="1147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470922"/>
              <a:ext cx="1043940" cy="106680"/>
            </a:xfrm>
            <a:custGeom>
              <a:avLst/>
              <a:gdLst/>
              <a:ahLst/>
              <a:cxnLst/>
              <a:rect l="l" t="t" r="r" b="b"/>
              <a:pathLst>
                <a:path w="1043939" h="106679">
                  <a:moveTo>
                    <a:pt x="1043533" y="106260"/>
                  </a:moveTo>
                  <a:lnTo>
                    <a:pt x="0" y="1062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626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470922"/>
              <a:ext cx="1043940" cy="106680"/>
            </a:xfrm>
            <a:custGeom>
              <a:avLst/>
              <a:gdLst/>
              <a:ahLst/>
              <a:cxnLst/>
              <a:rect l="l" t="t" r="r" b="b"/>
              <a:pathLst>
                <a:path w="1043939" h="106679">
                  <a:moveTo>
                    <a:pt x="0" y="0"/>
                  </a:moveTo>
                  <a:lnTo>
                    <a:pt x="1043533" y="0"/>
                  </a:lnTo>
                  <a:lnTo>
                    <a:pt x="1043533" y="106260"/>
                  </a:lnTo>
                  <a:lnTo>
                    <a:pt x="0" y="1062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4813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947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627607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8210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36839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82979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96118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025867"/>
              <a:ext cx="34925" cy="3099435"/>
            </a:xfrm>
            <a:custGeom>
              <a:avLst/>
              <a:gdLst/>
              <a:ahLst/>
              <a:cxnLst/>
              <a:rect l="l" t="t" r="r" b="b"/>
              <a:pathLst>
                <a:path w="34925" h="3099435">
                  <a:moveTo>
                    <a:pt x="0" y="3099104"/>
                  </a:moveTo>
                  <a:lnTo>
                    <a:pt x="34772" y="3099104"/>
                  </a:lnTo>
                </a:path>
                <a:path w="34925" h="3099435">
                  <a:moveTo>
                    <a:pt x="0" y="2324354"/>
                  </a:moveTo>
                  <a:lnTo>
                    <a:pt x="34772" y="2324354"/>
                  </a:lnTo>
                </a:path>
                <a:path w="34925" h="3099435">
                  <a:moveTo>
                    <a:pt x="0" y="1549552"/>
                  </a:moveTo>
                  <a:lnTo>
                    <a:pt x="34772" y="1549552"/>
                  </a:lnTo>
                </a:path>
                <a:path w="34925" h="3099435">
                  <a:moveTo>
                    <a:pt x="0" y="774801"/>
                  </a:moveTo>
                  <a:lnTo>
                    <a:pt x="34772" y="774801"/>
                  </a:lnTo>
                </a:path>
                <a:path w="34925" h="309943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4172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004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4669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6921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9173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489571" y="0"/>
            <a:ext cx="29838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heneicosapentaenoate</a:t>
            </a:r>
            <a:r>
              <a:rPr sz="1650" spc="-11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(21:5n3)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423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42365"/>
            <a:ext cx="18415" cy="114300"/>
          </a:xfrm>
          <a:custGeom>
            <a:avLst/>
            <a:gdLst/>
            <a:ahLst/>
            <a:cxnLst/>
            <a:rect l="l" t="t" r="r" b="b"/>
            <a:pathLst>
              <a:path w="18415" h="114300">
                <a:moveTo>
                  <a:pt x="0" y="113957"/>
                </a:moveTo>
                <a:lnTo>
                  <a:pt x="18067" y="113957"/>
                </a:lnTo>
                <a:lnTo>
                  <a:pt x="18067" y="0"/>
                </a:lnTo>
                <a:lnTo>
                  <a:pt x="0" y="0"/>
                </a:lnTo>
                <a:lnTo>
                  <a:pt x="0" y="113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213103"/>
            <a:ext cx="0" cy="140970"/>
          </a:xfrm>
          <a:custGeom>
            <a:avLst/>
            <a:gdLst/>
            <a:ahLst/>
            <a:cxnLst/>
            <a:rect l="l" t="t" r="r" b="b"/>
            <a:pathLst>
              <a:path h="140969">
                <a:moveTo>
                  <a:pt x="0" y="0"/>
                </a:moveTo>
                <a:lnTo>
                  <a:pt x="0" y="1409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3540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531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053160"/>
            <a:ext cx="0" cy="46990"/>
          </a:xfrm>
          <a:custGeom>
            <a:avLst/>
            <a:gdLst/>
            <a:ahLst/>
            <a:cxnLst/>
            <a:rect l="l" t="t" r="r" b="b"/>
            <a:pathLst>
              <a:path h="46990">
                <a:moveTo>
                  <a:pt x="0" y="0"/>
                </a:moveTo>
                <a:lnTo>
                  <a:pt x="0" y="463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12118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16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7979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1282509"/>
            <a:ext cx="0" cy="111760"/>
          </a:xfrm>
          <a:custGeom>
            <a:avLst/>
            <a:gdLst/>
            <a:ahLst/>
            <a:cxnLst/>
            <a:rect l="l" t="t" r="r" b="b"/>
            <a:pathLst>
              <a:path h="111759">
                <a:moveTo>
                  <a:pt x="0" y="0"/>
                </a:moveTo>
                <a:lnTo>
                  <a:pt x="0" y="1114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797915"/>
            <a:ext cx="18415" cy="230504"/>
          </a:xfrm>
          <a:custGeom>
            <a:avLst/>
            <a:gdLst/>
            <a:ahLst/>
            <a:cxnLst/>
            <a:rect l="l" t="t" r="r" b="b"/>
            <a:pathLst>
              <a:path w="18414" h="230505">
                <a:moveTo>
                  <a:pt x="0" y="229895"/>
                </a:moveTo>
                <a:lnTo>
                  <a:pt x="18067" y="229895"/>
                </a:lnTo>
                <a:lnTo>
                  <a:pt x="18067" y="0"/>
                </a:lnTo>
                <a:lnTo>
                  <a:pt x="0" y="0"/>
                </a:lnTo>
                <a:lnTo>
                  <a:pt x="0" y="229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13939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1222971"/>
            <a:ext cx="0" cy="210185"/>
          </a:xfrm>
          <a:custGeom>
            <a:avLst/>
            <a:gdLst/>
            <a:ahLst/>
            <a:cxnLst/>
            <a:rect l="l" t="t" r="r" b="b"/>
            <a:pathLst>
              <a:path h="210184">
                <a:moveTo>
                  <a:pt x="0" y="0"/>
                </a:moveTo>
                <a:lnTo>
                  <a:pt x="0" y="20979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707136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4" h="262255">
                <a:moveTo>
                  <a:pt x="0" y="261734"/>
                </a:moveTo>
                <a:lnTo>
                  <a:pt x="18067" y="261734"/>
                </a:lnTo>
                <a:lnTo>
                  <a:pt x="18067" y="0"/>
                </a:lnTo>
                <a:lnTo>
                  <a:pt x="0" y="0"/>
                </a:lnTo>
                <a:lnTo>
                  <a:pt x="0" y="2617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14327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842365"/>
            <a:ext cx="18415" cy="114300"/>
          </a:xfrm>
          <a:custGeom>
            <a:avLst/>
            <a:gdLst/>
            <a:ahLst/>
            <a:cxnLst/>
            <a:rect l="l" t="t" r="r" b="b"/>
            <a:pathLst>
              <a:path w="18415" h="114300">
                <a:moveTo>
                  <a:pt x="0" y="0"/>
                </a:moveTo>
                <a:lnTo>
                  <a:pt x="18067" y="0"/>
                </a:lnTo>
                <a:lnTo>
                  <a:pt x="18067" y="113957"/>
                </a:lnTo>
                <a:lnTo>
                  <a:pt x="0" y="1139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947288"/>
            <a:ext cx="1061720" cy="407034"/>
            <a:chOff x="712034" y="947288"/>
            <a:chExt cx="1061720" cy="407034"/>
          </a:xfrm>
        </p:grpSpPr>
        <p:sp>
          <p:nvSpPr>
            <p:cNvPr id="19" name="object 19"/>
            <p:cNvSpPr/>
            <p:nvPr/>
          </p:nvSpPr>
          <p:spPr>
            <a:xfrm>
              <a:off x="1242809" y="1213104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9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956322"/>
              <a:ext cx="1043940" cy="257175"/>
            </a:xfrm>
            <a:custGeom>
              <a:avLst/>
              <a:gdLst/>
              <a:ahLst/>
              <a:cxnLst/>
              <a:rect l="l" t="t" r="r" b="b"/>
              <a:pathLst>
                <a:path w="1043939" h="257175">
                  <a:moveTo>
                    <a:pt x="1043482" y="256781"/>
                  </a:moveTo>
                  <a:lnTo>
                    <a:pt x="0" y="25678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678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956322"/>
              <a:ext cx="1043940" cy="257175"/>
            </a:xfrm>
            <a:custGeom>
              <a:avLst/>
              <a:gdLst/>
              <a:ahLst/>
              <a:cxnLst/>
              <a:rect l="l" t="t" r="r" b="b"/>
              <a:pathLst>
                <a:path w="1043939" h="257175">
                  <a:moveTo>
                    <a:pt x="0" y="0"/>
                  </a:moveTo>
                  <a:lnTo>
                    <a:pt x="1043482" y="0"/>
                  </a:lnTo>
                  <a:lnTo>
                    <a:pt x="1043482" y="256781"/>
                  </a:lnTo>
                  <a:lnTo>
                    <a:pt x="0" y="2567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542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1053160"/>
            <a:ext cx="0" cy="46990"/>
          </a:xfrm>
          <a:custGeom>
            <a:avLst/>
            <a:gdLst/>
            <a:ahLst/>
            <a:cxnLst/>
            <a:rect l="l" t="t" r="r" b="b"/>
            <a:pathLst>
              <a:path h="46990">
                <a:moveTo>
                  <a:pt x="0" y="46380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090506"/>
            <a:ext cx="1061720" cy="125095"/>
            <a:chOff x="1871455" y="1090506"/>
            <a:chExt cx="1061720" cy="125095"/>
          </a:xfrm>
        </p:grpSpPr>
        <p:sp>
          <p:nvSpPr>
            <p:cNvPr id="25" name="object 25"/>
            <p:cNvSpPr/>
            <p:nvPr/>
          </p:nvSpPr>
          <p:spPr>
            <a:xfrm>
              <a:off x="2402281" y="12060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5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099540"/>
              <a:ext cx="1043940" cy="106680"/>
            </a:xfrm>
            <a:custGeom>
              <a:avLst/>
              <a:gdLst/>
              <a:ahLst/>
              <a:cxnLst/>
              <a:rect l="l" t="t" r="r" b="b"/>
              <a:pathLst>
                <a:path w="1043939" h="106680">
                  <a:moveTo>
                    <a:pt x="1043533" y="106514"/>
                  </a:moveTo>
                  <a:lnTo>
                    <a:pt x="0" y="10651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651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99540"/>
              <a:ext cx="1043940" cy="106680"/>
            </a:xfrm>
            <a:custGeom>
              <a:avLst/>
              <a:gdLst/>
              <a:ahLst/>
              <a:cxnLst/>
              <a:rect l="l" t="t" r="r" b="b"/>
              <a:pathLst>
                <a:path w="1043939" h="106680">
                  <a:moveTo>
                    <a:pt x="0" y="0"/>
                  </a:moveTo>
                  <a:lnTo>
                    <a:pt x="1043533" y="0"/>
                  </a:lnTo>
                  <a:lnTo>
                    <a:pt x="1043533" y="106514"/>
                  </a:lnTo>
                  <a:lnTo>
                    <a:pt x="0" y="10651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473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797915"/>
            <a:ext cx="18415" cy="230504"/>
          </a:xfrm>
          <a:custGeom>
            <a:avLst/>
            <a:gdLst/>
            <a:ahLst/>
            <a:cxnLst/>
            <a:rect l="l" t="t" r="r" b="b"/>
            <a:pathLst>
              <a:path w="18414" h="230505">
                <a:moveTo>
                  <a:pt x="0" y="0"/>
                </a:moveTo>
                <a:lnTo>
                  <a:pt x="18067" y="0"/>
                </a:lnTo>
                <a:lnTo>
                  <a:pt x="18067" y="229895"/>
                </a:lnTo>
                <a:lnTo>
                  <a:pt x="0" y="2298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018777"/>
            <a:ext cx="1061720" cy="375285"/>
            <a:chOff x="3030927" y="1018777"/>
            <a:chExt cx="1061720" cy="375285"/>
          </a:xfrm>
        </p:grpSpPr>
        <p:sp>
          <p:nvSpPr>
            <p:cNvPr id="31" name="object 31"/>
            <p:cNvSpPr/>
            <p:nvPr/>
          </p:nvSpPr>
          <p:spPr>
            <a:xfrm>
              <a:off x="3561702" y="128249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4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027811"/>
              <a:ext cx="1043940" cy="255270"/>
            </a:xfrm>
            <a:custGeom>
              <a:avLst/>
              <a:gdLst/>
              <a:ahLst/>
              <a:cxnLst/>
              <a:rect l="l" t="t" r="r" b="b"/>
              <a:pathLst>
                <a:path w="1043939" h="255269">
                  <a:moveTo>
                    <a:pt x="1043482" y="254698"/>
                  </a:moveTo>
                  <a:lnTo>
                    <a:pt x="0" y="25469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469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27811"/>
              <a:ext cx="1043940" cy="255270"/>
            </a:xfrm>
            <a:custGeom>
              <a:avLst/>
              <a:gdLst/>
              <a:ahLst/>
              <a:cxnLst/>
              <a:rect l="l" t="t" r="r" b="b"/>
              <a:pathLst>
                <a:path w="1043939" h="255269">
                  <a:moveTo>
                    <a:pt x="0" y="0"/>
                  </a:moveTo>
                  <a:lnTo>
                    <a:pt x="1043482" y="0"/>
                  </a:lnTo>
                  <a:lnTo>
                    <a:pt x="1043482" y="254698"/>
                  </a:lnTo>
                  <a:lnTo>
                    <a:pt x="0" y="2546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521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707136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4" h="262255">
                <a:moveTo>
                  <a:pt x="0" y="0"/>
                </a:moveTo>
                <a:lnTo>
                  <a:pt x="18067" y="0"/>
                </a:lnTo>
                <a:lnTo>
                  <a:pt x="18067" y="261734"/>
                </a:lnTo>
                <a:lnTo>
                  <a:pt x="0" y="2617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959836"/>
            <a:ext cx="1061720" cy="473075"/>
            <a:chOff x="4190348" y="959836"/>
            <a:chExt cx="1061720" cy="473075"/>
          </a:xfrm>
        </p:grpSpPr>
        <p:sp>
          <p:nvSpPr>
            <p:cNvPr id="37" name="object 37"/>
            <p:cNvSpPr/>
            <p:nvPr/>
          </p:nvSpPr>
          <p:spPr>
            <a:xfrm>
              <a:off x="4721123" y="1222971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0"/>
                  </a:moveTo>
                  <a:lnTo>
                    <a:pt x="0" y="20979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968870"/>
              <a:ext cx="1043940" cy="254635"/>
            </a:xfrm>
            <a:custGeom>
              <a:avLst/>
              <a:gdLst/>
              <a:ahLst/>
              <a:cxnLst/>
              <a:rect l="l" t="t" r="r" b="b"/>
              <a:pathLst>
                <a:path w="1043939" h="254634">
                  <a:moveTo>
                    <a:pt x="1043533" y="254101"/>
                  </a:moveTo>
                  <a:lnTo>
                    <a:pt x="0" y="25410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410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68870"/>
              <a:ext cx="1043940" cy="254635"/>
            </a:xfrm>
            <a:custGeom>
              <a:avLst/>
              <a:gdLst/>
              <a:ahLst/>
              <a:cxnLst/>
              <a:rect l="l" t="t" r="r" b="b"/>
              <a:pathLst>
                <a:path w="1043939" h="254634">
                  <a:moveTo>
                    <a:pt x="0" y="0"/>
                  </a:moveTo>
                  <a:lnTo>
                    <a:pt x="1043533" y="0"/>
                  </a:lnTo>
                  <a:lnTo>
                    <a:pt x="1043533" y="254101"/>
                  </a:lnTo>
                  <a:lnTo>
                    <a:pt x="0" y="25410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868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330995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891058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0702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1196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13649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04556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79831"/>
              <a:ext cx="34925" cy="3555365"/>
            </a:xfrm>
            <a:custGeom>
              <a:avLst/>
              <a:gdLst/>
              <a:ahLst/>
              <a:cxnLst/>
              <a:rect l="l" t="t" r="r" b="b"/>
              <a:pathLst>
                <a:path w="34925" h="3555365">
                  <a:moveTo>
                    <a:pt x="0" y="3555111"/>
                  </a:moveTo>
                  <a:lnTo>
                    <a:pt x="34772" y="3555111"/>
                  </a:lnTo>
                </a:path>
                <a:path w="34925" h="3555365">
                  <a:moveTo>
                    <a:pt x="0" y="2666352"/>
                  </a:moveTo>
                  <a:lnTo>
                    <a:pt x="34772" y="2666352"/>
                  </a:lnTo>
                </a:path>
                <a:path w="34925" h="3555365">
                  <a:moveTo>
                    <a:pt x="0" y="1777555"/>
                  </a:moveTo>
                  <a:lnTo>
                    <a:pt x="34772" y="1777555"/>
                  </a:lnTo>
                </a:path>
                <a:path w="34925" h="3555365">
                  <a:moveTo>
                    <a:pt x="0" y="888809"/>
                  </a:moveTo>
                  <a:lnTo>
                    <a:pt x="34772" y="888809"/>
                  </a:lnTo>
                </a:path>
                <a:path w="34925" h="35553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376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0.3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24889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0.6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6009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0.9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7133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23695" marR="5080" indent="-547370">
              <a:lnSpc>
                <a:spcPts val="1730"/>
              </a:lnSpc>
              <a:spcBef>
                <a:spcPts val="365"/>
              </a:spcBef>
            </a:pPr>
            <a:r>
              <a:rPr dirty="0"/>
              <a:t>palmitoyl</a:t>
            </a:r>
            <a:r>
              <a:rPr spc="-45" dirty="0"/>
              <a:t> </a:t>
            </a:r>
            <a:r>
              <a:rPr spc="-10" dirty="0"/>
              <a:t>sphingomyelin (d18:1/16:0)</a:t>
            </a: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563880"/>
          </a:xfrm>
          <a:custGeom>
            <a:avLst/>
            <a:gdLst/>
            <a:ahLst/>
            <a:cxnLst/>
            <a:rect l="l" t="t" r="r" b="b"/>
            <a:pathLst>
              <a:path w="18415" h="563880">
                <a:moveTo>
                  <a:pt x="0" y="563702"/>
                </a:moveTo>
                <a:lnTo>
                  <a:pt x="18067" y="563702"/>
                </a:lnTo>
                <a:lnTo>
                  <a:pt x="18067" y="0"/>
                </a:lnTo>
                <a:lnTo>
                  <a:pt x="0" y="0"/>
                </a:lnTo>
                <a:lnTo>
                  <a:pt x="0" y="5637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485150"/>
            <a:ext cx="0" cy="123825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6085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692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323479"/>
            <a:ext cx="0" cy="200025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42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69289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4" h="172719">
                <a:moveTo>
                  <a:pt x="0" y="172097"/>
                </a:moveTo>
                <a:lnTo>
                  <a:pt x="18067" y="172097"/>
                </a:lnTo>
                <a:lnTo>
                  <a:pt x="18067" y="0"/>
                </a:lnTo>
                <a:lnTo>
                  <a:pt x="0" y="0"/>
                </a:lnTo>
                <a:lnTo>
                  <a:pt x="0" y="1720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5229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272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474152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5">
                <a:moveTo>
                  <a:pt x="0" y="0"/>
                </a:moveTo>
                <a:lnTo>
                  <a:pt x="0" y="1003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27290"/>
            <a:ext cx="18415" cy="267970"/>
          </a:xfrm>
          <a:custGeom>
            <a:avLst/>
            <a:gdLst/>
            <a:ahLst/>
            <a:cxnLst/>
            <a:rect l="l" t="t" r="r" b="b"/>
            <a:pathLst>
              <a:path w="18414" h="267969">
                <a:moveTo>
                  <a:pt x="0" y="267741"/>
                </a:moveTo>
                <a:lnTo>
                  <a:pt x="18067" y="267741"/>
                </a:lnTo>
                <a:lnTo>
                  <a:pt x="18067" y="0"/>
                </a:lnTo>
                <a:lnTo>
                  <a:pt x="0" y="0"/>
                </a:lnTo>
                <a:lnTo>
                  <a:pt x="0" y="267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5745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256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86230"/>
            <a:ext cx="0" cy="175260"/>
          </a:xfrm>
          <a:custGeom>
            <a:avLst/>
            <a:gdLst/>
            <a:ahLst/>
            <a:cxnLst/>
            <a:rect l="l" t="t" r="r" b="b"/>
            <a:pathLst>
              <a:path h="175259">
                <a:moveTo>
                  <a:pt x="0" y="0"/>
                </a:moveTo>
                <a:lnTo>
                  <a:pt x="0" y="1750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25627"/>
            <a:ext cx="18415" cy="250825"/>
          </a:xfrm>
          <a:custGeom>
            <a:avLst/>
            <a:gdLst/>
            <a:ahLst/>
            <a:cxnLst/>
            <a:rect l="l" t="t" r="r" b="b"/>
            <a:pathLst>
              <a:path w="18414" h="250825">
                <a:moveTo>
                  <a:pt x="0" y="250520"/>
                </a:moveTo>
                <a:lnTo>
                  <a:pt x="18067" y="250520"/>
                </a:lnTo>
                <a:lnTo>
                  <a:pt x="18067" y="0"/>
                </a:lnTo>
                <a:lnTo>
                  <a:pt x="0" y="0"/>
                </a:lnTo>
                <a:lnTo>
                  <a:pt x="0" y="2505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5613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563880"/>
          </a:xfrm>
          <a:custGeom>
            <a:avLst/>
            <a:gdLst/>
            <a:ahLst/>
            <a:cxnLst/>
            <a:rect l="l" t="t" r="r" b="b"/>
            <a:pathLst>
              <a:path w="18415" h="563880">
                <a:moveTo>
                  <a:pt x="0" y="0"/>
                </a:moveTo>
                <a:lnTo>
                  <a:pt x="18067" y="0"/>
                </a:lnTo>
                <a:lnTo>
                  <a:pt x="18067" y="563702"/>
                </a:lnTo>
                <a:lnTo>
                  <a:pt x="0" y="56370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52305"/>
            <a:ext cx="1061720" cy="556895"/>
            <a:chOff x="712034" y="1052305"/>
            <a:chExt cx="1061720" cy="556895"/>
          </a:xfrm>
        </p:grpSpPr>
        <p:sp>
          <p:nvSpPr>
            <p:cNvPr id="20" name="object 20"/>
            <p:cNvSpPr/>
            <p:nvPr/>
          </p:nvSpPr>
          <p:spPr>
            <a:xfrm>
              <a:off x="1242809" y="1485150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4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61338"/>
              <a:ext cx="1043940" cy="424180"/>
            </a:xfrm>
            <a:custGeom>
              <a:avLst/>
              <a:gdLst/>
              <a:ahLst/>
              <a:cxnLst/>
              <a:rect l="l" t="t" r="r" b="b"/>
              <a:pathLst>
                <a:path w="1043939" h="424180">
                  <a:moveTo>
                    <a:pt x="1043482" y="423811"/>
                  </a:moveTo>
                  <a:lnTo>
                    <a:pt x="0" y="4238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381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61338"/>
              <a:ext cx="1043940" cy="424180"/>
            </a:xfrm>
            <a:custGeom>
              <a:avLst/>
              <a:gdLst/>
              <a:ahLst/>
              <a:cxnLst/>
              <a:rect l="l" t="t" r="r" b="b"/>
              <a:pathLst>
                <a:path w="1043939" h="424180">
                  <a:moveTo>
                    <a:pt x="0" y="0"/>
                  </a:moveTo>
                  <a:lnTo>
                    <a:pt x="1043482" y="0"/>
                  </a:lnTo>
                  <a:lnTo>
                    <a:pt x="1043482" y="423811"/>
                  </a:lnTo>
                  <a:lnTo>
                    <a:pt x="0" y="4238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265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69289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4" h="172719">
                <a:moveTo>
                  <a:pt x="0" y="0"/>
                </a:moveTo>
                <a:lnTo>
                  <a:pt x="18067" y="0"/>
                </a:lnTo>
                <a:lnTo>
                  <a:pt x="18067" y="172097"/>
                </a:lnTo>
                <a:lnTo>
                  <a:pt x="0" y="1720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32353"/>
            <a:ext cx="1061720" cy="590550"/>
            <a:chOff x="1871455" y="932353"/>
            <a:chExt cx="1061720" cy="590550"/>
          </a:xfrm>
        </p:grpSpPr>
        <p:sp>
          <p:nvSpPr>
            <p:cNvPr id="26" name="object 26"/>
            <p:cNvSpPr/>
            <p:nvPr/>
          </p:nvSpPr>
          <p:spPr>
            <a:xfrm>
              <a:off x="2402281" y="1323479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4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41387"/>
              <a:ext cx="1043940" cy="382270"/>
            </a:xfrm>
            <a:custGeom>
              <a:avLst/>
              <a:gdLst/>
              <a:ahLst/>
              <a:cxnLst/>
              <a:rect l="l" t="t" r="r" b="b"/>
              <a:pathLst>
                <a:path w="1043939" h="382269">
                  <a:moveTo>
                    <a:pt x="1043533" y="382092"/>
                  </a:moveTo>
                  <a:lnTo>
                    <a:pt x="0" y="3820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209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41387"/>
              <a:ext cx="1043940" cy="382270"/>
            </a:xfrm>
            <a:custGeom>
              <a:avLst/>
              <a:gdLst/>
              <a:ahLst/>
              <a:cxnLst/>
              <a:rect l="l" t="t" r="r" b="b"/>
              <a:pathLst>
                <a:path w="1043939" h="382269">
                  <a:moveTo>
                    <a:pt x="0" y="0"/>
                  </a:moveTo>
                  <a:lnTo>
                    <a:pt x="1043533" y="0"/>
                  </a:lnTo>
                  <a:lnTo>
                    <a:pt x="1043533" y="382092"/>
                  </a:lnTo>
                  <a:lnTo>
                    <a:pt x="0" y="3820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0982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27290"/>
            <a:ext cx="18415" cy="267970"/>
          </a:xfrm>
          <a:custGeom>
            <a:avLst/>
            <a:gdLst/>
            <a:ahLst/>
            <a:cxnLst/>
            <a:rect l="l" t="t" r="r" b="b"/>
            <a:pathLst>
              <a:path w="18414" h="267969">
                <a:moveTo>
                  <a:pt x="0" y="0"/>
                </a:moveTo>
                <a:lnTo>
                  <a:pt x="18067" y="0"/>
                </a:lnTo>
                <a:lnTo>
                  <a:pt x="18067" y="267741"/>
                </a:lnTo>
                <a:lnTo>
                  <a:pt x="0" y="26774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85998"/>
            <a:ext cx="1061720" cy="488950"/>
            <a:chOff x="3030927" y="1085998"/>
            <a:chExt cx="1061720" cy="488950"/>
          </a:xfrm>
        </p:grpSpPr>
        <p:sp>
          <p:nvSpPr>
            <p:cNvPr id="32" name="object 32"/>
            <p:cNvSpPr/>
            <p:nvPr/>
          </p:nvSpPr>
          <p:spPr>
            <a:xfrm>
              <a:off x="3561702" y="1474139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5">
                  <a:moveTo>
                    <a:pt x="0" y="0"/>
                  </a:moveTo>
                  <a:lnTo>
                    <a:pt x="0" y="1004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95032"/>
              <a:ext cx="1043940" cy="379730"/>
            </a:xfrm>
            <a:custGeom>
              <a:avLst/>
              <a:gdLst/>
              <a:ahLst/>
              <a:cxnLst/>
              <a:rect l="l" t="t" r="r" b="b"/>
              <a:pathLst>
                <a:path w="1043939" h="379730">
                  <a:moveTo>
                    <a:pt x="1043482" y="379120"/>
                  </a:moveTo>
                  <a:lnTo>
                    <a:pt x="0" y="37912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912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95032"/>
              <a:ext cx="1043940" cy="379730"/>
            </a:xfrm>
            <a:custGeom>
              <a:avLst/>
              <a:gdLst/>
              <a:ahLst/>
              <a:cxnLst/>
              <a:rect l="l" t="t" r="r" b="b"/>
              <a:pathLst>
                <a:path w="1043939" h="379730">
                  <a:moveTo>
                    <a:pt x="0" y="0"/>
                  </a:moveTo>
                  <a:lnTo>
                    <a:pt x="1043482" y="0"/>
                  </a:lnTo>
                  <a:lnTo>
                    <a:pt x="1043482" y="379120"/>
                  </a:lnTo>
                  <a:lnTo>
                    <a:pt x="0" y="3791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622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625627"/>
            <a:ext cx="18415" cy="250825"/>
          </a:xfrm>
          <a:custGeom>
            <a:avLst/>
            <a:gdLst/>
            <a:ahLst/>
            <a:cxnLst/>
            <a:rect l="l" t="t" r="r" b="b"/>
            <a:pathLst>
              <a:path w="18414" h="250825">
                <a:moveTo>
                  <a:pt x="0" y="0"/>
                </a:moveTo>
                <a:lnTo>
                  <a:pt x="18067" y="0"/>
                </a:lnTo>
                <a:lnTo>
                  <a:pt x="18067" y="250520"/>
                </a:lnTo>
                <a:lnTo>
                  <a:pt x="0" y="2505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867113"/>
            <a:ext cx="1061720" cy="694690"/>
            <a:chOff x="4190348" y="867113"/>
            <a:chExt cx="1061720" cy="694690"/>
          </a:xfrm>
        </p:grpSpPr>
        <p:sp>
          <p:nvSpPr>
            <p:cNvPr id="38" name="object 38"/>
            <p:cNvSpPr/>
            <p:nvPr/>
          </p:nvSpPr>
          <p:spPr>
            <a:xfrm>
              <a:off x="4721123" y="1386230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59">
                  <a:moveTo>
                    <a:pt x="0" y="0"/>
                  </a:moveTo>
                  <a:lnTo>
                    <a:pt x="0" y="1750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876147"/>
              <a:ext cx="1043940" cy="510540"/>
            </a:xfrm>
            <a:custGeom>
              <a:avLst/>
              <a:gdLst/>
              <a:ahLst/>
              <a:cxnLst/>
              <a:rect l="l" t="t" r="r" b="b"/>
              <a:pathLst>
                <a:path w="1043939" h="510540">
                  <a:moveTo>
                    <a:pt x="1043533" y="510082"/>
                  </a:moveTo>
                  <a:lnTo>
                    <a:pt x="0" y="51008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008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876147"/>
              <a:ext cx="1043940" cy="510540"/>
            </a:xfrm>
            <a:custGeom>
              <a:avLst/>
              <a:gdLst/>
              <a:ahLst/>
              <a:cxnLst/>
              <a:rect l="l" t="t" r="r" b="b"/>
              <a:pathLst>
                <a:path w="1043939" h="510540">
                  <a:moveTo>
                    <a:pt x="0" y="0"/>
                  </a:moveTo>
                  <a:lnTo>
                    <a:pt x="1043533" y="0"/>
                  </a:lnTo>
                  <a:lnTo>
                    <a:pt x="1043533" y="510082"/>
                  </a:lnTo>
                  <a:lnTo>
                    <a:pt x="0" y="5100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9891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2119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09670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2201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03743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653503"/>
              <a:ext cx="34925" cy="3471545"/>
            </a:xfrm>
            <a:custGeom>
              <a:avLst/>
              <a:gdLst/>
              <a:ahLst/>
              <a:cxnLst/>
              <a:rect l="l" t="t" r="r" b="b"/>
              <a:pathLst>
                <a:path w="34925" h="3471545">
                  <a:moveTo>
                    <a:pt x="0" y="3471468"/>
                  </a:moveTo>
                  <a:lnTo>
                    <a:pt x="34772" y="3471468"/>
                  </a:lnTo>
                </a:path>
                <a:path w="34925" h="3471545">
                  <a:moveTo>
                    <a:pt x="0" y="2314333"/>
                  </a:moveTo>
                  <a:lnTo>
                    <a:pt x="34772" y="2314333"/>
                  </a:lnTo>
                </a:path>
                <a:path w="34925" h="3471545">
                  <a:moveTo>
                    <a:pt x="0" y="1157135"/>
                  </a:moveTo>
                  <a:lnTo>
                    <a:pt x="34772" y="1157135"/>
                  </a:lnTo>
                </a:path>
                <a:path w="34925" h="34715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593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0.4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914400" y="4324542"/>
            <a:ext cx="9143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49610" y="4323102"/>
            <a:ext cx="8889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6184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7021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0"/>
            <a:ext cx="4385945" cy="7543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5283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stearoyl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sphingomyelin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(d18:1/18:0)</a:t>
            </a:r>
            <a:endParaRPr sz="1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402590"/>
          </a:xfrm>
          <a:custGeom>
            <a:avLst/>
            <a:gdLst/>
            <a:ahLst/>
            <a:cxnLst/>
            <a:rect l="l" t="t" r="r" b="b"/>
            <a:pathLst>
              <a:path w="18415" h="402590">
                <a:moveTo>
                  <a:pt x="0" y="402082"/>
                </a:moveTo>
                <a:lnTo>
                  <a:pt x="18067" y="402082"/>
                </a:lnTo>
                <a:lnTo>
                  <a:pt x="18067" y="0"/>
                </a:lnTo>
                <a:lnTo>
                  <a:pt x="0" y="0"/>
                </a:lnTo>
                <a:lnTo>
                  <a:pt x="0" y="4020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385785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28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4586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960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59877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0"/>
                </a:moveTo>
                <a:lnTo>
                  <a:pt x="0" y="1203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96047"/>
            <a:ext cx="18415" cy="53975"/>
          </a:xfrm>
          <a:custGeom>
            <a:avLst/>
            <a:gdLst/>
            <a:ahLst/>
            <a:cxnLst/>
            <a:rect l="l" t="t" r="r" b="b"/>
            <a:pathLst>
              <a:path w="18414" h="53975">
                <a:moveTo>
                  <a:pt x="0" y="53721"/>
                </a:moveTo>
                <a:lnTo>
                  <a:pt x="18067" y="53721"/>
                </a:lnTo>
                <a:lnTo>
                  <a:pt x="18067" y="0"/>
                </a:lnTo>
                <a:lnTo>
                  <a:pt x="0" y="0"/>
                </a:lnTo>
                <a:lnTo>
                  <a:pt x="0" y="53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801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262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37982"/>
            <a:ext cx="0" cy="588010"/>
          </a:xfrm>
          <a:custGeom>
            <a:avLst/>
            <a:gdLst/>
            <a:ahLst/>
            <a:cxnLst/>
            <a:rect l="l" t="t" r="r" b="b"/>
            <a:pathLst>
              <a:path h="588010">
                <a:moveTo>
                  <a:pt x="0" y="0"/>
                </a:moveTo>
                <a:lnTo>
                  <a:pt x="0" y="5877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26261"/>
            <a:ext cx="18415" cy="249554"/>
          </a:xfrm>
          <a:custGeom>
            <a:avLst/>
            <a:gdLst/>
            <a:ahLst/>
            <a:cxnLst/>
            <a:rect l="l" t="t" r="r" b="b"/>
            <a:pathLst>
              <a:path w="18414" h="249555">
                <a:moveTo>
                  <a:pt x="0" y="249529"/>
                </a:moveTo>
                <a:lnTo>
                  <a:pt x="18067" y="249529"/>
                </a:lnTo>
                <a:lnTo>
                  <a:pt x="18067" y="0"/>
                </a:lnTo>
                <a:lnTo>
                  <a:pt x="0" y="0"/>
                </a:lnTo>
                <a:lnTo>
                  <a:pt x="0" y="2495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257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538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237513"/>
            <a:ext cx="0" cy="59055"/>
          </a:xfrm>
          <a:custGeom>
            <a:avLst/>
            <a:gdLst/>
            <a:ahLst/>
            <a:cxnLst/>
            <a:rect l="l" t="t" r="r" b="b"/>
            <a:pathLst>
              <a:path h="59055">
                <a:moveTo>
                  <a:pt x="0" y="0"/>
                </a:moveTo>
                <a:lnTo>
                  <a:pt x="0" y="586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53821"/>
            <a:ext cx="18415" cy="146050"/>
          </a:xfrm>
          <a:custGeom>
            <a:avLst/>
            <a:gdLst/>
            <a:ahLst/>
            <a:cxnLst/>
            <a:rect l="l" t="t" r="r" b="b"/>
            <a:pathLst>
              <a:path w="18414" h="146050">
                <a:moveTo>
                  <a:pt x="0" y="146011"/>
                </a:moveTo>
                <a:lnTo>
                  <a:pt x="18067" y="146011"/>
                </a:lnTo>
                <a:lnTo>
                  <a:pt x="18067" y="0"/>
                </a:lnTo>
                <a:lnTo>
                  <a:pt x="0" y="0"/>
                </a:lnTo>
                <a:lnTo>
                  <a:pt x="0" y="146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2961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402590"/>
          </a:xfrm>
          <a:custGeom>
            <a:avLst/>
            <a:gdLst/>
            <a:ahLst/>
            <a:cxnLst/>
            <a:rect l="l" t="t" r="r" b="b"/>
            <a:pathLst>
              <a:path w="18415" h="402590">
                <a:moveTo>
                  <a:pt x="0" y="0"/>
                </a:moveTo>
                <a:lnTo>
                  <a:pt x="18067" y="0"/>
                </a:lnTo>
                <a:lnTo>
                  <a:pt x="18067" y="402081"/>
                </a:lnTo>
                <a:lnTo>
                  <a:pt x="0" y="4020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00184"/>
            <a:ext cx="1061720" cy="358775"/>
            <a:chOff x="712034" y="1100184"/>
            <a:chExt cx="1061720" cy="358775"/>
          </a:xfrm>
        </p:grpSpPr>
        <p:sp>
          <p:nvSpPr>
            <p:cNvPr id="20" name="object 20"/>
            <p:cNvSpPr/>
            <p:nvPr/>
          </p:nvSpPr>
          <p:spPr>
            <a:xfrm>
              <a:off x="1242809" y="1385785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09217"/>
              <a:ext cx="1043940" cy="276860"/>
            </a:xfrm>
            <a:custGeom>
              <a:avLst/>
              <a:gdLst/>
              <a:ahLst/>
              <a:cxnLst/>
              <a:rect l="l" t="t" r="r" b="b"/>
              <a:pathLst>
                <a:path w="1043939" h="276859">
                  <a:moveTo>
                    <a:pt x="1043482" y="276567"/>
                  </a:moveTo>
                  <a:lnTo>
                    <a:pt x="0" y="2765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656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09217"/>
              <a:ext cx="1043940" cy="276860"/>
            </a:xfrm>
            <a:custGeom>
              <a:avLst/>
              <a:gdLst/>
              <a:ahLst/>
              <a:cxnLst/>
              <a:rect l="l" t="t" r="r" b="b"/>
              <a:pathLst>
                <a:path w="1043939" h="276859">
                  <a:moveTo>
                    <a:pt x="0" y="0"/>
                  </a:moveTo>
                  <a:lnTo>
                    <a:pt x="1043482" y="0"/>
                  </a:lnTo>
                  <a:lnTo>
                    <a:pt x="1043482" y="276567"/>
                  </a:lnTo>
                  <a:lnTo>
                    <a:pt x="0" y="2765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1727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96047"/>
            <a:ext cx="18415" cy="53975"/>
          </a:xfrm>
          <a:custGeom>
            <a:avLst/>
            <a:gdLst/>
            <a:ahLst/>
            <a:cxnLst/>
            <a:rect l="l" t="t" r="r" b="b"/>
            <a:pathLst>
              <a:path w="18414" h="53975">
                <a:moveTo>
                  <a:pt x="0" y="0"/>
                </a:moveTo>
                <a:lnTo>
                  <a:pt x="18067" y="0"/>
                </a:lnTo>
                <a:lnTo>
                  <a:pt x="18067" y="53721"/>
                </a:lnTo>
                <a:lnTo>
                  <a:pt x="0" y="537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40734"/>
            <a:ext cx="1061720" cy="440055"/>
            <a:chOff x="1871455" y="1340734"/>
            <a:chExt cx="1061720" cy="440055"/>
          </a:xfrm>
        </p:grpSpPr>
        <p:sp>
          <p:nvSpPr>
            <p:cNvPr id="26" name="object 26"/>
            <p:cNvSpPr/>
            <p:nvPr/>
          </p:nvSpPr>
          <p:spPr>
            <a:xfrm>
              <a:off x="2402281" y="1659877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3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49768"/>
              <a:ext cx="1043940" cy="310515"/>
            </a:xfrm>
            <a:custGeom>
              <a:avLst/>
              <a:gdLst/>
              <a:ahLst/>
              <a:cxnLst/>
              <a:rect l="l" t="t" r="r" b="b"/>
              <a:pathLst>
                <a:path w="1043939" h="310514">
                  <a:moveTo>
                    <a:pt x="1043533" y="310108"/>
                  </a:moveTo>
                  <a:lnTo>
                    <a:pt x="0" y="31010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010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49768"/>
              <a:ext cx="1043940" cy="310515"/>
            </a:xfrm>
            <a:custGeom>
              <a:avLst/>
              <a:gdLst/>
              <a:ahLst/>
              <a:cxnLst/>
              <a:rect l="l" t="t" r="r" b="b"/>
              <a:pathLst>
                <a:path w="1043939" h="310514">
                  <a:moveTo>
                    <a:pt x="0" y="0"/>
                  </a:moveTo>
                  <a:lnTo>
                    <a:pt x="1043533" y="0"/>
                  </a:lnTo>
                  <a:lnTo>
                    <a:pt x="1043533" y="310108"/>
                  </a:lnTo>
                  <a:lnTo>
                    <a:pt x="0" y="3101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952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26261"/>
            <a:ext cx="18415" cy="249554"/>
          </a:xfrm>
          <a:custGeom>
            <a:avLst/>
            <a:gdLst/>
            <a:ahLst/>
            <a:cxnLst/>
            <a:rect l="l" t="t" r="r" b="b"/>
            <a:pathLst>
              <a:path w="18414" h="249555">
                <a:moveTo>
                  <a:pt x="0" y="0"/>
                </a:moveTo>
                <a:lnTo>
                  <a:pt x="18067" y="0"/>
                </a:lnTo>
                <a:lnTo>
                  <a:pt x="18067" y="249529"/>
                </a:lnTo>
                <a:lnTo>
                  <a:pt x="0" y="2495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66757"/>
            <a:ext cx="1061720" cy="1259205"/>
            <a:chOff x="3030927" y="1166757"/>
            <a:chExt cx="1061720" cy="1259205"/>
          </a:xfrm>
        </p:grpSpPr>
        <p:sp>
          <p:nvSpPr>
            <p:cNvPr id="32" name="object 32"/>
            <p:cNvSpPr/>
            <p:nvPr/>
          </p:nvSpPr>
          <p:spPr>
            <a:xfrm>
              <a:off x="3561702" y="1837982"/>
              <a:ext cx="0" cy="588010"/>
            </a:xfrm>
            <a:custGeom>
              <a:avLst/>
              <a:gdLst/>
              <a:ahLst/>
              <a:cxnLst/>
              <a:rect l="l" t="t" r="r" b="b"/>
              <a:pathLst>
                <a:path h="588010">
                  <a:moveTo>
                    <a:pt x="0" y="0"/>
                  </a:moveTo>
                  <a:lnTo>
                    <a:pt x="0" y="5877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75791"/>
              <a:ext cx="1043940" cy="662305"/>
            </a:xfrm>
            <a:custGeom>
              <a:avLst/>
              <a:gdLst/>
              <a:ahLst/>
              <a:cxnLst/>
              <a:rect l="l" t="t" r="r" b="b"/>
              <a:pathLst>
                <a:path w="1043939" h="662305">
                  <a:moveTo>
                    <a:pt x="1043482" y="662190"/>
                  </a:moveTo>
                  <a:lnTo>
                    <a:pt x="0" y="6621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219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75791"/>
              <a:ext cx="1043940" cy="662305"/>
            </a:xfrm>
            <a:custGeom>
              <a:avLst/>
              <a:gdLst/>
              <a:ahLst/>
              <a:cxnLst/>
              <a:rect l="l" t="t" r="r" b="b"/>
              <a:pathLst>
                <a:path w="1043939" h="662305">
                  <a:moveTo>
                    <a:pt x="0" y="0"/>
                  </a:moveTo>
                  <a:lnTo>
                    <a:pt x="1043482" y="0"/>
                  </a:lnTo>
                  <a:lnTo>
                    <a:pt x="1043482" y="662190"/>
                  </a:lnTo>
                  <a:lnTo>
                    <a:pt x="0" y="6621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377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853821"/>
            <a:ext cx="18415" cy="146050"/>
          </a:xfrm>
          <a:custGeom>
            <a:avLst/>
            <a:gdLst/>
            <a:ahLst/>
            <a:cxnLst/>
            <a:rect l="l" t="t" r="r" b="b"/>
            <a:pathLst>
              <a:path w="18414" h="146050">
                <a:moveTo>
                  <a:pt x="0" y="0"/>
                </a:moveTo>
                <a:lnTo>
                  <a:pt x="18067" y="0"/>
                </a:lnTo>
                <a:lnTo>
                  <a:pt x="18067" y="146011"/>
                </a:lnTo>
                <a:lnTo>
                  <a:pt x="0" y="1460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90799"/>
            <a:ext cx="1061720" cy="305435"/>
            <a:chOff x="4190348" y="990799"/>
            <a:chExt cx="1061720" cy="305435"/>
          </a:xfrm>
        </p:grpSpPr>
        <p:sp>
          <p:nvSpPr>
            <p:cNvPr id="38" name="object 38"/>
            <p:cNvSpPr/>
            <p:nvPr/>
          </p:nvSpPr>
          <p:spPr>
            <a:xfrm>
              <a:off x="4721123" y="123750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5">
                  <a:moveTo>
                    <a:pt x="0" y="0"/>
                  </a:moveTo>
                  <a:lnTo>
                    <a:pt x="0" y="586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99832"/>
              <a:ext cx="1043940" cy="238125"/>
            </a:xfrm>
            <a:custGeom>
              <a:avLst/>
              <a:gdLst/>
              <a:ahLst/>
              <a:cxnLst/>
              <a:rect l="l" t="t" r="r" b="b"/>
              <a:pathLst>
                <a:path w="1043939" h="238125">
                  <a:moveTo>
                    <a:pt x="1043533" y="237680"/>
                  </a:moveTo>
                  <a:lnTo>
                    <a:pt x="0" y="23768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768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99832"/>
              <a:ext cx="1043940" cy="238125"/>
            </a:xfrm>
            <a:custGeom>
              <a:avLst/>
              <a:gdLst/>
              <a:ahLst/>
              <a:cxnLst/>
              <a:rect l="l" t="t" r="r" b="b"/>
              <a:pathLst>
                <a:path w="1043939" h="238125">
                  <a:moveTo>
                    <a:pt x="0" y="0"/>
                  </a:moveTo>
                  <a:lnTo>
                    <a:pt x="1043533" y="0"/>
                  </a:lnTo>
                  <a:lnTo>
                    <a:pt x="1043533" y="237680"/>
                  </a:lnTo>
                  <a:lnTo>
                    <a:pt x="0" y="2376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0902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056737"/>
            <a:ext cx="74357" cy="7435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751853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633420"/>
            <a:ext cx="74357" cy="7435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21269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4167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192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5329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9" name="object 49"/>
            <p:cNvSpPr/>
            <p:nvPr/>
          </p:nvSpPr>
          <p:spPr>
            <a:xfrm>
              <a:off x="4686045" y="11146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586333"/>
              <a:ext cx="34925" cy="3549015"/>
            </a:xfrm>
            <a:custGeom>
              <a:avLst/>
              <a:gdLst/>
              <a:ahLst/>
              <a:cxnLst/>
              <a:rect l="l" t="t" r="r" b="b"/>
              <a:pathLst>
                <a:path w="34925" h="3549015">
                  <a:moveTo>
                    <a:pt x="0" y="3548608"/>
                  </a:moveTo>
                  <a:lnTo>
                    <a:pt x="34772" y="3548608"/>
                  </a:lnTo>
                </a:path>
                <a:path w="34925" h="3549015">
                  <a:moveTo>
                    <a:pt x="0" y="2838894"/>
                  </a:moveTo>
                  <a:lnTo>
                    <a:pt x="34772" y="2838894"/>
                  </a:lnTo>
                </a:path>
                <a:path w="34925" h="3549015">
                  <a:moveTo>
                    <a:pt x="0" y="2129180"/>
                  </a:moveTo>
                  <a:lnTo>
                    <a:pt x="34772" y="2129180"/>
                  </a:lnTo>
                </a:path>
                <a:path w="34925" h="3549015">
                  <a:moveTo>
                    <a:pt x="0" y="1419478"/>
                  </a:moveTo>
                  <a:lnTo>
                    <a:pt x="34772" y="1419478"/>
                  </a:lnTo>
                </a:path>
                <a:path w="34925" h="3549015">
                  <a:moveTo>
                    <a:pt x="0" y="709714"/>
                  </a:moveTo>
                  <a:lnTo>
                    <a:pt x="34772" y="709714"/>
                  </a:lnTo>
                </a:path>
                <a:path w="34925" h="35490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3167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431310" y="4324542"/>
            <a:ext cx="5978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6070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8972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18754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4778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3055" marR="5080" indent="-518795">
              <a:lnSpc>
                <a:spcPts val="1730"/>
              </a:lnSpc>
              <a:spcBef>
                <a:spcPts val="365"/>
              </a:spcBef>
            </a:pPr>
            <a:r>
              <a:rPr dirty="0"/>
              <a:t>behenoyl</a:t>
            </a:r>
            <a:r>
              <a:rPr spc="-40" dirty="0"/>
              <a:t> </a:t>
            </a:r>
            <a:r>
              <a:rPr spc="-10" dirty="0"/>
              <a:t>sphingomyelin (d18:1/22:0)*</a:t>
            </a: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840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84046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332"/>
                </a:moveTo>
                <a:lnTo>
                  <a:pt x="18067" y="251332"/>
                </a:lnTo>
                <a:lnTo>
                  <a:pt x="18067" y="0"/>
                </a:lnTo>
                <a:lnTo>
                  <a:pt x="0" y="0"/>
                </a:lnTo>
                <a:lnTo>
                  <a:pt x="0" y="251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15058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5">
                <a:moveTo>
                  <a:pt x="0" y="0"/>
                </a:moveTo>
                <a:lnTo>
                  <a:pt x="0" y="1148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299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450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28622"/>
            <a:ext cx="0" cy="312420"/>
          </a:xfrm>
          <a:custGeom>
            <a:avLst/>
            <a:gdLst/>
            <a:ahLst/>
            <a:cxnLst/>
            <a:rect l="l" t="t" r="r" b="b"/>
            <a:pathLst>
              <a:path h="312419">
                <a:moveTo>
                  <a:pt x="0" y="0"/>
                </a:moveTo>
                <a:lnTo>
                  <a:pt x="0" y="3118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45007"/>
            <a:ext cx="18415" cy="42545"/>
          </a:xfrm>
          <a:custGeom>
            <a:avLst/>
            <a:gdLst/>
            <a:ahLst/>
            <a:cxnLst/>
            <a:rect l="l" t="t" r="r" b="b"/>
            <a:pathLst>
              <a:path w="18414" h="42544">
                <a:moveTo>
                  <a:pt x="0" y="42164"/>
                </a:moveTo>
                <a:lnTo>
                  <a:pt x="18067" y="42164"/>
                </a:lnTo>
                <a:lnTo>
                  <a:pt x="18067" y="0"/>
                </a:lnTo>
                <a:lnTo>
                  <a:pt x="0" y="0"/>
                </a:lnTo>
                <a:lnTo>
                  <a:pt x="0" y="421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405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92439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4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4" h="327659">
                <a:moveTo>
                  <a:pt x="0" y="327469"/>
                </a:moveTo>
                <a:lnTo>
                  <a:pt x="18067" y="327469"/>
                </a:lnTo>
                <a:lnTo>
                  <a:pt x="18067" y="0"/>
                </a:lnTo>
                <a:lnTo>
                  <a:pt x="0" y="0"/>
                </a:lnTo>
                <a:lnTo>
                  <a:pt x="0" y="327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8788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255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9727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28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25562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4" h="289559">
                <a:moveTo>
                  <a:pt x="0" y="289521"/>
                </a:moveTo>
                <a:lnTo>
                  <a:pt x="18067" y="289521"/>
                </a:lnTo>
                <a:lnTo>
                  <a:pt x="18067" y="0"/>
                </a:lnTo>
                <a:lnTo>
                  <a:pt x="0" y="0"/>
                </a:lnTo>
                <a:lnTo>
                  <a:pt x="0" y="2895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301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84046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0"/>
                </a:moveTo>
                <a:lnTo>
                  <a:pt x="18067" y="0"/>
                </a:lnTo>
                <a:lnTo>
                  <a:pt x="18067" y="251332"/>
                </a:lnTo>
                <a:lnTo>
                  <a:pt x="0" y="2513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626345"/>
            <a:ext cx="1061720" cy="304165"/>
            <a:chOff x="712034" y="1626345"/>
            <a:chExt cx="1061720" cy="304165"/>
          </a:xfrm>
        </p:grpSpPr>
        <p:sp>
          <p:nvSpPr>
            <p:cNvPr id="20" name="object 20"/>
            <p:cNvSpPr/>
            <p:nvPr/>
          </p:nvSpPr>
          <p:spPr>
            <a:xfrm>
              <a:off x="1242809" y="1815058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0"/>
                  </a:moveTo>
                  <a:lnTo>
                    <a:pt x="0" y="1148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35379"/>
              <a:ext cx="1043940" cy="179705"/>
            </a:xfrm>
            <a:custGeom>
              <a:avLst/>
              <a:gdLst/>
              <a:ahLst/>
              <a:cxnLst/>
              <a:rect l="l" t="t" r="r" b="b"/>
              <a:pathLst>
                <a:path w="1043939" h="179705">
                  <a:moveTo>
                    <a:pt x="1043482" y="179679"/>
                  </a:moveTo>
                  <a:lnTo>
                    <a:pt x="0" y="17967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7967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35379"/>
              <a:ext cx="1043940" cy="179705"/>
            </a:xfrm>
            <a:custGeom>
              <a:avLst/>
              <a:gdLst/>
              <a:ahLst/>
              <a:cxnLst/>
              <a:rect l="l" t="t" r="r" b="b"/>
              <a:pathLst>
                <a:path w="1043939" h="179705">
                  <a:moveTo>
                    <a:pt x="0" y="0"/>
                  </a:moveTo>
                  <a:lnTo>
                    <a:pt x="1043482" y="0"/>
                  </a:lnTo>
                  <a:lnTo>
                    <a:pt x="1043482" y="179679"/>
                  </a:lnTo>
                  <a:lnTo>
                    <a:pt x="0" y="1796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4528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45007"/>
            <a:ext cx="18415" cy="42545"/>
          </a:xfrm>
          <a:custGeom>
            <a:avLst/>
            <a:gdLst/>
            <a:ahLst/>
            <a:cxnLst/>
            <a:rect l="l" t="t" r="r" b="b"/>
            <a:pathLst>
              <a:path w="18414" h="42544">
                <a:moveTo>
                  <a:pt x="0" y="0"/>
                </a:moveTo>
                <a:lnTo>
                  <a:pt x="18067" y="0"/>
                </a:lnTo>
                <a:lnTo>
                  <a:pt x="18067" y="42164"/>
                </a:lnTo>
                <a:lnTo>
                  <a:pt x="0" y="421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78137"/>
            <a:ext cx="1061720" cy="962660"/>
            <a:chOff x="1871455" y="978137"/>
            <a:chExt cx="1061720" cy="962660"/>
          </a:xfrm>
        </p:grpSpPr>
        <p:sp>
          <p:nvSpPr>
            <p:cNvPr id="26" name="object 26"/>
            <p:cNvSpPr/>
            <p:nvPr/>
          </p:nvSpPr>
          <p:spPr>
            <a:xfrm>
              <a:off x="2402281" y="1628622"/>
              <a:ext cx="0" cy="312420"/>
            </a:xfrm>
            <a:custGeom>
              <a:avLst/>
              <a:gdLst/>
              <a:ahLst/>
              <a:cxnLst/>
              <a:rect l="l" t="t" r="r" b="b"/>
              <a:pathLst>
                <a:path h="312419">
                  <a:moveTo>
                    <a:pt x="0" y="0"/>
                  </a:moveTo>
                  <a:lnTo>
                    <a:pt x="0" y="3118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87171"/>
              <a:ext cx="1043940" cy="641985"/>
            </a:xfrm>
            <a:custGeom>
              <a:avLst/>
              <a:gdLst/>
              <a:ahLst/>
              <a:cxnLst/>
              <a:rect l="l" t="t" r="r" b="b"/>
              <a:pathLst>
                <a:path w="1043939" h="641985">
                  <a:moveTo>
                    <a:pt x="1043533" y="641451"/>
                  </a:moveTo>
                  <a:lnTo>
                    <a:pt x="0" y="64145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4145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87171"/>
              <a:ext cx="1043940" cy="641985"/>
            </a:xfrm>
            <a:custGeom>
              <a:avLst/>
              <a:gdLst/>
              <a:ahLst/>
              <a:cxnLst/>
              <a:rect l="l" t="t" r="r" b="b"/>
              <a:pathLst>
                <a:path w="1043939" h="641985">
                  <a:moveTo>
                    <a:pt x="0" y="0"/>
                  </a:moveTo>
                  <a:lnTo>
                    <a:pt x="1043533" y="0"/>
                  </a:lnTo>
                  <a:lnTo>
                    <a:pt x="1043533" y="641451"/>
                  </a:lnTo>
                  <a:lnTo>
                    <a:pt x="0" y="6414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273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4" h="327659">
                <a:moveTo>
                  <a:pt x="0" y="0"/>
                </a:moveTo>
                <a:lnTo>
                  <a:pt x="18067" y="0"/>
                </a:lnTo>
                <a:lnTo>
                  <a:pt x="18067" y="327469"/>
                </a:lnTo>
                <a:lnTo>
                  <a:pt x="0" y="3274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25571"/>
            <a:ext cx="1061720" cy="853440"/>
            <a:chOff x="3030927" y="1025571"/>
            <a:chExt cx="1061720" cy="853440"/>
          </a:xfrm>
        </p:grpSpPr>
        <p:sp>
          <p:nvSpPr>
            <p:cNvPr id="32" name="object 32"/>
            <p:cNvSpPr/>
            <p:nvPr/>
          </p:nvSpPr>
          <p:spPr>
            <a:xfrm>
              <a:off x="3561702" y="1792439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4">
                  <a:moveTo>
                    <a:pt x="0" y="0"/>
                  </a:moveTo>
                  <a:lnTo>
                    <a:pt x="0" y="864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34605"/>
              <a:ext cx="1043940" cy="758190"/>
            </a:xfrm>
            <a:custGeom>
              <a:avLst/>
              <a:gdLst/>
              <a:ahLst/>
              <a:cxnLst/>
              <a:rect l="l" t="t" r="r" b="b"/>
              <a:pathLst>
                <a:path w="1043939" h="758189">
                  <a:moveTo>
                    <a:pt x="1043482" y="757834"/>
                  </a:moveTo>
                  <a:lnTo>
                    <a:pt x="0" y="75783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5783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34605"/>
              <a:ext cx="1043940" cy="758190"/>
            </a:xfrm>
            <a:custGeom>
              <a:avLst/>
              <a:gdLst/>
              <a:ahLst/>
              <a:cxnLst/>
              <a:rect l="l" t="t" r="r" b="b"/>
              <a:pathLst>
                <a:path w="1043939" h="758189">
                  <a:moveTo>
                    <a:pt x="0" y="0"/>
                  </a:moveTo>
                  <a:lnTo>
                    <a:pt x="1043482" y="0"/>
                  </a:lnTo>
                  <a:lnTo>
                    <a:pt x="1043482" y="757834"/>
                  </a:lnTo>
                  <a:lnTo>
                    <a:pt x="0" y="7578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857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25562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4" h="289559">
                <a:moveTo>
                  <a:pt x="0" y="0"/>
                </a:moveTo>
                <a:lnTo>
                  <a:pt x="18067" y="0"/>
                </a:lnTo>
                <a:lnTo>
                  <a:pt x="18067" y="289521"/>
                </a:lnTo>
                <a:lnTo>
                  <a:pt x="0" y="2895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06050"/>
            <a:ext cx="1061720" cy="524510"/>
            <a:chOff x="4190348" y="1606050"/>
            <a:chExt cx="1061720" cy="524510"/>
          </a:xfrm>
        </p:grpSpPr>
        <p:sp>
          <p:nvSpPr>
            <p:cNvPr id="38" name="object 38"/>
            <p:cNvSpPr/>
            <p:nvPr/>
          </p:nvSpPr>
          <p:spPr>
            <a:xfrm>
              <a:off x="4721123" y="1997278"/>
              <a:ext cx="0" cy="133350"/>
            </a:xfrm>
            <a:custGeom>
              <a:avLst/>
              <a:gdLst/>
              <a:ahLst/>
              <a:cxnLst/>
              <a:rect l="l" t="t" r="r" b="b"/>
              <a:pathLst>
                <a:path h="133350">
                  <a:moveTo>
                    <a:pt x="0" y="0"/>
                  </a:moveTo>
                  <a:lnTo>
                    <a:pt x="0" y="1328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15084"/>
              <a:ext cx="1043940" cy="382270"/>
            </a:xfrm>
            <a:custGeom>
              <a:avLst/>
              <a:gdLst/>
              <a:ahLst/>
              <a:cxnLst/>
              <a:rect l="l" t="t" r="r" b="b"/>
              <a:pathLst>
                <a:path w="1043939" h="382269">
                  <a:moveTo>
                    <a:pt x="1043533" y="382193"/>
                  </a:moveTo>
                  <a:lnTo>
                    <a:pt x="0" y="38219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219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15084"/>
              <a:ext cx="1043940" cy="382270"/>
            </a:xfrm>
            <a:custGeom>
              <a:avLst/>
              <a:gdLst/>
              <a:ahLst/>
              <a:cxnLst/>
              <a:rect l="l" t="t" r="r" b="b"/>
              <a:pathLst>
                <a:path w="1043939" h="382269">
                  <a:moveTo>
                    <a:pt x="0" y="0"/>
                  </a:moveTo>
                  <a:lnTo>
                    <a:pt x="1043533" y="0"/>
                  </a:lnTo>
                  <a:lnTo>
                    <a:pt x="1043533" y="382193"/>
                  </a:lnTo>
                  <a:lnTo>
                    <a:pt x="0" y="3821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680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6487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2908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38062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73161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637804"/>
              <a:ext cx="34925" cy="2497455"/>
            </a:xfrm>
            <a:custGeom>
              <a:avLst/>
              <a:gdLst/>
              <a:ahLst/>
              <a:cxnLst/>
              <a:rect l="l" t="t" r="r" b="b"/>
              <a:pathLst>
                <a:path w="34925" h="2497454">
                  <a:moveTo>
                    <a:pt x="0" y="2497137"/>
                  </a:moveTo>
                  <a:lnTo>
                    <a:pt x="34772" y="2497137"/>
                  </a:lnTo>
                </a:path>
                <a:path w="34925" h="2497454">
                  <a:moveTo>
                    <a:pt x="0" y="1248562"/>
                  </a:moveTo>
                  <a:lnTo>
                    <a:pt x="34772" y="1248562"/>
                  </a:lnTo>
                </a:path>
                <a:path w="34925" h="24974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778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293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3055" marR="5080" indent="-594360">
              <a:lnSpc>
                <a:spcPts val="1730"/>
              </a:lnSpc>
              <a:spcBef>
                <a:spcPts val="365"/>
              </a:spcBef>
            </a:pPr>
            <a:r>
              <a:rPr dirty="0"/>
              <a:t>tricosanoyl</a:t>
            </a:r>
            <a:r>
              <a:rPr spc="-55" dirty="0"/>
              <a:t> </a:t>
            </a:r>
            <a:r>
              <a:rPr spc="-10" dirty="0"/>
              <a:t>sphingomyelin (d18:1/23:0)*</a:t>
            </a: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256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25601"/>
            <a:ext cx="18415" cy="421005"/>
          </a:xfrm>
          <a:custGeom>
            <a:avLst/>
            <a:gdLst/>
            <a:ahLst/>
            <a:cxnLst/>
            <a:rect l="l" t="t" r="r" b="b"/>
            <a:pathLst>
              <a:path w="18415" h="421005">
                <a:moveTo>
                  <a:pt x="0" y="420636"/>
                </a:moveTo>
                <a:lnTo>
                  <a:pt x="18067" y="420636"/>
                </a:lnTo>
                <a:lnTo>
                  <a:pt x="18067" y="0"/>
                </a:lnTo>
                <a:lnTo>
                  <a:pt x="0" y="0"/>
                </a:lnTo>
                <a:lnTo>
                  <a:pt x="0" y="420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33080"/>
            <a:ext cx="0" cy="168910"/>
          </a:xfrm>
          <a:custGeom>
            <a:avLst/>
            <a:gdLst/>
            <a:ahLst/>
            <a:cxnLst/>
            <a:rect l="l" t="t" r="r" b="b"/>
            <a:pathLst>
              <a:path h="168910">
                <a:moveTo>
                  <a:pt x="0" y="0"/>
                </a:moveTo>
                <a:lnTo>
                  <a:pt x="0" y="1687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018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692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44192"/>
            <a:ext cx="0" cy="242570"/>
          </a:xfrm>
          <a:custGeom>
            <a:avLst/>
            <a:gdLst/>
            <a:ahLst/>
            <a:cxnLst/>
            <a:rect l="l" t="t" r="r" b="b"/>
            <a:pathLst>
              <a:path h="242569">
                <a:moveTo>
                  <a:pt x="0" y="0"/>
                </a:moveTo>
                <a:lnTo>
                  <a:pt x="0" y="2424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69238"/>
            <a:ext cx="18415" cy="241300"/>
          </a:xfrm>
          <a:custGeom>
            <a:avLst/>
            <a:gdLst/>
            <a:ahLst/>
            <a:cxnLst/>
            <a:rect l="l" t="t" r="r" b="b"/>
            <a:pathLst>
              <a:path w="18414" h="241300">
                <a:moveTo>
                  <a:pt x="0" y="240957"/>
                </a:moveTo>
                <a:lnTo>
                  <a:pt x="18067" y="240957"/>
                </a:lnTo>
                <a:lnTo>
                  <a:pt x="18067" y="0"/>
                </a:lnTo>
                <a:lnTo>
                  <a:pt x="0" y="0"/>
                </a:lnTo>
                <a:lnTo>
                  <a:pt x="0" y="240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866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44993"/>
            <a:ext cx="0" cy="464184"/>
          </a:xfrm>
          <a:custGeom>
            <a:avLst/>
            <a:gdLst/>
            <a:ahLst/>
            <a:cxnLst/>
            <a:rect l="l" t="t" r="r" b="b"/>
            <a:pathLst>
              <a:path h="464185">
                <a:moveTo>
                  <a:pt x="0" y="0"/>
                </a:moveTo>
                <a:lnTo>
                  <a:pt x="0" y="4641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381000"/>
          </a:xfrm>
          <a:custGeom>
            <a:avLst/>
            <a:gdLst/>
            <a:ahLst/>
            <a:cxnLst/>
            <a:rect l="l" t="t" r="r" b="b"/>
            <a:pathLst>
              <a:path w="18414" h="381000">
                <a:moveTo>
                  <a:pt x="0" y="380453"/>
                </a:moveTo>
                <a:lnTo>
                  <a:pt x="18067" y="380453"/>
                </a:lnTo>
                <a:lnTo>
                  <a:pt x="18067" y="0"/>
                </a:lnTo>
                <a:lnTo>
                  <a:pt x="0" y="0"/>
                </a:lnTo>
                <a:lnTo>
                  <a:pt x="0" y="3804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091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804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495475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4">
                <a:moveTo>
                  <a:pt x="0" y="0"/>
                </a:moveTo>
                <a:lnTo>
                  <a:pt x="0" y="11182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80452"/>
            <a:ext cx="18415" cy="146050"/>
          </a:xfrm>
          <a:custGeom>
            <a:avLst/>
            <a:gdLst/>
            <a:ahLst/>
            <a:cxnLst/>
            <a:rect l="l" t="t" r="r" b="b"/>
            <a:pathLst>
              <a:path w="18414" h="146050">
                <a:moveTo>
                  <a:pt x="0" y="145808"/>
                </a:moveTo>
                <a:lnTo>
                  <a:pt x="18067" y="145808"/>
                </a:lnTo>
                <a:lnTo>
                  <a:pt x="18067" y="0"/>
                </a:lnTo>
                <a:lnTo>
                  <a:pt x="0" y="0"/>
                </a:lnTo>
                <a:lnTo>
                  <a:pt x="0" y="145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6072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25601"/>
            <a:ext cx="18415" cy="421005"/>
          </a:xfrm>
          <a:custGeom>
            <a:avLst/>
            <a:gdLst/>
            <a:ahLst/>
            <a:cxnLst/>
            <a:rect l="l" t="t" r="r" b="b"/>
            <a:pathLst>
              <a:path w="18415" h="421005">
                <a:moveTo>
                  <a:pt x="0" y="0"/>
                </a:moveTo>
                <a:lnTo>
                  <a:pt x="18067" y="0"/>
                </a:lnTo>
                <a:lnTo>
                  <a:pt x="18067" y="420636"/>
                </a:lnTo>
                <a:lnTo>
                  <a:pt x="0" y="4206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37204"/>
            <a:ext cx="1061720" cy="464820"/>
            <a:chOff x="712034" y="1237204"/>
            <a:chExt cx="1061720" cy="464820"/>
          </a:xfrm>
        </p:grpSpPr>
        <p:sp>
          <p:nvSpPr>
            <p:cNvPr id="20" name="object 20"/>
            <p:cNvSpPr/>
            <p:nvPr/>
          </p:nvSpPr>
          <p:spPr>
            <a:xfrm>
              <a:off x="1242809" y="1533080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46238"/>
              <a:ext cx="1043940" cy="287020"/>
            </a:xfrm>
            <a:custGeom>
              <a:avLst/>
              <a:gdLst/>
              <a:ahLst/>
              <a:cxnLst/>
              <a:rect l="l" t="t" r="r" b="b"/>
              <a:pathLst>
                <a:path w="1043939" h="287019">
                  <a:moveTo>
                    <a:pt x="1043482" y="286842"/>
                  </a:moveTo>
                  <a:lnTo>
                    <a:pt x="0" y="2868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8684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46238"/>
              <a:ext cx="1043940" cy="287020"/>
            </a:xfrm>
            <a:custGeom>
              <a:avLst/>
              <a:gdLst/>
              <a:ahLst/>
              <a:cxnLst/>
              <a:rect l="l" t="t" r="r" b="b"/>
              <a:pathLst>
                <a:path w="1043939" h="287019">
                  <a:moveTo>
                    <a:pt x="0" y="0"/>
                  </a:moveTo>
                  <a:lnTo>
                    <a:pt x="1043482" y="0"/>
                  </a:lnTo>
                  <a:lnTo>
                    <a:pt x="1043482" y="286842"/>
                  </a:lnTo>
                  <a:lnTo>
                    <a:pt x="0" y="2868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941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69238"/>
            <a:ext cx="18415" cy="241300"/>
          </a:xfrm>
          <a:custGeom>
            <a:avLst/>
            <a:gdLst/>
            <a:ahLst/>
            <a:cxnLst/>
            <a:rect l="l" t="t" r="r" b="b"/>
            <a:pathLst>
              <a:path w="18414" h="241300">
                <a:moveTo>
                  <a:pt x="0" y="0"/>
                </a:moveTo>
                <a:lnTo>
                  <a:pt x="18067" y="0"/>
                </a:lnTo>
                <a:lnTo>
                  <a:pt x="18067" y="240957"/>
                </a:lnTo>
                <a:lnTo>
                  <a:pt x="0" y="2409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01162"/>
            <a:ext cx="1061720" cy="786130"/>
            <a:chOff x="1871455" y="1001162"/>
            <a:chExt cx="1061720" cy="786130"/>
          </a:xfrm>
        </p:grpSpPr>
        <p:sp>
          <p:nvSpPr>
            <p:cNvPr id="26" name="object 26"/>
            <p:cNvSpPr/>
            <p:nvPr/>
          </p:nvSpPr>
          <p:spPr>
            <a:xfrm>
              <a:off x="2402281" y="1544193"/>
              <a:ext cx="0" cy="242570"/>
            </a:xfrm>
            <a:custGeom>
              <a:avLst/>
              <a:gdLst/>
              <a:ahLst/>
              <a:cxnLst/>
              <a:rect l="l" t="t" r="r" b="b"/>
              <a:pathLst>
                <a:path h="242569">
                  <a:moveTo>
                    <a:pt x="0" y="0"/>
                  </a:moveTo>
                  <a:lnTo>
                    <a:pt x="0" y="2424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10196"/>
              <a:ext cx="1043940" cy="534035"/>
            </a:xfrm>
            <a:custGeom>
              <a:avLst/>
              <a:gdLst/>
              <a:ahLst/>
              <a:cxnLst/>
              <a:rect l="l" t="t" r="r" b="b"/>
              <a:pathLst>
                <a:path w="1043939" h="534035">
                  <a:moveTo>
                    <a:pt x="1043533" y="533996"/>
                  </a:moveTo>
                  <a:lnTo>
                    <a:pt x="0" y="5339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399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10196"/>
              <a:ext cx="1043940" cy="534035"/>
            </a:xfrm>
            <a:custGeom>
              <a:avLst/>
              <a:gdLst/>
              <a:ahLst/>
              <a:cxnLst/>
              <a:rect l="l" t="t" r="r" b="b"/>
              <a:pathLst>
                <a:path w="1043939" h="534035">
                  <a:moveTo>
                    <a:pt x="0" y="0"/>
                  </a:moveTo>
                  <a:lnTo>
                    <a:pt x="1043533" y="0"/>
                  </a:lnTo>
                  <a:lnTo>
                    <a:pt x="1043533" y="533996"/>
                  </a:lnTo>
                  <a:lnTo>
                    <a:pt x="0" y="5339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037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381000"/>
          </a:xfrm>
          <a:custGeom>
            <a:avLst/>
            <a:gdLst/>
            <a:ahLst/>
            <a:cxnLst/>
            <a:rect l="l" t="t" r="r" b="b"/>
            <a:pathLst>
              <a:path w="18414" h="381000">
                <a:moveTo>
                  <a:pt x="0" y="0"/>
                </a:moveTo>
                <a:lnTo>
                  <a:pt x="18067" y="0"/>
                </a:lnTo>
                <a:lnTo>
                  <a:pt x="18067" y="380453"/>
                </a:lnTo>
                <a:lnTo>
                  <a:pt x="0" y="3804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78556"/>
            <a:ext cx="1061720" cy="930910"/>
            <a:chOff x="3030927" y="1078556"/>
            <a:chExt cx="1061720" cy="930910"/>
          </a:xfrm>
        </p:grpSpPr>
        <p:sp>
          <p:nvSpPr>
            <p:cNvPr id="32" name="object 32"/>
            <p:cNvSpPr/>
            <p:nvPr/>
          </p:nvSpPr>
          <p:spPr>
            <a:xfrm>
              <a:off x="3561702" y="1544980"/>
              <a:ext cx="0" cy="464184"/>
            </a:xfrm>
            <a:custGeom>
              <a:avLst/>
              <a:gdLst/>
              <a:ahLst/>
              <a:cxnLst/>
              <a:rect l="l" t="t" r="r" b="b"/>
              <a:pathLst>
                <a:path h="464185">
                  <a:moveTo>
                    <a:pt x="0" y="0"/>
                  </a:moveTo>
                  <a:lnTo>
                    <a:pt x="0" y="4641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87589"/>
              <a:ext cx="1043940" cy="457834"/>
            </a:xfrm>
            <a:custGeom>
              <a:avLst/>
              <a:gdLst/>
              <a:ahLst/>
              <a:cxnLst/>
              <a:rect l="l" t="t" r="r" b="b"/>
              <a:pathLst>
                <a:path w="1043939" h="457834">
                  <a:moveTo>
                    <a:pt x="1043482" y="457403"/>
                  </a:moveTo>
                  <a:lnTo>
                    <a:pt x="0" y="45740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740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87589"/>
              <a:ext cx="1043940" cy="457834"/>
            </a:xfrm>
            <a:custGeom>
              <a:avLst/>
              <a:gdLst/>
              <a:ahLst/>
              <a:cxnLst/>
              <a:rect l="l" t="t" r="r" b="b"/>
              <a:pathLst>
                <a:path w="1043939" h="457834">
                  <a:moveTo>
                    <a:pt x="0" y="0"/>
                  </a:moveTo>
                  <a:lnTo>
                    <a:pt x="1043482" y="0"/>
                  </a:lnTo>
                  <a:lnTo>
                    <a:pt x="1043482" y="457403"/>
                  </a:lnTo>
                  <a:lnTo>
                    <a:pt x="0" y="4574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319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80452"/>
            <a:ext cx="18415" cy="146050"/>
          </a:xfrm>
          <a:custGeom>
            <a:avLst/>
            <a:gdLst/>
            <a:ahLst/>
            <a:cxnLst/>
            <a:rect l="l" t="t" r="r" b="b"/>
            <a:pathLst>
              <a:path w="18414" h="146050">
                <a:moveTo>
                  <a:pt x="0" y="0"/>
                </a:moveTo>
                <a:lnTo>
                  <a:pt x="18067" y="0"/>
                </a:lnTo>
                <a:lnTo>
                  <a:pt x="18067" y="145808"/>
                </a:lnTo>
                <a:lnTo>
                  <a:pt x="0" y="1458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17227"/>
            <a:ext cx="1061720" cy="290195"/>
            <a:chOff x="4190348" y="1317227"/>
            <a:chExt cx="1061720" cy="290195"/>
          </a:xfrm>
        </p:grpSpPr>
        <p:sp>
          <p:nvSpPr>
            <p:cNvPr id="38" name="object 38"/>
            <p:cNvSpPr/>
            <p:nvPr/>
          </p:nvSpPr>
          <p:spPr>
            <a:xfrm>
              <a:off x="4721123" y="1495475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4">
                  <a:moveTo>
                    <a:pt x="0" y="0"/>
                  </a:moveTo>
                  <a:lnTo>
                    <a:pt x="0" y="1118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26261"/>
              <a:ext cx="1043940" cy="169545"/>
            </a:xfrm>
            <a:custGeom>
              <a:avLst/>
              <a:gdLst/>
              <a:ahLst/>
              <a:cxnLst/>
              <a:rect l="l" t="t" r="r" b="b"/>
              <a:pathLst>
                <a:path w="1043939" h="169544">
                  <a:moveTo>
                    <a:pt x="1043533" y="169214"/>
                  </a:moveTo>
                  <a:lnTo>
                    <a:pt x="0" y="16921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921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26261"/>
              <a:ext cx="1043940" cy="169545"/>
            </a:xfrm>
            <a:custGeom>
              <a:avLst/>
              <a:gdLst/>
              <a:ahLst/>
              <a:cxnLst/>
              <a:rect l="l" t="t" r="r" b="b"/>
              <a:pathLst>
                <a:path w="1043939" h="169544">
                  <a:moveTo>
                    <a:pt x="0" y="0"/>
                  </a:moveTo>
                  <a:lnTo>
                    <a:pt x="1043533" y="0"/>
                  </a:lnTo>
                  <a:lnTo>
                    <a:pt x="1043533" y="169214"/>
                  </a:lnTo>
                  <a:lnTo>
                    <a:pt x="0" y="16921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798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3176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3034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3228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37556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49984"/>
              <a:ext cx="34925" cy="2685415"/>
            </a:xfrm>
            <a:custGeom>
              <a:avLst/>
              <a:gdLst/>
              <a:ahLst/>
              <a:cxnLst/>
              <a:rect l="l" t="t" r="r" b="b"/>
              <a:pathLst>
                <a:path w="34925" h="2685415">
                  <a:moveTo>
                    <a:pt x="0" y="2684957"/>
                  </a:moveTo>
                  <a:lnTo>
                    <a:pt x="34772" y="2684957"/>
                  </a:lnTo>
                </a:path>
                <a:path w="34925" h="2685415">
                  <a:moveTo>
                    <a:pt x="0" y="1342478"/>
                  </a:moveTo>
                  <a:lnTo>
                    <a:pt x="34772" y="1342478"/>
                  </a:lnTo>
                </a:path>
                <a:path w="34925" h="26854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839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49610" y="4324542"/>
            <a:ext cx="8127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3414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23695" marR="5080" indent="-635000">
              <a:lnSpc>
                <a:spcPts val="1730"/>
              </a:lnSpc>
              <a:spcBef>
                <a:spcPts val="365"/>
              </a:spcBef>
            </a:pPr>
            <a:r>
              <a:rPr dirty="0"/>
              <a:t>lignoceroyl</a:t>
            </a:r>
            <a:r>
              <a:rPr spc="-55" dirty="0"/>
              <a:t> </a:t>
            </a:r>
            <a:r>
              <a:rPr spc="-10" dirty="0"/>
              <a:t>sphingomyelin (d18:1/24:0)</a:t>
            </a:r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1478745"/>
            <a:ext cx="579755" cy="412115"/>
            <a:chOff x="952944" y="1478745"/>
            <a:chExt cx="579755" cy="412115"/>
          </a:xfrm>
        </p:grpSpPr>
        <p:sp>
          <p:nvSpPr>
            <p:cNvPr id="3" name="object 3"/>
            <p:cNvSpPr/>
            <p:nvPr/>
          </p:nvSpPr>
          <p:spPr>
            <a:xfrm>
              <a:off x="952944" y="148777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1487779"/>
              <a:ext cx="18415" cy="403225"/>
            </a:xfrm>
            <a:custGeom>
              <a:avLst/>
              <a:gdLst/>
              <a:ahLst/>
              <a:cxnLst/>
              <a:rect l="l" t="t" r="r" b="b"/>
              <a:pathLst>
                <a:path w="18415" h="403225">
                  <a:moveTo>
                    <a:pt x="0" y="402678"/>
                  </a:moveTo>
                  <a:lnTo>
                    <a:pt x="18067" y="402678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402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25006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397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01850"/>
            <a:ext cx="0" cy="217804"/>
          </a:xfrm>
          <a:custGeom>
            <a:avLst/>
            <a:gdLst/>
            <a:ahLst/>
            <a:cxnLst/>
            <a:rect l="l" t="t" r="r" b="b"/>
            <a:pathLst>
              <a:path h="217805">
                <a:moveTo>
                  <a:pt x="0" y="0"/>
                </a:moveTo>
                <a:lnTo>
                  <a:pt x="0" y="2174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44898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192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137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84617"/>
            <a:ext cx="0" cy="353060"/>
          </a:xfrm>
          <a:custGeom>
            <a:avLst/>
            <a:gdLst/>
            <a:ahLst/>
            <a:cxnLst/>
            <a:rect l="l" t="t" r="r" b="b"/>
            <a:pathLst>
              <a:path h="353060">
                <a:moveTo>
                  <a:pt x="0" y="0"/>
                </a:moveTo>
                <a:lnTo>
                  <a:pt x="0" y="35278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13739"/>
            <a:ext cx="18415" cy="280035"/>
          </a:xfrm>
          <a:custGeom>
            <a:avLst/>
            <a:gdLst/>
            <a:ahLst/>
            <a:cxnLst/>
            <a:rect l="l" t="t" r="r" b="b"/>
            <a:pathLst>
              <a:path w="18414" h="280034">
                <a:moveTo>
                  <a:pt x="0" y="279946"/>
                </a:moveTo>
                <a:lnTo>
                  <a:pt x="18067" y="279946"/>
                </a:lnTo>
                <a:lnTo>
                  <a:pt x="18067" y="0"/>
                </a:lnTo>
                <a:lnTo>
                  <a:pt x="0" y="0"/>
                </a:lnTo>
                <a:lnTo>
                  <a:pt x="0" y="2799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373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267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40699"/>
            <a:ext cx="0" cy="249554"/>
          </a:xfrm>
          <a:custGeom>
            <a:avLst/>
            <a:gdLst/>
            <a:ahLst/>
            <a:cxnLst/>
            <a:rect l="l" t="t" r="r" b="b"/>
            <a:pathLst>
              <a:path h="249555">
                <a:moveTo>
                  <a:pt x="0" y="0"/>
                </a:moveTo>
                <a:lnTo>
                  <a:pt x="0" y="2493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26781"/>
            <a:ext cx="18415" cy="194310"/>
          </a:xfrm>
          <a:custGeom>
            <a:avLst/>
            <a:gdLst/>
            <a:ahLst/>
            <a:cxnLst/>
            <a:rect l="l" t="t" r="r" b="b"/>
            <a:pathLst>
              <a:path w="18414" h="194310">
                <a:moveTo>
                  <a:pt x="0" y="194170"/>
                </a:moveTo>
                <a:lnTo>
                  <a:pt x="18067" y="194170"/>
                </a:lnTo>
                <a:lnTo>
                  <a:pt x="18067" y="0"/>
                </a:lnTo>
                <a:lnTo>
                  <a:pt x="0" y="0"/>
                </a:lnTo>
                <a:lnTo>
                  <a:pt x="0" y="1941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3900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487779"/>
            <a:ext cx="1061720" cy="1017905"/>
            <a:chOff x="712034" y="1487779"/>
            <a:chExt cx="1061720" cy="1017905"/>
          </a:xfrm>
        </p:grpSpPr>
        <p:sp>
          <p:nvSpPr>
            <p:cNvPr id="19" name="object 19"/>
            <p:cNvSpPr/>
            <p:nvPr/>
          </p:nvSpPr>
          <p:spPr>
            <a:xfrm>
              <a:off x="1233775" y="1487779"/>
              <a:ext cx="18415" cy="403225"/>
            </a:xfrm>
            <a:custGeom>
              <a:avLst/>
              <a:gdLst/>
              <a:ahLst/>
              <a:cxnLst/>
              <a:rect l="l" t="t" r="r" b="b"/>
              <a:pathLst>
                <a:path w="18415" h="403225">
                  <a:moveTo>
                    <a:pt x="0" y="0"/>
                  </a:moveTo>
                  <a:lnTo>
                    <a:pt x="18067" y="0"/>
                  </a:lnTo>
                  <a:lnTo>
                    <a:pt x="18067" y="402678"/>
                  </a:lnTo>
                  <a:lnTo>
                    <a:pt x="0" y="402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890458"/>
              <a:ext cx="1043940" cy="605790"/>
            </a:xfrm>
            <a:custGeom>
              <a:avLst/>
              <a:gdLst/>
              <a:ahLst/>
              <a:cxnLst/>
              <a:rect l="l" t="t" r="r" b="b"/>
              <a:pathLst>
                <a:path w="1043939" h="605789">
                  <a:moveTo>
                    <a:pt x="1043482" y="605675"/>
                  </a:moveTo>
                  <a:lnTo>
                    <a:pt x="0" y="60567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567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90458"/>
              <a:ext cx="1043940" cy="605790"/>
            </a:xfrm>
            <a:custGeom>
              <a:avLst/>
              <a:gdLst/>
              <a:ahLst/>
              <a:cxnLst/>
              <a:rect l="l" t="t" r="r" b="b"/>
              <a:pathLst>
                <a:path w="1043939" h="605789">
                  <a:moveTo>
                    <a:pt x="0" y="0"/>
                  </a:moveTo>
                  <a:lnTo>
                    <a:pt x="1043482" y="0"/>
                  </a:lnTo>
                  <a:lnTo>
                    <a:pt x="1043482" y="605675"/>
                  </a:lnTo>
                  <a:lnTo>
                    <a:pt x="0" y="60567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4230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1239735"/>
            <a:ext cx="0" cy="10795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1032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241027"/>
            <a:ext cx="1061720" cy="678815"/>
            <a:chOff x="1871455" y="1241027"/>
            <a:chExt cx="1061720" cy="678815"/>
          </a:xfrm>
        </p:grpSpPr>
        <p:sp>
          <p:nvSpPr>
            <p:cNvPr id="25" name="object 25"/>
            <p:cNvSpPr/>
            <p:nvPr/>
          </p:nvSpPr>
          <p:spPr>
            <a:xfrm>
              <a:off x="2402281" y="1701850"/>
              <a:ext cx="0" cy="217804"/>
            </a:xfrm>
            <a:custGeom>
              <a:avLst/>
              <a:gdLst/>
              <a:ahLst/>
              <a:cxnLst/>
              <a:rect l="l" t="t" r="r" b="b"/>
              <a:pathLst>
                <a:path h="217805">
                  <a:moveTo>
                    <a:pt x="0" y="0"/>
                  </a:moveTo>
                  <a:lnTo>
                    <a:pt x="0" y="2174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250061"/>
              <a:ext cx="1043940" cy="452120"/>
            </a:xfrm>
            <a:custGeom>
              <a:avLst/>
              <a:gdLst/>
              <a:ahLst/>
              <a:cxnLst/>
              <a:rect l="l" t="t" r="r" b="b"/>
              <a:pathLst>
                <a:path w="1043939" h="452119">
                  <a:moveTo>
                    <a:pt x="1043533" y="451789"/>
                  </a:moveTo>
                  <a:lnTo>
                    <a:pt x="0" y="45178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5178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50061"/>
              <a:ext cx="1043940" cy="452120"/>
            </a:xfrm>
            <a:custGeom>
              <a:avLst/>
              <a:gdLst/>
              <a:ahLst/>
              <a:cxnLst/>
              <a:rect l="l" t="t" r="r" b="b"/>
              <a:pathLst>
                <a:path w="1043939" h="452119">
                  <a:moveTo>
                    <a:pt x="0" y="0"/>
                  </a:moveTo>
                  <a:lnTo>
                    <a:pt x="1043533" y="0"/>
                  </a:lnTo>
                  <a:lnTo>
                    <a:pt x="1043533" y="451789"/>
                  </a:lnTo>
                  <a:lnTo>
                    <a:pt x="0" y="4517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413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813739"/>
            <a:ext cx="18415" cy="280035"/>
          </a:xfrm>
          <a:custGeom>
            <a:avLst/>
            <a:gdLst/>
            <a:ahLst/>
            <a:cxnLst/>
            <a:rect l="l" t="t" r="r" b="b"/>
            <a:pathLst>
              <a:path w="18414" h="280034">
                <a:moveTo>
                  <a:pt x="0" y="0"/>
                </a:moveTo>
                <a:lnTo>
                  <a:pt x="18067" y="0"/>
                </a:lnTo>
                <a:lnTo>
                  <a:pt x="18067" y="279946"/>
                </a:lnTo>
                <a:lnTo>
                  <a:pt x="0" y="2799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084652"/>
            <a:ext cx="1061720" cy="852805"/>
            <a:chOff x="3030927" y="1084652"/>
            <a:chExt cx="1061720" cy="852805"/>
          </a:xfrm>
        </p:grpSpPr>
        <p:sp>
          <p:nvSpPr>
            <p:cNvPr id="31" name="object 31"/>
            <p:cNvSpPr/>
            <p:nvPr/>
          </p:nvSpPr>
          <p:spPr>
            <a:xfrm>
              <a:off x="3561702" y="1584617"/>
              <a:ext cx="0" cy="353060"/>
            </a:xfrm>
            <a:custGeom>
              <a:avLst/>
              <a:gdLst/>
              <a:ahLst/>
              <a:cxnLst/>
              <a:rect l="l" t="t" r="r" b="b"/>
              <a:pathLst>
                <a:path h="353060">
                  <a:moveTo>
                    <a:pt x="0" y="0"/>
                  </a:moveTo>
                  <a:lnTo>
                    <a:pt x="0" y="3527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093685"/>
              <a:ext cx="1043940" cy="491490"/>
            </a:xfrm>
            <a:custGeom>
              <a:avLst/>
              <a:gdLst/>
              <a:ahLst/>
              <a:cxnLst/>
              <a:rect l="l" t="t" r="r" b="b"/>
              <a:pathLst>
                <a:path w="1043939" h="491490">
                  <a:moveTo>
                    <a:pt x="1043482" y="490931"/>
                  </a:moveTo>
                  <a:lnTo>
                    <a:pt x="0" y="49093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093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93685"/>
              <a:ext cx="1043940" cy="491490"/>
            </a:xfrm>
            <a:custGeom>
              <a:avLst/>
              <a:gdLst/>
              <a:ahLst/>
              <a:cxnLst/>
              <a:rect l="l" t="t" r="r" b="b"/>
              <a:pathLst>
                <a:path w="1043939" h="491490">
                  <a:moveTo>
                    <a:pt x="0" y="0"/>
                  </a:moveTo>
                  <a:lnTo>
                    <a:pt x="1043482" y="0"/>
                  </a:lnTo>
                  <a:lnTo>
                    <a:pt x="1043482" y="490931"/>
                  </a:lnTo>
                  <a:lnTo>
                    <a:pt x="0" y="4909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486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526781"/>
            <a:ext cx="18415" cy="194310"/>
          </a:xfrm>
          <a:custGeom>
            <a:avLst/>
            <a:gdLst/>
            <a:ahLst/>
            <a:cxnLst/>
            <a:rect l="l" t="t" r="r" b="b"/>
            <a:pathLst>
              <a:path w="18414" h="194310">
                <a:moveTo>
                  <a:pt x="0" y="0"/>
                </a:moveTo>
                <a:lnTo>
                  <a:pt x="18067" y="0"/>
                </a:lnTo>
                <a:lnTo>
                  <a:pt x="18067" y="194170"/>
                </a:lnTo>
                <a:lnTo>
                  <a:pt x="0" y="1941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711917"/>
            <a:ext cx="1061720" cy="678180"/>
            <a:chOff x="4190348" y="1711917"/>
            <a:chExt cx="1061720" cy="678180"/>
          </a:xfrm>
        </p:grpSpPr>
        <p:sp>
          <p:nvSpPr>
            <p:cNvPr id="37" name="object 37"/>
            <p:cNvSpPr/>
            <p:nvPr/>
          </p:nvSpPr>
          <p:spPr>
            <a:xfrm>
              <a:off x="4721123" y="214069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93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720951"/>
              <a:ext cx="1043940" cy="420370"/>
            </a:xfrm>
            <a:custGeom>
              <a:avLst/>
              <a:gdLst/>
              <a:ahLst/>
              <a:cxnLst/>
              <a:rect l="l" t="t" r="r" b="b"/>
              <a:pathLst>
                <a:path w="1043939" h="420369">
                  <a:moveTo>
                    <a:pt x="1043533" y="419747"/>
                  </a:moveTo>
                  <a:lnTo>
                    <a:pt x="0" y="41974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1974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20951"/>
              <a:ext cx="1043940" cy="420370"/>
            </a:xfrm>
            <a:custGeom>
              <a:avLst/>
              <a:gdLst/>
              <a:ahLst/>
              <a:cxnLst/>
              <a:rect l="l" t="t" r="r" b="b"/>
              <a:pathLst>
                <a:path w="1043939" h="420369">
                  <a:moveTo>
                    <a:pt x="0" y="0"/>
                  </a:moveTo>
                  <a:lnTo>
                    <a:pt x="1043533" y="0"/>
                  </a:lnTo>
                  <a:lnTo>
                    <a:pt x="1043533" y="419747"/>
                  </a:lnTo>
                  <a:lnTo>
                    <a:pt x="0" y="4197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762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21407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3698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3002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90827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395884"/>
              <a:ext cx="34925" cy="3729354"/>
            </a:xfrm>
            <a:custGeom>
              <a:avLst/>
              <a:gdLst/>
              <a:ahLst/>
              <a:cxnLst/>
              <a:rect l="l" t="t" r="r" b="b"/>
              <a:pathLst>
                <a:path w="34925" h="3729354">
                  <a:moveTo>
                    <a:pt x="0" y="3729088"/>
                  </a:moveTo>
                  <a:lnTo>
                    <a:pt x="34772" y="3729088"/>
                  </a:lnTo>
                </a:path>
                <a:path w="34925" h="3729354">
                  <a:moveTo>
                    <a:pt x="0" y="2486075"/>
                  </a:moveTo>
                  <a:lnTo>
                    <a:pt x="34772" y="2486075"/>
                  </a:lnTo>
                </a:path>
                <a:path w="34925" h="3729354">
                  <a:moveTo>
                    <a:pt x="0" y="1243012"/>
                  </a:moveTo>
                  <a:lnTo>
                    <a:pt x="34772" y="1243012"/>
                  </a:lnTo>
                </a:path>
                <a:path w="34925" h="37293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734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3039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873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64592" y="0"/>
            <a:ext cx="26346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sphingomyelin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(d18:2/18:1)*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587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58747"/>
            <a:ext cx="18415" cy="435609"/>
          </a:xfrm>
          <a:custGeom>
            <a:avLst/>
            <a:gdLst/>
            <a:ahLst/>
            <a:cxnLst/>
            <a:rect l="l" t="t" r="r" b="b"/>
            <a:pathLst>
              <a:path w="18415" h="435610">
                <a:moveTo>
                  <a:pt x="0" y="435025"/>
                </a:moveTo>
                <a:lnTo>
                  <a:pt x="18067" y="435025"/>
                </a:lnTo>
                <a:lnTo>
                  <a:pt x="18067" y="0"/>
                </a:lnTo>
                <a:lnTo>
                  <a:pt x="0" y="0"/>
                </a:lnTo>
                <a:lnTo>
                  <a:pt x="0" y="4350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77656"/>
            <a:ext cx="0" cy="339090"/>
          </a:xfrm>
          <a:custGeom>
            <a:avLst/>
            <a:gdLst/>
            <a:ahLst/>
            <a:cxnLst/>
            <a:rect l="l" t="t" r="r" b="b"/>
            <a:pathLst>
              <a:path h="339089">
                <a:moveTo>
                  <a:pt x="0" y="0"/>
                </a:moveTo>
                <a:lnTo>
                  <a:pt x="0" y="33848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16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94839"/>
            <a:ext cx="0" cy="142240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20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812165"/>
          </a:xfrm>
          <a:custGeom>
            <a:avLst/>
            <a:gdLst/>
            <a:ahLst/>
            <a:cxnLst/>
            <a:rect l="l" t="t" r="r" b="b"/>
            <a:pathLst>
              <a:path w="18414" h="812165">
                <a:moveTo>
                  <a:pt x="0" y="812050"/>
                </a:moveTo>
                <a:lnTo>
                  <a:pt x="18067" y="812050"/>
                </a:lnTo>
                <a:lnTo>
                  <a:pt x="18067" y="0"/>
                </a:lnTo>
                <a:lnTo>
                  <a:pt x="0" y="0"/>
                </a:lnTo>
                <a:lnTo>
                  <a:pt x="0" y="8120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369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982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18576"/>
            <a:ext cx="0" cy="153670"/>
          </a:xfrm>
          <a:custGeom>
            <a:avLst/>
            <a:gdLst/>
            <a:ahLst/>
            <a:cxnLst/>
            <a:rect l="l" t="t" r="r" b="b"/>
            <a:pathLst>
              <a:path h="153669">
                <a:moveTo>
                  <a:pt x="0" y="0"/>
                </a:moveTo>
                <a:lnTo>
                  <a:pt x="0" y="1532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98282"/>
            <a:ext cx="18415" cy="166370"/>
          </a:xfrm>
          <a:custGeom>
            <a:avLst/>
            <a:gdLst/>
            <a:ahLst/>
            <a:cxnLst/>
            <a:rect l="l" t="t" r="r" b="b"/>
            <a:pathLst>
              <a:path w="18414" h="166369">
                <a:moveTo>
                  <a:pt x="0" y="166090"/>
                </a:moveTo>
                <a:lnTo>
                  <a:pt x="18067" y="166090"/>
                </a:lnTo>
                <a:lnTo>
                  <a:pt x="18067" y="0"/>
                </a:lnTo>
                <a:lnTo>
                  <a:pt x="0" y="0"/>
                </a:lnTo>
                <a:lnTo>
                  <a:pt x="0" y="1660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8718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654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44229"/>
            <a:ext cx="0" cy="243840"/>
          </a:xfrm>
          <a:custGeom>
            <a:avLst/>
            <a:gdLst/>
            <a:ahLst/>
            <a:cxnLst/>
            <a:rect l="l" t="t" r="r" b="b"/>
            <a:pathLst>
              <a:path h="243839">
                <a:moveTo>
                  <a:pt x="0" y="0"/>
                </a:moveTo>
                <a:lnTo>
                  <a:pt x="0" y="2432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65439"/>
            <a:ext cx="18415" cy="346075"/>
          </a:xfrm>
          <a:custGeom>
            <a:avLst/>
            <a:gdLst/>
            <a:ahLst/>
            <a:cxnLst/>
            <a:rect l="l" t="t" r="r" b="b"/>
            <a:pathLst>
              <a:path w="18414" h="346075">
                <a:moveTo>
                  <a:pt x="0" y="345871"/>
                </a:moveTo>
                <a:lnTo>
                  <a:pt x="18067" y="345871"/>
                </a:lnTo>
                <a:lnTo>
                  <a:pt x="18067" y="0"/>
                </a:lnTo>
                <a:lnTo>
                  <a:pt x="0" y="0"/>
                </a:lnTo>
                <a:lnTo>
                  <a:pt x="0" y="345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875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58747"/>
            <a:ext cx="18415" cy="435609"/>
          </a:xfrm>
          <a:custGeom>
            <a:avLst/>
            <a:gdLst/>
            <a:ahLst/>
            <a:cxnLst/>
            <a:rect l="l" t="t" r="r" b="b"/>
            <a:pathLst>
              <a:path w="18415" h="435610">
                <a:moveTo>
                  <a:pt x="0" y="0"/>
                </a:moveTo>
                <a:lnTo>
                  <a:pt x="18067" y="0"/>
                </a:lnTo>
                <a:lnTo>
                  <a:pt x="18067" y="435025"/>
                </a:lnTo>
                <a:lnTo>
                  <a:pt x="0" y="4350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84739"/>
            <a:ext cx="1061720" cy="731520"/>
            <a:chOff x="712034" y="1784739"/>
            <a:chExt cx="1061720" cy="731520"/>
          </a:xfrm>
        </p:grpSpPr>
        <p:sp>
          <p:nvSpPr>
            <p:cNvPr id="20" name="object 20"/>
            <p:cNvSpPr/>
            <p:nvPr/>
          </p:nvSpPr>
          <p:spPr>
            <a:xfrm>
              <a:off x="1242809" y="2177656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89">
                  <a:moveTo>
                    <a:pt x="0" y="0"/>
                  </a:moveTo>
                  <a:lnTo>
                    <a:pt x="0" y="3384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93773"/>
              <a:ext cx="1043940" cy="384175"/>
            </a:xfrm>
            <a:custGeom>
              <a:avLst/>
              <a:gdLst/>
              <a:ahLst/>
              <a:cxnLst/>
              <a:rect l="l" t="t" r="r" b="b"/>
              <a:pathLst>
                <a:path w="1043939" h="384175">
                  <a:moveTo>
                    <a:pt x="1043482" y="383882"/>
                  </a:moveTo>
                  <a:lnTo>
                    <a:pt x="0" y="3838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8388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93773"/>
              <a:ext cx="1043940" cy="384175"/>
            </a:xfrm>
            <a:custGeom>
              <a:avLst/>
              <a:gdLst/>
              <a:ahLst/>
              <a:cxnLst/>
              <a:rect l="l" t="t" r="r" b="b"/>
              <a:pathLst>
                <a:path w="1043939" h="384175">
                  <a:moveTo>
                    <a:pt x="0" y="0"/>
                  </a:moveTo>
                  <a:lnTo>
                    <a:pt x="1043482" y="0"/>
                  </a:lnTo>
                  <a:lnTo>
                    <a:pt x="1043482" y="383882"/>
                  </a:lnTo>
                  <a:lnTo>
                    <a:pt x="0" y="3838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864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812165"/>
          </a:xfrm>
          <a:custGeom>
            <a:avLst/>
            <a:gdLst/>
            <a:ahLst/>
            <a:cxnLst/>
            <a:rect l="l" t="t" r="r" b="b"/>
            <a:pathLst>
              <a:path w="18414" h="812165">
                <a:moveTo>
                  <a:pt x="0" y="0"/>
                </a:moveTo>
                <a:lnTo>
                  <a:pt x="18067" y="0"/>
                </a:lnTo>
                <a:lnTo>
                  <a:pt x="18067" y="812050"/>
                </a:lnTo>
                <a:lnTo>
                  <a:pt x="0" y="8120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00653"/>
            <a:ext cx="1061720" cy="836294"/>
            <a:chOff x="1871455" y="1300653"/>
            <a:chExt cx="1061720" cy="836294"/>
          </a:xfrm>
        </p:grpSpPr>
        <p:sp>
          <p:nvSpPr>
            <p:cNvPr id="26" name="object 26"/>
            <p:cNvSpPr/>
            <p:nvPr/>
          </p:nvSpPr>
          <p:spPr>
            <a:xfrm>
              <a:off x="2402281" y="1994839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39">
                  <a:moveTo>
                    <a:pt x="0" y="0"/>
                  </a:moveTo>
                  <a:lnTo>
                    <a:pt x="0" y="1420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09687"/>
              <a:ext cx="1043940" cy="685165"/>
            </a:xfrm>
            <a:custGeom>
              <a:avLst/>
              <a:gdLst/>
              <a:ahLst/>
              <a:cxnLst/>
              <a:rect l="l" t="t" r="r" b="b"/>
              <a:pathLst>
                <a:path w="1043939" h="685164">
                  <a:moveTo>
                    <a:pt x="1043533" y="685152"/>
                  </a:moveTo>
                  <a:lnTo>
                    <a:pt x="0" y="68515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8515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09687"/>
              <a:ext cx="1043940" cy="685165"/>
            </a:xfrm>
            <a:custGeom>
              <a:avLst/>
              <a:gdLst/>
              <a:ahLst/>
              <a:cxnLst/>
              <a:rect l="l" t="t" r="r" b="b"/>
              <a:pathLst>
                <a:path w="1043939" h="685164">
                  <a:moveTo>
                    <a:pt x="0" y="0"/>
                  </a:moveTo>
                  <a:lnTo>
                    <a:pt x="1043533" y="0"/>
                  </a:lnTo>
                  <a:lnTo>
                    <a:pt x="1043533" y="685152"/>
                  </a:lnTo>
                  <a:lnTo>
                    <a:pt x="0" y="6851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3450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98282"/>
            <a:ext cx="18415" cy="166370"/>
          </a:xfrm>
          <a:custGeom>
            <a:avLst/>
            <a:gdLst/>
            <a:ahLst/>
            <a:cxnLst/>
            <a:rect l="l" t="t" r="r" b="b"/>
            <a:pathLst>
              <a:path w="18414" h="166369">
                <a:moveTo>
                  <a:pt x="0" y="0"/>
                </a:moveTo>
                <a:lnTo>
                  <a:pt x="18067" y="0"/>
                </a:lnTo>
                <a:lnTo>
                  <a:pt x="18067" y="166090"/>
                </a:lnTo>
                <a:lnTo>
                  <a:pt x="0" y="1660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55339"/>
            <a:ext cx="1061720" cy="416559"/>
            <a:chOff x="3030927" y="1455339"/>
            <a:chExt cx="1061720" cy="416559"/>
          </a:xfrm>
        </p:grpSpPr>
        <p:sp>
          <p:nvSpPr>
            <p:cNvPr id="32" name="object 32"/>
            <p:cNvSpPr/>
            <p:nvPr/>
          </p:nvSpPr>
          <p:spPr>
            <a:xfrm>
              <a:off x="3561702" y="1718563"/>
              <a:ext cx="0" cy="153670"/>
            </a:xfrm>
            <a:custGeom>
              <a:avLst/>
              <a:gdLst/>
              <a:ahLst/>
              <a:cxnLst/>
              <a:rect l="l" t="t" r="r" b="b"/>
              <a:pathLst>
                <a:path h="153669">
                  <a:moveTo>
                    <a:pt x="0" y="0"/>
                  </a:moveTo>
                  <a:lnTo>
                    <a:pt x="0" y="15330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64373"/>
              <a:ext cx="1043940" cy="254635"/>
            </a:xfrm>
            <a:custGeom>
              <a:avLst/>
              <a:gdLst/>
              <a:ahLst/>
              <a:cxnLst/>
              <a:rect l="l" t="t" r="r" b="b"/>
              <a:pathLst>
                <a:path w="1043939" h="254635">
                  <a:moveTo>
                    <a:pt x="1043482" y="254203"/>
                  </a:moveTo>
                  <a:lnTo>
                    <a:pt x="0" y="25420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420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64373"/>
              <a:ext cx="1043940" cy="254635"/>
            </a:xfrm>
            <a:custGeom>
              <a:avLst/>
              <a:gdLst/>
              <a:ahLst/>
              <a:cxnLst/>
              <a:rect l="l" t="t" r="r" b="b"/>
              <a:pathLst>
                <a:path w="1043939" h="254635">
                  <a:moveTo>
                    <a:pt x="0" y="0"/>
                  </a:moveTo>
                  <a:lnTo>
                    <a:pt x="1043482" y="0"/>
                  </a:lnTo>
                  <a:lnTo>
                    <a:pt x="1043482" y="254203"/>
                  </a:lnTo>
                  <a:lnTo>
                    <a:pt x="0" y="2542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571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665439"/>
            <a:ext cx="18415" cy="346075"/>
          </a:xfrm>
          <a:custGeom>
            <a:avLst/>
            <a:gdLst/>
            <a:ahLst/>
            <a:cxnLst/>
            <a:rect l="l" t="t" r="r" b="b"/>
            <a:pathLst>
              <a:path w="18414" h="346075">
                <a:moveTo>
                  <a:pt x="0" y="0"/>
                </a:moveTo>
                <a:lnTo>
                  <a:pt x="18067" y="0"/>
                </a:lnTo>
                <a:lnTo>
                  <a:pt x="18067" y="345871"/>
                </a:lnTo>
                <a:lnTo>
                  <a:pt x="0" y="3458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02277"/>
            <a:ext cx="1061720" cy="485775"/>
            <a:chOff x="4190348" y="2002277"/>
            <a:chExt cx="1061720" cy="485775"/>
          </a:xfrm>
        </p:grpSpPr>
        <p:sp>
          <p:nvSpPr>
            <p:cNvPr id="38" name="object 38"/>
            <p:cNvSpPr/>
            <p:nvPr/>
          </p:nvSpPr>
          <p:spPr>
            <a:xfrm>
              <a:off x="4721123" y="2244229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2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11311"/>
              <a:ext cx="1043940" cy="233045"/>
            </a:xfrm>
            <a:custGeom>
              <a:avLst/>
              <a:gdLst/>
              <a:ahLst/>
              <a:cxnLst/>
              <a:rect l="l" t="t" r="r" b="b"/>
              <a:pathLst>
                <a:path w="1043939" h="233044">
                  <a:moveTo>
                    <a:pt x="1043533" y="232918"/>
                  </a:moveTo>
                  <a:lnTo>
                    <a:pt x="0" y="23291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291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11311"/>
              <a:ext cx="1043940" cy="233045"/>
            </a:xfrm>
            <a:custGeom>
              <a:avLst/>
              <a:gdLst/>
              <a:ahLst/>
              <a:cxnLst/>
              <a:rect l="l" t="t" r="r" b="b"/>
              <a:pathLst>
                <a:path w="1043939" h="233044">
                  <a:moveTo>
                    <a:pt x="0" y="0"/>
                  </a:moveTo>
                  <a:lnTo>
                    <a:pt x="1043533" y="0"/>
                  </a:lnTo>
                  <a:lnTo>
                    <a:pt x="1043533" y="232918"/>
                  </a:lnTo>
                  <a:lnTo>
                    <a:pt x="0" y="2329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2115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045398"/>
            <a:ext cx="74306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90450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50851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5274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243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09737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706932"/>
              <a:ext cx="34925" cy="3418204"/>
            </a:xfrm>
            <a:custGeom>
              <a:avLst/>
              <a:gdLst/>
              <a:ahLst/>
              <a:cxnLst/>
              <a:rect l="l" t="t" r="r" b="b"/>
              <a:pathLst>
                <a:path w="34925" h="3418204">
                  <a:moveTo>
                    <a:pt x="0" y="3418039"/>
                  </a:moveTo>
                  <a:lnTo>
                    <a:pt x="34772" y="3418039"/>
                  </a:lnTo>
                </a:path>
                <a:path w="34925" h="3418204">
                  <a:moveTo>
                    <a:pt x="0" y="2278710"/>
                  </a:moveTo>
                  <a:lnTo>
                    <a:pt x="34772" y="2278710"/>
                  </a:lnTo>
                </a:path>
                <a:path w="34925" h="3418204">
                  <a:moveTo>
                    <a:pt x="0" y="1139380"/>
                  </a:moveTo>
                  <a:lnTo>
                    <a:pt x="34772" y="1139380"/>
                  </a:lnTo>
                </a:path>
                <a:path w="34925" h="34182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771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38200" y="4324542"/>
            <a:ext cx="82639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71837" y="4324542"/>
            <a:ext cx="81206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7378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5984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64592" y="0"/>
            <a:ext cx="26346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sphingomyelin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(d18:2/23:1)*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306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930603"/>
            <a:ext cx="18415" cy="439420"/>
          </a:xfrm>
          <a:custGeom>
            <a:avLst/>
            <a:gdLst/>
            <a:ahLst/>
            <a:cxnLst/>
            <a:rect l="l" t="t" r="r" b="b"/>
            <a:pathLst>
              <a:path w="18415" h="439419">
                <a:moveTo>
                  <a:pt x="0" y="439039"/>
                </a:moveTo>
                <a:lnTo>
                  <a:pt x="18067" y="439039"/>
                </a:lnTo>
                <a:lnTo>
                  <a:pt x="18067" y="0"/>
                </a:lnTo>
                <a:lnTo>
                  <a:pt x="0" y="0"/>
                </a:lnTo>
                <a:lnTo>
                  <a:pt x="0" y="4390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021812"/>
            <a:ext cx="0" cy="285750"/>
          </a:xfrm>
          <a:custGeom>
            <a:avLst/>
            <a:gdLst/>
            <a:ahLst/>
            <a:cxnLst/>
            <a:rect l="l" t="t" r="r" b="b"/>
            <a:pathLst>
              <a:path h="285750">
                <a:moveTo>
                  <a:pt x="0" y="0"/>
                </a:moveTo>
                <a:lnTo>
                  <a:pt x="0" y="2854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072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352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98864"/>
            <a:ext cx="0" cy="311150"/>
          </a:xfrm>
          <a:custGeom>
            <a:avLst/>
            <a:gdLst/>
            <a:ahLst/>
            <a:cxnLst/>
            <a:rect l="l" t="t" r="r" b="b"/>
            <a:pathLst>
              <a:path h="311150">
                <a:moveTo>
                  <a:pt x="0" y="0"/>
                </a:moveTo>
                <a:lnTo>
                  <a:pt x="0" y="3108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635277"/>
            <a:ext cx="18415" cy="629920"/>
          </a:xfrm>
          <a:custGeom>
            <a:avLst/>
            <a:gdLst/>
            <a:ahLst/>
            <a:cxnLst/>
            <a:rect l="l" t="t" r="r" b="b"/>
            <a:pathLst>
              <a:path w="18414" h="629919">
                <a:moveTo>
                  <a:pt x="0" y="629691"/>
                </a:moveTo>
                <a:lnTo>
                  <a:pt x="18067" y="629691"/>
                </a:lnTo>
                <a:lnTo>
                  <a:pt x="18067" y="0"/>
                </a:lnTo>
                <a:lnTo>
                  <a:pt x="0" y="0"/>
                </a:lnTo>
                <a:lnTo>
                  <a:pt x="0" y="6296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097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042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1837" y="26328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31309" y="25582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21123" y="3124098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1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12089" y="2558262"/>
            <a:ext cx="18415" cy="95885"/>
          </a:xfrm>
          <a:custGeom>
            <a:avLst/>
            <a:gdLst/>
            <a:ahLst/>
            <a:cxnLst/>
            <a:rect l="l" t="t" r="r" b="b"/>
            <a:pathLst>
              <a:path w="18414" h="95885">
                <a:moveTo>
                  <a:pt x="0" y="95288"/>
                </a:moveTo>
                <a:lnTo>
                  <a:pt x="18067" y="95288"/>
                </a:lnTo>
                <a:lnTo>
                  <a:pt x="18067" y="0"/>
                </a:lnTo>
                <a:lnTo>
                  <a:pt x="0" y="0"/>
                </a:lnTo>
                <a:lnTo>
                  <a:pt x="0" y="95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31309" y="33072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33775" y="1930603"/>
            <a:ext cx="18415" cy="439420"/>
          </a:xfrm>
          <a:custGeom>
            <a:avLst/>
            <a:gdLst/>
            <a:ahLst/>
            <a:cxnLst/>
            <a:rect l="l" t="t" r="r" b="b"/>
            <a:pathLst>
              <a:path w="18415" h="439419">
                <a:moveTo>
                  <a:pt x="0" y="0"/>
                </a:moveTo>
                <a:lnTo>
                  <a:pt x="18067" y="0"/>
                </a:lnTo>
                <a:lnTo>
                  <a:pt x="18067" y="439039"/>
                </a:lnTo>
                <a:lnTo>
                  <a:pt x="0" y="4390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712034" y="2360608"/>
            <a:ext cx="1061720" cy="946785"/>
            <a:chOff x="712034" y="2360608"/>
            <a:chExt cx="1061720" cy="946785"/>
          </a:xfrm>
        </p:grpSpPr>
        <p:sp>
          <p:nvSpPr>
            <p:cNvPr id="18" name="object 18"/>
            <p:cNvSpPr/>
            <p:nvPr/>
          </p:nvSpPr>
          <p:spPr>
            <a:xfrm>
              <a:off x="1242809" y="3021812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4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2369642"/>
              <a:ext cx="1043940" cy="652780"/>
            </a:xfrm>
            <a:custGeom>
              <a:avLst/>
              <a:gdLst/>
              <a:ahLst/>
              <a:cxnLst/>
              <a:rect l="l" t="t" r="r" b="b"/>
              <a:pathLst>
                <a:path w="1043939" h="652780">
                  <a:moveTo>
                    <a:pt x="1043482" y="652170"/>
                  </a:moveTo>
                  <a:lnTo>
                    <a:pt x="0" y="65217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5217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369642"/>
              <a:ext cx="1043940" cy="652780"/>
            </a:xfrm>
            <a:custGeom>
              <a:avLst/>
              <a:gdLst/>
              <a:ahLst/>
              <a:cxnLst/>
              <a:rect l="l" t="t" r="r" b="b"/>
              <a:pathLst>
                <a:path w="1043939" h="652780">
                  <a:moveTo>
                    <a:pt x="0" y="0"/>
                  </a:moveTo>
                  <a:lnTo>
                    <a:pt x="1043482" y="0"/>
                  </a:lnTo>
                  <a:lnTo>
                    <a:pt x="1043482" y="652170"/>
                  </a:lnTo>
                  <a:lnTo>
                    <a:pt x="0" y="65217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269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393247" y="1635277"/>
            <a:ext cx="18415" cy="629920"/>
          </a:xfrm>
          <a:custGeom>
            <a:avLst/>
            <a:gdLst/>
            <a:ahLst/>
            <a:cxnLst/>
            <a:rect l="l" t="t" r="r" b="b"/>
            <a:pathLst>
              <a:path w="18414" h="629919">
                <a:moveTo>
                  <a:pt x="0" y="0"/>
                </a:moveTo>
                <a:lnTo>
                  <a:pt x="18067" y="0"/>
                </a:lnTo>
                <a:lnTo>
                  <a:pt x="18067" y="629691"/>
                </a:lnTo>
                <a:lnTo>
                  <a:pt x="0" y="62969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1871455" y="2255934"/>
            <a:ext cx="1061720" cy="854075"/>
            <a:chOff x="1871455" y="2255934"/>
            <a:chExt cx="1061720" cy="854075"/>
          </a:xfrm>
        </p:grpSpPr>
        <p:sp>
          <p:nvSpPr>
            <p:cNvPr id="24" name="object 24"/>
            <p:cNvSpPr/>
            <p:nvPr/>
          </p:nvSpPr>
          <p:spPr>
            <a:xfrm>
              <a:off x="2402281" y="2798864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08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2264968"/>
              <a:ext cx="1043940" cy="534035"/>
            </a:xfrm>
            <a:custGeom>
              <a:avLst/>
              <a:gdLst/>
              <a:ahLst/>
              <a:cxnLst/>
              <a:rect l="l" t="t" r="r" b="b"/>
              <a:pathLst>
                <a:path w="1043939" h="534035">
                  <a:moveTo>
                    <a:pt x="1043533" y="533895"/>
                  </a:moveTo>
                  <a:lnTo>
                    <a:pt x="0" y="53389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389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264968"/>
              <a:ext cx="1043940" cy="534035"/>
            </a:xfrm>
            <a:custGeom>
              <a:avLst/>
              <a:gdLst/>
              <a:ahLst/>
              <a:cxnLst/>
              <a:rect l="l" t="t" r="r" b="b"/>
              <a:pathLst>
                <a:path w="1043939" h="534035">
                  <a:moveTo>
                    <a:pt x="0" y="0"/>
                  </a:moveTo>
                  <a:lnTo>
                    <a:pt x="1043533" y="0"/>
                  </a:lnTo>
                  <a:lnTo>
                    <a:pt x="1043533" y="533895"/>
                  </a:lnTo>
                  <a:lnTo>
                    <a:pt x="0" y="5338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602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030927" y="2199724"/>
            <a:ext cx="1061720" cy="438150"/>
            <a:chOff x="3030927" y="2199724"/>
            <a:chExt cx="1061720" cy="438150"/>
          </a:xfrm>
        </p:grpSpPr>
        <p:sp>
          <p:nvSpPr>
            <p:cNvPr id="29" name="object 29"/>
            <p:cNvSpPr/>
            <p:nvPr/>
          </p:nvSpPr>
          <p:spPr>
            <a:xfrm>
              <a:off x="3039960" y="2208758"/>
              <a:ext cx="1043940" cy="419734"/>
            </a:xfrm>
            <a:custGeom>
              <a:avLst/>
              <a:gdLst/>
              <a:ahLst/>
              <a:cxnLst/>
              <a:rect l="l" t="t" r="r" b="b"/>
              <a:pathLst>
                <a:path w="1043939" h="419735">
                  <a:moveTo>
                    <a:pt x="1043482" y="419544"/>
                  </a:moveTo>
                  <a:lnTo>
                    <a:pt x="0" y="4195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954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2208758"/>
              <a:ext cx="1043940" cy="419734"/>
            </a:xfrm>
            <a:custGeom>
              <a:avLst/>
              <a:gdLst/>
              <a:ahLst/>
              <a:cxnLst/>
              <a:rect l="l" t="t" r="r" b="b"/>
              <a:pathLst>
                <a:path w="1043939" h="419735">
                  <a:moveTo>
                    <a:pt x="0" y="0"/>
                  </a:moveTo>
                  <a:lnTo>
                    <a:pt x="1043482" y="0"/>
                  </a:lnTo>
                  <a:lnTo>
                    <a:pt x="1043482" y="419544"/>
                  </a:lnTo>
                  <a:lnTo>
                    <a:pt x="0" y="4195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4985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/>
          <p:nvPr/>
        </p:nvSpPr>
        <p:spPr>
          <a:xfrm>
            <a:off x="4712089" y="2558262"/>
            <a:ext cx="18415" cy="95885"/>
          </a:xfrm>
          <a:custGeom>
            <a:avLst/>
            <a:gdLst/>
            <a:ahLst/>
            <a:cxnLst/>
            <a:rect l="l" t="t" r="r" b="b"/>
            <a:pathLst>
              <a:path w="18414" h="95885">
                <a:moveTo>
                  <a:pt x="0" y="0"/>
                </a:moveTo>
                <a:lnTo>
                  <a:pt x="18067" y="0"/>
                </a:lnTo>
                <a:lnTo>
                  <a:pt x="18067" y="95288"/>
                </a:lnTo>
                <a:lnTo>
                  <a:pt x="0" y="952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" name="object 33"/>
          <p:cNvGrpSpPr/>
          <p:nvPr/>
        </p:nvGrpSpPr>
        <p:grpSpPr>
          <a:xfrm>
            <a:off x="4190348" y="2644516"/>
            <a:ext cx="1061720" cy="662940"/>
            <a:chOff x="4190348" y="2644516"/>
            <a:chExt cx="1061720" cy="662940"/>
          </a:xfrm>
        </p:grpSpPr>
        <p:sp>
          <p:nvSpPr>
            <p:cNvPr id="34" name="object 34"/>
            <p:cNvSpPr/>
            <p:nvPr/>
          </p:nvSpPr>
          <p:spPr>
            <a:xfrm>
              <a:off x="4721123" y="3124098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4">
                  <a:moveTo>
                    <a:pt x="0" y="0"/>
                  </a:moveTo>
                  <a:lnTo>
                    <a:pt x="0" y="1831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2653550"/>
              <a:ext cx="1043940" cy="471170"/>
            </a:xfrm>
            <a:custGeom>
              <a:avLst/>
              <a:gdLst/>
              <a:ahLst/>
              <a:cxnLst/>
              <a:rect l="l" t="t" r="r" b="b"/>
              <a:pathLst>
                <a:path w="1043939" h="471169">
                  <a:moveTo>
                    <a:pt x="1043533" y="470547"/>
                  </a:moveTo>
                  <a:lnTo>
                    <a:pt x="0" y="47054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054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2653550"/>
              <a:ext cx="1043940" cy="471170"/>
            </a:xfrm>
            <a:custGeom>
              <a:avLst/>
              <a:gdLst/>
              <a:ahLst/>
              <a:cxnLst/>
              <a:rect l="l" t="t" r="r" b="b"/>
              <a:pathLst>
                <a:path w="1043939" h="471169">
                  <a:moveTo>
                    <a:pt x="0" y="0"/>
                  </a:moveTo>
                  <a:lnTo>
                    <a:pt x="1043533" y="0"/>
                  </a:lnTo>
                  <a:lnTo>
                    <a:pt x="1043533" y="470547"/>
                  </a:lnTo>
                  <a:lnTo>
                    <a:pt x="0" y="4705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9835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3270120"/>
            <a:ext cx="74306" cy="74322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425801"/>
            <a:ext cx="74306" cy="74360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1" name="object 41"/>
          <p:cNvSpPr/>
          <p:nvPr/>
        </p:nvSpPr>
        <p:spPr>
          <a:xfrm>
            <a:off x="1207693" y="27186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67165" y="249356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6586" y="22659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" name="object 44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5" name="object 45"/>
            <p:cNvSpPr/>
            <p:nvPr/>
          </p:nvSpPr>
          <p:spPr>
            <a:xfrm>
              <a:off x="4686045" y="289848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2368" y="438099"/>
              <a:ext cx="34925" cy="3687445"/>
            </a:xfrm>
            <a:custGeom>
              <a:avLst/>
              <a:gdLst/>
              <a:ahLst/>
              <a:cxnLst/>
              <a:rect l="l" t="t" r="r" b="b"/>
              <a:pathLst>
                <a:path w="34925" h="3687445">
                  <a:moveTo>
                    <a:pt x="0" y="3686873"/>
                  </a:moveTo>
                  <a:lnTo>
                    <a:pt x="34772" y="3686873"/>
                  </a:lnTo>
                </a:path>
                <a:path w="34925" h="3687445">
                  <a:moveTo>
                    <a:pt x="0" y="2949524"/>
                  </a:moveTo>
                  <a:lnTo>
                    <a:pt x="34772" y="2949524"/>
                  </a:lnTo>
                </a:path>
                <a:path w="34925" h="3687445">
                  <a:moveTo>
                    <a:pt x="0" y="2212136"/>
                  </a:moveTo>
                  <a:lnTo>
                    <a:pt x="34772" y="2212136"/>
                  </a:lnTo>
                </a:path>
                <a:path w="34925" h="3687445">
                  <a:moveTo>
                    <a:pt x="0" y="1474787"/>
                  </a:moveTo>
                  <a:lnTo>
                    <a:pt x="34772" y="1474787"/>
                  </a:lnTo>
                </a:path>
                <a:path w="34925" h="3687445">
                  <a:moveTo>
                    <a:pt x="0" y="737400"/>
                  </a:moveTo>
                  <a:lnTo>
                    <a:pt x="34772" y="737400"/>
                  </a:lnTo>
                </a:path>
                <a:path w="34925" h="36874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268783" y="32790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952945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8120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25417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8043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0669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2960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64592" y="0"/>
            <a:ext cx="26346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sphingomyelin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(d18:2/24:2)*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976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05077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326959"/>
            <a:ext cx="0" cy="31115"/>
          </a:xfrm>
          <a:custGeom>
            <a:avLst/>
            <a:gdLst/>
            <a:ahLst/>
            <a:cxnLst/>
            <a:rect l="l" t="t" r="r" b="b"/>
            <a:pathLst>
              <a:path h="31115">
                <a:moveTo>
                  <a:pt x="0" y="0"/>
                </a:moveTo>
                <a:lnTo>
                  <a:pt x="0" y="310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3579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114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65567"/>
            <a:ext cx="0" cy="207645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0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11440"/>
            <a:ext cx="18415" cy="115570"/>
          </a:xfrm>
          <a:custGeom>
            <a:avLst/>
            <a:gdLst/>
            <a:ahLst/>
            <a:cxnLst/>
            <a:rect l="l" t="t" r="r" b="b"/>
            <a:pathLst>
              <a:path w="18414" h="115569">
                <a:moveTo>
                  <a:pt x="0" y="115138"/>
                </a:moveTo>
                <a:lnTo>
                  <a:pt x="18067" y="115138"/>
                </a:lnTo>
                <a:lnTo>
                  <a:pt x="18067" y="0"/>
                </a:lnTo>
                <a:lnTo>
                  <a:pt x="0" y="0"/>
                </a:lnTo>
                <a:lnTo>
                  <a:pt x="0" y="1151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725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636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611109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6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63688"/>
            <a:ext cx="18415" cy="167005"/>
          </a:xfrm>
          <a:custGeom>
            <a:avLst/>
            <a:gdLst/>
            <a:ahLst/>
            <a:cxnLst/>
            <a:rect l="l" t="t" r="r" b="b"/>
            <a:pathLst>
              <a:path w="18414" h="167005">
                <a:moveTo>
                  <a:pt x="0" y="166535"/>
                </a:moveTo>
                <a:lnTo>
                  <a:pt x="18067" y="166535"/>
                </a:lnTo>
                <a:lnTo>
                  <a:pt x="18067" y="0"/>
                </a:lnTo>
                <a:lnTo>
                  <a:pt x="0" y="0"/>
                </a:lnTo>
                <a:lnTo>
                  <a:pt x="0" y="1665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7047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507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252385"/>
            <a:ext cx="0" cy="160020"/>
          </a:xfrm>
          <a:custGeom>
            <a:avLst/>
            <a:gdLst/>
            <a:ahLst/>
            <a:cxnLst/>
            <a:rect l="l" t="t" r="r" b="b"/>
            <a:pathLst>
              <a:path h="160019">
                <a:moveTo>
                  <a:pt x="0" y="0"/>
                </a:moveTo>
                <a:lnTo>
                  <a:pt x="0" y="1596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50760"/>
            <a:ext cx="18415" cy="172085"/>
          </a:xfrm>
          <a:custGeom>
            <a:avLst/>
            <a:gdLst/>
            <a:ahLst/>
            <a:cxnLst/>
            <a:rect l="l" t="t" r="r" b="b"/>
            <a:pathLst>
              <a:path w="18414" h="172084">
                <a:moveTo>
                  <a:pt x="0" y="171945"/>
                </a:moveTo>
                <a:lnTo>
                  <a:pt x="18067" y="171945"/>
                </a:lnTo>
                <a:lnTo>
                  <a:pt x="18067" y="0"/>
                </a:lnTo>
                <a:lnTo>
                  <a:pt x="0" y="0"/>
                </a:lnTo>
                <a:lnTo>
                  <a:pt x="0" y="1719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4119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109761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493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03511"/>
            <a:ext cx="1061720" cy="254635"/>
            <a:chOff x="712034" y="1103511"/>
            <a:chExt cx="1061720" cy="254635"/>
          </a:xfrm>
        </p:grpSpPr>
        <p:sp>
          <p:nvSpPr>
            <p:cNvPr id="20" name="object 20"/>
            <p:cNvSpPr/>
            <p:nvPr/>
          </p:nvSpPr>
          <p:spPr>
            <a:xfrm>
              <a:off x="1242809" y="1326946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10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12545"/>
              <a:ext cx="1043940" cy="214629"/>
            </a:xfrm>
            <a:custGeom>
              <a:avLst/>
              <a:gdLst/>
              <a:ahLst/>
              <a:cxnLst/>
              <a:rect l="l" t="t" r="r" b="b"/>
              <a:pathLst>
                <a:path w="1043939" h="214630">
                  <a:moveTo>
                    <a:pt x="1043482" y="214414"/>
                  </a:moveTo>
                  <a:lnTo>
                    <a:pt x="0" y="21441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441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12545"/>
              <a:ext cx="1043940" cy="214629"/>
            </a:xfrm>
            <a:custGeom>
              <a:avLst/>
              <a:gdLst/>
              <a:ahLst/>
              <a:cxnLst/>
              <a:rect l="l" t="t" r="r" b="b"/>
              <a:pathLst>
                <a:path w="1043939" h="214630">
                  <a:moveTo>
                    <a:pt x="0" y="0"/>
                  </a:moveTo>
                  <a:lnTo>
                    <a:pt x="1043482" y="0"/>
                  </a:lnTo>
                  <a:lnTo>
                    <a:pt x="1043482" y="214414"/>
                  </a:lnTo>
                  <a:lnTo>
                    <a:pt x="0" y="21441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1978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011440"/>
            <a:ext cx="18415" cy="115570"/>
          </a:xfrm>
          <a:custGeom>
            <a:avLst/>
            <a:gdLst/>
            <a:ahLst/>
            <a:cxnLst/>
            <a:rect l="l" t="t" r="r" b="b"/>
            <a:pathLst>
              <a:path w="18414" h="115569">
                <a:moveTo>
                  <a:pt x="0" y="0"/>
                </a:moveTo>
                <a:lnTo>
                  <a:pt x="18067" y="0"/>
                </a:lnTo>
                <a:lnTo>
                  <a:pt x="18067" y="115138"/>
                </a:lnTo>
                <a:lnTo>
                  <a:pt x="0" y="1151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17545"/>
            <a:ext cx="1061720" cy="655320"/>
            <a:chOff x="1871455" y="1117545"/>
            <a:chExt cx="1061720" cy="655320"/>
          </a:xfrm>
        </p:grpSpPr>
        <p:sp>
          <p:nvSpPr>
            <p:cNvPr id="26" name="object 26"/>
            <p:cNvSpPr/>
            <p:nvPr/>
          </p:nvSpPr>
          <p:spPr>
            <a:xfrm>
              <a:off x="2402281" y="1565567"/>
              <a:ext cx="0" cy="207645"/>
            </a:xfrm>
            <a:custGeom>
              <a:avLst/>
              <a:gdLst/>
              <a:ahLst/>
              <a:cxnLst/>
              <a:rect l="l" t="t" r="r" b="b"/>
              <a:pathLst>
                <a:path h="207644">
                  <a:moveTo>
                    <a:pt x="0" y="0"/>
                  </a:moveTo>
                  <a:lnTo>
                    <a:pt x="0" y="2070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26578"/>
              <a:ext cx="1043940" cy="439420"/>
            </a:xfrm>
            <a:custGeom>
              <a:avLst/>
              <a:gdLst/>
              <a:ahLst/>
              <a:cxnLst/>
              <a:rect l="l" t="t" r="r" b="b"/>
              <a:pathLst>
                <a:path w="1043939" h="439419">
                  <a:moveTo>
                    <a:pt x="1043533" y="438988"/>
                  </a:moveTo>
                  <a:lnTo>
                    <a:pt x="0" y="4389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898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26578"/>
              <a:ext cx="1043940" cy="439420"/>
            </a:xfrm>
            <a:custGeom>
              <a:avLst/>
              <a:gdLst/>
              <a:ahLst/>
              <a:cxnLst/>
              <a:rect l="l" t="t" r="r" b="b"/>
              <a:pathLst>
                <a:path w="1043939" h="439419">
                  <a:moveTo>
                    <a:pt x="0" y="0"/>
                  </a:moveTo>
                  <a:lnTo>
                    <a:pt x="1043533" y="0"/>
                  </a:lnTo>
                  <a:lnTo>
                    <a:pt x="1043533" y="438988"/>
                  </a:lnTo>
                  <a:lnTo>
                    <a:pt x="0" y="4389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163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63688"/>
            <a:ext cx="18415" cy="167005"/>
          </a:xfrm>
          <a:custGeom>
            <a:avLst/>
            <a:gdLst/>
            <a:ahLst/>
            <a:cxnLst/>
            <a:rect l="l" t="t" r="r" b="b"/>
            <a:pathLst>
              <a:path w="18414" h="167005">
                <a:moveTo>
                  <a:pt x="0" y="0"/>
                </a:moveTo>
                <a:lnTo>
                  <a:pt x="18067" y="0"/>
                </a:lnTo>
                <a:lnTo>
                  <a:pt x="18067" y="166535"/>
                </a:lnTo>
                <a:lnTo>
                  <a:pt x="0" y="1665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21189"/>
            <a:ext cx="1061720" cy="383540"/>
            <a:chOff x="3030927" y="1321189"/>
            <a:chExt cx="1061720" cy="383540"/>
          </a:xfrm>
        </p:grpSpPr>
        <p:sp>
          <p:nvSpPr>
            <p:cNvPr id="32" name="object 32"/>
            <p:cNvSpPr/>
            <p:nvPr/>
          </p:nvSpPr>
          <p:spPr>
            <a:xfrm>
              <a:off x="3561702" y="1611109"/>
              <a:ext cx="0" cy="93980"/>
            </a:xfrm>
            <a:custGeom>
              <a:avLst/>
              <a:gdLst/>
              <a:ahLst/>
              <a:cxnLst/>
              <a:rect l="l" t="t" r="r" b="b"/>
              <a:pathLst>
                <a:path h="93980">
                  <a:moveTo>
                    <a:pt x="0" y="0"/>
                  </a:moveTo>
                  <a:lnTo>
                    <a:pt x="0" y="936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30223"/>
              <a:ext cx="1043940" cy="281305"/>
            </a:xfrm>
            <a:custGeom>
              <a:avLst/>
              <a:gdLst/>
              <a:ahLst/>
              <a:cxnLst/>
              <a:rect l="l" t="t" r="r" b="b"/>
              <a:pathLst>
                <a:path w="1043939" h="281305">
                  <a:moveTo>
                    <a:pt x="1043482" y="280885"/>
                  </a:moveTo>
                  <a:lnTo>
                    <a:pt x="0" y="28088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8088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30223"/>
              <a:ext cx="1043940" cy="281305"/>
            </a:xfrm>
            <a:custGeom>
              <a:avLst/>
              <a:gdLst/>
              <a:ahLst/>
              <a:cxnLst/>
              <a:rect l="l" t="t" r="r" b="b"/>
              <a:pathLst>
                <a:path w="1043939" h="281305">
                  <a:moveTo>
                    <a:pt x="0" y="0"/>
                  </a:moveTo>
                  <a:lnTo>
                    <a:pt x="1043482" y="0"/>
                  </a:lnTo>
                  <a:lnTo>
                    <a:pt x="1043482" y="280885"/>
                  </a:lnTo>
                  <a:lnTo>
                    <a:pt x="0" y="2808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177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50760"/>
            <a:ext cx="18415" cy="172085"/>
          </a:xfrm>
          <a:custGeom>
            <a:avLst/>
            <a:gdLst/>
            <a:ahLst/>
            <a:cxnLst/>
            <a:rect l="l" t="t" r="r" b="b"/>
            <a:pathLst>
              <a:path w="18414" h="172084">
                <a:moveTo>
                  <a:pt x="0" y="0"/>
                </a:moveTo>
                <a:lnTo>
                  <a:pt x="18067" y="0"/>
                </a:lnTo>
                <a:lnTo>
                  <a:pt x="18067" y="171945"/>
                </a:lnTo>
                <a:lnTo>
                  <a:pt x="0" y="1719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13671"/>
            <a:ext cx="1061720" cy="298450"/>
            <a:chOff x="4190348" y="1113671"/>
            <a:chExt cx="1061720" cy="298450"/>
          </a:xfrm>
        </p:grpSpPr>
        <p:sp>
          <p:nvSpPr>
            <p:cNvPr id="38" name="object 38"/>
            <p:cNvSpPr/>
            <p:nvPr/>
          </p:nvSpPr>
          <p:spPr>
            <a:xfrm>
              <a:off x="4721123" y="1252385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19">
                  <a:moveTo>
                    <a:pt x="0" y="0"/>
                  </a:moveTo>
                  <a:lnTo>
                    <a:pt x="0" y="1596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22705"/>
              <a:ext cx="1043940" cy="130175"/>
            </a:xfrm>
            <a:custGeom>
              <a:avLst/>
              <a:gdLst/>
              <a:ahLst/>
              <a:cxnLst/>
              <a:rect l="l" t="t" r="r" b="b"/>
              <a:pathLst>
                <a:path w="1043939" h="130175">
                  <a:moveTo>
                    <a:pt x="1043533" y="129679"/>
                  </a:moveTo>
                  <a:lnTo>
                    <a:pt x="0" y="1296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967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22705"/>
              <a:ext cx="1043940" cy="130175"/>
            </a:xfrm>
            <a:custGeom>
              <a:avLst/>
              <a:gdLst/>
              <a:ahLst/>
              <a:cxnLst/>
              <a:rect l="l" t="t" r="r" b="b"/>
              <a:pathLst>
                <a:path w="1043939" h="130175">
                  <a:moveTo>
                    <a:pt x="0" y="0"/>
                  </a:moveTo>
                  <a:lnTo>
                    <a:pt x="1043533" y="0"/>
                  </a:lnTo>
                  <a:lnTo>
                    <a:pt x="1043533" y="129679"/>
                  </a:lnTo>
                  <a:lnTo>
                    <a:pt x="0" y="1296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1936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6995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842591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14310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31955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4107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14383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559739"/>
              <a:ext cx="34925" cy="3575685"/>
            </a:xfrm>
            <a:custGeom>
              <a:avLst/>
              <a:gdLst/>
              <a:ahLst/>
              <a:cxnLst/>
              <a:rect l="l" t="t" r="r" b="b"/>
              <a:pathLst>
                <a:path w="34925" h="3575685">
                  <a:moveTo>
                    <a:pt x="0" y="3575202"/>
                  </a:moveTo>
                  <a:lnTo>
                    <a:pt x="34772" y="3575202"/>
                  </a:lnTo>
                </a:path>
                <a:path w="34925" h="3575685">
                  <a:moveTo>
                    <a:pt x="0" y="2860179"/>
                  </a:moveTo>
                  <a:lnTo>
                    <a:pt x="34772" y="2860179"/>
                  </a:lnTo>
                </a:path>
                <a:path w="34925" h="3575685">
                  <a:moveTo>
                    <a:pt x="0" y="2145106"/>
                  </a:moveTo>
                  <a:lnTo>
                    <a:pt x="34772" y="2145106"/>
                  </a:lnTo>
                </a:path>
                <a:path w="34925" h="3575685">
                  <a:moveTo>
                    <a:pt x="0" y="1430096"/>
                  </a:moveTo>
                  <a:lnTo>
                    <a:pt x="34772" y="1430096"/>
                  </a:lnTo>
                </a:path>
                <a:path w="34925" h="3575685">
                  <a:moveTo>
                    <a:pt x="0" y="715022"/>
                  </a:moveTo>
                  <a:lnTo>
                    <a:pt x="34772" y="715022"/>
                  </a:lnTo>
                </a:path>
                <a:path w="34925" h="35756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3114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59635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8813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1662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4512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(d18:1/14:0, d16:1/16:0)*</a:t>
            </a:r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370205"/>
          </a:xfrm>
          <a:custGeom>
            <a:avLst/>
            <a:gdLst/>
            <a:ahLst/>
            <a:cxnLst/>
            <a:rect l="l" t="t" r="r" b="b"/>
            <a:pathLst>
              <a:path w="18415" h="370205">
                <a:moveTo>
                  <a:pt x="0" y="369887"/>
                </a:moveTo>
                <a:lnTo>
                  <a:pt x="18067" y="369887"/>
                </a:lnTo>
                <a:lnTo>
                  <a:pt x="18067" y="0"/>
                </a:lnTo>
                <a:lnTo>
                  <a:pt x="0" y="0"/>
                </a:lnTo>
                <a:lnTo>
                  <a:pt x="0" y="369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34629"/>
            <a:ext cx="0" cy="219710"/>
          </a:xfrm>
          <a:custGeom>
            <a:avLst/>
            <a:gdLst/>
            <a:ahLst/>
            <a:cxnLst/>
            <a:rect l="l" t="t" r="r" b="b"/>
            <a:pathLst>
              <a:path h="219710">
                <a:moveTo>
                  <a:pt x="0" y="0"/>
                </a:moveTo>
                <a:lnTo>
                  <a:pt x="0" y="21922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538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697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850783"/>
            <a:ext cx="0" cy="310515"/>
          </a:xfrm>
          <a:custGeom>
            <a:avLst/>
            <a:gdLst/>
            <a:ahLst/>
            <a:cxnLst/>
            <a:rect l="l" t="t" r="r" b="b"/>
            <a:pathLst>
              <a:path h="310514">
                <a:moveTo>
                  <a:pt x="0" y="0"/>
                </a:moveTo>
                <a:lnTo>
                  <a:pt x="0" y="30990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69707"/>
            <a:ext cx="18415" cy="272415"/>
          </a:xfrm>
          <a:custGeom>
            <a:avLst/>
            <a:gdLst/>
            <a:ahLst/>
            <a:cxnLst/>
            <a:rect l="l" t="t" r="r" b="b"/>
            <a:pathLst>
              <a:path w="18414" h="272415">
                <a:moveTo>
                  <a:pt x="0" y="271957"/>
                </a:moveTo>
                <a:lnTo>
                  <a:pt x="18067" y="271957"/>
                </a:lnTo>
                <a:lnTo>
                  <a:pt x="18067" y="0"/>
                </a:lnTo>
                <a:lnTo>
                  <a:pt x="0" y="0"/>
                </a:lnTo>
                <a:lnTo>
                  <a:pt x="0" y="271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606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233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11096"/>
            <a:ext cx="0" cy="55244"/>
          </a:xfrm>
          <a:custGeom>
            <a:avLst/>
            <a:gdLst/>
            <a:ahLst/>
            <a:cxnLst/>
            <a:rect l="l" t="t" r="r" b="b"/>
            <a:pathLst>
              <a:path h="55244">
                <a:moveTo>
                  <a:pt x="0" y="0"/>
                </a:moveTo>
                <a:lnTo>
                  <a:pt x="0" y="5466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23314"/>
            <a:ext cx="18415" cy="192405"/>
          </a:xfrm>
          <a:custGeom>
            <a:avLst/>
            <a:gdLst/>
            <a:ahLst/>
            <a:cxnLst/>
            <a:rect l="l" t="t" r="r" b="b"/>
            <a:pathLst>
              <a:path w="18414" h="192405">
                <a:moveTo>
                  <a:pt x="0" y="192239"/>
                </a:moveTo>
                <a:lnTo>
                  <a:pt x="18067" y="192239"/>
                </a:lnTo>
                <a:lnTo>
                  <a:pt x="18067" y="0"/>
                </a:lnTo>
                <a:lnTo>
                  <a:pt x="0" y="0"/>
                </a:lnTo>
                <a:lnTo>
                  <a:pt x="0" y="192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8657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607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82978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6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60780"/>
            <a:ext cx="18415" cy="381000"/>
          </a:xfrm>
          <a:custGeom>
            <a:avLst/>
            <a:gdLst/>
            <a:ahLst/>
            <a:cxnLst/>
            <a:rect l="l" t="t" r="r" b="b"/>
            <a:pathLst>
              <a:path w="18414" h="381000">
                <a:moveTo>
                  <a:pt x="0" y="380809"/>
                </a:moveTo>
                <a:lnTo>
                  <a:pt x="18067" y="380809"/>
                </a:lnTo>
                <a:lnTo>
                  <a:pt x="18067" y="0"/>
                </a:lnTo>
                <a:lnTo>
                  <a:pt x="0" y="0"/>
                </a:lnTo>
                <a:lnTo>
                  <a:pt x="0" y="380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385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370205"/>
          </a:xfrm>
          <a:custGeom>
            <a:avLst/>
            <a:gdLst/>
            <a:ahLst/>
            <a:cxnLst/>
            <a:rect l="l" t="t" r="r" b="b"/>
            <a:pathLst>
              <a:path w="18415" h="370205">
                <a:moveTo>
                  <a:pt x="0" y="0"/>
                </a:moveTo>
                <a:lnTo>
                  <a:pt x="18067" y="0"/>
                </a:lnTo>
                <a:lnTo>
                  <a:pt x="18067" y="369887"/>
                </a:lnTo>
                <a:lnTo>
                  <a:pt x="0" y="3698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67989"/>
            <a:ext cx="1061720" cy="786130"/>
            <a:chOff x="712034" y="1067989"/>
            <a:chExt cx="1061720" cy="786130"/>
          </a:xfrm>
        </p:grpSpPr>
        <p:sp>
          <p:nvSpPr>
            <p:cNvPr id="20" name="object 20"/>
            <p:cNvSpPr/>
            <p:nvPr/>
          </p:nvSpPr>
          <p:spPr>
            <a:xfrm>
              <a:off x="1242809" y="1634629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22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77023"/>
              <a:ext cx="1043940" cy="558165"/>
            </a:xfrm>
            <a:custGeom>
              <a:avLst/>
              <a:gdLst/>
              <a:ahLst/>
              <a:cxnLst/>
              <a:rect l="l" t="t" r="r" b="b"/>
              <a:pathLst>
                <a:path w="1043939" h="558164">
                  <a:moveTo>
                    <a:pt x="1043482" y="557606"/>
                  </a:moveTo>
                  <a:lnTo>
                    <a:pt x="0" y="55760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760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77023"/>
              <a:ext cx="1043940" cy="558165"/>
            </a:xfrm>
            <a:custGeom>
              <a:avLst/>
              <a:gdLst/>
              <a:ahLst/>
              <a:cxnLst/>
              <a:rect l="l" t="t" r="r" b="b"/>
              <a:pathLst>
                <a:path w="1043939" h="558164">
                  <a:moveTo>
                    <a:pt x="0" y="0"/>
                  </a:moveTo>
                  <a:lnTo>
                    <a:pt x="1043482" y="0"/>
                  </a:lnTo>
                  <a:lnTo>
                    <a:pt x="1043482" y="557606"/>
                  </a:lnTo>
                  <a:lnTo>
                    <a:pt x="0" y="5576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393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69707"/>
            <a:ext cx="18415" cy="272415"/>
          </a:xfrm>
          <a:custGeom>
            <a:avLst/>
            <a:gdLst/>
            <a:ahLst/>
            <a:cxnLst/>
            <a:rect l="l" t="t" r="r" b="b"/>
            <a:pathLst>
              <a:path w="18414" h="272415">
                <a:moveTo>
                  <a:pt x="0" y="0"/>
                </a:moveTo>
                <a:lnTo>
                  <a:pt x="18067" y="0"/>
                </a:lnTo>
                <a:lnTo>
                  <a:pt x="18067" y="271957"/>
                </a:lnTo>
                <a:lnTo>
                  <a:pt x="0" y="2719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32631"/>
            <a:ext cx="1061720" cy="628650"/>
            <a:chOff x="1871455" y="1532631"/>
            <a:chExt cx="1061720" cy="628650"/>
          </a:xfrm>
        </p:grpSpPr>
        <p:sp>
          <p:nvSpPr>
            <p:cNvPr id="26" name="object 26"/>
            <p:cNvSpPr/>
            <p:nvPr/>
          </p:nvSpPr>
          <p:spPr>
            <a:xfrm>
              <a:off x="2402281" y="1850770"/>
              <a:ext cx="0" cy="310515"/>
            </a:xfrm>
            <a:custGeom>
              <a:avLst/>
              <a:gdLst/>
              <a:ahLst/>
              <a:cxnLst/>
              <a:rect l="l" t="t" r="r" b="b"/>
              <a:pathLst>
                <a:path h="310514">
                  <a:moveTo>
                    <a:pt x="0" y="0"/>
                  </a:moveTo>
                  <a:lnTo>
                    <a:pt x="0" y="3099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41665"/>
              <a:ext cx="1043940" cy="309245"/>
            </a:xfrm>
            <a:custGeom>
              <a:avLst/>
              <a:gdLst/>
              <a:ahLst/>
              <a:cxnLst/>
              <a:rect l="l" t="t" r="r" b="b"/>
              <a:pathLst>
                <a:path w="1043939" h="309244">
                  <a:moveTo>
                    <a:pt x="1043533" y="309117"/>
                  </a:moveTo>
                  <a:lnTo>
                    <a:pt x="0" y="3091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0911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41665"/>
              <a:ext cx="1043940" cy="309245"/>
            </a:xfrm>
            <a:custGeom>
              <a:avLst/>
              <a:gdLst/>
              <a:ahLst/>
              <a:cxnLst/>
              <a:rect l="l" t="t" r="r" b="b"/>
              <a:pathLst>
                <a:path w="1043939" h="309244">
                  <a:moveTo>
                    <a:pt x="0" y="0"/>
                  </a:moveTo>
                  <a:lnTo>
                    <a:pt x="1043533" y="0"/>
                  </a:lnTo>
                  <a:lnTo>
                    <a:pt x="1043533" y="309117"/>
                  </a:lnTo>
                  <a:lnTo>
                    <a:pt x="0" y="3091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402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23314"/>
            <a:ext cx="18415" cy="192405"/>
          </a:xfrm>
          <a:custGeom>
            <a:avLst/>
            <a:gdLst/>
            <a:ahLst/>
            <a:cxnLst/>
            <a:rect l="l" t="t" r="r" b="b"/>
            <a:pathLst>
              <a:path w="18414" h="192405">
                <a:moveTo>
                  <a:pt x="0" y="0"/>
                </a:moveTo>
                <a:lnTo>
                  <a:pt x="18067" y="0"/>
                </a:lnTo>
                <a:lnTo>
                  <a:pt x="18067" y="192239"/>
                </a:lnTo>
                <a:lnTo>
                  <a:pt x="0" y="1922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06520"/>
            <a:ext cx="1061720" cy="459740"/>
            <a:chOff x="3030927" y="1406520"/>
            <a:chExt cx="1061720" cy="459740"/>
          </a:xfrm>
        </p:grpSpPr>
        <p:sp>
          <p:nvSpPr>
            <p:cNvPr id="32" name="object 32"/>
            <p:cNvSpPr/>
            <p:nvPr/>
          </p:nvSpPr>
          <p:spPr>
            <a:xfrm>
              <a:off x="3561702" y="181108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15554"/>
              <a:ext cx="1043940" cy="395605"/>
            </a:xfrm>
            <a:custGeom>
              <a:avLst/>
              <a:gdLst/>
              <a:ahLst/>
              <a:cxnLst/>
              <a:rect l="l" t="t" r="r" b="b"/>
              <a:pathLst>
                <a:path w="1043939" h="395605">
                  <a:moveTo>
                    <a:pt x="1043482" y="395541"/>
                  </a:moveTo>
                  <a:lnTo>
                    <a:pt x="0" y="39554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9554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15554"/>
              <a:ext cx="1043940" cy="395605"/>
            </a:xfrm>
            <a:custGeom>
              <a:avLst/>
              <a:gdLst/>
              <a:ahLst/>
              <a:cxnLst/>
              <a:rect l="l" t="t" r="r" b="b"/>
              <a:pathLst>
                <a:path w="1043939" h="395605">
                  <a:moveTo>
                    <a:pt x="0" y="0"/>
                  </a:moveTo>
                  <a:lnTo>
                    <a:pt x="1043482" y="0"/>
                  </a:lnTo>
                  <a:lnTo>
                    <a:pt x="1043482" y="395541"/>
                  </a:lnTo>
                  <a:lnTo>
                    <a:pt x="0" y="3955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876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60780"/>
            <a:ext cx="18415" cy="381000"/>
          </a:xfrm>
          <a:custGeom>
            <a:avLst/>
            <a:gdLst/>
            <a:ahLst/>
            <a:cxnLst/>
            <a:rect l="l" t="t" r="r" b="b"/>
            <a:pathLst>
              <a:path w="18414" h="381000">
                <a:moveTo>
                  <a:pt x="0" y="0"/>
                </a:moveTo>
                <a:lnTo>
                  <a:pt x="18067" y="0"/>
                </a:lnTo>
                <a:lnTo>
                  <a:pt x="18067" y="380809"/>
                </a:lnTo>
                <a:lnTo>
                  <a:pt x="0" y="38080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32556"/>
            <a:ext cx="1061720" cy="606425"/>
            <a:chOff x="4190348" y="1332556"/>
            <a:chExt cx="1061720" cy="606425"/>
          </a:xfrm>
        </p:grpSpPr>
        <p:sp>
          <p:nvSpPr>
            <p:cNvPr id="38" name="object 38"/>
            <p:cNvSpPr/>
            <p:nvPr/>
          </p:nvSpPr>
          <p:spPr>
            <a:xfrm>
              <a:off x="4721123" y="188297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6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41589"/>
              <a:ext cx="1043940" cy="541655"/>
            </a:xfrm>
            <a:custGeom>
              <a:avLst/>
              <a:gdLst/>
              <a:ahLst/>
              <a:cxnLst/>
              <a:rect l="l" t="t" r="r" b="b"/>
              <a:pathLst>
                <a:path w="1043939" h="541655">
                  <a:moveTo>
                    <a:pt x="1043533" y="541388"/>
                  </a:moveTo>
                  <a:lnTo>
                    <a:pt x="0" y="5413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138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41589"/>
              <a:ext cx="1043940" cy="541655"/>
            </a:xfrm>
            <a:custGeom>
              <a:avLst/>
              <a:gdLst/>
              <a:ahLst/>
              <a:cxnLst/>
              <a:rect l="l" t="t" r="r" b="b"/>
              <a:pathLst>
                <a:path w="1043939" h="541655">
                  <a:moveTo>
                    <a:pt x="0" y="0"/>
                  </a:moveTo>
                  <a:lnTo>
                    <a:pt x="1043533" y="0"/>
                  </a:lnTo>
                  <a:lnTo>
                    <a:pt x="1043533" y="541388"/>
                  </a:lnTo>
                  <a:lnTo>
                    <a:pt x="0" y="5413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957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3135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64"/>
                </a:moveTo>
                <a:lnTo>
                  <a:pt x="70243" y="35064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563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5552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55759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572171"/>
              <a:ext cx="34925" cy="2562860"/>
            </a:xfrm>
            <a:custGeom>
              <a:avLst/>
              <a:gdLst/>
              <a:ahLst/>
              <a:cxnLst/>
              <a:rect l="l" t="t" r="r" b="b"/>
              <a:pathLst>
                <a:path w="34925" h="2562860">
                  <a:moveTo>
                    <a:pt x="0" y="2562771"/>
                  </a:moveTo>
                  <a:lnTo>
                    <a:pt x="34772" y="2562771"/>
                  </a:lnTo>
                </a:path>
                <a:path w="34925" h="2562860">
                  <a:moveTo>
                    <a:pt x="0" y="1281404"/>
                  </a:moveTo>
                  <a:lnTo>
                    <a:pt x="34772" y="1281404"/>
                  </a:lnTo>
                </a:path>
                <a:path w="34925" h="25628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450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952945" y="4324542"/>
            <a:ext cx="92754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200400" y="4324542"/>
            <a:ext cx="80994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636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(d18:2/14:0, d18:1/14:1)*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0411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041182"/>
            <a:ext cx="18415" cy="923290"/>
          </a:xfrm>
          <a:custGeom>
            <a:avLst/>
            <a:gdLst/>
            <a:ahLst/>
            <a:cxnLst/>
            <a:rect l="l" t="t" r="r" b="b"/>
            <a:pathLst>
              <a:path w="18415" h="923289">
                <a:moveTo>
                  <a:pt x="0" y="923074"/>
                </a:moveTo>
                <a:lnTo>
                  <a:pt x="18067" y="923074"/>
                </a:lnTo>
                <a:lnTo>
                  <a:pt x="18067" y="0"/>
                </a:lnTo>
                <a:lnTo>
                  <a:pt x="0" y="0"/>
                </a:lnTo>
                <a:lnTo>
                  <a:pt x="0" y="9230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709238"/>
            <a:ext cx="0" cy="144780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46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8537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263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54832"/>
            <a:ext cx="0" cy="130810"/>
          </a:xfrm>
          <a:custGeom>
            <a:avLst/>
            <a:gdLst/>
            <a:ahLst/>
            <a:cxnLst/>
            <a:rect l="l" t="t" r="r" b="b"/>
            <a:pathLst>
              <a:path h="130810">
                <a:moveTo>
                  <a:pt x="0" y="0"/>
                </a:moveTo>
                <a:lnTo>
                  <a:pt x="0" y="1306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26335"/>
            <a:ext cx="18415" cy="445134"/>
          </a:xfrm>
          <a:custGeom>
            <a:avLst/>
            <a:gdLst/>
            <a:ahLst/>
            <a:cxnLst/>
            <a:rect l="l" t="t" r="r" b="b"/>
            <a:pathLst>
              <a:path w="18414" h="445135">
                <a:moveTo>
                  <a:pt x="0" y="444550"/>
                </a:moveTo>
                <a:lnTo>
                  <a:pt x="18067" y="444550"/>
                </a:lnTo>
                <a:lnTo>
                  <a:pt x="18067" y="0"/>
                </a:lnTo>
                <a:lnTo>
                  <a:pt x="0" y="0"/>
                </a:lnTo>
                <a:lnTo>
                  <a:pt x="0" y="4445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855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475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698648"/>
            <a:ext cx="0" cy="490855"/>
          </a:xfrm>
          <a:custGeom>
            <a:avLst/>
            <a:gdLst/>
            <a:ahLst/>
            <a:cxnLst/>
            <a:rect l="l" t="t" r="r" b="b"/>
            <a:pathLst>
              <a:path h="490855">
                <a:moveTo>
                  <a:pt x="0" y="0"/>
                </a:moveTo>
                <a:lnTo>
                  <a:pt x="0" y="4902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47521"/>
            <a:ext cx="18415" cy="1022350"/>
          </a:xfrm>
          <a:custGeom>
            <a:avLst/>
            <a:gdLst/>
            <a:ahLst/>
            <a:cxnLst/>
            <a:rect l="l" t="t" r="r" b="b"/>
            <a:pathLst>
              <a:path w="18414" h="1022350">
                <a:moveTo>
                  <a:pt x="0" y="1022007"/>
                </a:moveTo>
                <a:lnTo>
                  <a:pt x="18067" y="1022007"/>
                </a:lnTo>
                <a:lnTo>
                  <a:pt x="18067" y="0"/>
                </a:lnTo>
                <a:lnTo>
                  <a:pt x="0" y="0"/>
                </a:lnTo>
                <a:lnTo>
                  <a:pt x="0" y="1022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889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5285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665829"/>
            <a:ext cx="579755" cy="42545"/>
            <a:chOff x="4431309" y="3665829"/>
            <a:chExt cx="579755" cy="42545"/>
          </a:xfrm>
        </p:grpSpPr>
        <p:sp>
          <p:nvSpPr>
            <p:cNvPr id="16" name="object 16"/>
            <p:cNvSpPr/>
            <p:nvPr/>
          </p:nvSpPr>
          <p:spPr>
            <a:xfrm>
              <a:off x="4721123" y="36658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9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69902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041182"/>
            <a:ext cx="18415" cy="923290"/>
          </a:xfrm>
          <a:custGeom>
            <a:avLst/>
            <a:gdLst/>
            <a:ahLst/>
            <a:cxnLst/>
            <a:rect l="l" t="t" r="r" b="b"/>
            <a:pathLst>
              <a:path w="18415" h="923289">
                <a:moveTo>
                  <a:pt x="0" y="0"/>
                </a:moveTo>
                <a:lnTo>
                  <a:pt x="18067" y="0"/>
                </a:lnTo>
                <a:lnTo>
                  <a:pt x="18067" y="923074"/>
                </a:lnTo>
                <a:lnTo>
                  <a:pt x="0" y="9230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55222"/>
            <a:ext cx="1061720" cy="898525"/>
            <a:chOff x="712034" y="2955222"/>
            <a:chExt cx="1061720" cy="898525"/>
          </a:xfrm>
        </p:grpSpPr>
        <p:sp>
          <p:nvSpPr>
            <p:cNvPr id="20" name="object 20"/>
            <p:cNvSpPr/>
            <p:nvPr/>
          </p:nvSpPr>
          <p:spPr>
            <a:xfrm>
              <a:off x="1242809" y="370923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46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64256"/>
              <a:ext cx="1043940" cy="745490"/>
            </a:xfrm>
            <a:custGeom>
              <a:avLst/>
              <a:gdLst/>
              <a:ahLst/>
              <a:cxnLst/>
              <a:rect l="l" t="t" r="r" b="b"/>
              <a:pathLst>
                <a:path w="1043939" h="745489">
                  <a:moveTo>
                    <a:pt x="1043482" y="744982"/>
                  </a:moveTo>
                  <a:lnTo>
                    <a:pt x="0" y="7449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498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64256"/>
              <a:ext cx="1043940" cy="745490"/>
            </a:xfrm>
            <a:custGeom>
              <a:avLst/>
              <a:gdLst/>
              <a:ahLst/>
              <a:cxnLst/>
              <a:rect l="l" t="t" r="r" b="b"/>
              <a:pathLst>
                <a:path w="1043939" h="745489">
                  <a:moveTo>
                    <a:pt x="0" y="0"/>
                  </a:moveTo>
                  <a:lnTo>
                    <a:pt x="1043482" y="0"/>
                  </a:lnTo>
                  <a:lnTo>
                    <a:pt x="1043482" y="744982"/>
                  </a:lnTo>
                  <a:lnTo>
                    <a:pt x="0" y="7449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5521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926335"/>
            <a:ext cx="18415" cy="445134"/>
          </a:xfrm>
          <a:custGeom>
            <a:avLst/>
            <a:gdLst/>
            <a:ahLst/>
            <a:cxnLst/>
            <a:rect l="l" t="t" r="r" b="b"/>
            <a:pathLst>
              <a:path w="18414" h="445135">
                <a:moveTo>
                  <a:pt x="0" y="0"/>
                </a:moveTo>
                <a:lnTo>
                  <a:pt x="18067" y="0"/>
                </a:lnTo>
                <a:lnTo>
                  <a:pt x="18067" y="444550"/>
                </a:lnTo>
                <a:lnTo>
                  <a:pt x="0" y="4445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361853"/>
            <a:ext cx="1061720" cy="723900"/>
            <a:chOff x="1871455" y="2361853"/>
            <a:chExt cx="1061720" cy="723900"/>
          </a:xfrm>
        </p:grpSpPr>
        <p:sp>
          <p:nvSpPr>
            <p:cNvPr id="26" name="object 26"/>
            <p:cNvSpPr/>
            <p:nvPr/>
          </p:nvSpPr>
          <p:spPr>
            <a:xfrm>
              <a:off x="2402281" y="295483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0"/>
                  </a:moveTo>
                  <a:lnTo>
                    <a:pt x="0" y="1306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70886"/>
              <a:ext cx="1043940" cy="584200"/>
            </a:xfrm>
            <a:custGeom>
              <a:avLst/>
              <a:gdLst/>
              <a:ahLst/>
              <a:cxnLst/>
              <a:rect l="l" t="t" r="r" b="b"/>
              <a:pathLst>
                <a:path w="1043939" h="584200">
                  <a:moveTo>
                    <a:pt x="1043533" y="583945"/>
                  </a:moveTo>
                  <a:lnTo>
                    <a:pt x="0" y="5839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8394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70886"/>
              <a:ext cx="1043940" cy="584200"/>
            </a:xfrm>
            <a:custGeom>
              <a:avLst/>
              <a:gdLst/>
              <a:ahLst/>
              <a:cxnLst/>
              <a:rect l="l" t="t" r="r" b="b"/>
              <a:pathLst>
                <a:path w="1043939" h="584200">
                  <a:moveTo>
                    <a:pt x="0" y="0"/>
                  </a:moveTo>
                  <a:lnTo>
                    <a:pt x="1043533" y="0"/>
                  </a:lnTo>
                  <a:lnTo>
                    <a:pt x="1043533" y="583945"/>
                  </a:lnTo>
                  <a:lnTo>
                    <a:pt x="0" y="5839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6318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47521"/>
            <a:ext cx="18415" cy="1022350"/>
          </a:xfrm>
          <a:custGeom>
            <a:avLst/>
            <a:gdLst/>
            <a:ahLst/>
            <a:cxnLst/>
            <a:rect l="l" t="t" r="r" b="b"/>
            <a:pathLst>
              <a:path w="18414" h="1022350">
                <a:moveTo>
                  <a:pt x="0" y="0"/>
                </a:moveTo>
                <a:lnTo>
                  <a:pt x="18067" y="0"/>
                </a:lnTo>
                <a:lnTo>
                  <a:pt x="18067" y="1022007"/>
                </a:lnTo>
                <a:lnTo>
                  <a:pt x="0" y="10220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60495"/>
            <a:ext cx="1061720" cy="1329055"/>
            <a:chOff x="3030927" y="1860495"/>
            <a:chExt cx="1061720" cy="1329055"/>
          </a:xfrm>
        </p:grpSpPr>
        <p:sp>
          <p:nvSpPr>
            <p:cNvPr id="32" name="object 32"/>
            <p:cNvSpPr/>
            <p:nvPr/>
          </p:nvSpPr>
          <p:spPr>
            <a:xfrm>
              <a:off x="3561702" y="2698648"/>
              <a:ext cx="0" cy="490855"/>
            </a:xfrm>
            <a:custGeom>
              <a:avLst/>
              <a:gdLst/>
              <a:ahLst/>
              <a:cxnLst/>
              <a:rect l="l" t="t" r="r" b="b"/>
              <a:pathLst>
                <a:path h="490855">
                  <a:moveTo>
                    <a:pt x="0" y="0"/>
                  </a:moveTo>
                  <a:lnTo>
                    <a:pt x="0" y="4902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69528"/>
              <a:ext cx="1043940" cy="829310"/>
            </a:xfrm>
            <a:custGeom>
              <a:avLst/>
              <a:gdLst/>
              <a:ahLst/>
              <a:cxnLst/>
              <a:rect l="l" t="t" r="r" b="b"/>
              <a:pathLst>
                <a:path w="1043939" h="829310">
                  <a:moveTo>
                    <a:pt x="1043482" y="829119"/>
                  </a:moveTo>
                  <a:lnTo>
                    <a:pt x="0" y="82911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2911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69528"/>
              <a:ext cx="1043940" cy="829310"/>
            </a:xfrm>
            <a:custGeom>
              <a:avLst/>
              <a:gdLst/>
              <a:ahLst/>
              <a:cxnLst/>
              <a:rect l="l" t="t" r="r" b="b"/>
              <a:pathLst>
                <a:path w="1043939" h="829310">
                  <a:moveTo>
                    <a:pt x="0" y="0"/>
                  </a:moveTo>
                  <a:lnTo>
                    <a:pt x="1043482" y="0"/>
                  </a:lnTo>
                  <a:lnTo>
                    <a:pt x="1043482" y="829119"/>
                  </a:lnTo>
                  <a:lnTo>
                    <a:pt x="0" y="82911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2900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524042"/>
            <a:ext cx="1061720" cy="175260"/>
            <a:chOff x="4190348" y="3524042"/>
            <a:chExt cx="1061720" cy="175260"/>
          </a:xfrm>
        </p:grpSpPr>
        <p:sp>
          <p:nvSpPr>
            <p:cNvPr id="37" name="object 37"/>
            <p:cNvSpPr/>
            <p:nvPr/>
          </p:nvSpPr>
          <p:spPr>
            <a:xfrm>
              <a:off x="4721123" y="36658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533076"/>
              <a:ext cx="1043940" cy="133350"/>
            </a:xfrm>
            <a:custGeom>
              <a:avLst/>
              <a:gdLst/>
              <a:ahLst/>
              <a:cxnLst/>
              <a:rect l="l" t="t" r="r" b="b"/>
              <a:pathLst>
                <a:path w="1043939" h="133350">
                  <a:moveTo>
                    <a:pt x="1043533" y="132753"/>
                  </a:moveTo>
                  <a:lnTo>
                    <a:pt x="0" y="1327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275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533076"/>
              <a:ext cx="1043940" cy="133350"/>
            </a:xfrm>
            <a:custGeom>
              <a:avLst/>
              <a:gdLst/>
              <a:ahLst/>
              <a:cxnLst/>
              <a:rect l="l" t="t" r="r" b="b"/>
              <a:pathLst>
                <a:path w="1043939" h="133350">
                  <a:moveTo>
                    <a:pt x="0" y="0"/>
                  </a:moveTo>
                  <a:lnTo>
                    <a:pt x="1043533" y="0"/>
                  </a:lnTo>
                  <a:lnTo>
                    <a:pt x="1043533" y="132753"/>
                  </a:lnTo>
                  <a:lnTo>
                    <a:pt x="0" y="1327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55663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482825"/>
            <a:ext cx="74357" cy="145353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9997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5852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11733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335041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449706"/>
              <a:ext cx="34925" cy="3675379"/>
            </a:xfrm>
            <a:custGeom>
              <a:avLst/>
              <a:gdLst/>
              <a:ahLst/>
              <a:cxnLst/>
              <a:rect l="l" t="t" r="r" b="b"/>
              <a:pathLst>
                <a:path w="34925" h="3675379">
                  <a:moveTo>
                    <a:pt x="0" y="3675265"/>
                  </a:moveTo>
                  <a:lnTo>
                    <a:pt x="34772" y="3675265"/>
                  </a:lnTo>
                </a:path>
                <a:path w="34925" h="3675379">
                  <a:moveTo>
                    <a:pt x="0" y="2450211"/>
                  </a:moveTo>
                  <a:lnTo>
                    <a:pt x="34772" y="2450211"/>
                  </a:lnTo>
                </a:path>
                <a:path w="34925" h="3675379">
                  <a:moveTo>
                    <a:pt x="0" y="1225105"/>
                  </a:moveTo>
                  <a:lnTo>
                    <a:pt x="34772" y="1225105"/>
                  </a:lnTo>
                </a:path>
                <a:path w="34925" h="36753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913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662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412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355725" y="0"/>
            <a:ext cx="32512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docosapentaenoate</a:t>
            </a:r>
            <a:r>
              <a:rPr sz="1650" spc="-5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(DPA;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22:5n3)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193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26877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346441"/>
            <a:ext cx="0" cy="207010"/>
          </a:xfrm>
          <a:custGeom>
            <a:avLst/>
            <a:gdLst/>
            <a:ahLst/>
            <a:cxnLst/>
            <a:rect l="l" t="t" r="r" b="b"/>
            <a:pathLst>
              <a:path h="207009">
                <a:moveTo>
                  <a:pt x="0" y="0"/>
                </a:moveTo>
                <a:lnTo>
                  <a:pt x="0" y="2063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5528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276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297139"/>
            <a:ext cx="0" cy="383540"/>
          </a:xfrm>
          <a:custGeom>
            <a:avLst/>
            <a:gdLst/>
            <a:ahLst/>
            <a:cxnLst/>
            <a:rect l="l" t="t" r="r" b="b"/>
            <a:pathLst>
              <a:path h="383539">
                <a:moveTo>
                  <a:pt x="0" y="0"/>
                </a:moveTo>
                <a:lnTo>
                  <a:pt x="0" y="3832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27671"/>
            <a:ext cx="18415" cy="252095"/>
          </a:xfrm>
          <a:custGeom>
            <a:avLst/>
            <a:gdLst/>
            <a:ahLst/>
            <a:cxnLst/>
            <a:rect l="l" t="t" r="r" b="b"/>
            <a:pathLst>
              <a:path w="18414" h="252094">
                <a:moveTo>
                  <a:pt x="0" y="251917"/>
                </a:moveTo>
                <a:lnTo>
                  <a:pt x="18067" y="251917"/>
                </a:lnTo>
                <a:lnTo>
                  <a:pt x="18067" y="0"/>
                </a:lnTo>
                <a:lnTo>
                  <a:pt x="0" y="0"/>
                </a:lnTo>
                <a:lnTo>
                  <a:pt x="0" y="2519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803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559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1392885"/>
            <a:ext cx="579755" cy="81915"/>
            <a:chOff x="3271837" y="1392885"/>
            <a:chExt cx="579755" cy="81915"/>
          </a:xfrm>
        </p:grpSpPr>
        <p:sp>
          <p:nvSpPr>
            <p:cNvPr id="12" name="object 12"/>
            <p:cNvSpPr/>
            <p:nvPr/>
          </p:nvSpPr>
          <p:spPr>
            <a:xfrm>
              <a:off x="3561702" y="1392885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42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146531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8880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52575"/>
            <a:ext cx="0" cy="81915"/>
          </a:xfrm>
          <a:custGeom>
            <a:avLst/>
            <a:gdLst/>
            <a:ahLst/>
            <a:cxnLst/>
            <a:rect l="l" t="t" r="r" b="b"/>
            <a:pathLst>
              <a:path h="81914">
                <a:moveTo>
                  <a:pt x="0" y="0"/>
                </a:moveTo>
                <a:lnTo>
                  <a:pt x="0" y="818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88060"/>
            <a:ext cx="18415" cy="365125"/>
          </a:xfrm>
          <a:custGeom>
            <a:avLst/>
            <a:gdLst/>
            <a:ahLst/>
            <a:cxnLst/>
            <a:rect l="l" t="t" r="r" b="b"/>
            <a:pathLst>
              <a:path w="18414" h="365125">
                <a:moveTo>
                  <a:pt x="0" y="364871"/>
                </a:moveTo>
                <a:lnTo>
                  <a:pt x="18067" y="364871"/>
                </a:lnTo>
                <a:lnTo>
                  <a:pt x="18067" y="0"/>
                </a:lnTo>
                <a:lnTo>
                  <a:pt x="0" y="0"/>
                </a:lnTo>
                <a:lnTo>
                  <a:pt x="0" y="364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6343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111939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4973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25330"/>
            <a:ext cx="1061720" cy="427990"/>
            <a:chOff x="712034" y="1125330"/>
            <a:chExt cx="1061720" cy="427990"/>
          </a:xfrm>
        </p:grpSpPr>
        <p:sp>
          <p:nvSpPr>
            <p:cNvPr id="20" name="object 20"/>
            <p:cNvSpPr/>
            <p:nvPr/>
          </p:nvSpPr>
          <p:spPr>
            <a:xfrm>
              <a:off x="1242809" y="1346454"/>
              <a:ext cx="0" cy="206375"/>
            </a:xfrm>
            <a:custGeom>
              <a:avLst/>
              <a:gdLst/>
              <a:ahLst/>
              <a:cxnLst/>
              <a:rect l="l" t="t" r="r" b="b"/>
              <a:pathLst>
                <a:path h="206375">
                  <a:moveTo>
                    <a:pt x="0" y="0"/>
                  </a:moveTo>
                  <a:lnTo>
                    <a:pt x="0" y="2063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34363"/>
              <a:ext cx="1043940" cy="212090"/>
            </a:xfrm>
            <a:custGeom>
              <a:avLst/>
              <a:gdLst/>
              <a:ahLst/>
              <a:cxnLst/>
              <a:rect l="l" t="t" r="r" b="b"/>
              <a:pathLst>
                <a:path w="1043939" h="212090">
                  <a:moveTo>
                    <a:pt x="1043482" y="212077"/>
                  </a:moveTo>
                  <a:lnTo>
                    <a:pt x="0" y="21207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207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34363"/>
              <a:ext cx="1043940" cy="212090"/>
            </a:xfrm>
            <a:custGeom>
              <a:avLst/>
              <a:gdLst/>
              <a:ahLst/>
              <a:cxnLst/>
              <a:rect l="l" t="t" r="r" b="b"/>
              <a:pathLst>
                <a:path w="1043939" h="212090">
                  <a:moveTo>
                    <a:pt x="0" y="0"/>
                  </a:moveTo>
                  <a:lnTo>
                    <a:pt x="1043482" y="0"/>
                  </a:lnTo>
                  <a:lnTo>
                    <a:pt x="1043482" y="212077"/>
                  </a:lnTo>
                  <a:lnTo>
                    <a:pt x="0" y="2120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1504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27671"/>
            <a:ext cx="18415" cy="252095"/>
          </a:xfrm>
          <a:custGeom>
            <a:avLst/>
            <a:gdLst/>
            <a:ahLst/>
            <a:cxnLst/>
            <a:rect l="l" t="t" r="r" b="b"/>
            <a:pathLst>
              <a:path w="18414" h="252094">
                <a:moveTo>
                  <a:pt x="0" y="0"/>
                </a:moveTo>
                <a:lnTo>
                  <a:pt x="18067" y="0"/>
                </a:lnTo>
                <a:lnTo>
                  <a:pt x="18067" y="251917"/>
                </a:lnTo>
                <a:lnTo>
                  <a:pt x="0" y="2519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70555"/>
            <a:ext cx="1061720" cy="709930"/>
            <a:chOff x="1871455" y="970555"/>
            <a:chExt cx="1061720" cy="709930"/>
          </a:xfrm>
        </p:grpSpPr>
        <p:sp>
          <p:nvSpPr>
            <p:cNvPr id="26" name="object 26"/>
            <p:cNvSpPr/>
            <p:nvPr/>
          </p:nvSpPr>
          <p:spPr>
            <a:xfrm>
              <a:off x="2402281" y="1297139"/>
              <a:ext cx="0" cy="383540"/>
            </a:xfrm>
            <a:custGeom>
              <a:avLst/>
              <a:gdLst/>
              <a:ahLst/>
              <a:cxnLst/>
              <a:rect l="l" t="t" r="r" b="b"/>
              <a:pathLst>
                <a:path h="383539">
                  <a:moveTo>
                    <a:pt x="0" y="0"/>
                  </a:moveTo>
                  <a:lnTo>
                    <a:pt x="0" y="3832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79589"/>
              <a:ext cx="1043940" cy="318135"/>
            </a:xfrm>
            <a:custGeom>
              <a:avLst/>
              <a:gdLst/>
              <a:ahLst/>
              <a:cxnLst/>
              <a:rect l="l" t="t" r="r" b="b"/>
              <a:pathLst>
                <a:path w="1043939" h="318134">
                  <a:moveTo>
                    <a:pt x="1043533" y="317550"/>
                  </a:moveTo>
                  <a:lnTo>
                    <a:pt x="0" y="31755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755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79589"/>
              <a:ext cx="1043940" cy="318135"/>
            </a:xfrm>
            <a:custGeom>
              <a:avLst/>
              <a:gdLst/>
              <a:ahLst/>
              <a:cxnLst/>
              <a:rect l="l" t="t" r="r" b="b"/>
              <a:pathLst>
                <a:path w="1043939" h="318134">
                  <a:moveTo>
                    <a:pt x="0" y="0"/>
                  </a:moveTo>
                  <a:lnTo>
                    <a:pt x="1043533" y="0"/>
                  </a:lnTo>
                  <a:lnTo>
                    <a:pt x="1043533" y="317550"/>
                  </a:lnTo>
                  <a:lnTo>
                    <a:pt x="0" y="3175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1139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1251441"/>
            <a:ext cx="1061720" cy="213995"/>
            <a:chOff x="3030927" y="1251441"/>
            <a:chExt cx="1061720" cy="213995"/>
          </a:xfrm>
        </p:grpSpPr>
        <p:sp>
          <p:nvSpPr>
            <p:cNvPr id="31" name="object 31"/>
            <p:cNvSpPr/>
            <p:nvPr/>
          </p:nvSpPr>
          <p:spPr>
            <a:xfrm>
              <a:off x="3561702" y="1392885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4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260475"/>
              <a:ext cx="1043940" cy="132715"/>
            </a:xfrm>
            <a:custGeom>
              <a:avLst/>
              <a:gdLst/>
              <a:ahLst/>
              <a:cxnLst/>
              <a:rect l="l" t="t" r="r" b="b"/>
              <a:pathLst>
                <a:path w="1043939" h="132715">
                  <a:moveTo>
                    <a:pt x="1043482" y="132410"/>
                  </a:moveTo>
                  <a:lnTo>
                    <a:pt x="0" y="1324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241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60475"/>
              <a:ext cx="1043940" cy="132715"/>
            </a:xfrm>
            <a:custGeom>
              <a:avLst/>
              <a:gdLst/>
              <a:ahLst/>
              <a:cxnLst/>
              <a:rect l="l" t="t" r="r" b="b"/>
              <a:pathLst>
                <a:path w="1043939" h="132715">
                  <a:moveTo>
                    <a:pt x="0" y="0"/>
                  </a:moveTo>
                  <a:lnTo>
                    <a:pt x="1043482" y="0"/>
                  </a:lnTo>
                  <a:lnTo>
                    <a:pt x="1043482" y="132410"/>
                  </a:lnTo>
                  <a:lnTo>
                    <a:pt x="0" y="1324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691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888060"/>
            <a:ext cx="18415" cy="365125"/>
          </a:xfrm>
          <a:custGeom>
            <a:avLst/>
            <a:gdLst/>
            <a:ahLst/>
            <a:cxnLst/>
            <a:rect l="l" t="t" r="r" b="b"/>
            <a:pathLst>
              <a:path w="18414" h="365125">
                <a:moveTo>
                  <a:pt x="0" y="0"/>
                </a:moveTo>
                <a:lnTo>
                  <a:pt x="18067" y="0"/>
                </a:lnTo>
                <a:lnTo>
                  <a:pt x="18067" y="364871"/>
                </a:lnTo>
                <a:lnTo>
                  <a:pt x="0" y="3648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243897"/>
            <a:ext cx="1061720" cy="390525"/>
            <a:chOff x="4190348" y="1243897"/>
            <a:chExt cx="1061720" cy="390525"/>
          </a:xfrm>
        </p:grpSpPr>
        <p:sp>
          <p:nvSpPr>
            <p:cNvPr id="37" name="object 37"/>
            <p:cNvSpPr/>
            <p:nvPr/>
          </p:nvSpPr>
          <p:spPr>
            <a:xfrm>
              <a:off x="4721123" y="155257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8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252931"/>
              <a:ext cx="1043940" cy="299720"/>
            </a:xfrm>
            <a:custGeom>
              <a:avLst/>
              <a:gdLst/>
              <a:ahLst/>
              <a:cxnLst/>
              <a:rect l="l" t="t" r="r" b="b"/>
              <a:pathLst>
                <a:path w="1043939" h="299719">
                  <a:moveTo>
                    <a:pt x="1043533" y="299643"/>
                  </a:moveTo>
                  <a:lnTo>
                    <a:pt x="0" y="29964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964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52931"/>
              <a:ext cx="1043940" cy="299720"/>
            </a:xfrm>
            <a:custGeom>
              <a:avLst/>
              <a:gdLst/>
              <a:ahLst/>
              <a:cxnLst/>
              <a:rect l="l" t="t" r="r" b="b"/>
              <a:pathLst>
                <a:path w="1043939" h="299719">
                  <a:moveTo>
                    <a:pt x="0" y="0"/>
                  </a:moveTo>
                  <a:lnTo>
                    <a:pt x="1043533" y="0"/>
                  </a:lnTo>
                  <a:lnTo>
                    <a:pt x="1043533" y="299643"/>
                  </a:lnTo>
                  <a:lnTo>
                    <a:pt x="0" y="2996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026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567088"/>
            <a:ext cx="74306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815807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669951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2059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11809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2101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32670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541832"/>
              <a:ext cx="34925" cy="3593465"/>
            </a:xfrm>
            <a:custGeom>
              <a:avLst/>
              <a:gdLst/>
              <a:ahLst/>
              <a:cxnLst/>
              <a:rect l="l" t="t" r="r" b="b"/>
              <a:pathLst>
                <a:path w="34925" h="3593465">
                  <a:moveTo>
                    <a:pt x="0" y="3593109"/>
                  </a:moveTo>
                  <a:lnTo>
                    <a:pt x="34772" y="3593109"/>
                  </a:lnTo>
                </a:path>
                <a:path w="34925" h="3593465">
                  <a:moveTo>
                    <a:pt x="0" y="2874518"/>
                  </a:moveTo>
                  <a:lnTo>
                    <a:pt x="34772" y="2874518"/>
                  </a:lnTo>
                </a:path>
                <a:path w="34925" h="3593465">
                  <a:moveTo>
                    <a:pt x="0" y="2155875"/>
                  </a:moveTo>
                  <a:lnTo>
                    <a:pt x="34772" y="2155875"/>
                  </a:lnTo>
                </a:path>
                <a:path w="34925" h="3593465">
                  <a:moveTo>
                    <a:pt x="0" y="1437284"/>
                  </a:moveTo>
                  <a:lnTo>
                    <a:pt x="34772" y="1437284"/>
                  </a:lnTo>
                </a:path>
                <a:path w="34925" h="3593465">
                  <a:moveTo>
                    <a:pt x="0" y="718642"/>
                  </a:moveTo>
                  <a:lnTo>
                    <a:pt x="34772" y="718642"/>
                  </a:lnTo>
                </a:path>
                <a:path w="34925" h="35934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3078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906314" y="4305719"/>
            <a:ext cx="84628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57696" y="4324542"/>
            <a:ext cx="92620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20395" y="4324542"/>
            <a:ext cx="6374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5892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8705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15197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4333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064260" marR="5080" indent="-13398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(d17:1/16:0, </a:t>
            </a:r>
            <a:r>
              <a:rPr dirty="0"/>
              <a:t>d18:1/15:0,</a:t>
            </a:r>
            <a:r>
              <a:rPr spc="-55" dirty="0"/>
              <a:t> </a:t>
            </a:r>
            <a:r>
              <a:rPr spc="-10" dirty="0"/>
              <a:t>d16:1/17:0)*</a:t>
            </a: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255904"/>
          </a:xfrm>
          <a:custGeom>
            <a:avLst/>
            <a:gdLst/>
            <a:ahLst/>
            <a:cxnLst/>
            <a:rect l="l" t="t" r="r" b="b"/>
            <a:pathLst>
              <a:path w="18415" h="255905">
                <a:moveTo>
                  <a:pt x="0" y="255587"/>
                </a:moveTo>
                <a:lnTo>
                  <a:pt x="18067" y="255587"/>
                </a:lnTo>
                <a:lnTo>
                  <a:pt x="18067" y="0"/>
                </a:lnTo>
                <a:lnTo>
                  <a:pt x="0" y="0"/>
                </a:lnTo>
                <a:lnTo>
                  <a:pt x="0" y="255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18982"/>
            <a:ext cx="0" cy="461009"/>
          </a:xfrm>
          <a:custGeom>
            <a:avLst/>
            <a:gdLst/>
            <a:ahLst/>
            <a:cxnLst/>
            <a:rect l="l" t="t" r="r" b="b"/>
            <a:pathLst>
              <a:path h="461010">
                <a:moveTo>
                  <a:pt x="0" y="0"/>
                </a:moveTo>
                <a:lnTo>
                  <a:pt x="0" y="4606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795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719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79433"/>
            <a:ext cx="0" cy="346075"/>
          </a:xfrm>
          <a:custGeom>
            <a:avLst/>
            <a:gdLst/>
            <a:ahLst/>
            <a:cxnLst/>
            <a:rect l="l" t="t" r="r" b="b"/>
            <a:pathLst>
              <a:path h="346075">
                <a:moveTo>
                  <a:pt x="0" y="0"/>
                </a:moveTo>
                <a:lnTo>
                  <a:pt x="0" y="3458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71993"/>
            <a:ext cx="18415" cy="168910"/>
          </a:xfrm>
          <a:custGeom>
            <a:avLst/>
            <a:gdLst/>
            <a:ahLst/>
            <a:cxnLst/>
            <a:rect l="l" t="t" r="r" b="b"/>
            <a:pathLst>
              <a:path w="18414" h="168909">
                <a:moveTo>
                  <a:pt x="0" y="168528"/>
                </a:moveTo>
                <a:lnTo>
                  <a:pt x="18067" y="168528"/>
                </a:lnTo>
                <a:lnTo>
                  <a:pt x="18067" y="0"/>
                </a:lnTo>
                <a:lnTo>
                  <a:pt x="0" y="0"/>
                </a:lnTo>
                <a:lnTo>
                  <a:pt x="0" y="168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253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348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46998"/>
            <a:ext cx="0" cy="136525"/>
          </a:xfrm>
          <a:custGeom>
            <a:avLst/>
            <a:gdLst/>
            <a:ahLst/>
            <a:cxnLst/>
            <a:rect l="l" t="t" r="r" b="b"/>
            <a:pathLst>
              <a:path h="136525">
                <a:moveTo>
                  <a:pt x="0" y="0"/>
                </a:moveTo>
                <a:lnTo>
                  <a:pt x="0" y="1364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34859"/>
            <a:ext cx="18415" cy="214629"/>
          </a:xfrm>
          <a:custGeom>
            <a:avLst/>
            <a:gdLst/>
            <a:ahLst/>
            <a:cxnLst/>
            <a:rect l="l" t="t" r="r" b="b"/>
            <a:pathLst>
              <a:path w="18414" h="214630">
                <a:moveTo>
                  <a:pt x="0" y="214071"/>
                </a:moveTo>
                <a:lnTo>
                  <a:pt x="18067" y="214071"/>
                </a:lnTo>
                <a:lnTo>
                  <a:pt x="18067" y="0"/>
                </a:lnTo>
                <a:lnTo>
                  <a:pt x="0" y="0"/>
                </a:lnTo>
                <a:lnTo>
                  <a:pt x="0" y="214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834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679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239708"/>
            <a:ext cx="0" cy="277495"/>
          </a:xfrm>
          <a:custGeom>
            <a:avLst/>
            <a:gdLst/>
            <a:ahLst/>
            <a:cxnLst/>
            <a:rect l="l" t="t" r="r" b="b"/>
            <a:pathLst>
              <a:path h="277494">
                <a:moveTo>
                  <a:pt x="0" y="0"/>
                </a:moveTo>
                <a:lnTo>
                  <a:pt x="0" y="27692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67929"/>
            <a:ext cx="18415" cy="410845"/>
          </a:xfrm>
          <a:custGeom>
            <a:avLst/>
            <a:gdLst/>
            <a:ahLst/>
            <a:cxnLst/>
            <a:rect l="l" t="t" r="r" b="b"/>
            <a:pathLst>
              <a:path w="18414" h="410844">
                <a:moveTo>
                  <a:pt x="0" y="410514"/>
                </a:moveTo>
                <a:lnTo>
                  <a:pt x="18067" y="410514"/>
                </a:lnTo>
                <a:lnTo>
                  <a:pt x="18067" y="0"/>
                </a:lnTo>
                <a:lnTo>
                  <a:pt x="0" y="0"/>
                </a:lnTo>
                <a:lnTo>
                  <a:pt x="0" y="4105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5166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255904"/>
          </a:xfrm>
          <a:custGeom>
            <a:avLst/>
            <a:gdLst/>
            <a:ahLst/>
            <a:cxnLst/>
            <a:rect l="l" t="t" r="r" b="b"/>
            <a:pathLst>
              <a:path w="18415" h="255905">
                <a:moveTo>
                  <a:pt x="0" y="0"/>
                </a:moveTo>
                <a:lnTo>
                  <a:pt x="18067" y="0"/>
                </a:lnTo>
                <a:lnTo>
                  <a:pt x="18067" y="255587"/>
                </a:lnTo>
                <a:lnTo>
                  <a:pt x="0" y="2555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953689"/>
            <a:ext cx="1061720" cy="1326515"/>
            <a:chOff x="712034" y="953689"/>
            <a:chExt cx="1061720" cy="1326515"/>
          </a:xfrm>
        </p:grpSpPr>
        <p:sp>
          <p:nvSpPr>
            <p:cNvPr id="20" name="object 20"/>
            <p:cNvSpPr/>
            <p:nvPr/>
          </p:nvSpPr>
          <p:spPr>
            <a:xfrm>
              <a:off x="1242809" y="1818982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10">
                  <a:moveTo>
                    <a:pt x="0" y="0"/>
                  </a:moveTo>
                  <a:lnTo>
                    <a:pt x="0" y="4606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962723"/>
              <a:ext cx="1043940" cy="856615"/>
            </a:xfrm>
            <a:custGeom>
              <a:avLst/>
              <a:gdLst/>
              <a:ahLst/>
              <a:cxnLst/>
              <a:rect l="l" t="t" r="r" b="b"/>
              <a:pathLst>
                <a:path w="1043939" h="856614">
                  <a:moveTo>
                    <a:pt x="1043482" y="856259"/>
                  </a:moveTo>
                  <a:lnTo>
                    <a:pt x="0" y="85625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5625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962723"/>
              <a:ext cx="1043940" cy="856615"/>
            </a:xfrm>
            <a:custGeom>
              <a:avLst/>
              <a:gdLst/>
              <a:ahLst/>
              <a:cxnLst/>
              <a:rect l="l" t="t" r="r" b="b"/>
              <a:pathLst>
                <a:path w="1043939" h="856614">
                  <a:moveTo>
                    <a:pt x="0" y="0"/>
                  </a:moveTo>
                  <a:lnTo>
                    <a:pt x="1043482" y="0"/>
                  </a:lnTo>
                  <a:lnTo>
                    <a:pt x="1043482" y="856259"/>
                  </a:lnTo>
                  <a:lnTo>
                    <a:pt x="0" y="85625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1828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71993"/>
            <a:ext cx="18415" cy="168910"/>
          </a:xfrm>
          <a:custGeom>
            <a:avLst/>
            <a:gdLst/>
            <a:ahLst/>
            <a:cxnLst/>
            <a:rect l="l" t="t" r="r" b="b"/>
            <a:pathLst>
              <a:path w="18414" h="168909">
                <a:moveTo>
                  <a:pt x="0" y="0"/>
                </a:moveTo>
                <a:lnTo>
                  <a:pt x="18067" y="0"/>
                </a:lnTo>
                <a:lnTo>
                  <a:pt x="18067" y="168528"/>
                </a:lnTo>
                <a:lnTo>
                  <a:pt x="0" y="1685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31488"/>
            <a:ext cx="1061720" cy="1294130"/>
            <a:chOff x="1871455" y="1531488"/>
            <a:chExt cx="1061720" cy="1294130"/>
          </a:xfrm>
        </p:grpSpPr>
        <p:sp>
          <p:nvSpPr>
            <p:cNvPr id="26" name="object 26"/>
            <p:cNvSpPr/>
            <p:nvPr/>
          </p:nvSpPr>
          <p:spPr>
            <a:xfrm>
              <a:off x="2402281" y="2479421"/>
              <a:ext cx="0" cy="346075"/>
            </a:xfrm>
            <a:custGeom>
              <a:avLst/>
              <a:gdLst/>
              <a:ahLst/>
              <a:cxnLst/>
              <a:rect l="l" t="t" r="r" b="b"/>
              <a:pathLst>
                <a:path h="346075">
                  <a:moveTo>
                    <a:pt x="0" y="0"/>
                  </a:moveTo>
                  <a:lnTo>
                    <a:pt x="0" y="34588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40522"/>
              <a:ext cx="1043940" cy="939165"/>
            </a:xfrm>
            <a:custGeom>
              <a:avLst/>
              <a:gdLst/>
              <a:ahLst/>
              <a:cxnLst/>
              <a:rect l="l" t="t" r="r" b="b"/>
              <a:pathLst>
                <a:path w="1043939" h="939164">
                  <a:moveTo>
                    <a:pt x="1043533" y="938911"/>
                  </a:moveTo>
                  <a:lnTo>
                    <a:pt x="0" y="9389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3891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40522"/>
              <a:ext cx="1043940" cy="939165"/>
            </a:xfrm>
            <a:custGeom>
              <a:avLst/>
              <a:gdLst/>
              <a:ahLst/>
              <a:cxnLst/>
              <a:rect l="l" t="t" r="r" b="b"/>
              <a:pathLst>
                <a:path w="1043939" h="939164">
                  <a:moveTo>
                    <a:pt x="0" y="0"/>
                  </a:moveTo>
                  <a:lnTo>
                    <a:pt x="1043533" y="0"/>
                  </a:lnTo>
                  <a:lnTo>
                    <a:pt x="1043533" y="938911"/>
                  </a:lnTo>
                  <a:lnTo>
                    <a:pt x="0" y="9389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0323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34859"/>
            <a:ext cx="18415" cy="214629"/>
          </a:xfrm>
          <a:custGeom>
            <a:avLst/>
            <a:gdLst/>
            <a:ahLst/>
            <a:cxnLst/>
            <a:rect l="l" t="t" r="r" b="b"/>
            <a:pathLst>
              <a:path w="18414" h="214630">
                <a:moveTo>
                  <a:pt x="0" y="0"/>
                </a:moveTo>
                <a:lnTo>
                  <a:pt x="18067" y="0"/>
                </a:lnTo>
                <a:lnTo>
                  <a:pt x="18067" y="214071"/>
                </a:lnTo>
                <a:lnTo>
                  <a:pt x="0" y="2140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39896"/>
            <a:ext cx="1061720" cy="943610"/>
            <a:chOff x="3030927" y="1339896"/>
            <a:chExt cx="1061720" cy="943610"/>
          </a:xfrm>
        </p:grpSpPr>
        <p:sp>
          <p:nvSpPr>
            <p:cNvPr id="32" name="object 32"/>
            <p:cNvSpPr/>
            <p:nvPr/>
          </p:nvSpPr>
          <p:spPr>
            <a:xfrm>
              <a:off x="3561702" y="2146998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4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48930"/>
              <a:ext cx="1043940" cy="798195"/>
            </a:xfrm>
            <a:custGeom>
              <a:avLst/>
              <a:gdLst/>
              <a:ahLst/>
              <a:cxnLst/>
              <a:rect l="l" t="t" r="r" b="b"/>
              <a:pathLst>
                <a:path w="1043939" h="798194">
                  <a:moveTo>
                    <a:pt x="1043482" y="798068"/>
                  </a:moveTo>
                  <a:lnTo>
                    <a:pt x="0" y="79806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9806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48930"/>
              <a:ext cx="1043940" cy="798195"/>
            </a:xfrm>
            <a:custGeom>
              <a:avLst/>
              <a:gdLst/>
              <a:ahLst/>
              <a:cxnLst/>
              <a:rect l="l" t="t" r="r" b="b"/>
              <a:pathLst>
                <a:path w="1043939" h="798194">
                  <a:moveTo>
                    <a:pt x="0" y="0"/>
                  </a:moveTo>
                  <a:lnTo>
                    <a:pt x="1043482" y="0"/>
                  </a:lnTo>
                  <a:lnTo>
                    <a:pt x="1043482" y="798068"/>
                  </a:lnTo>
                  <a:lnTo>
                    <a:pt x="0" y="7980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070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67929"/>
            <a:ext cx="18415" cy="410845"/>
          </a:xfrm>
          <a:custGeom>
            <a:avLst/>
            <a:gdLst/>
            <a:ahLst/>
            <a:cxnLst/>
            <a:rect l="l" t="t" r="r" b="b"/>
            <a:pathLst>
              <a:path w="18414" h="410844">
                <a:moveTo>
                  <a:pt x="0" y="0"/>
                </a:moveTo>
                <a:lnTo>
                  <a:pt x="18067" y="0"/>
                </a:lnTo>
                <a:lnTo>
                  <a:pt x="18067" y="410514"/>
                </a:lnTo>
                <a:lnTo>
                  <a:pt x="0" y="4105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769410"/>
            <a:ext cx="1061720" cy="747395"/>
            <a:chOff x="4190348" y="1769410"/>
            <a:chExt cx="1061720" cy="747395"/>
          </a:xfrm>
        </p:grpSpPr>
        <p:sp>
          <p:nvSpPr>
            <p:cNvPr id="38" name="object 38"/>
            <p:cNvSpPr/>
            <p:nvPr/>
          </p:nvSpPr>
          <p:spPr>
            <a:xfrm>
              <a:off x="4721123" y="2239708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69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78444"/>
              <a:ext cx="1043940" cy="461645"/>
            </a:xfrm>
            <a:custGeom>
              <a:avLst/>
              <a:gdLst/>
              <a:ahLst/>
              <a:cxnLst/>
              <a:rect l="l" t="t" r="r" b="b"/>
              <a:pathLst>
                <a:path w="1043939" h="461644">
                  <a:moveTo>
                    <a:pt x="1043533" y="461263"/>
                  </a:moveTo>
                  <a:lnTo>
                    <a:pt x="0" y="4612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126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78444"/>
              <a:ext cx="1043940" cy="461645"/>
            </a:xfrm>
            <a:custGeom>
              <a:avLst/>
              <a:gdLst/>
              <a:ahLst/>
              <a:cxnLst/>
              <a:rect l="l" t="t" r="r" b="b"/>
              <a:pathLst>
                <a:path w="1043939" h="461644">
                  <a:moveTo>
                    <a:pt x="0" y="0"/>
                  </a:moveTo>
                  <a:lnTo>
                    <a:pt x="1043533" y="0"/>
                  </a:lnTo>
                  <a:lnTo>
                    <a:pt x="1043533" y="461263"/>
                  </a:lnTo>
                  <a:lnTo>
                    <a:pt x="0" y="4612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662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36803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94984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7408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200069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645617"/>
              <a:ext cx="34925" cy="3489325"/>
            </a:xfrm>
            <a:custGeom>
              <a:avLst/>
              <a:gdLst/>
              <a:ahLst/>
              <a:cxnLst/>
              <a:rect l="l" t="t" r="r" b="b"/>
              <a:pathLst>
                <a:path w="34925" h="3489325">
                  <a:moveTo>
                    <a:pt x="0" y="3489325"/>
                  </a:moveTo>
                  <a:lnTo>
                    <a:pt x="34772" y="3489325"/>
                  </a:lnTo>
                </a:path>
                <a:path w="34925" h="3489325">
                  <a:moveTo>
                    <a:pt x="0" y="2326233"/>
                  </a:moveTo>
                  <a:lnTo>
                    <a:pt x="34772" y="2326233"/>
                  </a:lnTo>
                </a:path>
                <a:path w="34925" h="3489325">
                  <a:moveTo>
                    <a:pt x="0" y="1163091"/>
                  </a:moveTo>
                  <a:lnTo>
                    <a:pt x="34772" y="1163091"/>
                  </a:lnTo>
                </a:path>
                <a:path w="34925" h="34893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633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9268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25810" y="4324542"/>
            <a:ext cx="8127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7002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5370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(d17:2/16:0, d18:2/15:0)*</a:t>
            </a: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159385"/>
          </a:xfrm>
          <a:custGeom>
            <a:avLst/>
            <a:gdLst/>
            <a:ahLst/>
            <a:cxnLst/>
            <a:rect l="l" t="t" r="r" b="b"/>
            <a:pathLst>
              <a:path w="18415" h="159384">
                <a:moveTo>
                  <a:pt x="0" y="159385"/>
                </a:moveTo>
                <a:lnTo>
                  <a:pt x="18067" y="159385"/>
                </a:lnTo>
                <a:lnTo>
                  <a:pt x="18067" y="0"/>
                </a:lnTo>
                <a:lnTo>
                  <a:pt x="0" y="0"/>
                </a:lnTo>
                <a:lnTo>
                  <a:pt x="0" y="1593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358798"/>
            <a:ext cx="0" cy="145415"/>
          </a:xfrm>
          <a:custGeom>
            <a:avLst/>
            <a:gdLst/>
            <a:ahLst/>
            <a:cxnLst/>
            <a:rect l="l" t="t" r="r" b="b"/>
            <a:pathLst>
              <a:path h="145415">
                <a:moveTo>
                  <a:pt x="0" y="0"/>
                </a:moveTo>
                <a:lnTo>
                  <a:pt x="0" y="1448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5036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121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19148"/>
            <a:ext cx="0" cy="57785"/>
          </a:xfrm>
          <a:custGeom>
            <a:avLst/>
            <a:gdLst/>
            <a:ahLst/>
            <a:cxnLst/>
            <a:rect l="l" t="t" r="r" b="b"/>
            <a:pathLst>
              <a:path h="57785">
                <a:moveTo>
                  <a:pt x="0" y="0"/>
                </a:moveTo>
                <a:lnTo>
                  <a:pt x="0" y="577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12113"/>
            <a:ext cx="18415" cy="133350"/>
          </a:xfrm>
          <a:custGeom>
            <a:avLst/>
            <a:gdLst/>
            <a:ahLst/>
            <a:cxnLst/>
            <a:rect l="l" t="t" r="r" b="b"/>
            <a:pathLst>
              <a:path w="18414" h="133350">
                <a:moveTo>
                  <a:pt x="0" y="133108"/>
                </a:moveTo>
                <a:lnTo>
                  <a:pt x="18067" y="133108"/>
                </a:lnTo>
                <a:lnTo>
                  <a:pt x="18067" y="0"/>
                </a:lnTo>
                <a:lnTo>
                  <a:pt x="0" y="0"/>
                </a:lnTo>
                <a:lnTo>
                  <a:pt x="0" y="1331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768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647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68551"/>
            <a:ext cx="0" cy="161925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0"/>
                </a:moveTo>
                <a:lnTo>
                  <a:pt x="0" y="1617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64717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290715"/>
                </a:moveTo>
                <a:lnTo>
                  <a:pt x="18067" y="290715"/>
                </a:lnTo>
                <a:lnTo>
                  <a:pt x="18067" y="0"/>
                </a:lnTo>
                <a:lnTo>
                  <a:pt x="0" y="0"/>
                </a:lnTo>
                <a:lnTo>
                  <a:pt x="0" y="290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7303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348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51051"/>
            <a:ext cx="0" cy="22225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17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34834"/>
            <a:ext cx="18415" cy="203200"/>
          </a:xfrm>
          <a:custGeom>
            <a:avLst/>
            <a:gdLst/>
            <a:ahLst/>
            <a:cxnLst/>
            <a:rect l="l" t="t" r="r" b="b"/>
            <a:pathLst>
              <a:path w="18414" h="203200">
                <a:moveTo>
                  <a:pt x="0" y="202603"/>
                </a:moveTo>
                <a:lnTo>
                  <a:pt x="18067" y="202603"/>
                </a:lnTo>
                <a:lnTo>
                  <a:pt x="18067" y="0"/>
                </a:lnTo>
                <a:lnTo>
                  <a:pt x="0" y="0"/>
                </a:lnTo>
                <a:lnTo>
                  <a:pt x="0" y="202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3727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159385"/>
          </a:xfrm>
          <a:custGeom>
            <a:avLst/>
            <a:gdLst/>
            <a:ahLst/>
            <a:cxnLst/>
            <a:rect l="l" t="t" r="r" b="b"/>
            <a:pathLst>
              <a:path w="18415" h="159384">
                <a:moveTo>
                  <a:pt x="0" y="0"/>
                </a:moveTo>
                <a:lnTo>
                  <a:pt x="18067" y="0"/>
                </a:lnTo>
                <a:lnTo>
                  <a:pt x="18067" y="159384"/>
                </a:lnTo>
                <a:lnTo>
                  <a:pt x="0" y="15938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57487"/>
            <a:ext cx="1061720" cy="646430"/>
            <a:chOff x="712034" y="857487"/>
            <a:chExt cx="1061720" cy="646430"/>
          </a:xfrm>
        </p:grpSpPr>
        <p:sp>
          <p:nvSpPr>
            <p:cNvPr id="20" name="object 20"/>
            <p:cNvSpPr/>
            <p:nvPr/>
          </p:nvSpPr>
          <p:spPr>
            <a:xfrm>
              <a:off x="1242809" y="1358798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5">
                  <a:moveTo>
                    <a:pt x="0" y="0"/>
                  </a:moveTo>
                  <a:lnTo>
                    <a:pt x="0" y="1448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66521"/>
              <a:ext cx="1043940" cy="492759"/>
            </a:xfrm>
            <a:custGeom>
              <a:avLst/>
              <a:gdLst/>
              <a:ahLst/>
              <a:cxnLst/>
              <a:rect l="l" t="t" r="r" b="b"/>
              <a:pathLst>
                <a:path w="1043939" h="492759">
                  <a:moveTo>
                    <a:pt x="1043482" y="492277"/>
                  </a:moveTo>
                  <a:lnTo>
                    <a:pt x="0" y="49227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227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66521"/>
              <a:ext cx="1043940" cy="492759"/>
            </a:xfrm>
            <a:custGeom>
              <a:avLst/>
              <a:gdLst/>
              <a:ahLst/>
              <a:cxnLst/>
              <a:rect l="l" t="t" r="r" b="b"/>
              <a:pathLst>
                <a:path w="1043939" h="492759">
                  <a:moveTo>
                    <a:pt x="0" y="0"/>
                  </a:moveTo>
                  <a:lnTo>
                    <a:pt x="1043482" y="0"/>
                  </a:lnTo>
                  <a:lnTo>
                    <a:pt x="1043482" y="492277"/>
                  </a:lnTo>
                  <a:lnTo>
                    <a:pt x="0" y="4922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1961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12113"/>
            <a:ext cx="18415" cy="133350"/>
          </a:xfrm>
          <a:custGeom>
            <a:avLst/>
            <a:gdLst/>
            <a:ahLst/>
            <a:cxnLst/>
            <a:rect l="l" t="t" r="r" b="b"/>
            <a:pathLst>
              <a:path w="18414" h="133350">
                <a:moveTo>
                  <a:pt x="0" y="0"/>
                </a:moveTo>
                <a:lnTo>
                  <a:pt x="18067" y="0"/>
                </a:lnTo>
                <a:lnTo>
                  <a:pt x="18067" y="133108"/>
                </a:lnTo>
                <a:lnTo>
                  <a:pt x="0" y="1331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36188"/>
            <a:ext cx="1061720" cy="241300"/>
            <a:chOff x="1871455" y="1436188"/>
            <a:chExt cx="1061720" cy="241300"/>
          </a:xfrm>
        </p:grpSpPr>
        <p:sp>
          <p:nvSpPr>
            <p:cNvPr id="26" name="object 26"/>
            <p:cNvSpPr/>
            <p:nvPr/>
          </p:nvSpPr>
          <p:spPr>
            <a:xfrm>
              <a:off x="2402281" y="161914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7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45221"/>
              <a:ext cx="1043940" cy="173990"/>
            </a:xfrm>
            <a:custGeom>
              <a:avLst/>
              <a:gdLst/>
              <a:ahLst/>
              <a:cxnLst/>
              <a:rect l="l" t="t" r="r" b="b"/>
              <a:pathLst>
                <a:path w="1043939" h="173990">
                  <a:moveTo>
                    <a:pt x="1043533" y="173926"/>
                  </a:moveTo>
                  <a:lnTo>
                    <a:pt x="0" y="17392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392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45221"/>
              <a:ext cx="1043940" cy="173990"/>
            </a:xfrm>
            <a:custGeom>
              <a:avLst/>
              <a:gdLst/>
              <a:ahLst/>
              <a:cxnLst/>
              <a:rect l="l" t="t" r="r" b="b"/>
              <a:pathLst>
                <a:path w="1043939" h="173990">
                  <a:moveTo>
                    <a:pt x="0" y="0"/>
                  </a:moveTo>
                  <a:lnTo>
                    <a:pt x="1043533" y="0"/>
                  </a:lnTo>
                  <a:lnTo>
                    <a:pt x="1043533" y="173926"/>
                  </a:lnTo>
                  <a:lnTo>
                    <a:pt x="0" y="1739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174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64717"/>
            <a:ext cx="18415" cy="290830"/>
          </a:xfrm>
          <a:custGeom>
            <a:avLst/>
            <a:gdLst/>
            <a:ahLst/>
            <a:cxnLst/>
            <a:rect l="l" t="t" r="r" b="b"/>
            <a:pathLst>
              <a:path w="18414" h="290830">
                <a:moveTo>
                  <a:pt x="0" y="0"/>
                </a:moveTo>
                <a:lnTo>
                  <a:pt x="18067" y="0"/>
                </a:lnTo>
                <a:lnTo>
                  <a:pt x="18067" y="290715"/>
                </a:lnTo>
                <a:lnTo>
                  <a:pt x="0" y="2907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46399"/>
            <a:ext cx="1061720" cy="384175"/>
            <a:chOff x="3030927" y="1346399"/>
            <a:chExt cx="1061720" cy="384175"/>
          </a:xfrm>
        </p:grpSpPr>
        <p:sp>
          <p:nvSpPr>
            <p:cNvPr id="32" name="object 32"/>
            <p:cNvSpPr/>
            <p:nvPr/>
          </p:nvSpPr>
          <p:spPr>
            <a:xfrm>
              <a:off x="3561702" y="1568551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7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55432"/>
              <a:ext cx="1043940" cy="213360"/>
            </a:xfrm>
            <a:custGeom>
              <a:avLst/>
              <a:gdLst/>
              <a:ahLst/>
              <a:cxnLst/>
              <a:rect l="l" t="t" r="r" b="b"/>
              <a:pathLst>
                <a:path w="1043939" h="213359">
                  <a:moveTo>
                    <a:pt x="1043482" y="213118"/>
                  </a:moveTo>
                  <a:lnTo>
                    <a:pt x="0" y="21311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311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55432"/>
              <a:ext cx="1043940" cy="213360"/>
            </a:xfrm>
            <a:custGeom>
              <a:avLst/>
              <a:gdLst/>
              <a:ahLst/>
              <a:cxnLst/>
              <a:rect l="l" t="t" r="r" b="b"/>
              <a:pathLst>
                <a:path w="1043939" h="213359">
                  <a:moveTo>
                    <a:pt x="0" y="0"/>
                  </a:moveTo>
                  <a:lnTo>
                    <a:pt x="1043482" y="0"/>
                  </a:lnTo>
                  <a:lnTo>
                    <a:pt x="1043482" y="213118"/>
                  </a:lnTo>
                  <a:lnTo>
                    <a:pt x="0" y="2131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2338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34834"/>
            <a:ext cx="18415" cy="203200"/>
          </a:xfrm>
          <a:custGeom>
            <a:avLst/>
            <a:gdLst/>
            <a:ahLst/>
            <a:cxnLst/>
            <a:rect l="l" t="t" r="r" b="b"/>
            <a:pathLst>
              <a:path w="18414" h="203200">
                <a:moveTo>
                  <a:pt x="0" y="0"/>
                </a:moveTo>
                <a:lnTo>
                  <a:pt x="18067" y="0"/>
                </a:lnTo>
                <a:lnTo>
                  <a:pt x="18067" y="202603"/>
                </a:lnTo>
                <a:lnTo>
                  <a:pt x="0" y="2026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28403"/>
            <a:ext cx="1061720" cy="244475"/>
            <a:chOff x="4190348" y="1128403"/>
            <a:chExt cx="1061720" cy="244475"/>
          </a:xfrm>
        </p:grpSpPr>
        <p:sp>
          <p:nvSpPr>
            <p:cNvPr id="38" name="object 38"/>
            <p:cNvSpPr/>
            <p:nvPr/>
          </p:nvSpPr>
          <p:spPr>
            <a:xfrm>
              <a:off x="4721123" y="1351064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37437"/>
              <a:ext cx="1043940" cy="213995"/>
            </a:xfrm>
            <a:custGeom>
              <a:avLst/>
              <a:gdLst/>
              <a:ahLst/>
              <a:cxnLst/>
              <a:rect l="l" t="t" r="r" b="b"/>
              <a:pathLst>
                <a:path w="1043939" h="213994">
                  <a:moveTo>
                    <a:pt x="1043533" y="213613"/>
                  </a:moveTo>
                  <a:lnTo>
                    <a:pt x="0" y="21361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361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37437"/>
              <a:ext cx="1043940" cy="213995"/>
            </a:xfrm>
            <a:custGeom>
              <a:avLst/>
              <a:gdLst/>
              <a:ahLst/>
              <a:cxnLst/>
              <a:rect l="l" t="t" r="r" b="b"/>
              <a:pathLst>
                <a:path w="1043939" h="213994">
                  <a:moveTo>
                    <a:pt x="0" y="0"/>
                  </a:moveTo>
                  <a:lnTo>
                    <a:pt x="1043533" y="0"/>
                  </a:lnTo>
                  <a:lnTo>
                    <a:pt x="1043533" y="213613"/>
                  </a:lnTo>
                  <a:lnTo>
                    <a:pt x="0" y="2136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599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0692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4884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39109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18016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799503"/>
              <a:ext cx="34925" cy="3335654"/>
            </a:xfrm>
            <a:custGeom>
              <a:avLst/>
              <a:gdLst/>
              <a:ahLst/>
              <a:cxnLst/>
              <a:rect l="l" t="t" r="r" b="b"/>
              <a:pathLst>
                <a:path w="34925" h="3335654">
                  <a:moveTo>
                    <a:pt x="0" y="3335439"/>
                  </a:moveTo>
                  <a:lnTo>
                    <a:pt x="34772" y="3335439"/>
                  </a:lnTo>
                </a:path>
                <a:path w="34925" h="3335654">
                  <a:moveTo>
                    <a:pt x="0" y="2223643"/>
                  </a:moveTo>
                  <a:lnTo>
                    <a:pt x="34772" y="2223643"/>
                  </a:lnTo>
                </a:path>
                <a:path w="34925" h="3335654">
                  <a:moveTo>
                    <a:pt x="0" y="1111796"/>
                  </a:moveTo>
                  <a:lnTo>
                    <a:pt x="34772" y="1111796"/>
                  </a:lnTo>
                </a:path>
                <a:path w="34925" h="33356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146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0.4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80280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6910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(d18:2/16:0, d18:1/16:1)*</a:t>
            </a:r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729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72946"/>
            <a:ext cx="18415" cy="243204"/>
          </a:xfrm>
          <a:custGeom>
            <a:avLst/>
            <a:gdLst/>
            <a:ahLst/>
            <a:cxnLst/>
            <a:rect l="l" t="t" r="r" b="b"/>
            <a:pathLst>
              <a:path w="18415" h="243205">
                <a:moveTo>
                  <a:pt x="0" y="242798"/>
                </a:moveTo>
                <a:lnTo>
                  <a:pt x="18067" y="242798"/>
                </a:lnTo>
                <a:lnTo>
                  <a:pt x="18067" y="0"/>
                </a:lnTo>
                <a:lnTo>
                  <a:pt x="0" y="0"/>
                </a:lnTo>
                <a:lnTo>
                  <a:pt x="0" y="2427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7679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4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242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059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18742"/>
            <a:ext cx="0" cy="26670"/>
          </a:xfrm>
          <a:custGeom>
            <a:avLst/>
            <a:gdLst/>
            <a:ahLst/>
            <a:cxnLst/>
            <a:rect l="l" t="t" r="r" b="b"/>
            <a:pathLst>
              <a:path h="26669">
                <a:moveTo>
                  <a:pt x="0" y="0"/>
                </a:moveTo>
                <a:lnTo>
                  <a:pt x="0" y="263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05903"/>
            <a:ext cx="18415" cy="88265"/>
          </a:xfrm>
          <a:custGeom>
            <a:avLst/>
            <a:gdLst/>
            <a:ahLst/>
            <a:cxnLst/>
            <a:rect l="l" t="t" r="r" b="b"/>
            <a:pathLst>
              <a:path w="18414" h="88265">
                <a:moveTo>
                  <a:pt x="0" y="88201"/>
                </a:moveTo>
                <a:lnTo>
                  <a:pt x="18067" y="88201"/>
                </a:lnTo>
                <a:lnTo>
                  <a:pt x="18067" y="0"/>
                </a:lnTo>
                <a:lnTo>
                  <a:pt x="0" y="0"/>
                </a:lnTo>
                <a:lnTo>
                  <a:pt x="0" y="88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5450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504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53717"/>
            <a:ext cx="0" cy="50165"/>
          </a:xfrm>
          <a:custGeom>
            <a:avLst/>
            <a:gdLst/>
            <a:ahLst/>
            <a:cxnLst/>
            <a:rect l="l" t="t" r="r" b="b"/>
            <a:pathLst>
              <a:path h="50165">
                <a:moveTo>
                  <a:pt x="0" y="0"/>
                </a:moveTo>
                <a:lnTo>
                  <a:pt x="0" y="500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50492"/>
            <a:ext cx="18415" cy="78740"/>
          </a:xfrm>
          <a:custGeom>
            <a:avLst/>
            <a:gdLst/>
            <a:ahLst/>
            <a:cxnLst/>
            <a:rect l="l" t="t" r="r" b="b"/>
            <a:pathLst>
              <a:path w="18414" h="78740">
                <a:moveTo>
                  <a:pt x="0" y="78435"/>
                </a:moveTo>
                <a:lnTo>
                  <a:pt x="18067" y="78435"/>
                </a:lnTo>
                <a:lnTo>
                  <a:pt x="18067" y="0"/>
                </a:lnTo>
                <a:lnTo>
                  <a:pt x="0" y="0"/>
                </a:lnTo>
                <a:lnTo>
                  <a:pt x="0" y="78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6037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534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37460"/>
            <a:ext cx="0" cy="309880"/>
          </a:xfrm>
          <a:custGeom>
            <a:avLst/>
            <a:gdLst/>
            <a:ahLst/>
            <a:cxnLst/>
            <a:rect l="l" t="t" r="r" b="b"/>
            <a:pathLst>
              <a:path h="309880">
                <a:moveTo>
                  <a:pt x="0" y="0"/>
                </a:moveTo>
                <a:lnTo>
                  <a:pt x="0" y="3093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53413"/>
            <a:ext cx="18415" cy="325120"/>
          </a:xfrm>
          <a:custGeom>
            <a:avLst/>
            <a:gdLst/>
            <a:ahLst/>
            <a:cxnLst/>
            <a:rect l="l" t="t" r="r" b="b"/>
            <a:pathLst>
              <a:path w="18414" h="325119">
                <a:moveTo>
                  <a:pt x="0" y="324891"/>
                </a:moveTo>
                <a:lnTo>
                  <a:pt x="18067" y="324891"/>
                </a:lnTo>
                <a:lnTo>
                  <a:pt x="18067" y="0"/>
                </a:lnTo>
                <a:lnTo>
                  <a:pt x="0" y="0"/>
                </a:lnTo>
                <a:lnTo>
                  <a:pt x="0" y="3248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468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72946"/>
            <a:ext cx="18415" cy="243204"/>
          </a:xfrm>
          <a:custGeom>
            <a:avLst/>
            <a:gdLst/>
            <a:ahLst/>
            <a:cxnLst/>
            <a:rect l="l" t="t" r="r" b="b"/>
            <a:pathLst>
              <a:path w="18415" h="243205">
                <a:moveTo>
                  <a:pt x="0" y="0"/>
                </a:moveTo>
                <a:lnTo>
                  <a:pt x="18067" y="0"/>
                </a:lnTo>
                <a:lnTo>
                  <a:pt x="18067" y="242798"/>
                </a:lnTo>
                <a:lnTo>
                  <a:pt x="0" y="2427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06710"/>
            <a:ext cx="1061720" cy="717550"/>
            <a:chOff x="712034" y="1706710"/>
            <a:chExt cx="1061720" cy="717550"/>
          </a:xfrm>
        </p:grpSpPr>
        <p:sp>
          <p:nvSpPr>
            <p:cNvPr id="20" name="object 20"/>
            <p:cNvSpPr/>
            <p:nvPr/>
          </p:nvSpPr>
          <p:spPr>
            <a:xfrm>
              <a:off x="1242809" y="237677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4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15744"/>
              <a:ext cx="1043940" cy="661670"/>
            </a:xfrm>
            <a:custGeom>
              <a:avLst/>
              <a:gdLst/>
              <a:ahLst/>
              <a:cxnLst/>
              <a:rect l="l" t="t" r="r" b="b"/>
              <a:pathLst>
                <a:path w="1043939" h="661669">
                  <a:moveTo>
                    <a:pt x="1043482" y="661047"/>
                  </a:moveTo>
                  <a:lnTo>
                    <a:pt x="0" y="66104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104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15744"/>
              <a:ext cx="1043940" cy="661670"/>
            </a:xfrm>
            <a:custGeom>
              <a:avLst/>
              <a:gdLst/>
              <a:ahLst/>
              <a:cxnLst/>
              <a:rect l="l" t="t" r="r" b="b"/>
              <a:pathLst>
                <a:path w="1043939" h="661669">
                  <a:moveTo>
                    <a:pt x="0" y="0"/>
                  </a:moveTo>
                  <a:lnTo>
                    <a:pt x="1043482" y="0"/>
                  </a:lnTo>
                  <a:lnTo>
                    <a:pt x="1043482" y="661047"/>
                  </a:lnTo>
                  <a:lnTo>
                    <a:pt x="0" y="6610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944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05903"/>
            <a:ext cx="18415" cy="88265"/>
          </a:xfrm>
          <a:custGeom>
            <a:avLst/>
            <a:gdLst/>
            <a:ahLst/>
            <a:cxnLst/>
            <a:rect l="l" t="t" r="r" b="b"/>
            <a:pathLst>
              <a:path w="18414" h="88265">
                <a:moveTo>
                  <a:pt x="0" y="0"/>
                </a:moveTo>
                <a:lnTo>
                  <a:pt x="18067" y="0"/>
                </a:lnTo>
                <a:lnTo>
                  <a:pt x="18067" y="88201"/>
                </a:lnTo>
                <a:lnTo>
                  <a:pt x="0" y="882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85070"/>
            <a:ext cx="1061720" cy="260350"/>
            <a:chOff x="1871455" y="1285070"/>
            <a:chExt cx="1061720" cy="260350"/>
          </a:xfrm>
        </p:grpSpPr>
        <p:sp>
          <p:nvSpPr>
            <p:cNvPr id="26" name="object 26"/>
            <p:cNvSpPr/>
            <p:nvPr/>
          </p:nvSpPr>
          <p:spPr>
            <a:xfrm>
              <a:off x="2402281" y="151874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3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94104"/>
              <a:ext cx="1043940" cy="224790"/>
            </a:xfrm>
            <a:custGeom>
              <a:avLst/>
              <a:gdLst/>
              <a:ahLst/>
              <a:cxnLst/>
              <a:rect l="l" t="t" r="r" b="b"/>
              <a:pathLst>
                <a:path w="1043939" h="224790">
                  <a:moveTo>
                    <a:pt x="1043533" y="224637"/>
                  </a:moveTo>
                  <a:lnTo>
                    <a:pt x="0" y="22463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2463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94104"/>
              <a:ext cx="1043940" cy="224790"/>
            </a:xfrm>
            <a:custGeom>
              <a:avLst/>
              <a:gdLst/>
              <a:ahLst/>
              <a:cxnLst/>
              <a:rect l="l" t="t" r="r" b="b"/>
              <a:pathLst>
                <a:path w="1043939" h="224790">
                  <a:moveTo>
                    <a:pt x="0" y="0"/>
                  </a:moveTo>
                  <a:lnTo>
                    <a:pt x="1043533" y="0"/>
                  </a:lnTo>
                  <a:lnTo>
                    <a:pt x="1043533" y="224637"/>
                  </a:lnTo>
                  <a:lnTo>
                    <a:pt x="0" y="2246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897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50492"/>
            <a:ext cx="18415" cy="78740"/>
          </a:xfrm>
          <a:custGeom>
            <a:avLst/>
            <a:gdLst/>
            <a:ahLst/>
            <a:cxnLst/>
            <a:rect l="l" t="t" r="r" b="b"/>
            <a:pathLst>
              <a:path w="18414" h="78740">
                <a:moveTo>
                  <a:pt x="0" y="0"/>
                </a:moveTo>
                <a:lnTo>
                  <a:pt x="18067" y="0"/>
                </a:lnTo>
                <a:lnTo>
                  <a:pt x="18067" y="78435"/>
                </a:lnTo>
                <a:lnTo>
                  <a:pt x="0" y="784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219894"/>
            <a:ext cx="1061720" cy="384175"/>
            <a:chOff x="3030927" y="1219894"/>
            <a:chExt cx="1061720" cy="384175"/>
          </a:xfrm>
        </p:grpSpPr>
        <p:sp>
          <p:nvSpPr>
            <p:cNvPr id="32" name="object 32"/>
            <p:cNvSpPr/>
            <p:nvPr/>
          </p:nvSpPr>
          <p:spPr>
            <a:xfrm>
              <a:off x="3561702" y="1553717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5">
                  <a:moveTo>
                    <a:pt x="0" y="0"/>
                  </a:moveTo>
                  <a:lnTo>
                    <a:pt x="0" y="500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28928"/>
              <a:ext cx="1043940" cy="325120"/>
            </a:xfrm>
            <a:custGeom>
              <a:avLst/>
              <a:gdLst/>
              <a:ahLst/>
              <a:cxnLst/>
              <a:rect l="l" t="t" r="r" b="b"/>
              <a:pathLst>
                <a:path w="1043939" h="325119">
                  <a:moveTo>
                    <a:pt x="1043482" y="324789"/>
                  </a:moveTo>
                  <a:lnTo>
                    <a:pt x="0" y="3247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478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28928"/>
              <a:ext cx="1043940" cy="325120"/>
            </a:xfrm>
            <a:custGeom>
              <a:avLst/>
              <a:gdLst/>
              <a:ahLst/>
              <a:cxnLst/>
              <a:rect l="l" t="t" r="r" b="b"/>
              <a:pathLst>
                <a:path w="1043939" h="325119">
                  <a:moveTo>
                    <a:pt x="0" y="0"/>
                  </a:moveTo>
                  <a:lnTo>
                    <a:pt x="1043482" y="0"/>
                  </a:lnTo>
                  <a:lnTo>
                    <a:pt x="1043482" y="324789"/>
                  </a:lnTo>
                  <a:lnTo>
                    <a:pt x="0" y="3247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3805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53413"/>
            <a:ext cx="18415" cy="325120"/>
          </a:xfrm>
          <a:custGeom>
            <a:avLst/>
            <a:gdLst/>
            <a:ahLst/>
            <a:cxnLst/>
            <a:rect l="l" t="t" r="r" b="b"/>
            <a:pathLst>
              <a:path w="18414" h="325119">
                <a:moveTo>
                  <a:pt x="0" y="0"/>
                </a:moveTo>
                <a:lnTo>
                  <a:pt x="18067" y="0"/>
                </a:lnTo>
                <a:lnTo>
                  <a:pt x="18067" y="324891"/>
                </a:lnTo>
                <a:lnTo>
                  <a:pt x="0" y="32489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69270"/>
            <a:ext cx="1061720" cy="577850"/>
            <a:chOff x="4190348" y="1869270"/>
            <a:chExt cx="1061720" cy="577850"/>
          </a:xfrm>
        </p:grpSpPr>
        <p:sp>
          <p:nvSpPr>
            <p:cNvPr id="38" name="object 38"/>
            <p:cNvSpPr/>
            <p:nvPr/>
          </p:nvSpPr>
          <p:spPr>
            <a:xfrm>
              <a:off x="4721123" y="213747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3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78304"/>
              <a:ext cx="1043940" cy="259715"/>
            </a:xfrm>
            <a:custGeom>
              <a:avLst/>
              <a:gdLst/>
              <a:ahLst/>
              <a:cxnLst/>
              <a:rect l="l" t="t" r="r" b="b"/>
              <a:pathLst>
                <a:path w="1043939" h="259714">
                  <a:moveTo>
                    <a:pt x="1043533" y="259156"/>
                  </a:moveTo>
                  <a:lnTo>
                    <a:pt x="0" y="25915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915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78304"/>
              <a:ext cx="1043940" cy="259715"/>
            </a:xfrm>
            <a:custGeom>
              <a:avLst/>
              <a:gdLst/>
              <a:ahLst/>
              <a:cxnLst/>
              <a:rect l="l" t="t" r="r" b="b"/>
              <a:pathLst>
                <a:path w="1043939" h="259714">
                  <a:moveTo>
                    <a:pt x="0" y="0"/>
                  </a:moveTo>
                  <a:lnTo>
                    <a:pt x="1043533" y="0"/>
                  </a:lnTo>
                  <a:lnTo>
                    <a:pt x="1043533" y="259156"/>
                  </a:lnTo>
                  <a:lnTo>
                    <a:pt x="0" y="2591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0833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98465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669951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9940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4234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3049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200585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603768"/>
              <a:ext cx="34925" cy="2531745"/>
            </a:xfrm>
            <a:custGeom>
              <a:avLst/>
              <a:gdLst/>
              <a:ahLst/>
              <a:cxnLst/>
              <a:rect l="l" t="t" r="r" b="b"/>
              <a:pathLst>
                <a:path w="34925" h="2531745">
                  <a:moveTo>
                    <a:pt x="0" y="2531173"/>
                  </a:moveTo>
                  <a:lnTo>
                    <a:pt x="34772" y="2531173"/>
                  </a:lnTo>
                </a:path>
                <a:path w="34925" h="2531745">
                  <a:moveTo>
                    <a:pt x="0" y="1265593"/>
                  </a:moveTo>
                  <a:lnTo>
                    <a:pt x="34772" y="1265593"/>
                  </a:lnTo>
                </a:path>
                <a:path w="34925" h="25317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608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199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9302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4952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104900" marR="5080" indent="-17462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(d18:1/17:0, </a:t>
            </a:r>
            <a:r>
              <a:rPr dirty="0"/>
              <a:t>d17:1/18:0,</a:t>
            </a:r>
            <a:r>
              <a:rPr spc="-55" dirty="0"/>
              <a:t> </a:t>
            </a:r>
            <a:r>
              <a:rPr spc="-10" dirty="0"/>
              <a:t>d19:1/16:0)</a:t>
            </a:r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365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36549"/>
            <a:ext cx="18415" cy="457834"/>
          </a:xfrm>
          <a:custGeom>
            <a:avLst/>
            <a:gdLst/>
            <a:ahLst/>
            <a:cxnLst/>
            <a:rect l="l" t="t" r="r" b="b"/>
            <a:pathLst>
              <a:path w="18415" h="457834">
                <a:moveTo>
                  <a:pt x="0" y="457796"/>
                </a:moveTo>
                <a:lnTo>
                  <a:pt x="18067" y="457796"/>
                </a:lnTo>
                <a:lnTo>
                  <a:pt x="18067" y="0"/>
                </a:lnTo>
                <a:lnTo>
                  <a:pt x="0" y="0"/>
                </a:lnTo>
                <a:lnTo>
                  <a:pt x="0" y="457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19250"/>
            <a:ext cx="0" cy="207645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1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263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1843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82203"/>
            <a:ext cx="0" cy="119380"/>
          </a:xfrm>
          <a:custGeom>
            <a:avLst/>
            <a:gdLst/>
            <a:ahLst/>
            <a:cxnLst/>
            <a:rect l="l" t="t" r="r" b="b"/>
            <a:pathLst>
              <a:path h="119380">
                <a:moveTo>
                  <a:pt x="0" y="0"/>
                </a:moveTo>
                <a:lnTo>
                  <a:pt x="0" y="1188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184376"/>
            <a:ext cx="18415" cy="80645"/>
          </a:xfrm>
          <a:custGeom>
            <a:avLst/>
            <a:gdLst/>
            <a:ahLst/>
            <a:cxnLst/>
            <a:rect l="l" t="t" r="r" b="b"/>
            <a:pathLst>
              <a:path w="18414" h="80644">
                <a:moveTo>
                  <a:pt x="0" y="80162"/>
                </a:moveTo>
                <a:lnTo>
                  <a:pt x="18067" y="80162"/>
                </a:lnTo>
                <a:lnTo>
                  <a:pt x="18067" y="0"/>
                </a:lnTo>
                <a:lnTo>
                  <a:pt x="0" y="0"/>
                </a:lnTo>
                <a:lnTo>
                  <a:pt x="0" y="80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8010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593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1551038"/>
            <a:ext cx="579755" cy="52069"/>
            <a:chOff x="3271837" y="1551038"/>
            <a:chExt cx="579755" cy="52069"/>
          </a:xfrm>
        </p:grpSpPr>
        <p:sp>
          <p:nvSpPr>
            <p:cNvPr id="12" name="object 12"/>
            <p:cNvSpPr/>
            <p:nvPr/>
          </p:nvSpPr>
          <p:spPr>
            <a:xfrm>
              <a:off x="3561702" y="155103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0"/>
                  </a:moveTo>
                  <a:lnTo>
                    <a:pt x="0" y="4255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159359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4431309" y="1029686"/>
            <a:ext cx="579755" cy="156845"/>
            <a:chOff x="4431309" y="1029686"/>
            <a:chExt cx="579755" cy="156845"/>
          </a:xfrm>
        </p:grpSpPr>
        <p:sp>
          <p:nvSpPr>
            <p:cNvPr id="15" name="object 15"/>
            <p:cNvSpPr/>
            <p:nvPr/>
          </p:nvSpPr>
          <p:spPr>
            <a:xfrm>
              <a:off x="4431309" y="103872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1038720"/>
              <a:ext cx="18415" cy="147955"/>
            </a:xfrm>
            <a:custGeom>
              <a:avLst/>
              <a:gdLst/>
              <a:ahLst/>
              <a:cxnLst/>
              <a:rect l="l" t="t" r="r" b="b"/>
              <a:pathLst>
                <a:path w="18414" h="147955">
                  <a:moveTo>
                    <a:pt x="0" y="147345"/>
                  </a:moveTo>
                  <a:lnTo>
                    <a:pt x="18067" y="14734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473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13846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36549"/>
            <a:ext cx="18415" cy="457834"/>
          </a:xfrm>
          <a:custGeom>
            <a:avLst/>
            <a:gdLst/>
            <a:ahLst/>
            <a:cxnLst/>
            <a:rect l="l" t="t" r="r" b="b"/>
            <a:pathLst>
              <a:path w="18415" h="457834">
                <a:moveTo>
                  <a:pt x="0" y="0"/>
                </a:moveTo>
                <a:lnTo>
                  <a:pt x="18067" y="0"/>
                </a:lnTo>
                <a:lnTo>
                  <a:pt x="18067" y="457796"/>
                </a:lnTo>
                <a:lnTo>
                  <a:pt x="0" y="4577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85312"/>
            <a:ext cx="1061720" cy="641350"/>
            <a:chOff x="712034" y="1185312"/>
            <a:chExt cx="1061720" cy="641350"/>
          </a:xfrm>
        </p:grpSpPr>
        <p:sp>
          <p:nvSpPr>
            <p:cNvPr id="20" name="object 20"/>
            <p:cNvSpPr/>
            <p:nvPr/>
          </p:nvSpPr>
          <p:spPr>
            <a:xfrm>
              <a:off x="1242809" y="1619250"/>
              <a:ext cx="0" cy="207645"/>
            </a:xfrm>
            <a:custGeom>
              <a:avLst/>
              <a:gdLst/>
              <a:ahLst/>
              <a:cxnLst/>
              <a:rect l="l" t="t" r="r" b="b"/>
              <a:pathLst>
                <a:path h="207644">
                  <a:moveTo>
                    <a:pt x="0" y="0"/>
                  </a:moveTo>
                  <a:lnTo>
                    <a:pt x="0" y="2071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94346"/>
              <a:ext cx="1043940" cy="425450"/>
            </a:xfrm>
            <a:custGeom>
              <a:avLst/>
              <a:gdLst/>
              <a:ahLst/>
              <a:cxnLst/>
              <a:rect l="l" t="t" r="r" b="b"/>
              <a:pathLst>
                <a:path w="1043939" h="425450">
                  <a:moveTo>
                    <a:pt x="1043482" y="424903"/>
                  </a:moveTo>
                  <a:lnTo>
                    <a:pt x="0" y="42490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490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94346"/>
              <a:ext cx="1043940" cy="425450"/>
            </a:xfrm>
            <a:custGeom>
              <a:avLst/>
              <a:gdLst/>
              <a:ahLst/>
              <a:cxnLst/>
              <a:rect l="l" t="t" r="r" b="b"/>
              <a:pathLst>
                <a:path w="1043939" h="425450">
                  <a:moveTo>
                    <a:pt x="0" y="0"/>
                  </a:moveTo>
                  <a:lnTo>
                    <a:pt x="1043482" y="0"/>
                  </a:lnTo>
                  <a:lnTo>
                    <a:pt x="1043482" y="424903"/>
                  </a:lnTo>
                  <a:lnTo>
                    <a:pt x="0" y="4249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5172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184376"/>
            <a:ext cx="18415" cy="80645"/>
          </a:xfrm>
          <a:custGeom>
            <a:avLst/>
            <a:gdLst/>
            <a:ahLst/>
            <a:cxnLst/>
            <a:rect l="l" t="t" r="r" b="b"/>
            <a:pathLst>
              <a:path w="18414" h="80644">
                <a:moveTo>
                  <a:pt x="0" y="0"/>
                </a:moveTo>
                <a:lnTo>
                  <a:pt x="18067" y="0"/>
                </a:lnTo>
                <a:lnTo>
                  <a:pt x="18067" y="80162"/>
                </a:lnTo>
                <a:lnTo>
                  <a:pt x="0" y="8016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55505"/>
            <a:ext cx="1061720" cy="546100"/>
            <a:chOff x="1871455" y="1255505"/>
            <a:chExt cx="1061720" cy="546100"/>
          </a:xfrm>
        </p:grpSpPr>
        <p:sp>
          <p:nvSpPr>
            <p:cNvPr id="26" name="object 26"/>
            <p:cNvSpPr/>
            <p:nvPr/>
          </p:nvSpPr>
          <p:spPr>
            <a:xfrm>
              <a:off x="2402281" y="1682203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80">
                  <a:moveTo>
                    <a:pt x="0" y="0"/>
                  </a:moveTo>
                  <a:lnTo>
                    <a:pt x="0" y="1188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64538"/>
              <a:ext cx="1043940" cy="417830"/>
            </a:xfrm>
            <a:custGeom>
              <a:avLst/>
              <a:gdLst/>
              <a:ahLst/>
              <a:cxnLst/>
              <a:rect l="l" t="t" r="r" b="b"/>
              <a:pathLst>
                <a:path w="1043939" h="417830">
                  <a:moveTo>
                    <a:pt x="1043533" y="417664"/>
                  </a:moveTo>
                  <a:lnTo>
                    <a:pt x="0" y="4176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1766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64538"/>
              <a:ext cx="1043940" cy="417830"/>
            </a:xfrm>
            <a:custGeom>
              <a:avLst/>
              <a:gdLst/>
              <a:ahLst/>
              <a:cxnLst/>
              <a:rect l="l" t="t" r="r" b="b"/>
              <a:pathLst>
                <a:path w="1043939" h="417830">
                  <a:moveTo>
                    <a:pt x="0" y="0"/>
                  </a:moveTo>
                  <a:lnTo>
                    <a:pt x="1043533" y="0"/>
                  </a:lnTo>
                  <a:lnTo>
                    <a:pt x="1043533" y="417664"/>
                  </a:lnTo>
                  <a:lnTo>
                    <a:pt x="0" y="4176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261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1454793"/>
            <a:ext cx="1061720" cy="139065"/>
            <a:chOff x="3030927" y="1454793"/>
            <a:chExt cx="1061720" cy="139065"/>
          </a:xfrm>
        </p:grpSpPr>
        <p:sp>
          <p:nvSpPr>
            <p:cNvPr id="31" name="object 31"/>
            <p:cNvSpPr/>
            <p:nvPr/>
          </p:nvSpPr>
          <p:spPr>
            <a:xfrm>
              <a:off x="3561702" y="155103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0"/>
                  </a:moveTo>
                  <a:lnTo>
                    <a:pt x="0" y="425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463827"/>
              <a:ext cx="1043940" cy="87630"/>
            </a:xfrm>
            <a:custGeom>
              <a:avLst/>
              <a:gdLst/>
              <a:ahLst/>
              <a:cxnLst/>
              <a:rect l="l" t="t" r="r" b="b"/>
              <a:pathLst>
                <a:path w="1043939" h="87630">
                  <a:moveTo>
                    <a:pt x="1043482" y="87210"/>
                  </a:moveTo>
                  <a:lnTo>
                    <a:pt x="0" y="872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721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63827"/>
              <a:ext cx="1043940" cy="87630"/>
            </a:xfrm>
            <a:custGeom>
              <a:avLst/>
              <a:gdLst/>
              <a:ahLst/>
              <a:cxnLst/>
              <a:rect l="l" t="t" r="r" b="b"/>
              <a:pathLst>
                <a:path w="1043939" h="87630">
                  <a:moveTo>
                    <a:pt x="0" y="0"/>
                  </a:moveTo>
                  <a:lnTo>
                    <a:pt x="1043482" y="0"/>
                  </a:lnTo>
                  <a:lnTo>
                    <a:pt x="1043482" y="87210"/>
                  </a:lnTo>
                  <a:lnTo>
                    <a:pt x="0" y="872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831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1038720"/>
            <a:ext cx="1061720" cy="350520"/>
            <a:chOff x="4190348" y="1038720"/>
            <a:chExt cx="1061720" cy="350520"/>
          </a:xfrm>
        </p:grpSpPr>
        <p:sp>
          <p:nvSpPr>
            <p:cNvPr id="36" name="object 36"/>
            <p:cNvSpPr/>
            <p:nvPr/>
          </p:nvSpPr>
          <p:spPr>
            <a:xfrm>
              <a:off x="4712089" y="1038720"/>
              <a:ext cx="18415" cy="147955"/>
            </a:xfrm>
            <a:custGeom>
              <a:avLst/>
              <a:gdLst/>
              <a:ahLst/>
              <a:cxnLst/>
              <a:rect l="l" t="t" r="r" b="b"/>
              <a:pathLst>
                <a:path w="18414" h="147955">
                  <a:moveTo>
                    <a:pt x="0" y="0"/>
                  </a:moveTo>
                  <a:lnTo>
                    <a:pt x="18067" y="0"/>
                  </a:lnTo>
                  <a:lnTo>
                    <a:pt x="18067" y="147345"/>
                  </a:lnTo>
                  <a:lnTo>
                    <a:pt x="0" y="1473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1186065"/>
              <a:ext cx="1043940" cy="194310"/>
            </a:xfrm>
            <a:custGeom>
              <a:avLst/>
              <a:gdLst/>
              <a:ahLst/>
              <a:cxnLst/>
              <a:rect l="l" t="t" r="r" b="b"/>
              <a:pathLst>
                <a:path w="1043939" h="194309">
                  <a:moveTo>
                    <a:pt x="1043533" y="194068"/>
                  </a:moveTo>
                  <a:lnTo>
                    <a:pt x="0" y="1940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9406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186065"/>
              <a:ext cx="1043940" cy="194310"/>
            </a:xfrm>
            <a:custGeom>
              <a:avLst/>
              <a:gdLst/>
              <a:ahLst/>
              <a:cxnLst/>
              <a:rect l="l" t="t" r="r" b="b"/>
              <a:pathLst>
                <a:path w="1043939" h="194309">
                  <a:moveTo>
                    <a:pt x="0" y="0"/>
                  </a:moveTo>
                  <a:lnTo>
                    <a:pt x="1043533" y="0"/>
                  </a:lnTo>
                  <a:lnTo>
                    <a:pt x="1043533" y="194068"/>
                  </a:lnTo>
                  <a:lnTo>
                    <a:pt x="0" y="1940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470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204290"/>
            <a:ext cx="74306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068169"/>
            <a:ext cx="74306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870453"/>
            <a:ext cx="74357" cy="7435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1714230"/>
            <a:ext cx="74357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669951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2866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43579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41277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9" name="object 49"/>
            <p:cNvSpPr/>
            <p:nvPr/>
          </p:nvSpPr>
          <p:spPr>
            <a:xfrm>
              <a:off x="4686045" y="127247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829170"/>
              <a:ext cx="34925" cy="3305810"/>
            </a:xfrm>
            <a:custGeom>
              <a:avLst/>
              <a:gdLst/>
              <a:ahLst/>
              <a:cxnLst/>
              <a:rect l="l" t="t" r="r" b="b"/>
              <a:pathLst>
                <a:path w="34925" h="3305810">
                  <a:moveTo>
                    <a:pt x="0" y="3305771"/>
                  </a:moveTo>
                  <a:lnTo>
                    <a:pt x="34772" y="3305771"/>
                  </a:lnTo>
                </a:path>
                <a:path w="34925" h="3305810">
                  <a:moveTo>
                    <a:pt x="0" y="2203843"/>
                  </a:moveTo>
                  <a:lnTo>
                    <a:pt x="34772" y="2203843"/>
                  </a:lnTo>
                </a:path>
                <a:path w="34925" h="3305810">
                  <a:moveTo>
                    <a:pt x="0" y="1101928"/>
                  </a:moveTo>
                  <a:lnTo>
                    <a:pt x="34772" y="1101928"/>
                  </a:lnTo>
                </a:path>
                <a:path w="34925" h="33058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9245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0.4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9301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51298" y="4324542"/>
            <a:ext cx="8111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09" y="4324542"/>
            <a:ext cx="62012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8225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0.8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7206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1.2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58620" marR="5080" indent="-72834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(d18:1/18:1, d18:2/18:0)</a:t>
            </a:r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119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11910"/>
            <a:ext cx="18415" cy="304165"/>
          </a:xfrm>
          <a:custGeom>
            <a:avLst/>
            <a:gdLst/>
            <a:ahLst/>
            <a:cxnLst/>
            <a:rect l="l" t="t" r="r" b="b"/>
            <a:pathLst>
              <a:path w="18415" h="304165">
                <a:moveTo>
                  <a:pt x="0" y="303809"/>
                </a:moveTo>
                <a:lnTo>
                  <a:pt x="18067" y="303809"/>
                </a:lnTo>
                <a:lnTo>
                  <a:pt x="18067" y="0"/>
                </a:lnTo>
                <a:lnTo>
                  <a:pt x="0" y="0"/>
                </a:lnTo>
                <a:lnTo>
                  <a:pt x="0" y="303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06701"/>
            <a:ext cx="0" cy="491490"/>
          </a:xfrm>
          <a:custGeom>
            <a:avLst/>
            <a:gdLst/>
            <a:ahLst/>
            <a:cxnLst/>
            <a:rect l="l" t="t" r="r" b="b"/>
            <a:pathLst>
              <a:path h="491489">
                <a:moveTo>
                  <a:pt x="0" y="0"/>
                </a:moveTo>
                <a:lnTo>
                  <a:pt x="0" y="4912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979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432433"/>
            <a:ext cx="0" cy="445770"/>
          </a:xfrm>
          <a:custGeom>
            <a:avLst/>
            <a:gdLst/>
            <a:ahLst/>
            <a:cxnLst/>
            <a:rect l="l" t="t" r="r" b="b"/>
            <a:pathLst>
              <a:path h="445769">
                <a:moveTo>
                  <a:pt x="0" y="0"/>
                </a:moveTo>
                <a:lnTo>
                  <a:pt x="0" y="4456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313690"/>
          </a:xfrm>
          <a:custGeom>
            <a:avLst/>
            <a:gdLst/>
            <a:ahLst/>
            <a:cxnLst/>
            <a:rect l="l" t="t" r="r" b="b"/>
            <a:pathLst>
              <a:path w="18414" h="313690">
                <a:moveTo>
                  <a:pt x="0" y="313334"/>
                </a:moveTo>
                <a:lnTo>
                  <a:pt x="18067" y="313334"/>
                </a:lnTo>
                <a:lnTo>
                  <a:pt x="18067" y="0"/>
                </a:lnTo>
                <a:lnTo>
                  <a:pt x="0" y="0"/>
                </a:lnTo>
                <a:lnTo>
                  <a:pt x="0" y="313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8780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152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17916"/>
            <a:ext cx="0" cy="538480"/>
          </a:xfrm>
          <a:custGeom>
            <a:avLst/>
            <a:gdLst/>
            <a:ahLst/>
            <a:cxnLst/>
            <a:rect l="l" t="t" r="r" b="b"/>
            <a:pathLst>
              <a:path h="538480">
                <a:moveTo>
                  <a:pt x="0" y="0"/>
                </a:moveTo>
                <a:lnTo>
                  <a:pt x="0" y="5379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15238"/>
            <a:ext cx="18415" cy="137160"/>
          </a:xfrm>
          <a:custGeom>
            <a:avLst/>
            <a:gdLst/>
            <a:ahLst/>
            <a:cxnLst/>
            <a:rect l="l" t="t" r="r" b="b"/>
            <a:pathLst>
              <a:path w="18414" h="137159">
                <a:moveTo>
                  <a:pt x="0" y="136626"/>
                </a:moveTo>
                <a:lnTo>
                  <a:pt x="18067" y="136626"/>
                </a:lnTo>
                <a:lnTo>
                  <a:pt x="18067" y="0"/>
                </a:lnTo>
                <a:lnTo>
                  <a:pt x="0" y="0"/>
                </a:lnTo>
                <a:lnTo>
                  <a:pt x="0" y="1366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558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2721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60270"/>
            <a:ext cx="0" cy="218440"/>
          </a:xfrm>
          <a:custGeom>
            <a:avLst/>
            <a:gdLst/>
            <a:ahLst/>
            <a:cxnLst/>
            <a:rect l="l" t="t" r="r" b="b"/>
            <a:pathLst>
              <a:path h="218439">
                <a:moveTo>
                  <a:pt x="0" y="0"/>
                </a:moveTo>
                <a:lnTo>
                  <a:pt x="0" y="2178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272133"/>
            <a:ext cx="18415" cy="186690"/>
          </a:xfrm>
          <a:custGeom>
            <a:avLst/>
            <a:gdLst/>
            <a:ahLst/>
            <a:cxnLst/>
            <a:rect l="l" t="t" r="r" b="b"/>
            <a:pathLst>
              <a:path w="18414" h="186690">
                <a:moveTo>
                  <a:pt x="0" y="186626"/>
                </a:moveTo>
                <a:lnTo>
                  <a:pt x="18067" y="186626"/>
                </a:lnTo>
                <a:lnTo>
                  <a:pt x="18067" y="0"/>
                </a:lnTo>
                <a:lnTo>
                  <a:pt x="0" y="0"/>
                </a:lnTo>
                <a:lnTo>
                  <a:pt x="0" y="1866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781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11910"/>
            <a:ext cx="18415" cy="304165"/>
          </a:xfrm>
          <a:custGeom>
            <a:avLst/>
            <a:gdLst/>
            <a:ahLst/>
            <a:cxnLst/>
            <a:rect l="l" t="t" r="r" b="b"/>
            <a:pathLst>
              <a:path w="18415" h="304165">
                <a:moveTo>
                  <a:pt x="0" y="0"/>
                </a:moveTo>
                <a:lnTo>
                  <a:pt x="18067" y="0"/>
                </a:lnTo>
                <a:lnTo>
                  <a:pt x="18067" y="303809"/>
                </a:lnTo>
                <a:lnTo>
                  <a:pt x="0" y="30380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06685"/>
            <a:ext cx="1061720" cy="991869"/>
            <a:chOff x="712034" y="1506685"/>
            <a:chExt cx="1061720" cy="991869"/>
          </a:xfrm>
        </p:grpSpPr>
        <p:sp>
          <p:nvSpPr>
            <p:cNvPr id="20" name="object 20"/>
            <p:cNvSpPr/>
            <p:nvPr/>
          </p:nvSpPr>
          <p:spPr>
            <a:xfrm>
              <a:off x="1242809" y="2006701"/>
              <a:ext cx="0" cy="491490"/>
            </a:xfrm>
            <a:custGeom>
              <a:avLst/>
              <a:gdLst/>
              <a:ahLst/>
              <a:cxnLst/>
              <a:rect l="l" t="t" r="r" b="b"/>
              <a:pathLst>
                <a:path h="491489">
                  <a:moveTo>
                    <a:pt x="0" y="0"/>
                  </a:moveTo>
                  <a:lnTo>
                    <a:pt x="0" y="4912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15719"/>
              <a:ext cx="1043940" cy="491490"/>
            </a:xfrm>
            <a:custGeom>
              <a:avLst/>
              <a:gdLst/>
              <a:ahLst/>
              <a:cxnLst/>
              <a:rect l="l" t="t" r="r" b="b"/>
              <a:pathLst>
                <a:path w="1043939" h="491489">
                  <a:moveTo>
                    <a:pt x="1043482" y="490981"/>
                  </a:moveTo>
                  <a:lnTo>
                    <a:pt x="0" y="49098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098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15719"/>
              <a:ext cx="1043940" cy="491490"/>
            </a:xfrm>
            <a:custGeom>
              <a:avLst/>
              <a:gdLst/>
              <a:ahLst/>
              <a:cxnLst/>
              <a:rect l="l" t="t" r="r" b="b"/>
              <a:pathLst>
                <a:path w="1043939" h="491489">
                  <a:moveTo>
                    <a:pt x="0" y="0"/>
                  </a:moveTo>
                  <a:lnTo>
                    <a:pt x="1043482" y="0"/>
                  </a:lnTo>
                  <a:lnTo>
                    <a:pt x="1043482" y="490981"/>
                  </a:lnTo>
                  <a:lnTo>
                    <a:pt x="0" y="4909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156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313690"/>
          </a:xfrm>
          <a:custGeom>
            <a:avLst/>
            <a:gdLst/>
            <a:ahLst/>
            <a:cxnLst/>
            <a:rect l="l" t="t" r="r" b="b"/>
            <a:pathLst>
              <a:path w="18414" h="313690">
                <a:moveTo>
                  <a:pt x="0" y="0"/>
                </a:moveTo>
                <a:lnTo>
                  <a:pt x="18067" y="0"/>
                </a:lnTo>
                <a:lnTo>
                  <a:pt x="18067" y="313334"/>
                </a:lnTo>
                <a:lnTo>
                  <a:pt x="0" y="31333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11436"/>
            <a:ext cx="1061720" cy="866775"/>
            <a:chOff x="1871455" y="1011436"/>
            <a:chExt cx="1061720" cy="866775"/>
          </a:xfrm>
        </p:grpSpPr>
        <p:sp>
          <p:nvSpPr>
            <p:cNvPr id="26" name="object 26"/>
            <p:cNvSpPr/>
            <p:nvPr/>
          </p:nvSpPr>
          <p:spPr>
            <a:xfrm>
              <a:off x="2402281" y="1432420"/>
              <a:ext cx="0" cy="445770"/>
            </a:xfrm>
            <a:custGeom>
              <a:avLst/>
              <a:gdLst/>
              <a:ahLst/>
              <a:cxnLst/>
              <a:rect l="l" t="t" r="r" b="b"/>
              <a:pathLst>
                <a:path h="445769">
                  <a:moveTo>
                    <a:pt x="0" y="0"/>
                  </a:moveTo>
                  <a:lnTo>
                    <a:pt x="0" y="4456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20470"/>
              <a:ext cx="1043940" cy="412115"/>
            </a:xfrm>
            <a:custGeom>
              <a:avLst/>
              <a:gdLst/>
              <a:ahLst/>
              <a:cxnLst/>
              <a:rect l="l" t="t" r="r" b="b"/>
              <a:pathLst>
                <a:path w="1043939" h="412115">
                  <a:moveTo>
                    <a:pt x="1043533" y="411962"/>
                  </a:moveTo>
                  <a:lnTo>
                    <a:pt x="0" y="41196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1196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20470"/>
              <a:ext cx="1043940" cy="412115"/>
            </a:xfrm>
            <a:custGeom>
              <a:avLst/>
              <a:gdLst/>
              <a:ahLst/>
              <a:cxnLst/>
              <a:rect l="l" t="t" r="r" b="b"/>
              <a:pathLst>
                <a:path w="1043939" h="412115">
                  <a:moveTo>
                    <a:pt x="0" y="0"/>
                  </a:moveTo>
                  <a:lnTo>
                    <a:pt x="1043533" y="0"/>
                  </a:lnTo>
                  <a:lnTo>
                    <a:pt x="1043533" y="411962"/>
                  </a:lnTo>
                  <a:lnTo>
                    <a:pt x="0" y="4119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071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15238"/>
            <a:ext cx="18415" cy="137160"/>
          </a:xfrm>
          <a:custGeom>
            <a:avLst/>
            <a:gdLst/>
            <a:ahLst/>
            <a:cxnLst/>
            <a:rect l="l" t="t" r="r" b="b"/>
            <a:pathLst>
              <a:path w="18414" h="137159">
                <a:moveTo>
                  <a:pt x="0" y="0"/>
                </a:moveTo>
                <a:lnTo>
                  <a:pt x="18067" y="0"/>
                </a:lnTo>
                <a:lnTo>
                  <a:pt x="18067" y="136626"/>
                </a:lnTo>
                <a:lnTo>
                  <a:pt x="0" y="13662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042831"/>
            <a:ext cx="1061720" cy="1213485"/>
            <a:chOff x="3030927" y="1042831"/>
            <a:chExt cx="1061720" cy="1213485"/>
          </a:xfrm>
        </p:grpSpPr>
        <p:sp>
          <p:nvSpPr>
            <p:cNvPr id="32" name="object 32"/>
            <p:cNvSpPr/>
            <p:nvPr/>
          </p:nvSpPr>
          <p:spPr>
            <a:xfrm>
              <a:off x="3561702" y="1717928"/>
              <a:ext cx="0" cy="538480"/>
            </a:xfrm>
            <a:custGeom>
              <a:avLst/>
              <a:gdLst/>
              <a:ahLst/>
              <a:cxnLst/>
              <a:rect l="l" t="t" r="r" b="b"/>
              <a:pathLst>
                <a:path h="538480">
                  <a:moveTo>
                    <a:pt x="0" y="0"/>
                  </a:moveTo>
                  <a:lnTo>
                    <a:pt x="0" y="5379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51864"/>
              <a:ext cx="1043940" cy="666115"/>
            </a:xfrm>
            <a:custGeom>
              <a:avLst/>
              <a:gdLst/>
              <a:ahLst/>
              <a:cxnLst/>
              <a:rect l="l" t="t" r="r" b="b"/>
              <a:pathLst>
                <a:path w="1043939" h="666114">
                  <a:moveTo>
                    <a:pt x="1043482" y="666051"/>
                  </a:moveTo>
                  <a:lnTo>
                    <a:pt x="0" y="66605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605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51864"/>
              <a:ext cx="1043940" cy="666115"/>
            </a:xfrm>
            <a:custGeom>
              <a:avLst/>
              <a:gdLst/>
              <a:ahLst/>
              <a:cxnLst/>
              <a:rect l="l" t="t" r="r" b="b"/>
              <a:pathLst>
                <a:path w="1043939" h="666114">
                  <a:moveTo>
                    <a:pt x="0" y="0"/>
                  </a:moveTo>
                  <a:lnTo>
                    <a:pt x="1043482" y="0"/>
                  </a:lnTo>
                  <a:lnTo>
                    <a:pt x="1043482" y="666051"/>
                  </a:lnTo>
                  <a:lnTo>
                    <a:pt x="0" y="6660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859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272133"/>
            <a:ext cx="18415" cy="186690"/>
          </a:xfrm>
          <a:custGeom>
            <a:avLst/>
            <a:gdLst/>
            <a:ahLst/>
            <a:cxnLst/>
            <a:rect l="l" t="t" r="r" b="b"/>
            <a:pathLst>
              <a:path w="18414" h="186690">
                <a:moveTo>
                  <a:pt x="0" y="0"/>
                </a:moveTo>
                <a:lnTo>
                  <a:pt x="18067" y="0"/>
                </a:lnTo>
                <a:lnTo>
                  <a:pt x="18067" y="186626"/>
                </a:lnTo>
                <a:lnTo>
                  <a:pt x="0" y="18662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49726"/>
            <a:ext cx="1061720" cy="828675"/>
            <a:chOff x="4190348" y="1449726"/>
            <a:chExt cx="1061720" cy="828675"/>
          </a:xfrm>
        </p:grpSpPr>
        <p:sp>
          <p:nvSpPr>
            <p:cNvPr id="38" name="object 38"/>
            <p:cNvSpPr/>
            <p:nvPr/>
          </p:nvSpPr>
          <p:spPr>
            <a:xfrm>
              <a:off x="4721123" y="2060282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0"/>
                  </a:moveTo>
                  <a:lnTo>
                    <a:pt x="0" y="2178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58760"/>
              <a:ext cx="1043940" cy="601980"/>
            </a:xfrm>
            <a:custGeom>
              <a:avLst/>
              <a:gdLst/>
              <a:ahLst/>
              <a:cxnLst/>
              <a:rect l="l" t="t" r="r" b="b"/>
              <a:pathLst>
                <a:path w="1043939" h="601980">
                  <a:moveTo>
                    <a:pt x="1043533" y="601510"/>
                  </a:moveTo>
                  <a:lnTo>
                    <a:pt x="0" y="60151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0151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58760"/>
              <a:ext cx="1043940" cy="601980"/>
            </a:xfrm>
            <a:custGeom>
              <a:avLst/>
              <a:gdLst/>
              <a:ahLst/>
              <a:cxnLst/>
              <a:rect l="l" t="t" r="r" b="b"/>
              <a:pathLst>
                <a:path w="1043939" h="601980">
                  <a:moveTo>
                    <a:pt x="0" y="0"/>
                  </a:moveTo>
                  <a:lnTo>
                    <a:pt x="1043533" y="0"/>
                  </a:lnTo>
                  <a:lnTo>
                    <a:pt x="1043533" y="601510"/>
                  </a:lnTo>
                  <a:lnTo>
                    <a:pt x="0" y="6015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096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79268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2325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4472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72987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603971"/>
              <a:ext cx="34925" cy="2531110"/>
            </a:xfrm>
            <a:custGeom>
              <a:avLst/>
              <a:gdLst/>
              <a:ahLst/>
              <a:cxnLst/>
              <a:rect l="l" t="t" r="r" b="b"/>
              <a:pathLst>
                <a:path w="34925" h="2531110">
                  <a:moveTo>
                    <a:pt x="0" y="2530970"/>
                  </a:moveTo>
                  <a:lnTo>
                    <a:pt x="34772" y="2530970"/>
                  </a:lnTo>
                </a:path>
                <a:path w="34925" h="2531110">
                  <a:moveTo>
                    <a:pt x="0" y="1265478"/>
                  </a:moveTo>
                  <a:lnTo>
                    <a:pt x="34772" y="1265478"/>
                  </a:lnTo>
                </a:path>
                <a:path w="34925" h="25311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609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95800" y="4324542"/>
            <a:ext cx="63183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9547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(d18:1/19:0, d19:1/18:0)*</a:t>
            </a: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454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45438"/>
            <a:ext cx="18415" cy="386080"/>
          </a:xfrm>
          <a:custGeom>
            <a:avLst/>
            <a:gdLst/>
            <a:ahLst/>
            <a:cxnLst/>
            <a:rect l="l" t="t" r="r" b="b"/>
            <a:pathLst>
              <a:path w="18415" h="386080">
                <a:moveTo>
                  <a:pt x="0" y="386016"/>
                </a:moveTo>
                <a:lnTo>
                  <a:pt x="18067" y="386016"/>
                </a:lnTo>
                <a:lnTo>
                  <a:pt x="18067" y="0"/>
                </a:lnTo>
                <a:lnTo>
                  <a:pt x="0" y="0"/>
                </a:lnTo>
                <a:lnTo>
                  <a:pt x="0" y="386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498600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6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5332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831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54035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89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83106"/>
            <a:ext cx="18415" cy="111760"/>
          </a:xfrm>
          <a:custGeom>
            <a:avLst/>
            <a:gdLst/>
            <a:ahLst/>
            <a:cxnLst/>
            <a:rect l="l" t="t" r="r" b="b"/>
            <a:pathLst>
              <a:path w="18414" h="111759">
                <a:moveTo>
                  <a:pt x="0" y="111671"/>
                </a:moveTo>
                <a:lnTo>
                  <a:pt x="18067" y="111671"/>
                </a:lnTo>
                <a:lnTo>
                  <a:pt x="18067" y="0"/>
                </a:lnTo>
                <a:lnTo>
                  <a:pt x="0" y="0"/>
                </a:lnTo>
                <a:lnTo>
                  <a:pt x="0" y="1116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8529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447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5079" y="1344764"/>
            <a:ext cx="13335" cy="359410"/>
          </a:xfrm>
          <a:custGeom>
            <a:avLst/>
            <a:gdLst/>
            <a:ahLst/>
            <a:cxnLst/>
            <a:rect l="l" t="t" r="r" b="b"/>
            <a:pathLst>
              <a:path w="13335" h="359410">
                <a:moveTo>
                  <a:pt x="0" y="359067"/>
                </a:moveTo>
                <a:lnTo>
                  <a:pt x="13246" y="359067"/>
                </a:lnTo>
                <a:lnTo>
                  <a:pt x="13246" y="0"/>
                </a:lnTo>
                <a:lnTo>
                  <a:pt x="0" y="0"/>
                </a:lnTo>
                <a:lnTo>
                  <a:pt x="0" y="359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21458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1545818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2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707136"/>
            <a:ext cx="18415" cy="488315"/>
          </a:xfrm>
          <a:custGeom>
            <a:avLst/>
            <a:gdLst/>
            <a:ahLst/>
            <a:cxnLst/>
            <a:rect l="l" t="t" r="r" b="b"/>
            <a:pathLst>
              <a:path w="18414" h="488315">
                <a:moveTo>
                  <a:pt x="0" y="488099"/>
                </a:moveTo>
                <a:lnTo>
                  <a:pt x="18067" y="488099"/>
                </a:lnTo>
                <a:lnTo>
                  <a:pt x="18067" y="0"/>
                </a:lnTo>
                <a:lnTo>
                  <a:pt x="0" y="0"/>
                </a:lnTo>
                <a:lnTo>
                  <a:pt x="0" y="4880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16540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845438"/>
            <a:ext cx="18415" cy="386080"/>
          </a:xfrm>
          <a:custGeom>
            <a:avLst/>
            <a:gdLst/>
            <a:ahLst/>
            <a:cxnLst/>
            <a:rect l="l" t="t" r="r" b="b"/>
            <a:pathLst>
              <a:path w="18415" h="386080">
                <a:moveTo>
                  <a:pt x="0" y="0"/>
                </a:moveTo>
                <a:lnTo>
                  <a:pt x="18067" y="0"/>
                </a:lnTo>
                <a:lnTo>
                  <a:pt x="18067" y="386016"/>
                </a:lnTo>
                <a:lnTo>
                  <a:pt x="0" y="3860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222421"/>
            <a:ext cx="1061720" cy="311150"/>
            <a:chOff x="712034" y="1222421"/>
            <a:chExt cx="1061720" cy="311150"/>
          </a:xfrm>
        </p:grpSpPr>
        <p:sp>
          <p:nvSpPr>
            <p:cNvPr id="19" name="object 19"/>
            <p:cNvSpPr/>
            <p:nvPr/>
          </p:nvSpPr>
          <p:spPr>
            <a:xfrm>
              <a:off x="1242809" y="14985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231455"/>
              <a:ext cx="1043940" cy="267335"/>
            </a:xfrm>
            <a:custGeom>
              <a:avLst/>
              <a:gdLst/>
              <a:ahLst/>
              <a:cxnLst/>
              <a:rect l="l" t="t" r="r" b="b"/>
              <a:pathLst>
                <a:path w="1043939" h="267334">
                  <a:moveTo>
                    <a:pt x="1043482" y="267144"/>
                  </a:moveTo>
                  <a:lnTo>
                    <a:pt x="0" y="2671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6714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31455"/>
              <a:ext cx="1043940" cy="267335"/>
            </a:xfrm>
            <a:custGeom>
              <a:avLst/>
              <a:gdLst/>
              <a:ahLst/>
              <a:cxnLst/>
              <a:rect l="l" t="t" r="r" b="b"/>
              <a:pathLst>
                <a:path w="1043939" h="267334">
                  <a:moveTo>
                    <a:pt x="0" y="0"/>
                  </a:moveTo>
                  <a:lnTo>
                    <a:pt x="1043482" y="0"/>
                  </a:lnTo>
                  <a:lnTo>
                    <a:pt x="1043482" y="267144"/>
                  </a:lnTo>
                  <a:lnTo>
                    <a:pt x="0" y="2671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6305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383106"/>
            <a:ext cx="18415" cy="111760"/>
          </a:xfrm>
          <a:custGeom>
            <a:avLst/>
            <a:gdLst/>
            <a:ahLst/>
            <a:cxnLst/>
            <a:rect l="l" t="t" r="r" b="b"/>
            <a:pathLst>
              <a:path w="18414" h="111759">
                <a:moveTo>
                  <a:pt x="0" y="0"/>
                </a:moveTo>
                <a:lnTo>
                  <a:pt x="18067" y="0"/>
                </a:lnTo>
                <a:lnTo>
                  <a:pt x="18067" y="111671"/>
                </a:lnTo>
                <a:lnTo>
                  <a:pt x="0" y="1116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485743"/>
            <a:ext cx="1061720" cy="367665"/>
            <a:chOff x="1871455" y="1485743"/>
            <a:chExt cx="1061720" cy="367665"/>
          </a:xfrm>
        </p:grpSpPr>
        <p:sp>
          <p:nvSpPr>
            <p:cNvPr id="25" name="object 25"/>
            <p:cNvSpPr/>
            <p:nvPr/>
          </p:nvSpPr>
          <p:spPr>
            <a:xfrm>
              <a:off x="2402281" y="1754035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89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494777"/>
              <a:ext cx="1043940" cy="259715"/>
            </a:xfrm>
            <a:custGeom>
              <a:avLst/>
              <a:gdLst/>
              <a:ahLst/>
              <a:cxnLst/>
              <a:rect l="l" t="t" r="r" b="b"/>
              <a:pathLst>
                <a:path w="1043939" h="259714">
                  <a:moveTo>
                    <a:pt x="1043533" y="259257"/>
                  </a:moveTo>
                  <a:lnTo>
                    <a:pt x="0" y="25925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925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94777"/>
              <a:ext cx="1043940" cy="259715"/>
            </a:xfrm>
            <a:custGeom>
              <a:avLst/>
              <a:gdLst/>
              <a:ahLst/>
              <a:cxnLst/>
              <a:rect l="l" t="t" r="r" b="b"/>
              <a:pathLst>
                <a:path w="1043939" h="259714">
                  <a:moveTo>
                    <a:pt x="0" y="0"/>
                  </a:moveTo>
                  <a:lnTo>
                    <a:pt x="1043533" y="0"/>
                  </a:lnTo>
                  <a:lnTo>
                    <a:pt x="1043533" y="259257"/>
                  </a:lnTo>
                  <a:lnTo>
                    <a:pt x="0" y="2592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706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344764"/>
            <a:ext cx="18415" cy="359410"/>
          </a:xfrm>
          <a:custGeom>
            <a:avLst/>
            <a:gdLst/>
            <a:ahLst/>
            <a:cxnLst/>
            <a:rect l="l" t="t" r="r" b="b"/>
            <a:pathLst>
              <a:path w="18414" h="359410">
                <a:moveTo>
                  <a:pt x="0" y="0"/>
                </a:moveTo>
                <a:lnTo>
                  <a:pt x="18067" y="0"/>
                </a:lnTo>
                <a:lnTo>
                  <a:pt x="18067" y="359067"/>
                </a:lnTo>
                <a:lnTo>
                  <a:pt x="0" y="3590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694798"/>
            <a:ext cx="1061720" cy="451484"/>
            <a:chOff x="3030927" y="1694798"/>
            <a:chExt cx="1061720" cy="451484"/>
          </a:xfrm>
        </p:grpSpPr>
        <p:sp>
          <p:nvSpPr>
            <p:cNvPr id="31" name="object 31"/>
            <p:cNvSpPr/>
            <p:nvPr/>
          </p:nvSpPr>
          <p:spPr>
            <a:xfrm>
              <a:off x="3561702" y="213260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2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703832"/>
              <a:ext cx="1043940" cy="429259"/>
            </a:xfrm>
            <a:custGeom>
              <a:avLst/>
              <a:gdLst/>
              <a:ahLst/>
              <a:cxnLst/>
              <a:rect l="l" t="t" r="r" b="b"/>
              <a:pathLst>
                <a:path w="1043939" h="429260">
                  <a:moveTo>
                    <a:pt x="1043482" y="428777"/>
                  </a:moveTo>
                  <a:lnTo>
                    <a:pt x="0" y="42877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877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03832"/>
              <a:ext cx="1043940" cy="429259"/>
            </a:xfrm>
            <a:custGeom>
              <a:avLst/>
              <a:gdLst/>
              <a:ahLst/>
              <a:cxnLst/>
              <a:rect l="l" t="t" r="r" b="b"/>
              <a:pathLst>
                <a:path w="1043939" h="429260">
                  <a:moveTo>
                    <a:pt x="0" y="0"/>
                  </a:moveTo>
                  <a:lnTo>
                    <a:pt x="1043482" y="0"/>
                  </a:lnTo>
                  <a:lnTo>
                    <a:pt x="1043482" y="428777"/>
                  </a:lnTo>
                  <a:lnTo>
                    <a:pt x="0" y="4287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644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707136"/>
            <a:ext cx="18415" cy="488315"/>
          </a:xfrm>
          <a:custGeom>
            <a:avLst/>
            <a:gdLst/>
            <a:ahLst/>
            <a:cxnLst/>
            <a:rect l="l" t="t" r="r" b="b"/>
            <a:pathLst>
              <a:path w="18414" h="488315">
                <a:moveTo>
                  <a:pt x="0" y="0"/>
                </a:moveTo>
                <a:lnTo>
                  <a:pt x="18067" y="0"/>
                </a:lnTo>
                <a:lnTo>
                  <a:pt x="18067" y="488099"/>
                </a:lnTo>
                <a:lnTo>
                  <a:pt x="0" y="4880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186201"/>
            <a:ext cx="1061720" cy="467995"/>
            <a:chOff x="4190348" y="1186201"/>
            <a:chExt cx="1061720" cy="467995"/>
          </a:xfrm>
        </p:grpSpPr>
        <p:sp>
          <p:nvSpPr>
            <p:cNvPr id="37" name="object 37"/>
            <p:cNvSpPr/>
            <p:nvPr/>
          </p:nvSpPr>
          <p:spPr>
            <a:xfrm>
              <a:off x="4721123" y="1545831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2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195235"/>
              <a:ext cx="1043940" cy="351155"/>
            </a:xfrm>
            <a:custGeom>
              <a:avLst/>
              <a:gdLst/>
              <a:ahLst/>
              <a:cxnLst/>
              <a:rect l="l" t="t" r="r" b="b"/>
              <a:pathLst>
                <a:path w="1043939" h="351155">
                  <a:moveTo>
                    <a:pt x="1043533" y="350583"/>
                  </a:moveTo>
                  <a:lnTo>
                    <a:pt x="0" y="35058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058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95235"/>
              <a:ext cx="1043940" cy="351155"/>
            </a:xfrm>
            <a:custGeom>
              <a:avLst/>
              <a:gdLst/>
              <a:ahLst/>
              <a:cxnLst/>
              <a:rect l="l" t="t" r="r" b="b"/>
              <a:pathLst>
                <a:path w="1043939" h="351155">
                  <a:moveTo>
                    <a:pt x="0" y="0"/>
                  </a:moveTo>
                  <a:lnTo>
                    <a:pt x="1043533" y="0"/>
                  </a:lnTo>
                  <a:lnTo>
                    <a:pt x="1043533" y="350583"/>
                  </a:lnTo>
                  <a:lnTo>
                    <a:pt x="0" y="3505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907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119691"/>
            <a:ext cx="74357" cy="74350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133449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0376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81490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26052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98853"/>
              <a:ext cx="34925" cy="2636520"/>
            </a:xfrm>
            <a:custGeom>
              <a:avLst/>
              <a:gdLst/>
              <a:ahLst/>
              <a:cxnLst/>
              <a:rect l="l" t="t" r="r" b="b"/>
              <a:pathLst>
                <a:path w="34925" h="2636520">
                  <a:moveTo>
                    <a:pt x="0" y="2636088"/>
                  </a:moveTo>
                  <a:lnTo>
                    <a:pt x="34772" y="2636088"/>
                  </a:lnTo>
                </a:path>
                <a:path w="34925" h="2636520">
                  <a:moveTo>
                    <a:pt x="0" y="1318069"/>
                  </a:moveTo>
                  <a:lnTo>
                    <a:pt x="34772" y="1318069"/>
                  </a:lnTo>
                </a:path>
                <a:path w="34925" h="26365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084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200400" y="4324542"/>
            <a:ext cx="8835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63100" y="4324542"/>
            <a:ext cx="5479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3903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(d18:1/20:0, d16:1/22:0)*</a:t>
            </a:r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411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41184"/>
            <a:ext cx="18415" cy="312420"/>
          </a:xfrm>
          <a:custGeom>
            <a:avLst/>
            <a:gdLst/>
            <a:ahLst/>
            <a:cxnLst/>
            <a:rect l="l" t="t" r="r" b="b"/>
            <a:pathLst>
              <a:path w="18415" h="312419">
                <a:moveTo>
                  <a:pt x="0" y="312000"/>
                </a:moveTo>
                <a:lnTo>
                  <a:pt x="18067" y="312000"/>
                </a:lnTo>
                <a:lnTo>
                  <a:pt x="18067" y="0"/>
                </a:lnTo>
                <a:lnTo>
                  <a:pt x="0" y="0"/>
                </a:lnTo>
                <a:lnTo>
                  <a:pt x="0" y="3120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29702"/>
            <a:ext cx="0" cy="300990"/>
          </a:xfrm>
          <a:custGeom>
            <a:avLst/>
            <a:gdLst/>
            <a:ahLst/>
            <a:cxnLst/>
            <a:rect l="l" t="t" r="r" b="b"/>
            <a:pathLst>
              <a:path h="300989">
                <a:moveTo>
                  <a:pt x="0" y="0"/>
                </a:moveTo>
                <a:lnTo>
                  <a:pt x="0" y="3007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8304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433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90128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0"/>
                </a:moveTo>
                <a:lnTo>
                  <a:pt x="0" y="1066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43367"/>
            <a:ext cx="18415" cy="288925"/>
          </a:xfrm>
          <a:custGeom>
            <a:avLst/>
            <a:gdLst/>
            <a:ahLst/>
            <a:cxnLst/>
            <a:rect l="l" t="t" r="r" b="b"/>
            <a:pathLst>
              <a:path w="18414" h="288925">
                <a:moveTo>
                  <a:pt x="0" y="288378"/>
                </a:moveTo>
                <a:lnTo>
                  <a:pt x="18067" y="288378"/>
                </a:lnTo>
                <a:lnTo>
                  <a:pt x="18067" y="0"/>
                </a:lnTo>
                <a:lnTo>
                  <a:pt x="0" y="0"/>
                </a:lnTo>
                <a:lnTo>
                  <a:pt x="0" y="2883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967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256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61971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1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25600"/>
            <a:ext cx="18415" cy="283210"/>
          </a:xfrm>
          <a:custGeom>
            <a:avLst/>
            <a:gdLst/>
            <a:ahLst/>
            <a:cxnLst/>
            <a:rect l="l" t="t" r="r" b="b"/>
            <a:pathLst>
              <a:path w="18414" h="283210">
                <a:moveTo>
                  <a:pt x="0" y="283121"/>
                </a:moveTo>
                <a:lnTo>
                  <a:pt x="18067" y="283121"/>
                </a:lnTo>
                <a:lnTo>
                  <a:pt x="18067" y="0"/>
                </a:lnTo>
                <a:lnTo>
                  <a:pt x="0" y="0"/>
                </a:lnTo>
                <a:lnTo>
                  <a:pt x="0" y="2831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3421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025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7324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0"/>
                </a:moveTo>
                <a:lnTo>
                  <a:pt x="0" y="2611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02538"/>
            <a:ext cx="18415" cy="476250"/>
          </a:xfrm>
          <a:custGeom>
            <a:avLst/>
            <a:gdLst/>
            <a:ahLst/>
            <a:cxnLst/>
            <a:rect l="l" t="t" r="r" b="b"/>
            <a:pathLst>
              <a:path w="18414" h="476250">
                <a:moveTo>
                  <a:pt x="0" y="476008"/>
                </a:moveTo>
                <a:lnTo>
                  <a:pt x="18067" y="476008"/>
                </a:lnTo>
                <a:lnTo>
                  <a:pt x="18067" y="0"/>
                </a:lnTo>
                <a:lnTo>
                  <a:pt x="0" y="0"/>
                </a:lnTo>
                <a:lnTo>
                  <a:pt x="0" y="4760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936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41184"/>
            <a:ext cx="18415" cy="312420"/>
          </a:xfrm>
          <a:custGeom>
            <a:avLst/>
            <a:gdLst/>
            <a:ahLst/>
            <a:cxnLst/>
            <a:rect l="l" t="t" r="r" b="b"/>
            <a:pathLst>
              <a:path w="18415" h="312419">
                <a:moveTo>
                  <a:pt x="0" y="0"/>
                </a:moveTo>
                <a:lnTo>
                  <a:pt x="18067" y="0"/>
                </a:lnTo>
                <a:lnTo>
                  <a:pt x="18067" y="312000"/>
                </a:lnTo>
                <a:lnTo>
                  <a:pt x="0" y="3120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44151"/>
            <a:ext cx="1061720" cy="586740"/>
            <a:chOff x="712034" y="1244151"/>
            <a:chExt cx="1061720" cy="586740"/>
          </a:xfrm>
        </p:grpSpPr>
        <p:sp>
          <p:nvSpPr>
            <p:cNvPr id="20" name="object 20"/>
            <p:cNvSpPr/>
            <p:nvPr/>
          </p:nvSpPr>
          <p:spPr>
            <a:xfrm>
              <a:off x="1242809" y="1529702"/>
              <a:ext cx="0" cy="300990"/>
            </a:xfrm>
            <a:custGeom>
              <a:avLst/>
              <a:gdLst/>
              <a:ahLst/>
              <a:cxnLst/>
              <a:rect l="l" t="t" r="r" b="b"/>
              <a:pathLst>
                <a:path h="300989">
                  <a:moveTo>
                    <a:pt x="0" y="0"/>
                  </a:moveTo>
                  <a:lnTo>
                    <a:pt x="0" y="3007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53185"/>
              <a:ext cx="1043940" cy="276860"/>
            </a:xfrm>
            <a:custGeom>
              <a:avLst/>
              <a:gdLst/>
              <a:ahLst/>
              <a:cxnLst/>
              <a:rect l="l" t="t" r="r" b="b"/>
              <a:pathLst>
                <a:path w="1043939" h="276859">
                  <a:moveTo>
                    <a:pt x="1043482" y="276517"/>
                  </a:moveTo>
                  <a:lnTo>
                    <a:pt x="0" y="2765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651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53185"/>
              <a:ext cx="1043940" cy="276860"/>
            </a:xfrm>
            <a:custGeom>
              <a:avLst/>
              <a:gdLst/>
              <a:ahLst/>
              <a:cxnLst/>
              <a:rect l="l" t="t" r="r" b="b"/>
              <a:pathLst>
                <a:path w="1043939" h="276859">
                  <a:moveTo>
                    <a:pt x="0" y="0"/>
                  </a:moveTo>
                  <a:lnTo>
                    <a:pt x="1043482" y="0"/>
                  </a:lnTo>
                  <a:lnTo>
                    <a:pt x="1043482" y="276517"/>
                  </a:lnTo>
                  <a:lnTo>
                    <a:pt x="0" y="2765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103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43367"/>
            <a:ext cx="18415" cy="288925"/>
          </a:xfrm>
          <a:custGeom>
            <a:avLst/>
            <a:gdLst/>
            <a:ahLst/>
            <a:cxnLst/>
            <a:rect l="l" t="t" r="r" b="b"/>
            <a:pathLst>
              <a:path w="18414" h="288925">
                <a:moveTo>
                  <a:pt x="0" y="0"/>
                </a:moveTo>
                <a:lnTo>
                  <a:pt x="18067" y="0"/>
                </a:lnTo>
                <a:lnTo>
                  <a:pt x="18067" y="288378"/>
                </a:lnTo>
                <a:lnTo>
                  <a:pt x="0" y="2883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22713"/>
            <a:ext cx="1061720" cy="474345"/>
            <a:chOff x="1871455" y="1622713"/>
            <a:chExt cx="1061720" cy="474345"/>
          </a:xfrm>
        </p:grpSpPr>
        <p:sp>
          <p:nvSpPr>
            <p:cNvPr id="26" name="object 26"/>
            <p:cNvSpPr/>
            <p:nvPr/>
          </p:nvSpPr>
          <p:spPr>
            <a:xfrm>
              <a:off x="2402281" y="1990128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0"/>
                  </a:moveTo>
                  <a:lnTo>
                    <a:pt x="0" y="1066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31746"/>
              <a:ext cx="1043940" cy="358775"/>
            </a:xfrm>
            <a:custGeom>
              <a:avLst/>
              <a:gdLst/>
              <a:ahLst/>
              <a:cxnLst/>
              <a:rect l="l" t="t" r="r" b="b"/>
              <a:pathLst>
                <a:path w="1043939" h="358775">
                  <a:moveTo>
                    <a:pt x="1043533" y="358381"/>
                  </a:moveTo>
                  <a:lnTo>
                    <a:pt x="0" y="35838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838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31746"/>
              <a:ext cx="1043940" cy="358775"/>
            </a:xfrm>
            <a:custGeom>
              <a:avLst/>
              <a:gdLst/>
              <a:ahLst/>
              <a:cxnLst/>
              <a:rect l="l" t="t" r="r" b="b"/>
              <a:pathLst>
                <a:path w="1043939" h="358775">
                  <a:moveTo>
                    <a:pt x="0" y="0"/>
                  </a:moveTo>
                  <a:lnTo>
                    <a:pt x="1043533" y="0"/>
                  </a:lnTo>
                  <a:lnTo>
                    <a:pt x="1043533" y="358381"/>
                  </a:lnTo>
                  <a:lnTo>
                    <a:pt x="0" y="3583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1742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25600"/>
            <a:ext cx="18415" cy="283210"/>
          </a:xfrm>
          <a:custGeom>
            <a:avLst/>
            <a:gdLst/>
            <a:ahLst/>
            <a:cxnLst/>
            <a:rect l="l" t="t" r="r" b="b"/>
            <a:pathLst>
              <a:path w="18414" h="283210">
                <a:moveTo>
                  <a:pt x="0" y="0"/>
                </a:moveTo>
                <a:lnTo>
                  <a:pt x="18067" y="0"/>
                </a:lnTo>
                <a:lnTo>
                  <a:pt x="18067" y="283121"/>
                </a:lnTo>
                <a:lnTo>
                  <a:pt x="0" y="2831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99687"/>
            <a:ext cx="1061720" cy="442595"/>
            <a:chOff x="3030927" y="1899687"/>
            <a:chExt cx="1061720" cy="442595"/>
          </a:xfrm>
        </p:grpSpPr>
        <p:sp>
          <p:nvSpPr>
            <p:cNvPr id="32" name="object 32"/>
            <p:cNvSpPr/>
            <p:nvPr/>
          </p:nvSpPr>
          <p:spPr>
            <a:xfrm>
              <a:off x="3561702" y="2161971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39">
                  <a:moveTo>
                    <a:pt x="0" y="0"/>
                  </a:moveTo>
                  <a:lnTo>
                    <a:pt x="0" y="1801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08721"/>
              <a:ext cx="1043940" cy="253365"/>
            </a:xfrm>
            <a:custGeom>
              <a:avLst/>
              <a:gdLst/>
              <a:ahLst/>
              <a:cxnLst/>
              <a:rect l="l" t="t" r="r" b="b"/>
              <a:pathLst>
                <a:path w="1043939" h="253364">
                  <a:moveTo>
                    <a:pt x="1043482" y="253250"/>
                  </a:moveTo>
                  <a:lnTo>
                    <a:pt x="0" y="2532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325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08721"/>
              <a:ext cx="1043940" cy="253365"/>
            </a:xfrm>
            <a:custGeom>
              <a:avLst/>
              <a:gdLst/>
              <a:ahLst/>
              <a:cxnLst/>
              <a:rect l="l" t="t" r="r" b="b"/>
              <a:pathLst>
                <a:path w="1043939" h="253364">
                  <a:moveTo>
                    <a:pt x="0" y="0"/>
                  </a:moveTo>
                  <a:lnTo>
                    <a:pt x="1043482" y="0"/>
                  </a:lnTo>
                  <a:lnTo>
                    <a:pt x="1043482" y="253250"/>
                  </a:lnTo>
                  <a:lnTo>
                    <a:pt x="0" y="2532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0017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02538"/>
            <a:ext cx="18415" cy="476250"/>
          </a:xfrm>
          <a:custGeom>
            <a:avLst/>
            <a:gdLst/>
            <a:ahLst/>
            <a:cxnLst/>
            <a:rect l="l" t="t" r="r" b="b"/>
            <a:pathLst>
              <a:path w="18414" h="476250">
                <a:moveTo>
                  <a:pt x="0" y="0"/>
                </a:moveTo>
                <a:lnTo>
                  <a:pt x="18067" y="0"/>
                </a:lnTo>
                <a:lnTo>
                  <a:pt x="18067" y="476008"/>
                </a:lnTo>
                <a:lnTo>
                  <a:pt x="0" y="4760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69513"/>
            <a:ext cx="1061720" cy="624205"/>
            <a:chOff x="4190348" y="1369513"/>
            <a:chExt cx="1061720" cy="624205"/>
          </a:xfrm>
        </p:grpSpPr>
        <p:sp>
          <p:nvSpPr>
            <p:cNvPr id="38" name="object 38"/>
            <p:cNvSpPr/>
            <p:nvPr/>
          </p:nvSpPr>
          <p:spPr>
            <a:xfrm>
              <a:off x="4721123" y="1732457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1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78546"/>
              <a:ext cx="1043940" cy="354330"/>
            </a:xfrm>
            <a:custGeom>
              <a:avLst/>
              <a:gdLst/>
              <a:ahLst/>
              <a:cxnLst/>
              <a:rect l="l" t="t" r="r" b="b"/>
              <a:pathLst>
                <a:path w="1043939" h="354330">
                  <a:moveTo>
                    <a:pt x="1043533" y="353910"/>
                  </a:moveTo>
                  <a:lnTo>
                    <a:pt x="0" y="35391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5391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78546"/>
              <a:ext cx="1043940" cy="354330"/>
            </a:xfrm>
            <a:custGeom>
              <a:avLst/>
              <a:gdLst/>
              <a:ahLst/>
              <a:cxnLst/>
              <a:rect l="l" t="t" r="r" b="b"/>
              <a:pathLst>
                <a:path w="1043939" h="354330">
                  <a:moveTo>
                    <a:pt x="0" y="0"/>
                  </a:moveTo>
                  <a:lnTo>
                    <a:pt x="1043533" y="0"/>
                  </a:lnTo>
                  <a:lnTo>
                    <a:pt x="1043533" y="353910"/>
                  </a:lnTo>
                  <a:lnTo>
                    <a:pt x="0" y="3539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973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6995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699623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3166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7592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9616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159741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732457"/>
              <a:ext cx="34925" cy="2402840"/>
            </a:xfrm>
            <a:custGeom>
              <a:avLst/>
              <a:gdLst/>
              <a:ahLst/>
              <a:cxnLst/>
              <a:rect l="l" t="t" r="r" b="b"/>
              <a:pathLst>
                <a:path w="34925" h="2402840">
                  <a:moveTo>
                    <a:pt x="0" y="2402484"/>
                  </a:moveTo>
                  <a:lnTo>
                    <a:pt x="34772" y="2402484"/>
                  </a:lnTo>
                </a:path>
                <a:path w="34925" h="2402840">
                  <a:moveTo>
                    <a:pt x="0" y="1201242"/>
                  </a:moveTo>
                  <a:lnTo>
                    <a:pt x="34772" y="1201242"/>
                  </a:lnTo>
                </a:path>
                <a:path w="34925" h="24028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2520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239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(d18:1/20:1, d18:2/20:0)*</a:t>
            </a:r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137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13726"/>
            <a:ext cx="18415" cy="241300"/>
          </a:xfrm>
          <a:custGeom>
            <a:avLst/>
            <a:gdLst/>
            <a:ahLst/>
            <a:cxnLst/>
            <a:rect l="l" t="t" r="r" b="b"/>
            <a:pathLst>
              <a:path w="18415" h="241300">
                <a:moveTo>
                  <a:pt x="0" y="241160"/>
                </a:moveTo>
                <a:lnTo>
                  <a:pt x="18067" y="241160"/>
                </a:lnTo>
                <a:lnTo>
                  <a:pt x="18067" y="0"/>
                </a:lnTo>
                <a:lnTo>
                  <a:pt x="0" y="0"/>
                </a:lnTo>
                <a:lnTo>
                  <a:pt x="0" y="241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77860"/>
            <a:ext cx="0" cy="234315"/>
          </a:xfrm>
          <a:custGeom>
            <a:avLst/>
            <a:gdLst/>
            <a:ahLst/>
            <a:cxnLst/>
            <a:rect l="l" t="t" r="r" b="b"/>
            <a:pathLst>
              <a:path h="234314">
                <a:moveTo>
                  <a:pt x="0" y="0"/>
                </a:moveTo>
                <a:lnTo>
                  <a:pt x="0" y="2337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0116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955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98167"/>
            <a:ext cx="0" cy="175895"/>
          </a:xfrm>
          <a:custGeom>
            <a:avLst/>
            <a:gdLst/>
            <a:ahLst/>
            <a:cxnLst/>
            <a:rect l="l" t="t" r="r" b="b"/>
            <a:pathLst>
              <a:path h="175894">
                <a:moveTo>
                  <a:pt x="0" y="0"/>
                </a:moveTo>
                <a:lnTo>
                  <a:pt x="0" y="17532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95540"/>
            <a:ext cx="18415" cy="196850"/>
          </a:xfrm>
          <a:custGeom>
            <a:avLst/>
            <a:gdLst/>
            <a:ahLst/>
            <a:cxnLst/>
            <a:rect l="l" t="t" r="r" b="b"/>
            <a:pathLst>
              <a:path w="18414" h="196850">
                <a:moveTo>
                  <a:pt x="0" y="196303"/>
                </a:moveTo>
                <a:lnTo>
                  <a:pt x="18067" y="196303"/>
                </a:lnTo>
                <a:lnTo>
                  <a:pt x="18067" y="0"/>
                </a:lnTo>
                <a:lnTo>
                  <a:pt x="0" y="0"/>
                </a:lnTo>
                <a:lnTo>
                  <a:pt x="0" y="1963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734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94293"/>
            <a:ext cx="0" cy="81280"/>
          </a:xfrm>
          <a:custGeom>
            <a:avLst/>
            <a:gdLst/>
            <a:ahLst/>
            <a:cxnLst/>
            <a:rect l="l" t="t" r="r" b="b"/>
            <a:pathLst>
              <a:path h="81280">
                <a:moveTo>
                  <a:pt x="0" y="0"/>
                </a:moveTo>
                <a:lnTo>
                  <a:pt x="0" y="812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7136"/>
            <a:ext cx="18415" cy="606425"/>
          </a:xfrm>
          <a:custGeom>
            <a:avLst/>
            <a:gdLst/>
            <a:ahLst/>
            <a:cxnLst/>
            <a:rect l="l" t="t" r="r" b="b"/>
            <a:pathLst>
              <a:path w="18414" h="606425">
                <a:moveTo>
                  <a:pt x="0" y="606221"/>
                </a:moveTo>
                <a:lnTo>
                  <a:pt x="18067" y="606221"/>
                </a:lnTo>
                <a:lnTo>
                  <a:pt x="18067" y="0"/>
                </a:lnTo>
                <a:lnTo>
                  <a:pt x="0" y="0"/>
                </a:lnTo>
                <a:lnTo>
                  <a:pt x="0" y="6062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755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012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24977"/>
            <a:ext cx="0" cy="212725"/>
          </a:xfrm>
          <a:custGeom>
            <a:avLst/>
            <a:gdLst/>
            <a:ahLst/>
            <a:cxnLst/>
            <a:rect l="l" t="t" r="r" b="b"/>
            <a:pathLst>
              <a:path h="212725">
                <a:moveTo>
                  <a:pt x="0" y="0"/>
                </a:moveTo>
                <a:lnTo>
                  <a:pt x="0" y="2126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01229"/>
            <a:ext cx="18415" cy="377825"/>
          </a:xfrm>
          <a:custGeom>
            <a:avLst/>
            <a:gdLst/>
            <a:ahLst/>
            <a:cxnLst/>
            <a:rect l="l" t="t" r="r" b="b"/>
            <a:pathLst>
              <a:path w="18414" h="377825">
                <a:moveTo>
                  <a:pt x="0" y="377723"/>
                </a:moveTo>
                <a:lnTo>
                  <a:pt x="18067" y="377723"/>
                </a:lnTo>
                <a:lnTo>
                  <a:pt x="18067" y="0"/>
                </a:lnTo>
                <a:lnTo>
                  <a:pt x="0" y="0"/>
                </a:lnTo>
                <a:lnTo>
                  <a:pt x="0" y="3777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376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13726"/>
            <a:ext cx="18415" cy="241300"/>
          </a:xfrm>
          <a:custGeom>
            <a:avLst/>
            <a:gdLst/>
            <a:ahLst/>
            <a:cxnLst/>
            <a:rect l="l" t="t" r="r" b="b"/>
            <a:pathLst>
              <a:path w="18415" h="241300">
                <a:moveTo>
                  <a:pt x="0" y="0"/>
                </a:moveTo>
                <a:lnTo>
                  <a:pt x="18067" y="0"/>
                </a:lnTo>
                <a:lnTo>
                  <a:pt x="18067" y="241160"/>
                </a:lnTo>
                <a:lnTo>
                  <a:pt x="0" y="2411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45853"/>
            <a:ext cx="1061720" cy="666115"/>
            <a:chOff x="712034" y="1345853"/>
            <a:chExt cx="1061720" cy="666115"/>
          </a:xfrm>
        </p:grpSpPr>
        <p:sp>
          <p:nvSpPr>
            <p:cNvPr id="20" name="object 20"/>
            <p:cNvSpPr/>
            <p:nvPr/>
          </p:nvSpPr>
          <p:spPr>
            <a:xfrm>
              <a:off x="1242809" y="1777847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0"/>
                  </a:moveTo>
                  <a:lnTo>
                    <a:pt x="0" y="2338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54886"/>
              <a:ext cx="1043940" cy="423545"/>
            </a:xfrm>
            <a:custGeom>
              <a:avLst/>
              <a:gdLst/>
              <a:ahLst/>
              <a:cxnLst/>
              <a:rect l="l" t="t" r="r" b="b"/>
              <a:pathLst>
                <a:path w="1043939" h="423544">
                  <a:moveTo>
                    <a:pt x="1043482" y="422973"/>
                  </a:moveTo>
                  <a:lnTo>
                    <a:pt x="0" y="42297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297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54886"/>
              <a:ext cx="1043940" cy="423545"/>
            </a:xfrm>
            <a:custGeom>
              <a:avLst/>
              <a:gdLst/>
              <a:ahLst/>
              <a:cxnLst/>
              <a:rect l="l" t="t" r="r" b="b"/>
              <a:pathLst>
                <a:path w="1043939" h="423544">
                  <a:moveTo>
                    <a:pt x="0" y="0"/>
                  </a:moveTo>
                  <a:lnTo>
                    <a:pt x="1043482" y="0"/>
                  </a:lnTo>
                  <a:lnTo>
                    <a:pt x="1043482" y="422973"/>
                  </a:lnTo>
                  <a:lnTo>
                    <a:pt x="0" y="42297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259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95540"/>
            <a:ext cx="18415" cy="196850"/>
          </a:xfrm>
          <a:custGeom>
            <a:avLst/>
            <a:gdLst/>
            <a:ahLst/>
            <a:cxnLst/>
            <a:rect l="l" t="t" r="r" b="b"/>
            <a:pathLst>
              <a:path w="18414" h="196850">
                <a:moveTo>
                  <a:pt x="0" y="0"/>
                </a:moveTo>
                <a:lnTo>
                  <a:pt x="18067" y="0"/>
                </a:lnTo>
                <a:lnTo>
                  <a:pt x="18067" y="196303"/>
                </a:lnTo>
                <a:lnTo>
                  <a:pt x="0" y="1963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82810"/>
            <a:ext cx="1061720" cy="791210"/>
            <a:chOff x="1871455" y="982810"/>
            <a:chExt cx="1061720" cy="791210"/>
          </a:xfrm>
        </p:grpSpPr>
        <p:sp>
          <p:nvSpPr>
            <p:cNvPr id="26" name="object 26"/>
            <p:cNvSpPr/>
            <p:nvPr/>
          </p:nvSpPr>
          <p:spPr>
            <a:xfrm>
              <a:off x="2402281" y="1598168"/>
              <a:ext cx="0" cy="175895"/>
            </a:xfrm>
            <a:custGeom>
              <a:avLst/>
              <a:gdLst/>
              <a:ahLst/>
              <a:cxnLst/>
              <a:rect l="l" t="t" r="r" b="b"/>
              <a:pathLst>
                <a:path h="175894">
                  <a:moveTo>
                    <a:pt x="0" y="0"/>
                  </a:moveTo>
                  <a:lnTo>
                    <a:pt x="0" y="1753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91844"/>
              <a:ext cx="1043940" cy="606425"/>
            </a:xfrm>
            <a:custGeom>
              <a:avLst/>
              <a:gdLst/>
              <a:ahLst/>
              <a:cxnLst/>
              <a:rect l="l" t="t" r="r" b="b"/>
              <a:pathLst>
                <a:path w="1043939" h="606425">
                  <a:moveTo>
                    <a:pt x="1043533" y="606323"/>
                  </a:moveTo>
                  <a:lnTo>
                    <a:pt x="0" y="60632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0632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91844"/>
              <a:ext cx="1043940" cy="606425"/>
            </a:xfrm>
            <a:custGeom>
              <a:avLst/>
              <a:gdLst/>
              <a:ahLst/>
              <a:cxnLst/>
              <a:rect l="l" t="t" r="r" b="b"/>
              <a:pathLst>
                <a:path w="1043939" h="606425">
                  <a:moveTo>
                    <a:pt x="0" y="0"/>
                  </a:moveTo>
                  <a:lnTo>
                    <a:pt x="1043533" y="0"/>
                  </a:lnTo>
                  <a:lnTo>
                    <a:pt x="1043533" y="606323"/>
                  </a:lnTo>
                  <a:lnTo>
                    <a:pt x="0" y="6063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909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7136"/>
            <a:ext cx="18415" cy="606425"/>
          </a:xfrm>
          <a:custGeom>
            <a:avLst/>
            <a:gdLst/>
            <a:ahLst/>
            <a:cxnLst/>
            <a:rect l="l" t="t" r="r" b="b"/>
            <a:pathLst>
              <a:path w="18414" h="606425">
                <a:moveTo>
                  <a:pt x="0" y="0"/>
                </a:moveTo>
                <a:lnTo>
                  <a:pt x="18067" y="0"/>
                </a:lnTo>
                <a:lnTo>
                  <a:pt x="18067" y="606221"/>
                </a:lnTo>
                <a:lnTo>
                  <a:pt x="0" y="6062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04324"/>
            <a:ext cx="1061720" cy="771525"/>
            <a:chOff x="3030927" y="1304324"/>
            <a:chExt cx="1061720" cy="771525"/>
          </a:xfrm>
        </p:grpSpPr>
        <p:sp>
          <p:nvSpPr>
            <p:cNvPr id="32" name="object 32"/>
            <p:cNvSpPr/>
            <p:nvPr/>
          </p:nvSpPr>
          <p:spPr>
            <a:xfrm>
              <a:off x="3561702" y="1994293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80">
                  <a:moveTo>
                    <a:pt x="0" y="0"/>
                  </a:moveTo>
                  <a:lnTo>
                    <a:pt x="0" y="812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13357"/>
              <a:ext cx="1043940" cy="681355"/>
            </a:xfrm>
            <a:custGeom>
              <a:avLst/>
              <a:gdLst/>
              <a:ahLst/>
              <a:cxnLst/>
              <a:rect l="l" t="t" r="r" b="b"/>
              <a:pathLst>
                <a:path w="1043939" h="681355">
                  <a:moveTo>
                    <a:pt x="1043482" y="680935"/>
                  </a:moveTo>
                  <a:lnTo>
                    <a:pt x="0" y="68093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8093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13357"/>
              <a:ext cx="1043940" cy="681355"/>
            </a:xfrm>
            <a:custGeom>
              <a:avLst/>
              <a:gdLst/>
              <a:ahLst/>
              <a:cxnLst/>
              <a:rect l="l" t="t" r="r" b="b"/>
              <a:pathLst>
                <a:path w="1043939" h="681355">
                  <a:moveTo>
                    <a:pt x="0" y="0"/>
                  </a:moveTo>
                  <a:lnTo>
                    <a:pt x="1043482" y="0"/>
                  </a:lnTo>
                  <a:lnTo>
                    <a:pt x="1043482" y="680935"/>
                  </a:lnTo>
                  <a:lnTo>
                    <a:pt x="0" y="6809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3489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01229"/>
            <a:ext cx="18415" cy="377825"/>
          </a:xfrm>
          <a:custGeom>
            <a:avLst/>
            <a:gdLst/>
            <a:ahLst/>
            <a:cxnLst/>
            <a:rect l="l" t="t" r="r" b="b"/>
            <a:pathLst>
              <a:path w="18414" h="377825">
                <a:moveTo>
                  <a:pt x="0" y="0"/>
                </a:moveTo>
                <a:lnTo>
                  <a:pt x="18067" y="0"/>
                </a:lnTo>
                <a:lnTo>
                  <a:pt x="18067" y="377723"/>
                </a:lnTo>
                <a:lnTo>
                  <a:pt x="0" y="3777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69919"/>
            <a:ext cx="1061720" cy="568325"/>
            <a:chOff x="4190348" y="1469919"/>
            <a:chExt cx="1061720" cy="568325"/>
          </a:xfrm>
        </p:grpSpPr>
        <p:sp>
          <p:nvSpPr>
            <p:cNvPr id="38" name="object 38"/>
            <p:cNvSpPr/>
            <p:nvPr/>
          </p:nvSpPr>
          <p:spPr>
            <a:xfrm>
              <a:off x="4721123" y="182497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6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78953"/>
              <a:ext cx="1043940" cy="346075"/>
            </a:xfrm>
            <a:custGeom>
              <a:avLst/>
              <a:gdLst/>
              <a:ahLst/>
              <a:cxnLst/>
              <a:rect l="l" t="t" r="r" b="b"/>
              <a:pathLst>
                <a:path w="1043939" h="346075">
                  <a:moveTo>
                    <a:pt x="1043533" y="346024"/>
                  </a:moveTo>
                  <a:lnTo>
                    <a:pt x="0" y="34602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602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78953"/>
              <a:ext cx="1043940" cy="346075"/>
            </a:xfrm>
            <a:custGeom>
              <a:avLst/>
              <a:gdLst/>
              <a:ahLst/>
              <a:cxnLst/>
              <a:rect l="l" t="t" r="r" b="b"/>
              <a:pathLst>
                <a:path w="1043939" h="346075">
                  <a:moveTo>
                    <a:pt x="0" y="0"/>
                  </a:moveTo>
                  <a:lnTo>
                    <a:pt x="1043533" y="0"/>
                  </a:lnTo>
                  <a:lnTo>
                    <a:pt x="1043533" y="346024"/>
                  </a:lnTo>
                  <a:lnTo>
                    <a:pt x="0" y="34602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923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5249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260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5102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56933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78953"/>
              <a:ext cx="34925" cy="2656205"/>
            </a:xfrm>
            <a:custGeom>
              <a:avLst/>
              <a:gdLst/>
              <a:ahLst/>
              <a:cxnLst/>
              <a:rect l="l" t="t" r="r" b="b"/>
              <a:pathLst>
                <a:path w="34925" h="2656204">
                  <a:moveTo>
                    <a:pt x="0" y="2655989"/>
                  </a:moveTo>
                  <a:lnTo>
                    <a:pt x="34772" y="2655989"/>
                  </a:lnTo>
                </a:path>
                <a:path w="34925" h="2656204">
                  <a:moveTo>
                    <a:pt x="0" y="1328000"/>
                  </a:moveTo>
                  <a:lnTo>
                    <a:pt x="34772" y="1328000"/>
                  </a:lnTo>
                </a:path>
                <a:path w="34925" h="26562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984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2004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95800" y="4324542"/>
            <a:ext cx="6047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3704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064260" marR="5080" indent="-13398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(d18:1/21:0, </a:t>
            </a:r>
            <a:r>
              <a:rPr dirty="0"/>
              <a:t>d17:1/22:0,</a:t>
            </a:r>
            <a:r>
              <a:rPr spc="-55" dirty="0"/>
              <a:t> </a:t>
            </a:r>
            <a:r>
              <a:rPr spc="-10" dirty="0"/>
              <a:t>d16:1/23:0)*</a:t>
            </a:r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5488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548803"/>
            <a:ext cx="18415" cy="208279"/>
          </a:xfrm>
          <a:custGeom>
            <a:avLst/>
            <a:gdLst/>
            <a:ahLst/>
            <a:cxnLst/>
            <a:rect l="l" t="t" r="r" b="b"/>
            <a:pathLst>
              <a:path w="18415" h="208280">
                <a:moveTo>
                  <a:pt x="0" y="207670"/>
                </a:moveTo>
                <a:lnTo>
                  <a:pt x="18067" y="207670"/>
                </a:lnTo>
                <a:lnTo>
                  <a:pt x="18067" y="0"/>
                </a:lnTo>
                <a:lnTo>
                  <a:pt x="0" y="0"/>
                </a:lnTo>
                <a:lnTo>
                  <a:pt x="0" y="2076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32978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1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0411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22868"/>
            <a:ext cx="0" cy="235585"/>
          </a:xfrm>
          <a:custGeom>
            <a:avLst/>
            <a:gdLst/>
            <a:ahLst/>
            <a:cxnLst/>
            <a:rect l="l" t="t" r="r" b="b"/>
            <a:pathLst>
              <a:path h="235585">
                <a:moveTo>
                  <a:pt x="0" y="0"/>
                </a:moveTo>
                <a:lnTo>
                  <a:pt x="0" y="23530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07136"/>
            <a:ext cx="18415" cy="643255"/>
          </a:xfrm>
          <a:custGeom>
            <a:avLst/>
            <a:gdLst/>
            <a:ahLst/>
            <a:cxnLst/>
            <a:rect l="l" t="t" r="r" b="b"/>
            <a:pathLst>
              <a:path w="18414" h="643255">
                <a:moveTo>
                  <a:pt x="0" y="642785"/>
                </a:moveTo>
                <a:lnTo>
                  <a:pt x="18067" y="642785"/>
                </a:lnTo>
                <a:lnTo>
                  <a:pt x="18067" y="0"/>
                </a:lnTo>
                <a:lnTo>
                  <a:pt x="0" y="0"/>
                </a:lnTo>
                <a:lnTo>
                  <a:pt x="0" y="642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581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365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46554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0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36522"/>
            <a:ext cx="18415" cy="255270"/>
          </a:xfrm>
          <a:custGeom>
            <a:avLst/>
            <a:gdLst/>
            <a:ahLst/>
            <a:cxnLst/>
            <a:rect l="l" t="t" r="r" b="b"/>
            <a:pathLst>
              <a:path w="18414" h="255269">
                <a:moveTo>
                  <a:pt x="0" y="255244"/>
                </a:moveTo>
                <a:lnTo>
                  <a:pt x="18067" y="255244"/>
                </a:lnTo>
                <a:lnTo>
                  <a:pt x="18067" y="0"/>
                </a:lnTo>
                <a:lnTo>
                  <a:pt x="0" y="0"/>
                </a:lnTo>
                <a:lnTo>
                  <a:pt x="0" y="2552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986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965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36228"/>
            <a:ext cx="0" cy="119380"/>
          </a:xfrm>
          <a:custGeom>
            <a:avLst/>
            <a:gdLst/>
            <a:ahLst/>
            <a:cxnLst/>
            <a:rect l="l" t="t" r="r" b="b"/>
            <a:pathLst>
              <a:path h="119380">
                <a:moveTo>
                  <a:pt x="0" y="0"/>
                </a:moveTo>
                <a:lnTo>
                  <a:pt x="0" y="1188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96542"/>
            <a:ext cx="18415" cy="160020"/>
          </a:xfrm>
          <a:custGeom>
            <a:avLst/>
            <a:gdLst/>
            <a:ahLst/>
            <a:cxnLst/>
            <a:rect l="l" t="t" r="r" b="b"/>
            <a:pathLst>
              <a:path w="18414" h="160019">
                <a:moveTo>
                  <a:pt x="0" y="159994"/>
                </a:moveTo>
                <a:lnTo>
                  <a:pt x="18067" y="159994"/>
                </a:lnTo>
                <a:lnTo>
                  <a:pt x="18067" y="0"/>
                </a:lnTo>
                <a:lnTo>
                  <a:pt x="0" y="0"/>
                </a:lnTo>
                <a:lnTo>
                  <a:pt x="0" y="159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550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548803"/>
            <a:ext cx="18415" cy="208279"/>
          </a:xfrm>
          <a:custGeom>
            <a:avLst/>
            <a:gdLst/>
            <a:ahLst/>
            <a:cxnLst/>
            <a:rect l="l" t="t" r="r" b="b"/>
            <a:pathLst>
              <a:path w="18415" h="208280">
                <a:moveTo>
                  <a:pt x="0" y="0"/>
                </a:moveTo>
                <a:lnTo>
                  <a:pt x="18067" y="0"/>
                </a:lnTo>
                <a:lnTo>
                  <a:pt x="18067" y="207670"/>
                </a:lnTo>
                <a:lnTo>
                  <a:pt x="0" y="2076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47439"/>
            <a:ext cx="1061720" cy="294005"/>
            <a:chOff x="712034" y="1747439"/>
            <a:chExt cx="1061720" cy="294005"/>
          </a:xfrm>
        </p:grpSpPr>
        <p:sp>
          <p:nvSpPr>
            <p:cNvPr id="20" name="object 20"/>
            <p:cNvSpPr/>
            <p:nvPr/>
          </p:nvSpPr>
          <p:spPr>
            <a:xfrm>
              <a:off x="1242809" y="193297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1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56473"/>
              <a:ext cx="1043940" cy="176530"/>
            </a:xfrm>
            <a:custGeom>
              <a:avLst/>
              <a:gdLst/>
              <a:ahLst/>
              <a:cxnLst/>
              <a:rect l="l" t="t" r="r" b="b"/>
              <a:pathLst>
                <a:path w="1043939" h="176530">
                  <a:moveTo>
                    <a:pt x="1043482" y="176504"/>
                  </a:moveTo>
                  <a:lnTo>
                    <a:pt x="0" y="1765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7650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56473"/>
              <a:ext cx="1043940" cy="176530"/>
            </a:xfrm>
            <a:custGeom>
              <a:avLst/>
              <a:gdLst/>
              <a:ahLst/>
              <a:cxnLst/>
              <a:rect l="l" t="t" r="r" b="b"/>
              <a:pathLst>
                <a:path w="1043939" h="176530">
                  <a:moveTo>
                    <a:pt x="0" y="0"/>
                  </a:moveTo>
                  <a:lnTo>
                    <a:pt x="1043482" y="0"/>
                  </a:lnTo>
                  <a:lnTo>
                    <a:pt x="1043482" y="176504"/>
                  </a:lnTo>
                  <a:lnTo>
                    <a:pt x="0" y="1765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128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07136"/>
            <a:ext cx="18415" cy="643255"/>
          </a:xfrm>
          <a:custGeom>
            <a:avLst/>
            <a:gdLst/>
            <a:ahLst/>
            <a:cxnLst/>
            <a:rect l="l" t="t" r="r" b="b"/>
            <a:pathLst>
              <a:path w="18414" h="643255">
                <a:moveTo>
                  <a:pt x="0" y="0"/>
                </a:moveTo>
                <a:lnTo>
                  <a:pt x="18067" y="0"/>
                </a:lnTo>
                <a:lnTo>
                  <a:pt x="18067" y="642785"/>
                </a:lnTo>
                <a:lnTo>
                  <a:pt x="0" y="6427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40887"/>
            <a:ext cx="1061720" cy="917575"/>
            <a:chOff x="1871455" y="1340887"/>
            <a:chExt cx="1061720" cy="917575"/>
          </a:xfrm>
        </p:grpSpPr>
        <p:sp>
          <p:nvSpPr>
            <p:cNvPr id="26" name="object 26"/>
            <p:cNvSpPr/>
            <p:nvPr/>
          </p:nvSpPr>
          <p:spPr>
            <a:xfrm>
              <a:off x="2402281" y="2022868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5">
                  <a:moveTo>
                    <a:pt x="0" y="0"/>
                  </a:moveTo>
                  <a:lnTo>
                    <a:pt x="0" y="23530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49921"/>
              <a:ext cx="1043940" cy="673100"/>
            </a:xfrm>
            <a:custGeom>
              <a:avLst/>
              <a:gdLst/>
              <a:ahLst/>
              <a:cxnLst/>
              <a:rect l="l" t="t" r="r" b="b"/>
              <a:pathLst>
                <a:path w="1043939" h="673100">
                  <a:moveTo>
                    <a:pt x="1043533" y="672947"/>
                  </a:moveTo>
                  <a:lnTo>
                    <a:pt x="0" y="67294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7294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49921"/>
              <a:ext cx="1043940" cy="673100"/>
            </a:xfrm>
            <a:custGeom>
              <a:avLst/>
              <a:gdLst/>
              <a:ahLst/>
              <a:cxnLst/>
              <a:rect l="l" t="t" r="r" b="b"/>
              <a:pathLst>
                <a:path w="1043939" h="673100">
                  <a:moveTo>
                    <a:pt x="0" y="0"/>
                  </a:moveTo>
                  <a:lnTo>
                    <a:pt x="1043533" y="0"/>
                  </a:lnTo>
                  <a:lnTo>
                    <a:pt x="1043533" y="672947"/>
                  </a:lnTo>
                  <a:lnTo>
                    <a:pt x="0" y="6729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912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36522"/>
            <a:ext cx="18415" cy="255270"/>
          </a:xfrm>
          <a:custGeom>
            <a:avLst/>
            <a:gdLst/>
            <a:ahLst/>
            <a:cxnLst/>
            <a:rect l="l" t="t" r="r" b="b"/>
            <a:pathLst>
              <a:path w="18414" h="255269">
                <a:moveTo>
                  <a:pt x="0" y="0"/>
                </a:moveTo>
                <a:lnTo>
                  <a:pt x="18067" y="0"/>
                </a:lnTo>
                <a:lnTo>
                  <a:pt x="18067" y="255244"/>
                </a:lnTo>
                <a:lnTo>
                  <a:pt x="0" y="2552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582733"/>
            <a:ext cx="1061720" cy="716280"/>
            <a:chOff x="3030927" y="1582733"/>
            <a:chExt cx="1061720" cy="716280"/>
          </a:xfrm>
        </p:grpSpPr>
        <p:sp>
          <p:nvSpPr>
            <p:cNvPr id="32" name="object 32"/>
            <p:cNvSpPr/>
            <p:nvPr/>
          </p:nvSpPr>
          <p:spPr>
            <a:xfrm>
              <a:off x="3561702" y="2146554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0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91767"/>
              <a:ext cx="1043940" cy="554990"/>
            </a:xfrm>
            <a:custGeom>
              <a:avLst/>
              <a:gdLst/>
              <a:ahLst/>
              <a:cxnLst/>
              <a:rect l="l" t="t" r="r" b="b"/>
              <a:pathLst>
                <a:path w="1043939" h="554989">
                  <a:moveTo>
                    <a:pt x="1043482" y="554786"/>
                  </a:moveTo>
                  <a:lnTo>
                    <a:pt x="0" y="55478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478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91767"/>
              <a:ext cx="1043940" cy="554990"/>
            </a:xfrm>
            <a:custGeom>
              <a:avLst/>
              <a:gdLst/>
              <a:ahLst/>
              <a:cxnLst/>
              <a:rect l="l" t="t" r="r" b="b"/>
              <a:pathLst>
                <a:path w="1043939" h="554989">
                  <a:moveTo>
                    <a:pt x="0" y="0"/>
                  </a:moveTo>
                  <a:lnTo>
                    <a:pt x="1043482" y="0"/>
                  </a:lnTo>
                  <a:lnTo>
                    <a:pt x="1043482" y="554786"/>
                  </a:lnTo>
                  <a:lnTo>
                    <a:pt x="0" y="5547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379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696542"/>
            <a:ext cx="18415" cy="160020"/>
          </a:xfrm>
          <a:custGeom>
            <a:avLst/>
            <a:gdLst/>
            <a:ahLst/>
            <a:cxnLst/>
            <a:rect l="l" t="t" r="r" b="b"/>
            <a:pathLst>
              <a:path w="18414" h="160019">
                <a:moveTo>
                  <a:pt x="0" y="0"/>
                </a:moveTo>
                <a:lnTo>
                  <a:pt x="18067" y="0"/>
                </a:lnTo>
                <a:lnTo>
                  <a:pt x="18067" y="159994"/>
                </a:lnTo>
                <a:lnTo>
                  <a:pt x="0" y="15999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47503"/>
            <a:ext cx="1061720" cy="407670"/>
            <a:chOff x="4190348" y="1847503"/>
            <a:chExt cx="1061720" cy="407670"/>
          </a:xfrm>
        </p:grpSpPr>
        <p:sp>
          <p:nvSpPr>
            <p:cNvPr id="38" name="object 38"/>
            <p:cNvSpPr/>
            <p:nvPr/>
          </p:nvSpPr>
          <p:spPr>
            <a:xfrm>
              <a:off x="4721123" y="2136228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80">
                  <a:moveTo>
                    <a:pt x="0" y="0"/>
                  </a:moveTo>
                  <a:lnTo>
                    <a:pt x="0" y="11880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56536"/>
              <a:ext cx="1043940" cy="280035"/>
            </a:xfrm>
            <a:custGeom>
              <a:avLst/>
              <a:gdLst/>
              <a:ahLst/>
              <a:cxnLst/>
              <a:rect l="l" t="t" r="r" b="b"/>
              <a:pathLst>
                <a:path w="1043939" h="280035">
                  <a:moveTo>
                    <a:pt x="1043533" y="279692"/>
                  </a:moveTo>
                  <a:lnTo>
                    <a:pt x="0" y="2796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969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56536"/>
              <a:ext cx="1043940" cy="280035"/>
            </a:xfrm>
            <a:custGeom>
              <a:avLst/>
              <a:gdLst/>
              <a:ahLst/>
              <a:cxnLst/>
              <a:rect l="l" t="t" r="r" b="b"/>
              <a:pathLst>
                <a:path w="1043939" h="280035">
                  <a:moveTo>
                    <a:pt x="0" y="0"/>
                  </a:moveTo>
                  <a:lnTo>
                    <a:pt x="1043533" y="0"/>
                  </a:lnTo>
                  <a:lnTo>
                    <a:pt x="1043533" y="279692"/>
                  </a:lnTo>
                  <a:lnTo>
                    <a:pt x="0" y="2796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933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78796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310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7492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92930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717346"/>
              <a:ext cx="34925" cy="3418204"/>
            </a:xfrm>
            <a:custGeom>
              <a:avLst/>
              <a:gdLst/>
              <a:ahLst/>
              <a:cxnLst/>
              <a:rect l="l" t="t" r="r" b="b"/>
              <a:pathLst>
                <a:path w="34925" h="3418204">
                  <a:moveTo>
                    <a:pt x="0" y="3417595"/>
                  </a:moveTo>
                  <a:lnTo>
                    <a:pt x="34772" y="3417595"/>
                  </a:lnTo>
                </a:path>
                <a:path w="34925" h="3418204">
                  <a:moveTo>
                    <a:pt x="0" y="2278418"/>
                  </a:moveTo>
                  <a:lnTo>
                    <a:pt x="34772" y="2278418"/>
                  </a:lnTo>
                </a:path>
                <a:path w="34925" h="3418204">
                  <a:moveTo>
                    <a:pt x="0" y="1139190"/>
                  </a:moveTo>
                  <a:lnTo>
                    <a:pt x="34772" y="1139190"/>
                  </a:lnTo>
                </a:path>
                <a:path w="34925" h="34182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872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004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75476" y="4324542"/>
            <a:ext cx="63558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7480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6088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(d18:2/21:0, d16:2/23:0)*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3553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664407"/>
            <a:ext cx="579755" cy="179070"/>
            <a:chOff x="952944" y="3664407"/>
            <a:chExt cx="579755" cy="179070"/>
          </a:xfrm>
        </p:grpSpPr>
        <p:sp>
          <p:nvSpPr>
            <p:cNvPr id="4" name="object 4"/>
            <p:cNvSpPr/>
            <p:nvPr/>
          </p:nvSpPr>
          <p:spPr>
            <a:xfrm>
              <a:off x="1242809" y="3664407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9456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83386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8599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292767"/>
            <a:ext cx="0" cy="227965"/>
          </a:xfrm>
          <a:custGeom>
            <a:avLst/>
            <a:gdLst/>
            <a:ahLst/>
            <a:cxnLst/>
            <a:rect l="l" t="t" r="r" b="b"/>
            <a:pathLst>
              <a:path h="227964">
                <a:moveTo>
                  <a:pt x="0" y="0"/>
                </a:moveTo>
                <a:lnTo>
                  <a:pt x="0" y="2277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859976"/>
            <a:ext cx="18415" cy="118110"/>
          </a:xfrm>
          <a:custGeom>
            <a:avLst/>
            <a:gdLst/>
            <a:ahLst/>
            <a:cxnLst/>
            <a:rect l="l" t="t" r="r" b="b"/>
            <a:pathLst>
              <a:path w="18414" h="118110">
                <a:moveTo>
                  <a:pt x="0" y="117525"/>
                </a:moveTo>
                <a:lnTo>
                  <a:pt x="18067" y="117525"/>
                </a:lnTo>
                <a:lnTo>
                  <a:pt x="18067" y="0"/>
                </a:lnTo>
                <a:lnTo>
                  <a:pt x="0" y="0"/>
                </a:lnTo>
                <a:lnTo>
                  <a:pt x="0" y="1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204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116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48609"/>
            <a:ext cx="0" cy="168275"/>
          </a:xfrm>
          <a:custGeom>
            <a:avLst/>
            <a:gdLst/>
            <a:ahLst/>
            <a:cxnLst/>
            <a:rect l="l" t="t" r="r" b="b"/>
            <a:pathLst>
              <a:path h="168275">
                <a:moveTo>
                  <a:pt x="0" y="0"/>
                </a:moveTo>
                <a:lnTo>
                  <a:pt x="0" y="1682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211679"/>
            <a:ext cx="18415" cy="486409"/>
          </a:xfrm>
          <a:custGeom>
            <a:avLst/>
            <a:gdLst/>
            <a:ahLst/>
            <a:cxnLst/>
            <a:rect l="l" t="t" r="r" b="b"/>
            <a:pathLst>
              <a:path w="18414" h="486410">
                <a:moveTo>
                  <a:pt x="0" y="486371"/>
                </a:moveTo>
                <a:lnTo>
                  <a:pt x="18067" y="486371"/>
                </a:lnTo>
                <a:lnTo>
                  <a:pt x="18067" y="0"/>
                </a:lnTo>
                <a:lnTo>
                  <a:pt x="0" y="0"/>
                </a:lnTo>
                <a:lnTo>
                  <a:pt x="0" y="4863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168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0105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654920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3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010598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4" h="320039">
                <a:moveTo>
                  <a:pt x="0" y="319531"/>
                </a:moveTo>
                <a:lnTo>
                  <a:pt x="18067" y="319531"/>
                </a:lnTo>
                <a:lnTo>
                  <a:pt x="18067" y="0"/>
                </a:lnTo>
                <a:lnTo>
                  <a:pt x="0" y="0"/>
                </a:lnTo>
                <a:lnTo>
                  <a:pt x="0" y="3195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753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3350865"/>
            <a:ext cx="1061720" cy="483234"/>
            <a:chOff x="712034" y="3350865"/>
            <a:chExt cx="1061720" cy="483234"/>
          </a:xfrm>
        </p:grpSpPr>
        <p:sp>
          <p:nvSpPr>
            <p:cNvPr id="19" name="object 19"/>
            <p:cNvSpPr/>
            <p:nvPr/>
          </p:nvSpPr>
          <p:spPr>
            <a:xfrm>
              <a:off x="1242809" y="3664394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94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359899"/>
              <a:ext cx="1043940" cy="304800"/>
            </a:xfrm>
            <a:custGeom>
              <a:avLst/>
              <a:gdLst/>
              <a:ahLst/>
              <a:cxnLst/>
              <a:rect l="l" t="t" r="r" b="b"/>
              <a:pathLst>
                <a:path w="1043939" h="304800">
                  <a:moveTo>
                    <a:pt x="1043482" y="304507"/>
                  </a:moveTo>
                  <a:lnTo>
                    <a:pt x="0" y="3045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450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359899"/>
              <a:ext cx="1043940" cy="304800"/>
            </a:xfrm>
            <a:custGeom>
              <a:avLst/>
              <a:gdLst/>
              <a:ahLst/>
              <a:cxnLst/>
              <a:rect l="l" t="t" r="r" b="b"/>
              <a:pathLst>
                <a:path w="1043939" h="304800">
                  <a:moveTo>
                    <a:pt x="0" y="0"/>
                  </a:moveTo>
                  <a:lnTo>
                    <a:pt x="1043482" y="0"/>
                  </a:lnTo>
                  <a:lnTo>
                    <a:pt x="1043482" y="304507"/>
                  </a:lnTo>
                  <a:lnTo>
                    <a:pt x="0" y="3045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6223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859976"/>
            <a:ext cx="18415" cy="118110"/>
          </a:xfrm>
          <a:custGeom>
            <a:avLst/>
            <a:gdLst/>
            <a:ahLst/>
            <a:cxnLst/>
            <a:rect l="l" t="t" r="r" b="b"/>
            <a:pathLst>
              <a:path w="18414" h="118110">
                <a:moveTo>
                  <a:pt x="0" y="0"/>
                </a:moveTo>
                <a:lnTo>
                  <a:pt x="18067" y="0"/>
                </a:lnTo>
                <a:lnTo>
                  <a:pt x="18067" y="117525"/>
                </a:lnTo>
                <a:lnTo>
                  <a:pt x="0" y="1175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968468"/>
            <a:ext cx="1061720" cy="552450"/>
            <a:chOff x="1871455" y="2968468"/>
            <a:chExt cx="1061720" cy="552450"/>
          </a:xfrm>
        </p:grpSpPr>
        <p:sp>
          <p:nvSpPr>
            <p:cNvPr id="25" name="object 25"/>
            <p:cNvSpPr/>
            <p:nvPr/>
          </p:nvSpPr>
          <p:spPr>
            <a:xfrm>
              <a:off x="2402281" y="3292767"/>
              <a:ext cx="0" cy="227965"/>
            </a:xfrm>
            <a:custGeom>
              <a:avLst/>
              <a:gdLst/>
              <a:ahLst/>
              <a:cxnLst/>
              <a:rect l="l" t="t" r="r" b="b"/>
              <a:pathLst>
                <a:path h="227964">
                  <a:moveTo>
                    <a:pt x="0" y="0"/>
                  </a:moveTo>
                  <a:lnTo>
                    <a:pt x="0" y="2277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977502"/>
              <a:ext cx="1043940" cy="315595"/>
            </a:xfrm>
            <a:custGeom>
              <a:avLst/>
              <a:gdLst/>
              <a:ahLst/>
              <a:cxnLst/>
              <a:rect l="l" t="t" r="r" b="b"/>
              <a:pathLst>
                <a:path w="1043939" h="315595">
                  <a:moveTo>
                    <a:pt x="1043533" y="315264"/>
                  </a:moveTo>
                  <a:lnTo>
                    <a:pt x="0" y="3152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526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977502"/>
              <a:ext cx="1043940" cy="315595"/>
            </a:xfrm>
            <a:custGeom>
              <a:avLst/>
              <a:gdLst/>
              <a:ahLst/>
              <a:cxnLst/>
              <a:rect l="l" t="t" r="r" b="b"/>
              <a:pathLst>
                <a:path w="1043939" h="315595">
                  <a:moveTo>
                    <a:pt x="0" y="0"/>
                  </a:moveTo>
                  <a:lnTo>
                    <a:pt x="1043533" y="0"/>
                  </a:lnTo>
                  <a:lnTo>
                    <a:pt x="1043533" y="315264"/>
                  </a:lnTo>
                  <a:lnTo>
                    <a:pt x="0" y="3152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07666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211679"/>
            <a:ext cx="18415" cy="486409"/>
          </a:xfrm>
          <a:custGeom>
            <a:avLst/>
            <a:gdLst/>
            <a:ahLst/>
            <a:cxnLst/>
            <a:rect l="l" t="t" r="r" b="b"/>
            <a:pathLst>
              <a:path w="18414" h="486410">
                <a:moveTo>
                  <a:pt x="0" y="0"/>
                </a:moveTo>
                <a:lnTo>
                  <a:pt x="18067" y="0"/>
                </a:lnTo>
                <a:lnTo>
                  <a:pt x="18067" y="486371"/>
                </a:lnTo>
                <a:lnTo>
                  <a:pt x="0" y="4863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689017"/>
            <a:ext cx="1061720" cy="628015"/>
            <a:chOff x="3030927" y="2689017"/>
            <a:chExt cx="1061720" cy="628015"/>
          </a:xfrm>
        </p:grpSpPr>
        <p:sp>
          <p:nvSpPr>
            <p:cNvPr id="31" name="object 31"/>
            <p:cNvSpPr/>
            <p:nvPr/>
          </p:nvSpPr>
          <p:spPr>
            <a:xfrm>
              <a:off x="3561702" y="3148609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82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698051"/>
              <a:ext cx="1043940" cy="450850"/>
            </a:xfrm>
            <a:custGeom>
              <a:avLst/>
              <a:gdLst/>
              <a:ahLst/>
              <a:cxnLst/>
              <a:rect l="l" t="t" r="r" b="b"/>
              <a:pathLst>
                <a:path w="1043939" h="450850">
                  <a:moveTo>
                    <a:pt x="1043482" y="450557"/>
                  </a:moveTo>
                  <a:lnTo>
                    <a:pt x="0" y="4505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055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698051"/>
              <a:ext cx="1043940" cy="450850"/>
            </a:xfrm>
            <a:custGeom>
              <a:avLst/>
              <a:gdLst/>
              <a:ahLst/>
              <a:cxnLst/>
              <a:rect l="l" t="t" r="r" b="b"/>
              <a:pathLst>
                <a:path w="1043939" h="450850">
                  <a:moveTo>
                    <a:pt x="0" y="0"/>
                  </a:moveTo>
                  <a:lnTo>
                    <a:pt x="1043482" y="0"/>
                  </a:lnTo>
                  <a:lnTo>
                    <a:pt x="1043482" y="450557"/>
                  </a:lnTo>
                  <a:lnTo>
                    <a:pt x="0" y="4505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0169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3010598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4" h="320039">
                <a:moveTo>
                  <a:pt x="0" y="0"/>
                </a:moveTo>
                <a:lnTo>
                  <a:pt x="18067" y="0"/>
                </a:lnTo>
                <a:lnTo>
                  <a:pt x="18067" y="319531"/>
                </a:lnTo>
                <a:lnTo>
                  <a:pt x="0" y="3195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3321096"/>
            <a:ext cx="1061720" cy="354330"/>
            <a:chOff x="4190348" y="3321096"/>
            <a:chExt cx="1061720" cy="354330"/>
          </a:xfrm>
        </p:grpSpPr>
        <p:sp>
          <p:nvSpPr>
            <p:cNvPr id="37" name="object 37"/>
            <p:cNvSpPr/>
            <p:nvPr/>
          </p:nvSpPr>
          <p:spPr>
            <a:xfrm>
              <a:off x="4721123" y="365492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3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330130"/>
              <a:ext cx="1043940" cy="325120"/>
            </a:xfrm>
            <a:custGeom>
              <a:avLst/>
              <a:gdLst/>
              <a:ahLst/>
              <a:cxnLst/>
              <a:rect l="l" t="t" r="r" b="b"/>
              <a:pathLst>
                <a:path w="1043939" h="325120">
                  <a:moveTo>
                    <a:pt x="1043533" y="324789"/>
                  </a:moveTo>
                  <a:lnTo>
                    <a:pt x="0" y="32478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2478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330130"/>
              <a:ext cx="1043940" cy="325120"/>
            </a:xfrm>
            <a:custGeom>
              <a:avLst/>
              <a:gdLst/>
              <a:ahLst/>
              <a:cxnLst/>
              <a:rect l="l" t="t" r="r" b="b"/>
              <a:pathLst>
                <a:path w="1043939" h="325120">
                  <a:moveTo>
                    <a:pt x="0" y="0"/>
                  </a:moveTo>
                  <a:lnTo>
                    <a:pt x="1043533" y="0"/>
                  </a:lnTo>
                  <a:lnTo>
                    <a:pt x="1043533" y="324789"/>
                  </a:lnTo>
                  <a:lnTo>
                    <a:pt x="0" y="3247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5845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980158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423046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9410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1037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8840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35459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581863"/>
              <a:ext cx="34925" cy="3543300"/>
            </a:xfrm>
            <a:custGeom>
              <a:avLst/>
              <a:gdLst/>
              <a:ahLst/>
              <a:cxnLst/>
              <a:rect l="l" t="t" r="r" b="b"/>
              <a:pathLst>
                <a:path w="34925" h="3543300">
                  <a:moveTo>
                    <a:pt x="0" y="3543109"/>
                  </a:moveTo>
                  <a:lnTo>
                    <a:pt x="34772" y="3543109"/>
                  </a:lnTo>
                </a:path>
                <a:path w="34925" h="3543300">
                  <a:moveTo>
                    <a:pt x="0" y="2657335"/>
                  </a:moveTo>
                  <a:lnTo>
                    <a:pt x="34772" y="2657335"/>
                  </a:lnTo>
                </a:path>
                <a:path w="34925" h="3543300">
                  <a:moveTo>
                    <a:pt x="0" y="1771561"/>
                  </a:moveTo>
                  <a:lnTo>
                    <a:pt x="34772" y="1771561"/>
                  </a:lnTo>
                </a:path>
                <a:path w="34925" h="3543300">
                  <a:moveTo>
                    <a:pt x="0" y="885774"/>
                  </a:moveTo>
                  <a:lnTo>
                    <a:pt x="34772" y="885774"/>
                  </a:lnTo>
                </a:path>
                <a:path w="34925" h="35433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306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39960" y="4324542"/>
            <a:ext cx="88550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2449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591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4733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384944" y="0"/>
            <a:ext cx="31927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docosahexaenoate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(DHA;</a:t>
            </a:r>
            <a:r>
              <a:rPr sz="1650" spc="-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22:6n3)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380365"/>
          </a:xfrm>
          <a:custGeom>
            <a:avLst/>
            <a:gdLst/>
            <a:ahLst/>
            <a:cxnLst/>
            <a:rect l="l" t="t" r="r" b="b"/>
            <a:pathLst>
              <a:path w="18415" h="380365">
                <a:moveTo>
                  <a:pt x="0" y="380199"/>
                </a:moveTo>
                <a:lnTo>
                  <a:pt x="18067" y="380199"/>
                </a:lnTo>
                <a:lnTo>
                  <a:pt x="18067" y="0"/>
                </a:lnTo>
                <a:lnTo>
                  <a:pt x="0" y="0"/>
                </a:lnTo>
                <a:lnTo>
                  <a:pt x="0" y="3801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458417"/>
            <a:ext cx="0" cy="173990"/>
          </a:xfrm>
          <a:custGeom>
            <a:avLst/>
            <a:gdLst/>
            <a:ahLst/>
            <a:cxnLst/>
            <a:rect l="l" t="t" r="r" b="b"/>
            <a:pathLst>
              <a:path h="173989">
                <a:moveTo>
                  <a:pt x="0" y="0"/>
                </a:moveTo>
                <a:lnTo>
                  <a:pt x="0" y="1735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6319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1412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74609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4">
                <a:moveTo>
                  <a:pt x="0" y="0"/>
                </a:moveTo>
                <a:lnTo>
                  <a:pt x="0" y="10601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141260"/>
            <a:ext cx="18415" cy="183515"/>
          </a:xfrm>
          <a:custGeom>
            <a:avLst/>
            <a:gdLst/>
            <a:ahLst/>
            <a:cxnLst/>
            <a:rect l="l" t="t" r="r" b="b"/>
            <a:pathLst>
              <a:path w="18414" h="183515">
                <a:moveTo>
                  <a:pt x="0" y="183502"/>
                </a:moveTo>
                <a:lnTo>
                  <a:pt x="18067" y="183502"/>
                </a:lnTo>
                <a:lnTo>
                  <a:pt x="18067" y="0"/>
                </a:lnTo>
                <a:lnTo>
                  <a:pt x="0" y="0"/>
                </a:lnTo>
                <a:lnTo>
                  <a:pt x="0" y="1835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806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084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92439"/>
            <a:ext cx="0" cy="146050"/>
          </a:xfrm>
          <a:custGeom>
            <a:avLst/>
            <a:gdLst/>
            <a:ahLst/>
            <a:cxnLst/>
            <a:rect l="l" t="t" r="r" b="b"/>
            <a:pathLst>
              <a:path h="146050">
                <a:moveTo>
                  <a:pt x="0" y="0"/>
                </a:moveTo>
                <a:lnTo>
                  <a:pt x="0" y="1458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08404"/>
            <a:ext cx="18415" cy="77470"/>
          </a:xfrm>
          <a:custGeom>
            <a:avLst/>
            <a:gdLst/>
            <a:ahLst/>
            <a:cxnLst/>
            <a:rect l="l" t="t" r="r" b="b"/>
            <a:pathLst>
              <a:path w="18414" h="77469">
                <a:moveTo>
                  <a:pt x="0" y="76949"/>
                </a:moveTo>
                <a:lnTo>
                  <a:pt x="18067" y="76949"/>
                </a:lnTo>
                <a:lnTo>
                  <a:pt x="18067" y="0"/>
                </a:lnTo>
                <a:lnTo>
                  <a:pt x="0" y="0"/>
                </a:lnTo>
                <a:lnTo>
                  <a:pt x="0" y="769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382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816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1194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2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81671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4" h="234950">
                <a:moveTo>
                  <a:pt x="0" y="234899"/>
                </a:moveTo>
                <a:lnTo>
                  <a:pt x="18067" y="234899"/>
                </a:lnTo>
                <a:lnTo>
                  <a:pt x="18067" y="0"/>
                </a:lnTo>
                <a:lnTo>
                  <a:pt x="0" y="0"/>
                </a:lnTo>
                <a:lnTo>
                  <a:pt x="0" y="2348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6034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380365"/>
          </a:xfrm>
          <a:custGeom>
            <a:avLst/>
            <a:gdLst/>
            <a:ahLst/>
            <a:cxnLst/>
            <a:rect l="l" t="t" r="r" b="b"/>
            <a:pathLst>
              <a:path w="18415" h="380365">
                <a:moveTo>
                  <a:pt x="0" y="0"/>
                </a:moveTo>
                <a:lnTo>
                  <a:pt x="18067" y="0"/>
                </a:lnTo>
                <a:lnTo>
                  <a:pt x="18067" y="380199"/>
                </a:lnTo>
                <a:lnTo>
                  <a:pt x="0" y="3801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78302"/>
            <a:ext cx="1061720" cy="553720"/>
            <a:chOff x="712034" y="1078302"/>
            <a:chExt cx="1061720" cy="553720"/>
          </a:xfrm>
        </p:grpSpPr>
        <p:sp>
          <p:nvSpPr>
            <p:cNvPr id="20" name="object 20"/>
            <p:cNvSpPr/>
            <p:nvPr/>
          </p:nvSpPr>
          <p:spPr>
            <a:xfrm>
              <a:off x="1242809" y="1458417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5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87335"/>
              <a:ext cx="1043940" cy="371475"/>
            </a:xfrm>
            <a:custGeom>
              <a:avLst/>
              <a:gdLst/>
              <a:ahLst/>
              <a:cxnLst/>
              <a:rect l="l" t="t" r="r" b="b"/>
              <a:pathLst>
                <a:path w="1043939" h="371475">
                  <a:moveTo>
                    <a:pt x="1043482" y="371081"/>
                  </a:moveTo>
                  <a:lnTo>
                    <a:pt x="0" y="37108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108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87335"/>
              <a:ext cx="1043940" cy="371475"/>
            </a:xfrm>
            <a:custGeom>
              <a:avLst/>
              <a:gdLst/>
              <a:ahLst/>
              <a:cxnLst/>
              <a:rect l="l" t="t" r="r" b="b"/>
              <a:pathLst>
                <a:path w="1043939" h="371475">
                  <a:moveTo>
                    <a:pt x="0" y="0"/>
                  </a:moveTo>
                  <a:lnTo>
                    <a:pt x="1043482" y="0"/>
                  </a:lnTo>
                  <a:lnTo>
                    <a:pt x="1043482" y="371081"/>
                  </a:lnTo>
                  <a:lnTo>
                    <a:pt x="0" y="3710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588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141260"/>
            <a:ext cx="18415" cy="183515"/>
          </a:xfrm>
          <a:custGeom>
            <a:avLst/>
            <a:gdLst/>
            <a:ahLst/>
            <a:cxnLst/>
            <a:rect l="l" t="t" r="r" b="b"/>
            <a:pathLst>
              <a:path w="18414" h="183515">
                <a:moveTo>
                  <a:pt x="0" y="0"/>
                </a:moveTo>
                <a:lnTo>
                  <a:pt x="18067" y="0"/>
                </a:lnTo>
                <a:lnTo>
                  <a:pt x="18067" y="183502"/>
                </a:lnTo>
                <a:lnTo>
                  <a:pt x="0" y="18350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15728"/>
            <a:ext cx="1061720" cy="465455"/>
            <a:chOff x="1871455" y="1315728"/>
            <a:chExt cx="1061720" cy="465455"/>
          </a:xfrm>
        </p:grpSpPr>
        <p:sp>
          <p:nvSpPr>
            <p:cNvPr id="26" name="object 26"/>
            <p:cNvSpPr/>
            <p:nvPr/>
          </p:nvSpPr>
          <p:spPr>
            <a:xfrm>
              <a:off x="2402281" y="167460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601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24762"/>
              <a:ext cx="1043940" cy="349885"/>
            </a:xfrm>
            <a:custGeom>
              <a:avLst/>
              <a:gdLst/>
              <a:ahLst/>
              <a:cxnLst/>
              <a:rect l="l" t="t" r="r" b="b"/>
              <a:pathLst>
                <a:path w="1043939" h="349885">
                  <a:moveTo>
                    <a:pt x="1043533" y="349846"/>
                  </a:moveTo>
                  <a:lnTo>
                    <a:pt x="0" y="34984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984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24762"/>
              <a:ext cx="1043940" cy="349885"/>
            </a:xfrm>
            <a:custGeom>
              <a:avLst/>
              <a:gdLst/>
              <a:ahLst/>
              <a:cxnLst/>
              <a:rect l="l" t="t" r="r" b="b"/>
              <a:pathLst>
                <a:path w="1043939" h="349885">
                  <a:moveTo>
                    <a:pt x="0" y="0"/>
                  </a:moveTo>
                  <a:lnTo>
                    <a:pt x="1043533" y="0"/>
                  </a:lnTo>
                  <a:lnTo>
                    <a:pt x="1043533" y="349846"/>
                  </a:lnTo>
                  <a:lnTo>
                    <a:pt x="0" y="3498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891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08404"/>
            <a:ext cx="18415" cy="77470"/>
          </a:xfrm>
          <a:custGeom>
            <a:avLst/>
            <a:gdLst/>
            <a:ahLst/>
            <a:cxnLst/>
            <a:rect l="l" t="t" r="r" b="b"/>
            <a:pathLst>
              <a:path w="18414" h="77469">
                <a:moveTo>
                  <a:pt x="0" y="0"/>
                </a:moveTo>
                <a:lnTo>
                  <a:pt x="18067" y="0"/>
                </a:lnTo>
                <a:lnTo>
                  <a:pt x="18067" y="76949"/>
                </a:lnTo>
                <a:lnTo>
                  <a:pt x="0" y="769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76320"/>
            <a:ext cx="1061720" cy="462280"/>
            <a:chOff x="3030927" y="1476320"/>
            <a:chExt cx="1061720" cy="462280"/>
          </a:xfrm>
        </p:grpSpPr>
        <p:sp>
          <p:nvSpPr>
            <p:cNvPr id="32" name="object 32"/>
            <p:cNvSpPr/>
            <p:nvPr/>
          </p:nvSpPr>
          <p:spPr>
            <a:xfrm>
              <a:off x="3561702" y="1792439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8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85353"/>
              <a:ext cx="1043940" cy="307340"/>
            </a:xfrm>
            <a:custGeom>
              <a:avLst/>
              <a:gdLst/>
              <a:ahLst/>
              <a:cxnLst/>
              <a:rect l="l" t="t" r="r" b="b"/>
              <a:pathLst>
                <a:path w="1043939" h="307339">
                  <a:moveTo>
                    <a:pt x="1043482" y="307086"/>
                  </a:moveTo>
                  <a:lnTo>
                    <a:pt x="0" y="30708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708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85353"/>
              <a:ext cx="1043940" cy="307340"/>
            </a:xfrm>
            <a:custGeom>
              <a:avLst/>
              <a:gdLst/>
              <a:ahLst/>
              <a:cxnLst/>
              <a:rect l="l" t="t" r="r" b="b"/>
              <a:pathLst>
                <a:path w="1043939" h="307339">
                  <a:moveTo>
                    <a:pt x="0" y="0"/>
                  </a:moveTo>
                  <a:lnTo>
                    <a:pt x="1043482" y="0"/>
                  </a:lnTo>
                  <a:lnTo>
                    <a:pt x="1043482" y="307086"/>
                  </a:lnTo>
                  <a:lnTo>
                    <a:pt x="0" y="307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593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81671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4" h="234950">
                <a:moveTo>
                  <a:pt x="0" y="0"/>
                </a:moveTo>
                <a:lnTo>
                  <a:pt x="18067" y="0"/>
                </a:lnTo>
                <a:lnTo>
                  <a:pt x="18067" y="234899"/>
                </a:lnTo>
                <a:lnTo>
                  <a:pt x="0" y="2348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207537"/>
            <a:ext cx="1061720" cy="396240"/>
            <a:chOff x="4190348" y="1207537"/>
            <a:chExt cx="1061720" cy="396240"/>
          </a:xfrm>
        </p:grpSpPr>
        <p:sp>
          <p:nvSpPr>
            <p:cNvPr id="38" name="object 38"/>
            <p:cNvSpPr/>
            <p:nvPr/>
          </p:nvSpPr>
          <p:spPr>
            <a:xfrm>
              <a:off x="4721123" y="1511947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5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216571"/>
              <a:ext cx="1043940" cy="295910"/>
            </a:xfrm>
            <a:custGeom>
              <a:avLst/>
              <a:gdLst/>
              <a:ahLst/>
              <a:cxnLst/>
              <a:rect l="l" t="t" r="r" b="b"/>
              <a:pathLst>
                <a:path w="1043939" h="295909">
                  <a:moveTo>
                    <a:pt x="1043533" y="295376"/>
                  </a:moveTo>
                  <a:lnTo>
                    <a:pt x="0" y="29537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537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216571"/>
              <a:ext cx="1043940" cy="295910"/>
            </a:xfrm>
            <a:custGeom>
              <a:avLst/>
              <a:gdLst/>
              <a:ahLst/>
              <a:cxnLst/>
              <a:rect l="l" t="t" r="r" b="b"/>
              <a:pathLst>
                <a:path w="1043939" h="295909">
                  <a:moveTo>
                    <a:pt x="0" y="0"/>
                  </a:moveTo>
                  <a:lnTo>
                    <a:pt x="1043533" y="0"/>
                  </a:lnTo>
                  <a:lnTo>
                    <a:pt x="1043533" y="295376"/>
                  </a:lnTo>
                  <a:lnTo>
                    <a:pt x="0" y="2953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35993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2588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4817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6012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32839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64"/>
                  </a:moveTo>
                  <a:lnTo>
                    <a:pt x="70205" y="35064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85353"/>
              <a:ext cx="34925" cy="2649855"/>
            </a:xfrm>
            <a:custGeom>
              <a:avLst/>
              <a:gdLst/>
              <a:ahLst/>
              <a:cxnLst/>
              <a:rect l="l" t="t" r="r" b="b"/>
              <a:pathLst>
                <a:path w="34925" h="2649854">
                  <a:moveTo>
                    <a:pt x="0" y="2649588"/>
                  </a:moveTo>
                  <a:lnTo>
                    <a:pt x="34772" y="2649588"/>
                  </a:lnTo>
                </a:path>
                <a:path w="34925" h="2649854">
                  <a:moveTo>
                    <a:pt x="0" y="1324813"/>
                  </a:moveTo>
                  <a:lnTo>
                    <a:pt x="34772" y="1324813"/>
                  </a:lnTo>
                </a:path>
                <a:path w="34925" h="26498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0162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241576" y="4324542"/>
            <a:ext cx="7970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3768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064260" marR="5080" indent="-13398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(d18:1/22:1, </a:t>
            </a:r>
            <a:r>
              <a:rPr dirty="0"/>
              <a:t>d18:2/22:0,</a:t>
            </a:r>
            <a:r>
              <a:rPr spc="-55" dirty="0"/>
              <a:t> </a:t>
            </a:r>
            <a:r>
              <a:rPr spc="-10" dirty="0"/>
              <a:t>d16:1/24:1)*</a:t>
            </a:r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489584"/>
          </a:xfrm>
          <a:custGeom>
            <a:avLst/>
            <a:gdLst/>
            <a:ahLst/>
            <a:cxnLst/>
            <a:rect l="l" t="t" r="r" b="b"/>
            <a:pathLst>
              <a:path w="18415" h="489584">
                <a:moveTo>
                  <a:pt x="0" y="489292"/>
                </a:moveTo>
                <a:lnTo>
                  <a:pt x="18067" y="489292"/>
                </a:lnTo>
                <a:lnTo>
                  <a:pt x="18067" y="0"/>
                </a:lnTo>
                <a:lnTo>
                  <a:pt x="0" y="0"/>
                </a:lnTo>
                <a:lnTo>
                  <a:pt x="0" y="4892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35734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8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985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9537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882368"/>
            <a:ext cx="0" cy="555625"/>
          </a:xfrm>
          <a:custGeom>
            <a:avLst/>
            <a:gdLst/>
            <a:ahLst/>
            <a:cxnLst/>
            <a:rect l="l" t="t" r="r" b="b"/>
            <a:pathLst>
              <a:path h="555625">
                <a:moveTo>
                  <a:pt x="0" y="0"/>
                </a:moveTo>
                <a:lnTo>
                  <a:pt x="0" y="5555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953744"/>
            <a:ext cx="18415" cy="379095"/>
          </a:xfrm>
          <a:custGeom>
            <a:avLst/>
            <a:gdLst/>
            <a:ahLst/>
            <a:cxnLst/>
            <a:rect l="l" t="t" r="r" b="b"/>
            <a:pathLst>
              <a:path w="18414" h="379094">
                <a:moveTo>
                  <a:pt x="0" y="378510"/>
                </a:moveTo>
                <a:lnTo>
                  <a:pt x="18067" y="378510"/>
                </a:lnTo>
                <a:lnTo>
                  <a:pt x="18067" y="0"/>
                </a:lnTo>
                <a:lnTo>
                  <a:pt x="0" y="0"/>
                </a:lnTo>
                <a:lnTo>
                  <a:pt x="0" y="378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379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736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69744"/>
            <a:ext cx="0" cy="645795"/>
          </a:xfrm>
          <a:custGeom>
            <a:avLst/>
            <a:gdLst/>
            <a:ahLst/>
            <a:cxnLst/>
            <a:rect l="l" t="t" r="r" b="b"/>
            <a:pathLst>
              <a:path h="645794">
                <a:moveTo>
                  <a:pt x="0" y="0"/>
                </a:moveTo>
                <a:lnTo>
                  <a:pt x="0" y="6456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73620"/>
            <a:ext cx="18415" cy="532765"/>
          </a:xfrm>
          <a:custGeom>
            <a:avLst/>
            <a:gdLst/>
            <a:ahLst/>
            <a:cxnLst/>
            <a:rect l="l" t="t" r="r" b="b"/>
            <a:pathLst>
              <a:path w="18414" h="532765">
                <a:moveTo>
                  <a:pt x="0" y="532206"/>
                </a:moveTo>
                <a:lnTo>
                  <a:pt x="18067" y="532206"/>
                </a:lnTo>
                <a:lnTo>
                  <a:pt x="18067" y="0"/>
                </a:lnTo>
                <a:lnTo>
                  <a:pt x="0" y="0"/>
                </a:lnTo>
                <a:lnTo>
                  <a:pt x="0" y="532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154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2346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33232"/>
            <a:ext cx="0" cy="486409"/>
          </a:xfrm>
          <a:custGeom>
            <a:avLst/>
            <a:gdLst/>
            <a:ahLst/>
            <a:cxnLst/>
            <a:rect l="l" t="t" r="r" b="b"/>
            <a:pathLst>
              <a:path h="486410">
                <a:moveTo>
                  <a:pt x="0" y="0"/>
                </a:moveTo>
                <a:lnTo>
                  <a:pt x="0" y="4860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234681"/>
            <a:ext cx="18415" cy="232410"/>
          </a:xfrm>
          <a:custGeom>
            <a:avLst/>
            <a:gdLst/>
            <a:ahLst/>
            <a:cxnLst/>
            <a:rect l="l" t="t" r="r" b="b"/>
            <a:pathLst>
              <a:path w="18414" h="232409">
                <a:moveTo>
                  <a:pt x="0" y="232321"/>
                </a:moveTo>
                <a:lnTo>
                  <a:pt x="18067" y="232321"/>
                </a:lnTo>
                <a:lnTo>
                  <a:pt x="18067" y="0"/>
                </a:lnTo>
                <a:lnTo>
                  <a:pt x="0" y="0"/>
                </a:lnTo>
                <a:lnTo>
                  <a:pt x="0" y="232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4192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489584"/>
          </a:xfrm>
          <a:custGeom>
            <a:avLst/>
            <a:gdLst/>
            <a:ahLst/>
            <a:cxnLst/>
            <a:rect l="l" t="t" r="r" b="b"/>
            <a:pathLst>
              <a:path w="18415" h="489584">
                <a:moveTo>
                  <a:pt x="0" y="0"/>
                </a:moveTo>
                <a:lnTo>
                  <a:pt x="18067" y="0"/>
                </a:lnTo>
                <a:lnTo>
                  <a:pt x="18067" y="489292"/>
                </a:lnTo>
                <a:lnTo>
                  <a:pt x="0" y="4892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87395"/>
            <a:ext cx="1061720" cy="611505"/>
            <a:chOff x="712034" y="1187395"/>
            <a:chExt cx="1061720" cy="611505"/>
          </a:xfrm>
        </p:grpSpPr>
        <p:sp>
          <p:nvSpPr>
            <p:cNvPr id="20" name="object 20"/>
            <p:cNvSpPr/>
            <p:nvPr/>
          </p:nvSpPr>
          <p:spPr>
            <a:xfrm>
              <a:off x="1242809" y="1735734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8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96428"/>
              <a:ext cx="1043940" cy="539750"/>
            </a:xfrm>
            <a:custGeom>
              <a:avLst/>
              <a:gdLst/>
              <a:ahLst/>
              <a:cxnLst/>
              <a:rect l="l" t="t" r="r" b="b"/>
              <a:pathLst>
                <a:path w="1043939" h="539750">
                  <a:moveTo>
                    <a:pt x="1043482" y="539305"/>
                  </a:moveTo>
                  <a:lnTo>
                    <a:pt x="0" y="53930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930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96428"/>
              <a:ext cx="1043940" cy="539750"/>
            </a:xfrm>
            <a:custGeom>
              <a:avLst/>
              <a:gdLst/>
              <a:ahLst/>
              <a:cxnLst/>
              <a:rect l="l" t="t" r="r" b="b"/>
              <a:pathLst>
                <a:path w="1043939" h="539750">
                  <a:moveTo>
                    <a:pt x="0" y="0"/>
                  </a:moveTo>
                  <a:lnTo>
                    <a:pt x="1043482" y="0"/>
                  </a:lnTo>
                  <a:lnTo>
                    <a:pt x="1043482" y="539305"/>
                  </a:lnTo>
                  <a:lnTo>
                    <a:pt x="0" y="5393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723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953744"/>
            <a:ext cx="18415" cy="379095"/>
          </a:xfrm>
          <a:custGeom>
            <a:avLst/>
            <a:gdLst/>
            <a:ahLst/>
            <a:cxnLst/>
            <a:rect l="l" t="t" r="r" b="b"/>
            <a:pathLst>
              <a:path w="18414" h="379094">
                <a:moveTo>
                  <a:pt x="0" y="0"/>
                </a:moveTo>
                <a:lnTo>
                  <a:pt x="18067" y="0"/>
                </a:lnTo>
                <a:lnTo>
                  <a:pt x="18067" y="378510"/>
                </a:lnTo>
                <a:lnTo>
                  <a:pt x="0" y="3785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23221"/>
            <a:ext cx="1061720" cy="1115060"/>
            <a:chOff x="1871455" y="1323221"/>
            <a:chExt cx="1061720" cy="1115060"/>
          </a:xfrm>
        </p:grpSpPr>
        <p:sp>
          <p:nvSpPr>
            <p:cNvPr id="26" name="object 26"/>
            <p:cNvSpPr/>
            <p:nvPr/>
          </p:nvSpPr>
          <p:spPr>
            <a:xfrm>
              <a:off x="2402281" y="1882381"/>
              <a:ext cx="0" cy="555625"/>
            </a:xfrm>
            <a:custGeom>
              <a:avLst/>
              <a:gdLst/>
              <a:ahLst/>
              <a:cxnLst/>
              <a:rect l="l" t="t" r="r" b="b"/>
              <a:pathLst>
                <a:path h="555625">
                  <a:moveTo>
                    <a:pt x="0" y="0"/>
                  </a:moveTo>
                  <a:lnTo>
                    <a:pt x="0" y="5555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32255"/>
              <a:ext cx="1043940" cy="550545"/>
            </a:xfrm>
            <a:custGeom>
              <a:avLst/>
              <a:gdLst/>
              <a:ahLst/>
              <a:cxnLst/>
              <a:rect l="l" t="t" r="r" b="b"/>
              <a:pathLst>
                <a:path w="1043939" h="550544">
                  <a:moveTo>
                    <a:pt x="1043533" y="550113"/>
                  </a:moveTo>
                  <a:lnTo>
                    <a:pt x="0" y="55011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5011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32255"/>
              <a:ext cx="1043940" cy="550545"/>
            </a:xfrm>
            <a:custGeom>
              <a:avLst/>
              <a:gdLst/>
              <a:ahLst/>
              <a:cxnLst/>
              <a:rect l="l" t="t" r="r" b="b"/>
              <a:pathLst>
                <a:path w="1043939" h="550544">
                  <a:moveTo>
                    <a:pt x="0" y="0"/>
                  </a:moveTo>
                  <a:lnTo>
                    <a:pt x="1043533" y="0"/>
                  </a:lnTo>
                  <a:lnTo>
                    <a:pt x="1043533" y="550113"/>
                  </a:lnTo>
                  <a:lnTo>
                    <a:pt x="0" y="5501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183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73620"/>
            <a:ext cx="18415" cy="532765"/>
          </a:xfrm>
          <a:custGeom>
            <a:avLst/>
            <a:gdLst/>
            <a:ahLst/>
            <a:cxnLst/>
            <a:rect l="l" t="t" r="r" b="b"/>
            <a:pathLst>
              <a:path w="18414" h="532765">
                <a:moveTo>
                  <a:pt x="0" y="0"/>
                </a:moveTo>
                <a:lnTo>
                  <a:pt x="18067" y="0"/>
                </a:lnTo>
                <a:lnTo>
                  <a:pt x="18067" y="532206"/>
                </a:lnTo>
                <a:lnTo>
                  <a:pt x="0" y="5322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96792"/>
            <a:ext cx="1061720" cy="1318895"/>
            <a:chOff x="3030927" y="1396792"/>
            <a:chExt cx="1061720" cy="1318895"/>
          </a:xfrm>
        </p:grpSpPr>
        <p:sp>
          <p:nvSpPr>
            <p:cNvPr id="32" name="object 32"/>
            <p:cNvSpPr/>
            <p:nvPr/>
          </p:nvSpPr>
          <p:spPr>
            <a:xfrm>
              <a:off x="3561702" y="2069757"/>
              <a:ext cx="0" cy="645795"/>
            </a:xfrm>
            <a:custGeom>
              <a:avLst/>
              <a:gdLst/>
              <a:ahLst/>
              <a:cxnLst/>
              <a:rect l="l" t="t" r="r" b="b"/>
              <a:pathLst>
                <a:path h="645794">
                  <a:moveTo>
                    <a:pt x="0" y="0"/>
                  </a:moveTo>
                  <a:lnTo>
                    <a:pt x="0" y="64565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05826"/>
              <a:ext cx="1043940" cy="664210"/>
            </a:xfrm>
            <a:custGeom>
              <a:avLst/>
              <a:gdLst/>
              <a:ahLst/>
              <a:cxnLst/>
              <a:rect l="l" t="t" r="r" b="b"/>
              <a:pathLst>
                <a:path w="1043939" h="664210">
                  <a:moveTo>
                    <a:pt x="1043482" y="663917"/>
                  </a:moveTo>
                  <a:lnTo>
                    <a:pt x="0" y="6639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391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05826"/>
              <a:ext cx="1043940" cy="664210"/>
            </a:xfrm>
            <a:custGeom>
              <a:avLst/>
              <a:gdLst/>
              <a:ahLst/>
              <a:cxnLst/>
              <a:rect l="l" t="t" r="r" b="b"/>
              <a:pathLst>
                <a:path w="1043939" h="664210">
                  <a:moveTo>
                    <a:pt x="0" y="0"/>
                  </a:moveTo>
                  <a:lnTo>
                    <a:pt x="1043482" y="0"/>
                  </a:lnTo>
                  <a:lnTo>
                    <a:pt x="1043482" y="663917"/>
                  </a:lnTo>
                  <a:lnTo>
                    <a:pt x="0" y="6639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251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234681"/>
            <a:ext cx="18415" cy="232410"/>
          </a:xfrm>
          <a:custGeom>
            <a:avLst/>
            <a:gdLst/>
            <a:ahLst/>
            <a:cxnLst/>
            <a:rect l="l" t="t" r="r" b="b"/>
            <a:pathLst>
              <a:path w="18414" h="232409">
                <a:moveTo>
                  <a:pt x="0" y="0"/>
                </a:moveTo>
                <a:lnTo>
                  <a:pt x="18067" y="0"/>
                </a:lnTo>
                <a:lnTo>
                  <a:pt x="18067" y="232321"/>
                </a:lnTo>
                <a:lnTo>
                  <a:pt x="0" y="2323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57968"/>
            <a:ext cx="1061720" cy="961390"/>
            <a:chOff x="4190348" y="1457968"/>
            <a:chExt cx="1061720" cy="961390"/>
          </a:xfrm>
        </p:grpSpPr>
        <p:sp>
          <p:nvSpPr>
            <p:cNvPr id="38" name="object 38"/>
            <p:cNvSpPr/>
            <p:nvPr/>
          </p:nvSpPr>
          <p:spPr>
            <a:xfrm>
              <a:off x="4721123" y="1933232"/>
              <a:ext cx="0" cy="486409"/>
            </a:xfrm>
            <a:custGeom>
              <a:avLst/>
              <a:gdLst/>
              <a:ahLst/>
              <a:cxnLst/>
              <a:rect l="l" t="t" r="r" b="b"/>
              <a:pathLst>
                <a:path h="486410">
                  <a:moveTo>
                    <a:pt x="0" y="0"/>
                  </a:moveTo>
                  <a:lnTo>
                    <a:pt x="0" y="4860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67002"/>
              <a:ext cx="1043940" cy="466725"/>
            </a:xfrm>
            <a:custGeom>
              <a:avLst/>
              <a:gdLst/>
              <a:ahLst/>
              <a:cxnLst/>
              <a:rect l="l" t="t" r="r" b="b"/>
              <a:pathLst>
                <a:path w="1043939" h="466725">
                  <a:moveTo>
                    <a:pt x="1043533" y="466229"/>
                  </a:moveTo>
                  <a:lnTo>
                    <a:pt x="0" y="4662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622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67002"/>
              <a:ext cx="1043940" cy="466725"/>
            </a:xfrm>
            <a:custGeom>
              <a:avLst/>
              <a:gdLst/>
              <a:ahLst/>
              <a:cxnLst/>
              <a:rect l="l" t="t" r="r" b="b"/>
              <a:pathLst>
                <a:path w="1043939" h="466725">
                  <a:moveTo>
                    <a:pt x="0" y="0"/>
                  </a:moveTo>
                  <a:lnTo>
                    <a:pt x="1043533" y="0"/>
                  </a:lnTo>
                  <a:lnTo>
                    <a:pt x="1043533" y="466229"/>
                  </a:lnTo>
                  <a:lnTo>
                    <a:pt x="0" y="4662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779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3504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015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6804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68175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643265"/>
              <a:ext cx="34925" cy="2491740"/>
            </a:xfrm>
            <a:custGeom>
              <a:avLst/>
              <a:gdLst/>
              <a:ahLst/>
              <a:cxnLst/>
              <a:rect l="l" t="t" r="r" b="b"/>
              <a:pathLst>
                <a:path w="34925" h="2491740">
                  <a:moveTo>
                    <a:pt x="0" y="2491676"/>
                  </a:moveTo>
                  <a:lnTo>
                    <a:pt x="34772" y="2491676"/>
                  </a:lnTo>
                </a:path>
                <a:path w="34925" h="2491740">
                  <a:moveTo>
                    <a:pt x="0" y="1245831"/>
                  </a:moveTo>
                  <a:lnTo>
                    <a:pt x="34772" y="1245831"/>
                  </a:lnTo>
                </a:path>
                <a:path w="34925" h="24917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806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9268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347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064260" marR="5080" indent="-13398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(d18:1/22:2, </a:t>
            </a:r>
            <a:r>
              <a:rPr dirty="0"/>
              <a:t>d18:2/22:1,</a:t>
            </a:r>
            <a:r>
              <a:rPr spc="-55" dirty="0"/>
              <a:t> </a:t>
            </a:r>
            <a:r>
              <a:rPr spc="-10" dirty="0"/>
              <a:t>d16:1/24:2)*</a:t>
            </a: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520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52055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5" h="140334">
                <a:moveTo>
                  <a:pt x="0" y="139890"/>
                </a:moveTo>
                <a:lnTo>
                  <a:pt x="18067" y="139890"/>
                </a:lnTo>
                <a:lnTo>
                  <a:pt x="18067" y="0"/>
                </a:lnTo>
                <a:lnTo>
                  <a:pt x="0" y="0"/>
                </a:lnTo>
                <a:lnTo>
                  <a:pt x="0" y="139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79651"/>
            <a:ext cx="0" cy="174625"/>
          </a:xfrm>
          <a:custGeom>
            <a:avLst/>
            <a:gdLst/>
            <a:ahLst/>
            <a:cxnLst/>
            <a:rect l="l" t="t" r="r" b="b"/>
            <a:pathLst>
              <a:path h="174625">
                <a:moveTo>
                  <a:pt x="0" y="0"/>
                </a:moveTo>
                <a:lnTo>
                  <a:pt x="0" y="1741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538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739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03590"/>
            <a:ext cx="0" cy="345440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0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73987"/>
            <a:ext cx="18415" cy="99060"/>
          </a:xfrm>
          <a:custGeom>
            <a:avLst/>
            <a:gdLst/>
            <a:ahLst/>
            <a:cxnLst/>
            <a:rect l="l" t="t" r="r" b="b"/>
            <a:pathLst>
              <a:path w="18414" h="99059">
                <a:moveTo>
                  <a:pt x="0" y="98920"/>
                </a:moveTo>
                <a:lnTo>
                  <a:pt x="18067" y="98920"/>
                </a:lnTo>
                <a:lnTo>
                  <a:pt x="18067" y="0"/>
                </a:lnTo>
                <a:lnTo>
                  <a:pt x="0" y="0"/>
                </a:lnTo>
                <a:lnTo>
                  <a:pt x="0" y="98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0486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983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855089"/>
            <a:ext cx="0" cy="227329"/>
          </a:xfrm>
          <a:custGeom>
            <a:avLst/>
            <a:gdLst/>
            <a:ahLst/>
            <a:cxnLst/>
            <a:rect l="l" t="t" r="r" b="b"/>
            <a:pathLst>
              <a:path h="227330">
                <a:moveTo>
                  <a:pt x="0" y="0"/>
                </a:moveTo>
                <a:lnTo>
                  <a:pt x="0" y="2268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98321"/>
            <a:ext cx="18415" cy="61594"/>
          </a:xfrm>
          <a:custGeom>
            <a:avLst/>
            <a:gdLst/>
            <a:ahLst/>
            <a:cxnLst/>
            <a:rect l="l" t="t" r="r" b="b"/>
            <a:pathLst>
              <a:path w="18414" h="61594">
                <a:moveTo>
                  <a:pt x="0" y="61417"/>
                </a:moveTo>
                <a:lnTo>
                  <a:pt x="18067" y="61417"/>
                </a:lnTo>
                <a:lnTo>
                  <a:pt x="18067" y="0"/>
                </a:lnTo>
                <a:lnTo>
                  <a:pt x="0" y="0"/>
                </a:lnTo>
                <a:lnTo>
                  <a:pt x="0" y="61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819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373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646034"/>
            <a:ext cx="0" cy="216535"/>
          </a:xfrm>
          <a:custGeom>
            <a:avLst/>
            <a:gdLst/>
            <a:ahLst/>
            <a:cxnLst/>
            <a:rect l="l" t="t" r="r" b="b"/>
            <a:pathLst>
              <a:path h="216535">
                <a:moveTo>
                  <a:pt x="0" y="0"/>
                </a:moveTo>
                <a:lnTo>
                  <a:pt x="0" y="2163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37386"/>
            <a:ext cx="18415" cy="101600"/>
          </a:xfrm>
          <a:custGeom>
            <a:avLst/>
            <a:gdLst/>
            <a:ahLst/>
            <a:cxnLst/>
            <a:rect l="l" t="t" r="r" b="b"/>
            <a:pathLst>
              <a:path w="18414" h="101600">
                <a:moveTo>
                  <a:pt x="0" y="101396"/>
                </a:moveTo>
                <a:lnTo>
                  <a:pt x="18067" y="101396"/>
                </a:lnTo>
                <a:lnTo>
                  <a:pt x="18067" y="0"/>
                </a:lnTo>
                <a:lnTo>
                  <a:pt x="0" y="0"/>
                </a:lnTo>
                <a:lnTo>
                  <a:pt x="0" y="1013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8624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52055"/>
            <a:ext cx="18415" cy="140335"/>
          </a:xfrm>
          <a:custGeom>
            <a:avLst/>
            <a:gdLst/>
            <a:ahLst/>
            <a:cxnLst/>
            <a:rect l="l" t="t" r="r" b="b"/>
            <a:pathLst>
              <a:path w="18415" h="140334">
                <a:moveTo>
                  <a:pt x="0" y="0"/>
                </a:moveTo>
                <a:lnTo>
                  <a:pt x="18067" y="0"/>
                </a:lnTo>
                <a:lnTo>
                  <a:pt x="18067" y="139890"/>
                </a:lnTo>
                <a:lnTo>
                  <a:pt x="0" y="1398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82912"/>
            <a:ext cx="1061720" cy="671195"/>
            <a:chOff x="712034" y="1082912"/>
            <a:chExt cx="1061720" cy="671195"/>
          </a:xfrm>
        </p:grpSpPr>
        <p:sp>
          <p:nvSpPr>
            <p:cNvPr id="20" name="object 20"/>
            <p:cNvSpPr/>
            <p:nvPr/>
          </p:nvSpPr>
          <p:spPr>
            <a:xfrm>
              <a:off x="1242809" y="1579664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1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91946"/>
              <a:ext cx="1043940" cy="488315"/>
            </a:xfrm>
            <a:custGeom>
              <a:avLst/>
              <a:gdLst/>
              <a:ahLst/>
              <a:cxnLst/>
              <a:rect l="l" t="t" r="r" b="b"/>
              <a:pathLst>
                <a:path w="1043939" h="488315">
                  <a:moveTo>
                    <a:pt x="1043482" y="487705"/>
                  </a:moveTo>
                  <a:lnTo>
                    <a:pt x="0" y="48770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770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91946"/>
              <a:ext cx="1043940" cy="488315"/>
            </a:xfrm>
            <a:custGeom>
              <a:avLst/>
              <a:gdLst/>
              <a:ahLst/>
              <a:cxnLst/>
              <a:rect l="l" t="t" r="r" b="b"/>
              <a:pathLst>
                <a:path w="1043939" h="488315">
                  <a:moveTo>
                    <a:pt x="0" y="0"/>
                  </a:moveTo>
                  <a:lnTo>
                    <a:pt x="1043482" y="0"/>
                  </a:lnTo>
                  <a:lnTo>
                    <a:pt x="1043482" y="487705"/>
                  </a:lnTo>
                  <a:lnTo>
                    <a:pt x="0" y="4877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633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73987"/>
            <a:ext cx="18415" cy="99060"/>
          </a:xfrm>
          <a:custGeom>
            <a:avLst/>
            <a:gdLst/>
            <a:ahLst/>
            <a:cxnLst/>
            <a:rect l="l" t="t" r="r" b="b"/>
            <a:pathLst>
              <a:path w="18414" h="99059">
                <a:moveTo>
                  <a:pt x="0" y="0"/>
                </a:moveTo>
                <a:lnTo>
                  <a:pt x="18067" y="0"/>
                </a:lnTo>
                <a:lnTo>
                  <a:pt x="18067" y="98920"/>
                </a:lnTo>
                <a:lnTo>
                  <a:pt x="0" y="989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63874"/>
            <a:ext cx="1061720" cy="584835"/>
            <a:chOff x="1871455" y="1463874"/>
            <a:chExt cx="1061720" cy="584835"/>
          </a:xfrm>
        </p:grpSpPr>
        <p:sp>
          <p:nvSpPr>
            <p:cNvPr id="26" name="object 26"/>
            <p:cNvSpPr/>
            <p:nvPr/>
          </p:nvSpPr>
          <p:spPr>
            <a:xfrm>
              <a:off x="2402281" y="1703590"/>
              <a:ext cx="0" cy="345440"/>
            </a:xfrm>
            <a:custGeom>
              <a:avLst/>
              <a:gdLst/>
              <a:ahLst/>
              <a:cxnLst/>
              <a:rect l="l" t="t" r="r" b="b"/>
              <a:pathLst>
                <a:path h="345439">
                  <a:moveTo>
                    <a:pt x="0" y="0"/>
                  </a:moveTo>
                  <a:lnTo>
                    <a:pt x="0" y="3450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72907"/>
              <a:ext cx="1043940" cy="231140"/>
            </a:xfrm>
            <a:custGeom>
              <a:avLst/>
              <a:gdLst/>
              <a:ahLst/>
              <a:cxnLst/>
              <a:rect l="l" t="t" r="r" b="b"/>
              <a:pathLst>
                <a:path w="1043939" h="231139">
                  <a:moveTo>
                    <a:pt x="1043533" y="230682"/>
                  </a:moveTo>
                  <a:lnTo>
                    <a:pt x="0" y="23068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068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72907"/>
              <a:ext cx="1043940" cy="231140"/>
            </a:xfrm>
            <a:custGeom>
              <a:avLst/>
              <a:gdLst/>
              <a:ahLst/>
              <a:cxnLst/>
              <a:rect l="l" t="t" r="r" b="b"/>
              <a:pathLst>
                <a:path w="1043939" h="231139">
                  <a:moveTo>
                    <a:pt x="0" y="0"/>
                  </a:moveTo>
                  <a:lnTo>
                    <a:pt x="1043533" y="0"/>
                  </a:lnTo>
                  <a:lnTo>
                    <a:pt x="1043533" y="230682"/>
                  </a:lnTo>
                  <a:lnTo>
                    <a:pt x="0" y="2306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5871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98321"/>
            <a:ext cx="18415" cy="61594"/>
          </a:xfrm>
          <a:custGeom>
            <a:avLst/>
            <a:gdLst/>
            <a:ahLst/>
            <a:cxnLst/>
            <a:rect l="l" t="t" r="r" b="b"/>
            <a:pathLst>
              <a:path w="18414" h="61594">
                <a:moveTo>
                  <a:pt x="0" y="0"/>
                </a:moveTo>
                <a:lnTo>
                  <a:pt x="18067" y="0"/>
                </a:lnTo>
                <a:lnTo>
                  <a:pt x="18067" y="61417"/>
                </a:lnTo>
                <a:lnTo>
                  <a:pt x="0" y="614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50704"/>
            <a:ext cx="1061720" cy="731520"/>
            <a:chOff x="3030927" y="1350704"/>
            <a:chExt cx="1061720" cy="731520"/>
          </a:xfrm>
        </p:grpSpPr>
        <p:sp>
          <p:nvSpPr>
            <p:cNvPr id="32" name="object 32"/>
            <p:cNvSpPr/>
            <p:nvPr/>
          </p:nvSpPr>
          <p:spPr>
            <a:xfrm>
              <a:off x="3561702" y="1855089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30">
                  <a:moveTo>
                    <a:pt x="0" y="0"/>
                  </a:moveTo>
                  <a:lnTo>
                    <a:pt x="0" y="2268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59738"/>
              <a:ext cx="1043940" cy="495934"/>
            </a:xfrm>
            <a:custGeom>
              <a:avLst/>
              <a:gdLst/>
              <a:ahLst/>
              <a:cxnLst/>
              <a:rect l="l" t="t" r="r" b="b"/>
              <a:pathLst>
                <a:path w="1043939" h="495935">
                  <a:moveTo>
                    <a:pt x="1043482" y="495350"/>
                  </a:moveTo>
                  <a:lnTo>
                    <a:pt x="0" y="4953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535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59738"/>
              <a:ext cx="1043940" cy="495934"/>
            </a:xfrm>
            <a:custGeom>
              <a:avLst/>
              <a:gdLst/>
              <a:ahLst/>
              <a:cxnLst/>
              <a:rect l="l" t="t" r="r" b="b"/>
              <a:pathLst>
                <a:path w="1043939" h="495935">
                  <a:moveTo>
                    <a:pt x="0" y="0"/>
                  </a:moveTo>
                  <a:lnTo>
                    <a:pt x="1043482" y="0"/>
                  </a:lnTo>
                  <a:lnTo>
                    <a:pt x="1043482" y="495350"/>
                  </a:lnTo>
                  <a:lnTo>
                    <a:pt x="0" y="4953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031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37386"/>
            <a:ext cx="18415" cy="101600"/>
          </a:xfrm>
          <a:custGeom>
            <a:avLst/>
            <a:gdLst/>
            <a:ahLst/>
            <a:cxnLst/>
            <a:rect l="l" t="t" r="r" b="b"/>
            <a:pathLst>
              <a:path w="18414" h="101600">
                <a:moveTo>
                  <a:pt x="0" y="0"/>
                </a:moveTo>
                <a:lnTo>
                  <a:pt x="18067" y="0"/>
                </a:lnTo>
                <a:lnTo>
                  <a:pt x="18067" y="101396"/>
                </a:lnTo>
                <a:lnTo>
                  <a:pt x="0" y="1013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29749"/>
            <a:ext cx="1061720" cy="732790"/>
            <a:chOff x="4190348" y="1129749"/>
            <a:chExt cx="1061720" cy="732790"/>
          </a:xfrm>
        </p:grpSpPr>
        <p:sp>
          <p:nvSpPr>
            <p:cNvPr id="38" name="object 38"/>
            <p:cNvSpPr/>
            <p:nvPr/>
          </p:nvSpPr>
          <p:spPr>
            <a:xfrm>
              <a:off x="4721123" y="1646034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0"/>
                  </a:moveTo>
                  <a:lnTo>
                    <a:pt x="0" y="2163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38783"/>
              <a:ext cx="1043940" cy="507365"/>
            </a:xfrm>
            <a:custGeom>
              <a:avLst/>
              <a:gdLst/>
              <a:ahLst/>
              <a:cxnLst/>
              <a:rect l="l" t="t" r="r" b="b"/>
              <a:pathLst>
                <a:path w="1043939" h="507364">
                  <a:moveTo>
                    <a:pt x="1043533" y="507250"/>
                  </a:moveTo>
                  <a:lnTo>
                    <a:pt x="0" y="50725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0725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38783"/>
              <a:ext cx="1043940" cy="507365"/>
            </a:xfrm>
            <a:custGeom>
              <a:avLst/>
              <a:gdLst/>
              <a:ahLst/>
              <a:cxnLst/>
              <a:rect l="l" t="t" r="r" b="b"/>
              <a:pathLst>
                <a:path w="1043939" h="507364">
                  <a:moveTo>
                    <a:pt x="0" y="0"/>
                  </a:moveTo>
                  <a:lnTo>
                    <a:pt x="1043533" y="0"/>
                  </a:lnTo>
                  <a:lnTo>
                    <a:pt x="1043533" y="507250"/>
                  </a:lnTo>
                  <a:lnTo>
                    <a:pt x="0" y="5072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423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669951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27421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50479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5828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139317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560512"/>
              <a:ext cx="34925" cy="2574925"/>
            </a:xfrm>
            <a:custGeom>
              <a:avLst/>
              <a:gdLst/>
              <a:ahLst/>
              <a:cxnLst/>
              <a:rect l="l" t="t" r="r" b="b"/>
              <a:pathLst>
                <a:path w="34925" h="2574925">
                  <a:moveTo>
                    <a:pt x="0" y="2574429"/>
                  </a:moveTo>
                  <a:lnTo>
                    <a:pt x="34772" y="2574429"/>
                  </a:lnTo>
                </a:path>
                <a:path w="34925" h="2574925">
                  <a:moveTo>
                    <a:pt x="0" y="1287208"/>
                  </a:moveTo>
                  <a:lnTo>
                    <a:pt x="34772" y="1287208"/>
                  </a:lnTo>
                </a:path>
                <a:path w="34925" h="257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392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199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4520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064260" marR="5080" indent="-13398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(d18:2/23:0, </a:t>
            </a:r>
            <a:r>
              <a:rPr dirty="0"/>
              <a:t>d18:1/23:1,</a:t>
            </a:r>
            <a:r>
              <a:rPr spc="-55" dirty="0"/>
              <a:t> </a:t>
            </a:r>
            <a:r>
              <a:rPr spc="-10" dirty="0"/>
              <a:t>d17:1/24:1)*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501650"/>
          </a:xfrm>
          <a:custGeom>
            <a:avLst/>
            <a:gdLst/>
            <a:ahLst/>
            <a:cxnLst/>
            <a:rect l="l" t="t" r="r" b="b"/>
            <a:pathLst>
              <a:path w="18415" h="501650">
                <a:moveTo>
                  <a:pt x="0" y="501650"/>
                </a:moveTo>
                <a:lnTo>
                  <a:pt x="18067" y="501650"/>
                </a:lnTo>
                <a:lnTo>
                  <a:pt x="18067" y="0"/>
                </a:lnTo>
                <a:lnTo>
                  <a:pt x="0" y="0"/>
                </a:lnTo>
                <a:lnTo>
                  <a:pt x="0" y="5016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54378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2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755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436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96223"/>
            <a:ext cx="0" cy="163830"/>
          </a:xfrm>
          <a:custGeom>
            <a:avLst/>
            <a:gdLst/>
            <a:ahLst/>
            <a:cxnLst/>
            <a:rect l="l" t="t" r="r" b="b"/>
            <a:pathLst>
              <a:path h="163830">
                <a:moveTo>
                  <a:pt x="0" y="0"/>
                </a:moveTo>
                <a:lnTo>
                  <a:pt x="0" y="1632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43634"/>
            <a:ext cx="18415" cy="317500"/>
          </a:xfrm>
          <a:custGeom>
            <a:avLst/>
            <a:gdLst/>
            <a:ahLst/>
            <a:cxnLst/>
            <a:rect l="l" t="t" r="r" b="b"/>
            <a:pathLst>
              <a:path w="18414" h="317500">
                <a:moveTo>
                  <a:pt x="0" y="317157"/>
                </a:moveTo>
                <a:lnTo>
                  <a:pt x="18067" y="317157"/>
                </a:lnTo>
                <a:lnTo>
                  <a:pt x="18067" y="0"/>
                </a:lnTo>
                <a:lnTo>
                  <a:pt x="0" y="0"/>
                </a:lnTo>
                <a:lnTo>
                  <a:pt x="0" y="317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594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232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304808"/>
            <a:ext cx="0" cy="403860"/>
          </a:xfrm>
          <a:custGeom>
            <a:avLst/>
            <a:gdLst/>
            <a:ahLst/>
            <a:cxnLst/>
            <a:rect l="l" t="t" r="r" b="b"/>
            <a:pathLst>
              <a:path h="403860">
                <a:moveTo>
                  <a:pt x="0" y="0"/>
                </a:moveTo>
                <a:lnTo>
                  <a:pt x="0" y="4033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23288"/>
            <a:ext cx="18415" cy="374650"/>
          </a:xfrm>
          <a:custGeom>
            <a:avLst/>
            <a:gdLst/>
            <a:ahLst/>
            <a:cxnLst/>
            <a:rect l="l" t="t" r="r" b="b"/>
            <a:pathLst>
              <a:path w="18414" h="374650">
                <a:moveTo>
                  <a:pt x="0" y="374408"/>
                </a:moveTo>
                <a:lnTo>
                  <a:pt x="18067" y="374408"/>
                </a:lnTo>
                <a:lnTo>
                  <a:pt x="18067" y="0"/>
                </a:lnTo>
                <a:lnTo>
                  <a:pt x="0" y="0"/>
                </a:lnTo>
                <a:lnTo>
                  <a:pt x="0" y="374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081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443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83728"/>
            <a:ext cx="0" cy="363220"/>
          </a:xfrm>
          <a:custGeom>
            <a:avLst/>
            <a:gdLst/>
            <a:ahLst/>
            <a:cxnLst/>
            <a:rect l="l" t="t" r="r" b="b"/>
            <a:pathLst>
              <a:path h="363219">
                <a:moveTo>
                  <a:pt x="0" y="0"/>
                </a:moveTo>
                <a:lnTo>
                  <a:pt x="0" y="3625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44371"/>
            <a:ext cx="18415" cy="281940"/>
          </a:xfrm>
          <a:custGeom>
            <a:avLst/>
            <a:gdLst/>
            <a:ahLst/>
            <a:cxnLst/>
            <a:rect l="l" t="t" r="r" b="b"/>
            <a:pathLst>
              <a:path w="18414" h="281940">
                <a:moveTo>
                  <a:pt x="0" y="281533"/>
                </a:moveTo>
                <a:lnTo>
                  <a:pt x="18067" y="281533"/>
                </a:lnTo>
                <a:lnTo>
                  <a:pt x="18067" y="0"/>
                </a:lnTo>
                <a:lnTo>
                  <a:pt x="0" y="0"/>
                </a:lnTo>
                <a:lnTo>
                  <a:pt x="0" y="281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463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501650"/>
          </a:xfrm>
          <a:custGeom>
            <a:avLst/>
            <a:gdLst/>
            <a:ahLst/>
            <a:cxnLst/>
            <a:rect l="l" t="t" r="r" b="b"/>
            <a:pathLst>
              <a:path w="18415" h="501650">
                <a:moveTo>
                  <a:pt x="0" y="0"/>
                </a:moveTo>
                <a:lnTo>
                  <a:pt x="18067" y="0"/>
                </a:lnTo>
                <a:lnTo>
                  <a:pt x="18067" y="501650"/>
                </a:lnTo>
                <a:lnTo>
                  <a:pt x="0" y="5016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99752"/>
            <a:ext cx="1061720" cy="1076325"/>
            <a:chOff x="712034" y="1199752"/>
            <a:chExt cx="1061720" cy="1076325"/>
          </a:xfrm>
        </p:grpSpPr>
        <p:sp>
          <p:nvSpPr>
            <p:cNvPr id="20" name="object 20"/>
            <p:cNvSpPr/>
            <p:nvPr/>
          </p:nvSpPr>
          <p:spPr>
            <a:xfrm>
              <a:off x="1242809" y="1654378"/>
              <a:ext cx="0" cy="621665"/>
            </a:xfrm>
            <a:custGeom>
              <a:avLst/>
              <a:gdLst/>
              <a:ahLst/>
              <a:cxnLst/>
              <a:rect l="l" t="t" r="r" b="b"/>
              <a:pathLst>
                <a:path h="621664">
                  <a:moveTo>
                    <a:pt x="0" y="0"/>
                  </a:moveTo>
                  <a:lnTo>
                    <a:pt x="0" y="6212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08786"/>
              <a:ext cx="1043940" cy="445770"/>
            </a:xfrm>
            <a:custGeom>
              <a:avLst/>
              <a:gdLst/>
              <a:ahLst/>
              <a:cxnLst/>
              <a:rect l="l" t="t" r="r" b="b"/>
              <a:pathLst>
                <a:path w="1043939" h="445769">
                  <a:moveTo>
                    <a:pt x="1043482" y="445592"/>
                  </a:moveTo>
                  <a:lnTo>
                    <a:pt x="0" y="44559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559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08786"/>
              <a:ext cx="1043940" cy="445770"/>
            </a:xfrm>
            <a:custGeom>
              <a:avLst/>
              <a:gdLst/>
              <a:ahLst/>
              <a:cxnLst/>
              <a:rect l="l" t="t" r="r" b="b"/>
              <a:pathLst>
                <a:path w="1043939" h="445769">
                  <a:moveTo>
                    <a:pt x="0" y="0"/>
                  </a:moveTo>
                  <a:lnTo>
                    <a:pt x="1043482" y="0"/>
                  </a:lnTo>
                  <a:lnTo>
                    <a:pt x="1043482" y="445592"/>
                  </a:lnTo>
                  <a:lnTo>
                    <a:pt x="0" y="4455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704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43634"/>
            <a:ext cx="18415" cy="317500"/>
          </a:xfrm>
          <a:custGeom>
            <a:avLst/>
            <a:gdLst/>
            <a:ahLst/>
            <a:cxnLst/>
            <a:rect l="l" t="t" r="r" b="b"/>
            <a:pathLst>
              <a:path w="18414" h="317500">
                <a:moveTo>
                  <a:pt x="0" y="0"/>
                </a:moveTo>
                <a:lnTo>
                  <a:pt x="18067" y="0"/>
                </a:lnTo>
                <a:lnTo>
                  <a:pt x="18067" y="317157"/>
                </a:lnTo>
                <a:lnTo>
                  <a:pt x="0" y="3171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51757"/>
            <a:ext cx="1061720" cy="708025"/>
            <a:chOff x="1871455" y="1751757"/>
            <a:chExt cx="1061720" cy="708025"/>
          </a:xfrm>
        </p:grpSpPr>
        <p:sp>
          <p:nvSpPr>
            <p:cNvPr id="26" name="object 26"/>
            <p:cNvSpPr/>
            <p:nvPr/>
          </p:nvSpPr>
          <p:spPr>
            <a:xfrm>
              <a:off x="2402281" y="2296223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30">
                  <a:moveTo>
                    <a:pt x="0" y="0"/>
                  </a:moveTo>
                  <a:lnTo>
                    <a:pt x="0" y="1632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60791"/>
              <a:ext cx="1043940" cy="535940"/>
            </a:xfrm>
            <a:custGeom>
              <a:avLst/>
              <a:gdLst/>
              <a:ahLst/>
              <a:cxnLst/>
              <a:rect l="l" t="t" r="r" b="b"/>
              <a:pathLst>
                <a:path w="1043939" h="535939">
                  <a:moveTo>
                    <a:pt x="1043533" y="535432"/>
                  </a:moveTo>
                  <a:lnTo>
                    <a:pt x="0" y="53543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543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60791"/>
              <a:ext cx="1043940" cy="535940"/>
            </a:xfrm>
            <a:custGeom>
              <a:avLst/>
              <a:gdLst/>
              <a:ahLst/>
              <a:cxnLst/>
              <a:rect l="l" t="t" r="r" b="b"/>
              <a:pathLst>
                <a:path w="1043939" h="535939">
                  <a:moveTo>
                    <a:pt x="0" y="0"/>
                  </a:moveTo>
                  <a:lnTo>
                    <a:pt x="1043533" y="0"/>
                  </a:lnTo>
                  <a:lnTo>
                    <a:pt x="1043533" y="535432"/>
                  </a:lnTo>
                  <a:lnTo>
                    <a:pt x="0" y="5354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464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23288"/>
            <a:ext cx="18415" cy="374650"/>
          </a:xfrm>
          <a:custGeom>
            <a:avLst/>
            <a:gdLst/>
            <a:ahLst/>
            <a:cxnLst/>
            <a:rect l="l" t="t" r="r" b="b"/>
            <a:pathLst>
              <a:path w="18414" h="374650">
                <a:moveTo>
                  <a:pt x="0" y="0"/>
                </a:moveTo>
                <a:lnTo>
                  <a:pt x="18067" y="0"/>
                </a:lnTo>
                <a:lnTo>
                  <a:pt x="18067" y="374408"/>
                </a:lnTo>
                <a:lnTo>
                  <a:pt x="0" y="3744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788663"/>
            <a:ext cx="1061720" cy="919480"/>
            <a:chOff x="3030927" y="1788663"/>
            <a:chExt cx="1061720" cy="919480"/>
          </a:xfrm>
        </p:grpSpPr>
        <p:sp>
          <p:nvSpPr>
            <p:cNvPr id="32" name="object 32"/>
            <p:cNvSpPr/>
            <p:nvPr/>
          </p:nvSpPr>
          <p:spPr>
            <a:xfrm>
              <a:off x="3561702" y="2304795"/>
              <a:ext cx="0" cy="403860"/>
            </a:xfrm>
            <a:custGeom>
              <a:avLst/>
              <a:gdLst/>
              <a:ahLst/>
              <a:cxnLst/>
              <a:rect l="l" t="t" r="r" b="b"/>
              <a:pathLst>
                <a:path h="403860">
                  <a:moveTo>
                    <a:pt x="0" y="0"/>
                  </a:moveTo>
                  <a:lnTo>
                    <a:pt x="0" y="4033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97697"/>
              <a:ext cx="1043940" cy="507365"/>
            </a:xfrm>
            <a:custGeom>
              <a:avLst/>
              <a:gdLst/>
              <a:ahLst/>
              <a:cxnLst/>
              <a:rect l="l" t="t" r="r" b="b"/>
              <a:pathLst>
                <a:path w="1043939" h="507364">
                  <a:moveTo>
                    <a:pt x="1043482" y="507111"/>
                  </a:moveTo>
                  <a:lnTo>
                    <a:pt x="0" y="5071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0711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797697"/>
              <a:ext cx="1043940" cy="507365"/>
            </a:xfrm>
            <a:custGeom>
              <a:avLst/>
              <a:gdLst/>
              <a:ahLst/>
              <a:cxnLst/>
              <a:rect l="l" t="t" r="r" b="b"/>
              <a:pathLst>
                <a:path w="1043939" h="507364">
                  <a:moveTo>
                    <a:pt x="0" y="0"/>
                  </a:moveTo>
                  <a:lnTo>
                    <a:pt x="1043482" y="0"/>
                  </a:lnTo>
                  <a:lnTo>
                    <a:pt x="1043482" y="507111"/>
                  </a:lnTo>
                  <a:lnTo>
                    <a:pt x="0" y="5071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978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44371"/>
            <a:ext cx="18415" cy="281940"/>
          </a:xfrm>
          <a:custGeom>
            <a:avLst/>
            <a:gdLst/>
            <a:ahLst/>
            <a:cxnLst/>
            <a:rect l="l" t="t" r="r" b="b"/>
            <a:pathLst>
              <a:path w="18414" h="281940">
                <a:moveTo>
                  <a:pt x="0" y="0"/>
                </a:moveTo>
                <a:lnTo>
                  <a:pt x="18067" y="0"/>
                </a:lnTo>
                <a:lnTo>
                  <a:pt x="18067" y="281533"/>
                </a:lnTo>
                <a:lnTo>
                  <a:pt x="0" y="28153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16871"/>
            <a:ext cx="1061720" cy="629920"/>
            <a:chOff x="4190348" y="1316871"/>
            <a:chExt cx="1061720" cy="629920"/>
          </a:xfrm>
        </p:grpSpPr>
        <p:sp>
          <p:nvSpPr>
            <p:cNvPr id="38" name="object 38"/>
            <p:cNvSpPr/>
            <p:nvPr/>
          </p:nvSpPr>
          <p:spPr>
            <a:xfrm>
              <a:off x="4721123" y="1583728"/>
              <a:ext cx="0" cy="363220"/>
            </a:xfrm>
            <a:custGeom>
              <a:avLst/>
              <a:gdLst/>
              <a:ahLst/>
              <a:cxnLst/>
              <a:rect l="l" t="t" r="r" b="b"/>
              <a:pathLst>
                <a:path h="363219">
                  <a:moveTo>
                    <a:pt x="0" y="0"/>
                  </a:moveTo>
                  <a:lnTo>
                    <a:pt x="0" y="3625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25905"/>
              <a:ext cx="1043940" cy="258445"/>
            </a:xfrm>
            <a:custGeom>
              <a:avLst/>
              <a:gdLst/>
              <a:ahLst/>
              <a:cxnLst/>
              <a:rect l="l" t="t" r="r" b="b"/>
              <a:pathLst>
                <a:path w="1043939" h="258444">
                  <a:moveTo>
                    <a:pt x="1043533" y="257822"/>
                  </a:moveTo>
                  <a:lnTo>
                    <a:pt x="0" y="25782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782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25905"/>
              <a:ext cx="1043940" cy="258445"/>
            </a:xfrm>
            <a:custGeom>
              <a:avLst/>
              <a:gdLst/>
              <a:ahLst/>
              <a:cxnLst/>
              <a:rect l="l" t="t" r="r" b="b"/>
              <a:pathLst>
                <a:path w="1043939" h="258444">
                  <a:moveTo>
                    <a:pt x="0" y="0"/>
                  </a:moveTo>
                  <a:lnTo>
                    <a:pt x="1043533" y="0"/>
                  </a:lnTo>
                  <a:lnTo>
                    <a:pt x="1043533" y="257822"/>
                  </a:lnTo>
                  <a:lnTo>
                    <a:pt x="0" y="25782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4846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4483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98318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9952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44348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692719"/>
              <a:ext cx="34925" cy="2442845"/>
            </a:xfrm>
            <a:custGeom>
              <a:avLst/>
              <a:gdLst/>
              <a:ahLst/>
              <a:cxnLst/>
              <a:rect l="l" t="t" r="r" b="b"/>
              <a:pathLst>
                <a:path w="34925" h="2442845">
                  <a:moveTo>
                    <a:pt x="0" y="2442222"/>
                  </a:moveTo>
                  <a:lnTo>
                    <a:pt x="34772" y="2442222"/>
                  </a:lnTo>
                </a:path>
                <a:path w="34925" h="2442845">
                  <a:moveTo>
                    <a:pt x="0" y="1221143"/>
                  </a:moveTo>
                  <a:lnTo>
                    <a:pt x="34772" y="1221143"/>
                  </a:lnTo>
                </a:path>
                <a:path w="34925" h="24428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053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22749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5797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842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(d18:1/24:1, d18:2/24:0)*</a:t>
            </a:r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428625"/>
          </a:xfrm>
          <a:custGeom>
            <a:avLst/>
            <a:gdLst/>
            <a:ahLst/>
            <a:cxnLst/>
            <a:rect l="l" t="t" r="r" b="b"/>
            <a:pathLst>
              <a:path w="18415" h="428625">
                <a:moveTo>
                  <a:pt x="0" y="428472"/>
                </a:moveTo>
                <a:lnTo>
                  <a:pt x="18067" y="428472"/>
                </a:lnTo>
                <a:lnTo>
                  <a:pt x="18067" y="0"/>
                </a:lnTo>
                <a:lnTo>
                  <a:pt x="0" y="0"/>
                </a:lnTo>
                <a:lnTo>
                  <a:pt x="0" y="4284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464767"/>
            <a:ext cx="0" cy="263525"/>
          </a:xfrm>
          <a:custGeom>
            <a:avLst/>
            <a:gdLst/>
            <a:ahLst/>
            <a:cxnLst/>
            <a:rect l="l" t="t" r="r" b="b"/>
            <a:pathLst>
              <a:path h="263525">
                <a:moveTo>
                  <a:pt x="0" y="0"/>
                </a:moveTo>
                <a:lnTo>
                  <a:pt x="0" y="2632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7279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9127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4369" y="791273"/>
            <a:ext cx="15875" cy="514984"/>
          </a:xfrm>
          <a:custGeom>
            <a:avLst/>
            <a:gdLst/>
            <a:ahLst/>
            <a:cxnLst/>
            <a:rect l="l" t="t" r="r" b="b"/>
            <a:pathLst>
              <a:path w="15875" h="514984">
                <a:moveTo>
                  <a:pt x="0" y="514489"/>
                </a:moveTo>
                <a:lnTo>
                  <a:pt x="15824" y="514489"/>
                </a:lnTo>
                <a:lnTo>
                  <a:pt x="15824" y="0"/>
                </a:lnTo>
                <a:lnTo>
                  <a:pt x="0" y="0"/>
                </a:lnTo>
                <a:lnTo>
                  <a:pt x="0" y="514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18449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12694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1709648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5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1269453"/>
            <a:ext cx="18415" cy="144780"/>
          </a:xfrm>
          <a:custGeom>
            <a:avLst/>
            <a:gdLst/>
            <a:ahLst/>
            <a:cxnLst/>
            <a:rect l="l" t="t" r="r" b="b"/>
            <a:pathLst>
              <a:path w="18414" h="144780">
                <a:moveTo>
                  <a:pt x="0" y="144665"/>
                </a:moveTo>
                <a:lnTo>
                  <a:pt x="18067" y="144665"/>
                </a:lnTo>
                <a:lnTo>
                  <a:pt x="18067" y="0"/>
                </a:lnTo>
                <a:lnTo>
                  <a:pt x="0" y="0"/>
                </a:lnTo>
                <a:lnTo>
                  <a:pt x="0" y="144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18361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13749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1598714"/>
            <a:ext cx="579755" cy="318770"/>
            <a:chOff x="4431309" y="1598714"/>
            <a:chExt cx="579755" cy="318770"/>
          </a:xfrm>
        </p:grpSpPr>
        <p:sp>
          <p:nvSpPr>
            <p:cNvPr id="15" name="object 15"/>
            <p:cNvSpPr/>
            <p:nvPr/>
          </p:nvSpPr>
          <p:spPr>
            <a:xfrm>
              <a:off x="4721123" y="1598714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613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31309" y="190832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1233775" y="707136"/>
            <a:ext cx="18415" cy="428625"/>
          </a:xfrm>
          <a:custGeom>
            <a:avLst/>
            <a:gdLst/>
            <a:ahLst/>
            <a:cxnLst/>
            <a:rect l="l" t="t" r="r" b="b"/>
            <a:pathLst>
              <a:path w="18415" h="428625">
                <a:moveTo>
                  <a:pt x="0" y="0"/>
                </a:moveTo>
                <a:lnTo>
                  <a:pt x="18067" y="0"/>
                </a:lnTo>
                <a:lnTo>
                  <a:pt x="18067" y="428472"/>
                </a:lnTo>
                <a:lnTo>
                  <a:pt x="0" y="42847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126574"/>
            <a:ext cx="1061720" cy="601980"/>
            <a:chOff x="712034" y="1126574"/>
            <a:chExt cx="1061720" cy="601980"/>
          </a:xfrm>
        </p:grpSpPr>
        <p:sp>
          <p:nvSpPr>
            <p:cNvPr id="19" name="object 19"/>
            <p:cNvSpPr/>
            <p:nvPr/>
          </p:nvSpPr>
          <p:spPr>
            <a:xfrm>
              <a:off x="1242809" y="1464767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0"/>
                  </a:moveTo>
                  <a:lnTo>
                    <a:pt x="0" y="2632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135608"/>
              <a:ext cx="1043940" cy="329565"/>
            </a:xfrm>
            <a:custGeom>
              <a:avLst/>
              <a:gdLst/>
              <a:ahLst/>
              <a:cxnLst/>
              <a:rect l="l" t="t" r="r" b="b"/>
              <a:pathLst>
                <a:path w="1043939" h="329565">
                  <a:moveTo>
                    <a:pt x="1043482" y="329158"/>
                  </a:moveTo>
                  <a:lnTo>
                    <a:pt x="0" y="32915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2915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35608"/>
              <a:ext cx="1043940" cy="329565"/>
            </a:xfrm>
            <a:custGeom>
              <a:avLst/>
              <a:gdLst/>
              <a:ahLst/>
              <a:cxnLst/>
              <a:rect l="l" t="t" r="r" b="b"/>
              <a:pathLst>
                <a:path w="1043939" h="329565">
                  <a:moveTo>
                    <a:pt x="0" y="0"/>
                  </a:moveTo>
                  <a:lnTo>
                    <a:pt x="1043482" y="0"/>
                  </a:lnTo>
                  <a:lnTo>
                    <a:pt x="1043482" y="329158"/>
                  </a:lnTo>
                  <a:lnTo>
                    <a:pt x="0" y="3291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778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791273"/>
            <a:ext cx="18415" cy="514984"/>
          </a:xfrm>
          <a:custGeom>
            <a:avLst/>
            <a:gdLst/>
            <a:ahLst/>
            <a:cxnLst/>
            <a:rect l="l" t="t" r="r" b="b"/>
            <a:pathLst>
              <a:path w="18414" h="514984">
                <a:moveTo>
                  <a:pt x="0" y="0"/>
                </a:moveTo>
                <a:lnTo>
                  <a:pt x="18067" y="0"/>
                </a:lnTo>
                <a:lnTo>
                  <a:pt x="18067" y="514489"/>
                </a:lnTo>
                <a:lnTo>
                  <a:pt x="0" y="5144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296729"/>
            <a:ext cx="1061720" cy="548640"/>
            <a:chOff x="1871455" y="1296729"/>
            <a:chExt cx="1061720" cy="548640"/>
          </a:xfrm>
        </p:grpSpPr>
        <p:sp>
          <p:nvSpPr>
            <p:cNvPr id="25" name="object 25"/>
            <p:cNvSpPr/>
            <p:nvPr/>
          </p:nvSpPr>
          <p:spPr>
            <a:xfrm>
              <a:off x="2402281" y="182914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305763"/>
              <a:ext cx="1043940" cy="523875"/>
            </a:xfrm>
            <a:custGeom>
              <a:avLst/>
              <a:gdLst/>
              <a:ahLst/>
              <a:cxnLst/>
              <a:rect l="l" t="t" r="r" b="b"/>
              <a:pathLst>
                <a:path w="1043939" h="523875">
                  <a:moveTo>
                    <a:pt x="1043533" y="523379"/>
                  </a:moveTo>
                  <a:lnTo>
                    <a:pt x="0" y="5233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2337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05763"/>
              <a:ext cx="1043940" cy="523875"/>
            </a:xfrm>
            <a:custGeom>
              <a:avLst/>
              <a:gdLst/>
              <a:ahLst/>
              <a:cxnLst/>
              <a:rect l="l" t="t" r="r" b="b"/>
              <a:pathLst>
                <a:path w="1043939" h="523875">
                  <a:moveTo>
                    <a:pt x="0" y="0"/>
                  </a:moveTo>
                  <a:lnTo>
                    <a:pt x="1043533" y="0"/>
                  </a:lnTo>
                  <a:lnTo>
                    <a:pt x="1043533" y="523379"/>
                  </a:lnTo>
                  <a:lnTo>
                    <a:pt x="0" y="5233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576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269453"/>
            <a:ext cx="18415" cy="144780"/>
          </a:xfrm>
          <a:custGeom>
            <a:avLst/>
            <a:gdLst/>
            <a:ahLst/>
            <a:cxnLst/>
            <a:rect l="l" t="t" r="r" b="b"/>
            <a:pathLst>
              <a:path w="18414" h="144780">
                <a:moveTo>
                  <a:pt x="0" y="0"/>
                </a:moveTo>
                <a:lnTo>
                  <a:pt x="18067" y="0"/>
                </a:lnTo>
                <a:lnTo>
                  <a:pt x="18067" y="144665"/>
                </a:lnTo>
                <a:lnTo>
                  <a:pt x="0" y="1446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405085"/>
            <a:ext cx="1061720" cy="431165"/>
            <a:chOff x="3030927" y="1405085"/>
            <a:chExt cx="1061720" cy="431165"/>
          </a:xfrm>
        </p:grpSpPr>
        <p:sp>
          <p:nvSpPr>
            <p:cNvPr id="31" name="object 31"/>
            <p:cNvSpPr/>
            <p:nvPr/>
          </p:nvSpPr>
          <p:spPr>
            <a:xfrm>
              <a:off x="3561702" y="1709635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55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414119"/>
              <a:ext cx="1043940" cy="295910"/>
            </a:xfrm>
            <a:custGeom>
              <a:avLst/>
              <a:gdLst/>
              <a:ahLst/>
              <a:cxnLst/>
              <a:rect l="l" t="t" r="r" b="b"/>
              <a:pathLst>
                <a:path w="1043939" h="295910">
                  <a:moveTo>
                    <a:pt x="1043482" y="295528"/>
                  </a:moveTo>
                  <a:lnTo>
                    <a:pt x="0" y="2955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9552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14119"/>
              <a:ext cx="1043940" cy="295910"/>
            </a:xfrm>
            <a:custGeom>
              <a:avLst/>
              <a:gdLst/>
              <a:ahLst/>
              <a:cxnLst/>
              <a:rect l="l" t="t" r="r" b="b"/>
              <a:pathLst>
                <a:path w="1043939" h="295910">
                  <a:moveTo>
                    <a:pt x="0" y="0"/>
                  </a:moveTo>
                  <a:lnTo>
                    <a:pt x="1043482" y="0"/>
                  </a:lnTo>
                  <a:lnTo>
                    <a:pt x="1043482" y="295528"/>
                  </a:lnTo>
                  <a:lnTo>
                    <a:pt x="0" y="2955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471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1370402"/>
            <a:ext cx="1061720" cy="538480"/>
            <a:chOff x="4190348" y="1370402"/>
            <a:chExt cx="1061720" cy="538480"/>
          </a:xfrm>
        </p:grpSpPr>
        <p:sp>
          <p:nvSpPr>
            <p:cNvPr id="36" name="object 36"/>
            <p:cNvSpPr/>
            <p:nvPr/>
          </p:nvSpPr>
          <p:spPr>
            <a:xfrm>
              <a:off x="4721123" y="1598714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6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1379435"/>
              <a:ext cx="1043940" cy="219710"/>
            </a:xfrm>
            <a:custGeom>
              <a:avLst/>
              <a:gdLst/>
              <a:ahLst/>
              <a:cxnLst/>
              <a:rect l="l" t="t" r="r" b="b"/>
              <a:pathLst>
                <a:path w="1043939" h="219709">
                  <a:moveTo>
                    <a:pt x="1043533" y="219278"/>
                  </a:moveTo>
                  <a:lnTo>
                    <a:pt x="0" y="2192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927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379435"/>
              <a:ext cx="1043940" cy="219710"/>
            </a:xfrm>
            <a:custGeom>
              <a:avLst/>
              <a:gdLst/>
              <a:ahLst/>
              <a:cxnLst/>
              <a:rect l="l" t="t" r="r" b="b"/>
              <a:pathLst>
                <a:path w="1043939" h="219709">
                  <a:moveTo>
                    <a:pt x="0" y="0"/>
                  </a:moveTo>
                  <a:lnTo>
                    <a:pt x="1043533" y="0"/>
                  </a:lnTo>
                  <a:lnTo>
                    <a:pt x="1043533" y="219278"/>
                  </a:lnTo>
                  <a:lnTo>
                    <a:pt x="0" y="2192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584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992759"/>
            <a:ext cx="74357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726656"/>
            <a:ext cx="74357" cy="74360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12641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44710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5316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140394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077"/>
                  </a:moveTo>
                  <a:lnTo>
                    <a:pt x="70205" y="35077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469136"/>
              <a:ext cx="34925" cy="2666365"/>
            </a:xfrm>
            <a:custGeom>
              <a:avLst/>
              <a:gdLst/>
              <a:ahLst/>
              <a:cxnLst/>
              <a:rect l="l" t="t" r="r" b="b"/>
              <a:pathLst>
                <a:path w="34925" h="2666365">
                  <a:moveTo>
                    <a:pt x="0" y="2665806"/>
                  </a:moveTo>
                  <a:lnTo>
                    <a:pt x="34772" y="2665806"/>
                  </a:lnTo>
                </a:path>
                <a:path w="34925" h="2666365">
                  <a:moveTo>
                    <a:pt x="0" y="1332903"/>
                  </a:moveTo>
                  <a:lnTo>
                    <a:pt x="34772" y="1332903"/>
                  </a:lnTo>
                </a:path>
                <a:path w="34925" h="26663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935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9268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3606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617980" marR="5080" indent="-687705">
              <a:lnSpc>
                <a:spcPts val="1730"/>
              </a:lnSpc>
              <a:spcBef>
                <a:spcPts val="365"/>
              </a:spcBef>
            </a:pPr>
            <a:r>
              <a:rPr dirty="0"/>
              <a:t>sphingomyelin</a:t>
            </a:r>
            <a:r>
              <a:rPr spc="-5" dirty="0"/>
              <a:t> </a:t>
            </a:r>
            <a:r>
              <a:rPr spc="-10" dirty="0"/>
              <a:t>(d18:2/24:1, d18:1/24:2)*</a:t>
            </a:r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771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7715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390"/>
                </a:moveTo>
                <a:lnTo>
                  <a:pt x="18067" y="307390"/>
                </a:lnTo>
                <a:lnTo>
                  <a:pt x="18067" y="0"/>
                </a:lnTo>
                <a:lnTo>
                  <a:pt x="0" y="0"/>
                </a:lnTo>
                <a:lnTo>
                  <a:pt x="0" y="3073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61185"/>
            <a:ext cx="0" cy="258445"/>
          </a:xfrm>
          <a:custGeom>
            <a:avLst/>
            <a:gdLst/>
            <a:ahLst/>
            <a:cxnLst/>
            <a:rect l="l" t="t" r="r" b="b"/>
            <a:pathLst>
              <a:path h="258444">
                <a:moveTo>
                  <a:pt x="0" y="0"/>
                </a:moveTo>
                <a:lnTo>
                  <a:pt x="0" y="25816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0193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106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13648"/>
            <a:ext cx="0" cy="198755"/>
          </a:xfrm>
          <a:custGeom>
            <a:avLst/>
            <a:gdLst/>
            <a:ahLst/>
            <a:cxnLst/>
            <a:rect l="l" t="t" r="r" b="b"/>
            <a:pathLst>
              <a:path h="198755">
                <a:moveTo>
                  <a:pt x="0" y="0"/>
                </a:moveTo>
                <a:lnTo>
                  <a:pt x="0" y="1986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10653"/>
            <a:ext cx="18415" cy="678815"/>
          </a:xfrm>
          <a:custGeom>
            <a:avLst/>
            <a:gdLst/>
            <a:ahLst/>
            <a:cxnLst/>
            <a:rect l="l" t="t" r="r" b="b"/>
            <a:pathLst>
              <a:path w="18414" h="678815">
                <a:moveTo>
                  <a:pt x="0" y="678662"/>
                </a:moveTo>
                <a:lnTo>
                  <a:pt x="18067" y="678662"/>
                </a:lnTo>
                <a:lnTo>
                  <a:pt x="18067" y="0"/>
                </a:lnTo>
                <a:lnTo>
                  <a:pt x="0" y="0"/>
                </a:lnTo>
                <a:lnTo>
                  <a:pt x="0" y="678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123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531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06702"/>
            <a:ext cx="0" cy="349250"/>
          </a:xfrm>
          <a:custGeom>
            <a:avLst/>
            <a:gdLst/>
            <a:ahLst/>
            <a:cxnLst/>
            <a:rect l="l" t="t" r="r" b="b"/>
            <a:pathLst>
              <a:path h="349250">
                <a:moveTo>
                  <a:pt x="0" y="0"/>
                </a:moveTo>
                <a:lnTo>
                  <a:pt x="0" y="3492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53147"/>
            <a:ext cx="18415" cy="450215"/>
          </a:xfrm>
          <a:custGeom>
            <a:avLst/>
            <a:gdLst/>
            <a:ahLst/>
            <a:cxnLst/>
            <a:rect l="l" t="t" r="r" b="b"/>
            <a:pathLst>
              <a:path w="18414" h="450215">
                <a:moveTo>
                  <a:pt x="0" y="449999"/>
                </a:moveTo>
                <a:lnTo>
                  <a:pt x="18067" y="449999"/>
                </a:lnTo>
                <a:lnTo>
                  <a:pt x="18067" y="0"/>
                </a:lnTo>
                <a:lnTo>
                  <a:pt x="0" y="0"/>
                </a:lnTo>
                <a:lnTo>
                  <a:pt x="0" y="4499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559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543938"/>
            <a:ext cx="0" cy="528955"/>
          </a:xfrm>
          <a:custGeom>
            <a:avLst/>
            <a:gdLst/>
            <a:ahLst/>
            <a:cxnLst/>
            <a:rect l="l" t="t" r="r" b="b"/>
            <a:pathLst>
              <a:path h="528955">
                <a:moveTo>
                  <a:pt x="0" y="0"/>
                </a:moveTo>
                <a:lnTo>
                  <a:pt x="0" y="5286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467995"/>
          </a:xfrm>
          <a:custGeom>
            <a:avLst/>
            <a:gdLst/>
            <a:ahLst/>
            <a:cxnLst/>
            <a:rect l="l" t="t" r="r" b="b"/>
            <a:pathLst>
              <a:path w="18414" h="467994">
                <a:moveTo>
                  <a:pt x="0" y="467855"/>
                </a:moveTo>
                <a:lnTo>
                  <a:pt x="18067" y="467855"/>
                </a:lnTo>
                <a:lnTo>
                  <a:pt x="18067" y="0"/>
                </a:lnTo>
                <a:lnTo>
                  <a:pt x="0" y="0"/>
                </a:lnTo>
                <a:lnTo>
                  <a:pt x="0" y="467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726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7715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0"/>
                </a:moveTo>
                <a:lnTo>
                  <a:pt x="18067" y="0"/>
                </a:lnTo>
                <a:lnTo>
                  <a:pt x="18067" y="307390"/>
                </a:lnTo>
                <a:lnTo>
                  <a:pt x="0" y="3073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75507"/>
            <a:ext cx="1061720" cy="744220"/>
            <a:chOff x="712034" y="1275507"/>
            <a:chExt cx="1061720" cy="744220"/>
          </a:xfrm>
        </p:grpSpPr>
        <p:sp>
          <p:nvSpPr>
            <p:cNvPr id="20" name="object 20"/>
            <p:cNvSpPr/>
            <p:nvPr/>
          </p:nvSpPr>
          <p:spPr>
            <a:xfrm>
              <a:off x="1242809" y="1761185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0"/>
                  </a:moveTo>
                  <a:lnTo>
                    <a:pt x="0" y="25816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84541"/>
              <a:ext cx="1043940" cy="476884"/>
            </a:xfrm>
            <a:custGeom>
              <a:avLst/>
              <a:gdLst/>
              <a:ahLst/>
              <a:cxnLst/>
              <a:rect l="l" t="t" r="r" b="b"/>
              <a:pathLst>
                <a:path w="1043939" h="476885">
                  <a:moveTo>
                    <a:pt x="1043482" y="476643"/>
                  </a:moveTo>
                  <a:lnTo>
                    <a:pt x="0" y="4766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664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84541"/>
              <a:ext cx="1043940" cy="476884"/>
            </a:xfrm>
            <a:custGeom>
              <a:avLst/>
              <a:gdLst/>
              <a:ahLst/>
              <a:cxnLst/>
              <a:rect l="l" t="t" r="r" b="b"/>
              <a:pathLst>
                <a:path w="1043939" h="476885">
                  <a:moveTo>
                    <a:pt x="0" y="0"/>
                  </a:moveTo>
                  <a:lnTo>
                    <a:pt x="1043482" y="0"/>
                  </a:lnTo>
                  <a:lnTo>
                    <a:pt x="1043482" y="476643"/>
                  </a:lnTo>
                  <a:lnTo>
                    <a:pt x="0" y="4766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4936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10653"/>
            <a:ext cx="18415" cy="678815"/>
          </a:xfrm>
          <a:custGeom>
            <a:avLst/>
            <a:gdLst/>
            <a:ahLst/>
            <a:cxnLst/>
            <a:rect l="l" t="t" r="r" b="b"/>
            <a:pathLst>
              <a:path w="18414" h="678815">
                <a:moveTo>
                  <a:pt x="0" y="0"/>
                </a:moveTo>
                <a:lnTo>
                  <a:pt x="18067" y="0"/>
                </a:lnTo>
                <a:lnTo>
                  <a:pt x="18067" y="678662"/>
                </a:lnTo>
                <a:lnTo>
                  <a:pt x="0" y="67866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80282"/>
            <a:ext cx="1061720" cy="832485"/>
            <a:chOff x="1871455" y="1380282"/>
            <a:chExt cx="1061720" cy="832485"/>
          </a:xfrm>
        </p:grpSpPr>
        <p:sp>
          <p:nvSpPr>
            <p:cNvPr id="26" name="object 26"/>
            <p:cNvSpPr/>
            <p:nvPr/>
          </p:nvSpPr>
          <p:spPr>
            <a:xfrm>
              <a:off x="2402281" y="2013648"/>
              <a:ext cx="0" cy="198755"/>
            </a:xfrm>
            <a:custGeom>
              <a:avLst/>
              <a:gdLst/>
              <a:ahLst/>
              <a:cxnLst/>
              <a:rect l="l" t="t" r="r" b="b"/>
              <a:pathLst>
                <a:path h="198755">
                  <a:moveTo>
                    <a:pt x="0" y="0"/>
                  </a:moveTo>
                  <a:lnTo>
                    <a:pt x="0" y="1986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89316"/>
              <a:ext cx="1043940" cy="624840"/>
            </a:xfrm>
            <a:custGeom>
              <a:avLst/>
              <a:gdLst/>
              <a:ahLst/>
              <a:cxnLst/>
              <a:rect l="l" t="t" r="r" b="b"/>
              <a:pathLst>
                <a:path w="1043939" h="624839">
                  <a:moveTo>
                    <a:pt x="1043533" y="624332"/>
                  </a:moveTo>
                  <a:lnTo>
                    <a:pt x="0" y="62433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2433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89316"/>
              <a:ext cx="1043940" cy="624840"/>
            </a:xfrm>
            <a:custGeom>
              <a:avLst/>
              <a:gdLst/>
              <a:ahLst/>
              <a:cxnLst/>
              <a:rect l="l" t="t" r="r" b="b"/>
              <a:pathLst>
                <a:path w="1043939" h="624839">
                  <a:moveTo>
                    <a:pt x="0" y="0"/>
                  </a:moveTo>
                  <a:lnTo>
                    <a:pt x="1043533" y="0"/>
                  </a:lnTo>
                  <a:lnTo>
                    <a:pt x="1043533" y="624332"/>
                  </a:lnTo>
                  <a:lnTo>
                    <a:pt x="0" y="6243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6582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53147"/>
            <a:ext cx="18415" cy="450215"/>
          </a:xfrm>
          <a:custGeom>
            <a:avLst/>
            <a:gdLst/>
            <a:ahLst/>
            <a:cxnLst/>
            <a:rect l="l" t="t" r="r" b="b"/>
            <a:pathLst>
              <a:path w="18414" h="450215">
                <a:moveTo>
                  <a:pt x="0" y="0"/>
                </a:moveTo>
                <a:lnTo>
                  <a:pt x="18067" y="0"/>
                </a:lnTo>
                <a:lnTo>
                  <a:pt x="18067" y="449999"/>
                </a:lnTo>
                <a:lnTo>
                  <a:pt x="0" y="4499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94113"/>
            <a:ext cx="1061720" cy="662305"/>
            <a:chOff x="3030927" y="1394113"/>
            <a:chExt cx="1061720" cy="662305"/>
          </a:xfrm>
        </p:grpSpPr>
        <p:sp>
          <p:nvSpPr>
            <p:cNvPr id="32" name="object 32"/>
            <p:cNvSpPr/>
            <p:nvPr/>
          </p:nvSpPr>
          <p:spPr>
            <a:xfrm>
              <a:off x="3561702" y="1706714"/>
              <a:ext cx="0" cy="349250"/>
            </a:xfrm>
            <a:custGeom>
              <a:avLst/>
              <a:gdLst/>
              <a:ahLst/>
              <a:cxnLst/>
              <a:rect l="l" t="t" r="r" b="b"/>
              <a:pathLst>
                <a:path h="349250">
                  <a:moveTo>
                    <a:pt x="0" y="0"/>
                  </a:moveTo>
                  <a:lnTo>
                    <a:pt x="0" y="3491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03146"/>
              <a:ext cx="1043940" cy="304165"/>
            </a:xfrm>
            <a:custGeom>
              <a:avLst/>
              <a:gdLst/>
              <a:ahLst/>
              <a:cxnLst/>
              <a:rect l="l" t="t" r="r" b="b"/>
              <a:pathLst>
                <a:path w="1043939" h="304164">
                  <a:moveTo>
                    <a:pt x="1043482" y="303555"/>
                  </a:moveTo>
                  <a:lnTo>
                    <a:pt x="0" y="30355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355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03146"/>
              <a:ext cx="1043940" cy="304165"/>
            </a:xfrm>
            <a:custGeom>
              <a:avLst/>
              <a:gdLst/>
              <a:ahLst/>
              <a:cxnLst/>
              <a:rect l="l" t="t" r="r" b="b"/>
              <a:pathLst>
                <a:path w="1043939" h="304164">
                  <a:moveTo>
                    <a:pt x="0" y="0"/>
                  </a:moveTo>
                  <a:lnTo>
                    <a:pt x="1043482" y="0"/>
                  </a:lnTo>
                  <a:lnTo>
                    <a:pt x="1043482" y="303555"/>
                  </a:lnTo>
                  <a:lnTo>
                    <a:pt x="0" y="3035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4748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467995"/>
          </a:xfrm>
          <a:custGeom>
            <a:avLst/>
            <a:gdLst/>
            <a:ahLst/>
            <a:cxnLst/>
            <a:rect l="l" t="t" r="r" b="b"/>
            <a:pathLst>
              <a:path w="18414" h="467994">
                <a:moveTo>
                  <a:pt x="0" y="0"/>
                </a:moveTo>
                <a:lnTo>
                  <a:pt x="18067" y="0"/>
                </a:lnTo>
                <a:lnTo>
                  <a:pt x="18067" y="467855"/>
                </a:lnTo>
                <a:lnTo>
                  <a:pt x="0" y="46785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56458"/>
            <a:ext cx="1061720" cy="1116330"/>
            <a:chOff x="4190348" y="956458"/>
            <a:chExt cx="1061720" cy="1116330"/>
          </a:xfrm>
        </p:grpSpPr>
        <p:sp>
          <p:nvSpPr>
            <p:cNvPr id="38" name="object 38"/>
            <p:cNvSpPr/>
            <p:nvPr/>
          </p:nvSpPr>
          <p:spPr>
            <a:xfrm>
              <a:off x="4721123" y="1543939"/>
              <a:ext cx="0" cy="528955"/>
            </a:xfrm>
            <a:custGeom>
              <a:avLst/>
              <a:gdLst/>
              <a:ahLst/>
              <a:cxnLst/>
              <a:rect l="l" t="t" r="r" b="b"/>
              <a:pathLst>
                <a:path h="528955">
                  <a:moveTo>
                    <a:pt x="0" y="0"/>
                  </a:moveTo>
                  <a:lnTo>
                    <a:pt x="0" y="5286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65492"/>
              <a:ext cx="1043940" cy="578485"/>
            </a:xfrm>
            <a:custGeom>
              <a:avLst/>
              <a:gdLst/>
              <a:ahLst/>
              <a:cxnLst/>
              <a:rect l="l" t="t" r="r" b="b"/>
              <a:pathLst>
                <a:path w="1043939" h="578485">
                  <a:moveTo>
                    <a:pt x="1043533" y="578446"/>
                  </a:moveTo>
                  <a:lnTo>
                    <a:pt x="0" y="57844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7844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65492"/>
              <a:ext cx="1043940" cy="578485"/>
            </a:xfrm>
            <a:custGeom>
              <a:avLst/>
              <a:gdLst/>
              <a:ahLst/>
              <a:cxnLst/>
              <a:rect l="l" t="t" r="r" b="b"/>
              <a:pathLst>
                <a:path w="1043939" h="578485">
                  <a:moveTo>
                    <a:pt x="0" y="0"/>
                  </a:moveTo>
                  <a:lnTo>
                    <a:pt x="1043533" y="0"/>
                  </a:lnTo>
                  <a:lnTo>
                    <a:pt x="1043533" y="578446"/>
                  </a:lnTo>
                  <a:lnTo>
                    <a:pt x="0" y="5784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12141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49453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60199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4738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19632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511693"/>
              <a:ext cx="34925" cy="2613660"/>
            </a:xfrm>
            <a:custGeom>
              <a:avLst/>
              <a:gdLst/>
              <a:ahLst/>
              <a:cxnLst/>
              <a:rect l="l" t="t" r="r" b="b"/>
              <a:pathLst>
                <a:path w="34925" h="2613660">
                  <a:moveTo>
                    <a:pt x="0" y="2613279"/>
                  </a:moveTo>
                  <a:lnTo>
                    <a:pt x="34772" y="2613279"/>
                  </a:lnTo>
                </a:path>
                <a:path w="34925" h="2613660">
                  <a:moveTo>
                    <a:pt x="0" y="1306664"/>
                  </a:moveTo>
                  <a:lnTo>
                    <a:pt x="34772" y="1306664"/>
                  </a:lnTo>
                </a:path>
                <a:path w="34925" h="26136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098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4032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410023" y="0"/>
            <a:ext cx="114427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sphingosine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6936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693659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5">
                <a:moveTo>
                  <a:pt x="0" y="261988"/>
                </a:moveTo>
                <a:lnTo>
                  <a:pt x="18067" y="261988"/>
                </a:lnTo>
                <a:lnTo>
                  <a:pt x="18067" y="0"/>
                </a:lnTo>
                <a:lnTo>
                  <a:pt x="0" y="0"/>
                </a:lnTo>
                <a:lnTo>
                  <a:pt x="0" y="2619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96769"/>
            <a:ext cx="0" cy="198755"/>
          </a:xfrm>
          <a:custGeom>
            <a:avLst/>
            <a:gdLst/>
            <a:ahLst/>
            <a:cxnLst/>
            <a:rect l="l" t="t" r="r" b="b"/>
            <a:pathLst>
              <a:path h="198755">
                <a:moveTo>
                  <a:pt x="0" y="0"/>
                </a:moveTo>
                <a:lnTo>
                  <a:pt x="0" y="1984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952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46921"/>
            <a:ext cx="0" cy="528955"/>
          </a:xfrm>
          <a:custGeom>
            <a:avLst/>
            <a:gdLst/>
            <a:ahLst/>
            <a:cxnLst/>
            <a:rect l="l" t="t" r="r" b="b"/>
            <a:pathLst>
              <a:path h="528955">
                <a:moveTo>
                  <a:pt x="0" y="0"/>
                </a:moveTo>
                <a:lnTo>
                  <a:pt x="0" y="5283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890269"/>
          </a:xfrm>
          <a:custGeom>
            <a:avLst/>
            <a:gdLst/>
            <a:ahLst/>
            <a:cxnLst/>
            <a:rect l="l" t="t" r="r" b="b"/>
            <a:pathLst>
              <a:path w="18414" h="890269">
                <a:moveTo>
                  <a:pt x="0" y="889685"/>
                </a:moveTo>
                <a:lnTo>
                  <a:pt x="18067" y="889685"/>
                </a:lnTo>
                <a:lnTo>
                  <a:pt x="18067" y="0"/>
                </a:lnTo>
                <a:lnTo>
                  <a:pt x="0" y="0"/>
                </a:lnTo>
                <a:lnTo>
                  <a:pt x="0" y="8896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753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129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90635"/>
            <a:ext cx="0" cy="407670"/>
          </a:xfrm>
          <a:custGeom>
            <a:avLst/>
            <a:gdLst/>
            <a:ahLst/>
            <a:cxnLst/>
            <a:rect l="l" t="t" r="r" b="b"/>
            <a:pathLst>
              <a:path h="407669">
                <a:moveTo>
                  <a:pt x="0" y="0"/>
                </a:moveTo>
                <a:lnTo>
                  <a:pt x="0" y="4071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12950"/>
            <a:ext cx="18415" cy="74930"/>
          </a:xfrm>
          <a:custGeom>
            <a:avLst/>
            <a:gdLst/>
            <a:ahLst/>
            <a:cxnLst/>
            <a:rect l="l" t="t" r="r" b="b"/>
            <a:pathLst>
              <a:path w="18414" h="74930">
                <a:moveTo>
                  <a:pt x="0" y="74409"/>
                </a:moveTo>
                <a:lnTo>
                  <a:pt x="18067" y="74409"/>
                </a:lnTo>
                <a:lnTo>
                  <a:pt x="18067" y="0"/>
                </a:lnTo>
                <a:lnTo>
                  <a:pt x="0" y="0"/>
                </a:lnTo>
                <a:lnTo>
                  <a:pt x="0" y="74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977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893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81009"/>
            <a:ext cx="0" cy="81915"/>
          </a:xfrm>
          <a:custGeom>
            <a:avLst/>
            <a:gdLst/>
            <a:ahLst/>
            <a:cxnLst/>
            <a:rect l="l" t="t" r="r" b="b"/>
            <a:pathLst>
              <a:path h="81914">
                <a:moveTo>
                  <a:pt x="0" y="0"/>
                </a:moveTo>
                <a:lnTo>
                  <a:pt x="0" y="813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94402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623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693659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5">
                <a:moveTo>
                  <a:pt x="0" y="0"/>
                </a:moveTo>
                <a:lnTo>
                  <a:pt x="18067" y="0"/>
                </a:lnTo>
                <a:lnTo>
                  <a:pt x="18067" y="261988"/>
                </a:lnTo>
                <a:lnTo>
                  <a:pt x="0" y="2619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46613"/>
            <a:ext cx="1061720" cy="648970"/>
            <a:chOff x="712034" y="1946613"/>
            <a:chExt cx="1061720" cy="648970"/>
          </a:xfrm>
        </p:grpSpPr>
        <p:sp>
          <p:nvSpPr>
            <p:cNvPr id="20" name="object 20"/>
            <p:cNvSpPr/>
            <p:nvPr/>
          </p:nvSpPr>
          <p:spPr>
            <a:xfrm>
              <a:off x="1242809" y="2396782"/>
              <a:ext cx="0" cy="198755"/>
            </a:xfrm>
            <a:custGeom>
              <a:avLst/>
              <a:gdLst/>
              <a:ahLst/>
              <a:cxnLst/>
              <a:rect l="l" t="t" r="r" b="b"/>
              <a:pathLst>
                <a:path h="198755">
                  <a:moveTo>
                    <a:pt x="0" y="0"/>
                  </a:moveTo>
                  <a:lnTo>
                    <a:pt x="0" y="1984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55647"/>
              <a:ext cx="1043940" cy="441325"/>
            </a:xfrm>
            <a:custGeom>
              <a:avLst/>
              <a:gdLst/>
              <a:ahLst/>
              <a:cxnLst/>
              <a:rect l="l" t="t" r="r" b="b"/>
              <a:pathLst>
                <a:path w="1043939" h="441325">
                  <a:moveTo>
                    <a:pt x="1043482" y="441121"/>
                  </a:moveTo>
                  <a:lnTo>
                    <a:pt x="0" y="4411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112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55647"/>
              <a:ext cx="1043940" cy="441325"/>
            </a:xfrm>
            <a:custGeom>
              <a:avLst/>
              <a:gdLst/>
              <a:ahLst/>
              <a:cxnLst/>
              <a:rect l="l" t="t" r="r" b="b"/>
              <a:pathLst>
                <a:path w="1043939" h="441325">
                  <a:moveTo>
                    <a:pt x="0" y="0"/>
                  </a:moveTo>
                  <a:lnTo>
                    <a:pt x="1043482" y="0"/>
                  </a:lnTo>
                  <a:lnTo>
                    <a:pt x="1043482" y="441121"/>
                  </a:lnTo>
                  <a:lnTo>
                    <a:pt x="0" y="4411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742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890269"/>
          </a:xfrm>
          <a:custGeom>
            <a:avLst/>
            <a:gdLst/>
            <a:ahLst/>
            <a:cxnLst/>
            <a:rect l="l" t="t" r="r" b="b"/>
            <a:pathLst>
              <a:path w="18414" h="890269">
                <a:moveTo>
                  <a:pt x="0" y="0"/>
                </a:moveTo>
                <a:lnTo>
                  <a:pt x="18067" y="0"/>
                </a:lnTo>
                <a:lnTo>
                  <a:pt x="18067" y="889685"/>
                </a:lnTo>
                <a:lnTo>
                  <a:pt x="0" y="8896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78288"/>
            <a:ext cx="1061720" cy="1497330"/>
            <a:chOff x="1871455" y="1378288"/>
            <a:chExt cx="1061720" cy="1497330"/>
          </a:xfrm>
        </p:grpSpPr>
        <p:sp>
          <p:nvSpPr>
            <p:cNvPr id="26" name="object 26"/>
            <p:cNvSpPr/>
            <p:nvPr/>
          </p:nvSpPr>
          <p:spPr>
            <a:xfrm>
              <a:off x="2402281" y="2346921"/>
              <a:ext cx="0" cy="528955"/>
            </a:xfrm>
            <a:custGeom>
              <a:avLst/>
              <a:gdLst/>
              <a:ahLst/>
              <a:cxnLst/>
              <a:rect l="l" t="t" r="r" b="b"/>
              <a:pathLst>
                <a:path h="528955">
                  <a:moveTo>
                    <a:pt x="0" y="0"/>
                  </a:moveTo>
                  <a:lnTo>
                    <a:pt x="0" y="5283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87322"/>
              <a:ext cx="1043940" cy="960119"/>
            </a:xfrm>
            <a:custGeom>
              <a:avLst/>
              <a:gdLst/>
              <a:ahLst/>
              <a:cxnLst/>
              <a:rect l="l" t="t" r="r" b="b"/>
              <a:pathLst>
                <a:path w="1043939" h="960119">
                  <a:moveTo>
                    <a:pt x="1043533" y="959599"/>
                  </a:moveTo>
                  <a:lnTo>
                    <a:pt x="0" y="95959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5959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87322"/>
              <a:ext cx="1043940" cy="960119"/>
            </a:xfrm>
            <a:custGeom>
              <a:avLst/>
              <a:gdLst/>
              <a:ahLst/>
              <a:cxnLst/>
              <a:rect l="l" t="t" r="r" b="b"/>
              <a:pathLst>
                <a:path w="1043939" h="960119">
                  <a:moveTo>
                    <a:pt x="0" y="0"/>
                  </a:moveTo>
                  <a:lnTo>
                    <a:pt x="1043533" y="0"/>
                  </a:lnTo>
                  <a:lnTo>
                    <a:pt x="1043533" y="959599"/>
                  </a:lnTo>
                  <a:lnTo>
                    <a:pt x="0" y="9595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450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12950"/>
            <a:ext cx="18415" cy="74930"/>
          </a:xfrm>
          <a:custGeom>
            <a:avLst/>
            <a:gdLst/>
            <a:ahLst/>
            <a:cxnLst/>
            <a:rect l="l" t="t" r="r" b="b"/>
            <a:pathLst>
              <a:path w="18414" h="74930">
                <a:moveTo>
                  <a:pt x="0" y="0"/>
                </a:moveTo>
                <a:lnTo>
                  <a:pt x="18067" y="0"/>
                </a:lnTo>
                <a:lnTo>
                  <a:pt x="18067" y="74409"/>
                </a:lnTo>
                <a:lnTo>
                  <a:pt x="0" y="7440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78326"/>
            <a:ext cx="1061720" cy="819785"/>
            <a:chOff x="3030927" y="1678326"/>
            <a:chExt cx="1061720" cy="819785"/>
          </a:xfrm>
        </p:grpSpPr>
        <p:sp>
          <p:nvSpPr>
            <p:cNvPr id="32" name="object 32"/>
            <p:cNvSpPr/>
            <p:nvPr/>
          </p:nvSpPr>
          <p:spPr>
            <a:xfrm>
              <a:off x="3561702" y="2090636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0"/>
                  </a:moveTo>
                  <a:lnTo>
                    <a:pt x="0" y="4071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87360"/>
              <a:ext cx="1043940" cy="403860"/>
            </a:xfrm>
            <a:custGeom>
              <a:avLst/>
              <a:gdLst/>
              <a:ahLst/>
              <a:cxnLst/>
              <a:rect l="l" t="t" r="r" b="b"/>
              <a:pathLst>
                <a:path w="1043939" h="403860">
                  <a:moveTo>
                    <a:pt x="1043482" y="403275"/>
                  </a:moveTo>
                  <a:lnTo>
                    <a:pt x="0" y="40327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327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87360"/>
              <a:ext cx="1043940" cy="403860"/>
            </a:xfrm>
            <a:custGeom>
              <a:avLst/>
              <a:gdLst/>
              <a:ahLst/>
              <a:cxnLst/>
              <a:rect l="l" t="t" r="r" b="b"/>
              <a:pathLst>
                <a:path w="1043939" h="403860">
                  <a:moveTo>
                    <a:pt x="0" y="0"/>
                  </a:moveTo>
                  <a:lnTo>
                    <a:pt x="1043482" y="0"/>
                  </a:lnTo>
                  <a:lnTo>
                    <a:pt x="1043482" y="403275"/>
                  </a:lnTo>
                  <a:lnTo>
                    <a:pt x="0" y="40327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871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21123" y="1689392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10020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690378"/>
            <a:ext cx="1061720" cy="472440"/>
            <a:chOff x="4190348" y="1690378"/>
            <a:chExt cx="1061720" cy="472440"/>
          </a:xfrm>
        </p:grpSpPr>
        <p:sp>
          <p:nvSpPr>
            <p:cNvPr id="38" name="object 38"/>
            <p:cNvSpPr/>
            <p:nvPr/>
          </p:nvSpPr>
          <p:spPr>
            <a:xfrm>
              <a:off x="4721123" y="208100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3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99412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1043533" y="381596"/>
                  </a:moveTo>
                  <a:lnTo>
                    <a:pt x="0" y="3815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159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99412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0" y="0"/>
                  </a:moveTo>
                  <a:lnTo>
                    <a:pt x="1043533" y="0"/>
                  </a:lnTo>
                  <a:lnTo>
                    <a:pt x="1043533" y="381596"/>
                  </a:lnTo>
                  <a:lnTo>
                    <a:pt x="0" y="3815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970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610372"/>
            <a:ext cx="74306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971626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1133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7358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77443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79174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832396"/>
              <a:ext cx="34925" cy="3293110"/>
            </a:xfrm>
            <a:custGeom>
              <a:avLst/>
              <a:gdLst/>
              <a:ahLst/>
              <a:cxnLst/>
              <a:rect l="l" t="t" r="r" b="b"/>
              <a:pathLst>
                <a:path w="34925" h="3293110">
                  <a:moveTo>
                    <a:pt x="0" y="3292576"/>
                  </a:moveTo>
                  <a:lnTo>
                    <a:pt x="34772" y="3292576"/>
                  </a:lnTo>
                </a:path>
                <a:path w="34925" h="3293110">
                  <a:moveTo>
                    <a:pt x="0" y="2195068"/>
                  </a:moveTo>
                  <a:lnTo>
                    <a:pt x="34772" y="2195068"/>
                  </a:lnTo>
                </a:path>
                <a:path w="34925" h="3293110">
                  <a:moveTo>
                    <a:pt x="0" y="1097559"/>
                  </a:moveTo>
                  <a:lnTo>
                    <a:pt x="34772" y="1097559"/>
                  </a:lnTo>
                </a:path>
                <a:path w="34925" h="32931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9189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8214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7239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53765" y="0"/>
            <a:ext cx="28555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hexadecasphingosine</a:t>
            </a:r>
            <a:r>
              <a:rPr sz="1650" spc="-10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(d16:1)*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2079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212854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04439"/>
            <a:ext cx="0" cy="360045"/>
          </a:xfrm>
          <a:custGeom>
            <a:avLst/>
            <a:gdLst/>
            <a:ahLst/>
            <a:cxnLst/>
            <a:rect l="l" t="t" r="r" b="b"/>
            <a:pathLst>
              <a:path h="360044">
                <a:moveTo>
                  <a:pt x="0" y="0"/>
                </a:moveTo>
                <a:lnTo>
                  <a:pt x="0" y="35967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641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764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456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76437"/>
            <a:ext cx="18415" cy="74295"/>
          </a:xfrm>
          <a:custGeom>
            <a:avLst/>
            <a:gdLst/>
            <a:ahLst/>
            <a:cxnLst/>
            <a:rect l="l" t="t" r="r" b="b"/>
            <a:pathLst>
              <a:path w="18414" h="74294">
                <a:moveTo>
                  <a:pt x="0" y="74168"/>
                </a:moveTo>
                <a:lnTo>
                  <a:pt x="18067" y="74168"/>
                </a:lnTo>
                <a:lnTo>
                  <a:pt x="18067" y="0"/>
                </a:lnTo>
                <a:lnTo>
                  <a:pt x="0" y="0"/>
                </a:lnTo>
                <a:lnTo>
                  <a:pt x="0" y="741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417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241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50693"/>
            <a:ext cx="0" cy="455295"/>
          </a:xfrm>
          <a:custGeom>
            <a:avLst/>
            <a:gdLst/>
            <a:ahLst/>
            <a:cxnLst/>
            <a:rect l="l" t="t" r="r" b="b"/>
            <a:pathLst>
              <a:path h="455294">
                <a:moveTo>
                  <a:pt x="0" y="0"/>
                </a:moveTo>
                <a:lnTo>
                  <a:pt x="0" y="4548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24151"/>
            <a:ext cx="18415" cy="144145"/>
          </a:xfrm>
          <a:custGeom>
            <a:avLst/>
            <a:gdLst/>
            <a:ahLst/>
            <a:cxnLst/>
            <a:rect l="l" t="t" r="r" b="b"/>
            <a:pathLst>
              <a:path w="18414" h="144144">
                <a:moveTo>
                  <a:pt x="0" y="144106"/>
                </a:moveTo>
                <a:lnTo>
                  <a:pt x="18067" y="144106"/>
                </a:lnTo>
                <a:lnTo>
                  <a:pt x="18067" y="0"/>
                </a:lnTo>
                <a:lnTo>
                  <a:pt x="0" y="0"/>
                </a:lnTo>
                <a:lnTo>
                  <a:pt x="0" y="144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055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338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16746"/>
            <a:ext cx="0" cy="347980"/>
          </a:xfrm>
          <a:custGeom>
            <a:avLst/>
            <a:gdLst/>
            <a:ahLst/>
            <a:cxnLst/>
            <a:rect l="l" t="t" r="r" b="b"/>
            <a:pathLst>
              <a:path h="347980">
                <a:moveTo>
                  <a:pt x="0" y="0"/>
                </a:moveTo>
                <a:lnTo>
                  <a:pt x="0" y="3473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33804"/>
            <a:ext cx="18415" cy="375920"/>
          </a:xfrm>
          <a:custGeom>
            <a:avLst/>
            <a:gdLst/>
            <a:ahLst/>
            <a:cxnLst/>
            <a:rect l="l" t="t" r="r" b="b"/>
            <a:pathLst>
              <a:path w="18414" h="375919">
                <a:moveTo>
                  <a:pt x="0" y="375793"/>
                </a:moveTo>
                <a:lnTo>
                  <a:pt x="18067" y="375793"/>
                </a:lnTo>
                <a:lnTo>
                  <a:pt x="18067" y="0"/>
                </a:lnTo>
                <a:lnTo>
                  <a:pt x="0" y="0"/>
                </a:lnTo>
                <a:lnTo>
                  <a:pt x="0" y="3757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641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2207920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0" y="9867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08754"/>
            <a:ext cx="1061720" cy="755650"/>
            <a:chOff x="712034" y="2208754"/>
            <a:chExt cx="1061720" cy="755650"/>
          </a:xfrm>
        </p:grpSpPr>
        <p:sp>
          <p:nvSpPr>
            <p:cNvPr id="20" name="object 20"/>
            <p:cNvSpPr/>
            <p:nvPr/>
          </p:nvSpPr>
          <p:spPr>
            <a:xfrm>
              <a:off x="1242809" y="2604439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4">
                  <a:moveTo>
                    <a:pt x="0" y="0"/>
                  </a:moveTo>
                  <a:lnTo>
                    <a:pt x="0" y="35967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17788"/>
              <a:ext cx="1043940" cy="386715"/>
            </a:xfrm>
            <a:custGeom>
              <a:avLst/>
              <a:gdLst/>
              <a:ahLst/>
              <a:cxnLst/>
              <a:rect l="l" t="t" r="r" b="b"/>
              <a:pathLst>
                <a:path w="1043939" h="386714">
                  <a:moveTo>
                    <a:pt x="1043482" y="386651"/>
                  </a:moveTo>
                  <a:lnTo>
                    <a:pt x="0" y="38665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8665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17788"/>
              <a:ext cx="1043940" cy="386715"/>
            </a:xfrm>
            <a:custGeom>
              <a:avLst/>
              <a:gdLst/>
              <a:ahLst/>
              <a:cxnLst/>
              <a:rect l="l" t="t" r="r" b="b"/>
              <a:pathLst>
                <a:path w="1043939" h="386714">
                  <a:moveTo>
                    <a:pt x="0" y="0"/>
                  </a:moveTo>
                  <a:lnTo>
                    <a:pt x="1043482" y="0"/>
                  </a:lnTo>
                  <a:lnTo>
                    <a:pt x="1043482" y="386651"/>
                  </a:lnTo>
                  <a:lnTo>
                    <a:pt x="0" y="3866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351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976437"/>
            <a:ext cx="18415" cy="74295"/>
          </a:xfrm>
          <a:custGeom>
            <a:avLst/>
            <a:gdLst/>
            <a:ahLst/>
            <a:cxnLst/>
            <a:rect l="l" t="t" r="r" b="b"/>
            <a:pathLst>
              <a:path w="18414" h="74294">
                <a:moveTo>
                  <a:pt x="0" y="0"/>
                </a:moveTo>
                <a:lnTo>
                  <a:pt x="18067" y="0"/>
                </a:lnTo>
                <a:lnTo>
                  <a:pt x="18067" y="74168"/>
                </a:lnTo>
                <a:lnTo>
                  <a:pt x="0" y="741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041571"/>
            <a:ext cx="1061720" cy="900430"/>
            <a:chOff x="1871455" y="2041571"/>
            <a:chExt cx="1061720" cy="900430"/>
          </a:xfrm>
        </p:grpSpPr>
        <p:sp>
          <p:nvSpPr>
            <p:cNvPr id="26" name="object 26"/>
            <p:cNvSpPr/>
            <p:nvPr/>
          </p:nvSpPr>
          <p:spPr>
            <a:xfrm>
              <a:off x="2402281" y="2845688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61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050605"/>
              <a:ext cx="1043940" cy="795655"/>
            </a:xfrm>
            <a:custGeom>
              <a:avLst/>
              <a:gdLst/>
              <a:ahLst/>
              <a:cxnLst/>
              <a:rect l="l" t="t" r="r" b="b"/>
              <a:pathLst>
                <a:path w="1043939" h="795655">
                  <a:moveTo>
                    <a:pt x="1043533" y="795083"/>
                  </a:moveTo>
                  <a:lnTo>
                    <a:pt x="0" y="79508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9508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050605"/>
              <a:ext cx="1043940" cy="795655"/>
            </a:xfrm>
            <a:custGeom>
              <a:avLst/>
              <a:gdLst/>
              <a:ahLst/>
              <a:cxnLst/>
              <a:rect l="l" t="t" r="r" b="b"/>
              <a:pathLst>
                <a:path w="1043939" h="795655">
                  <a:moveTo>
                    <a:pt x="0" y="0"/>
                  </a:moveTo>
                  <a:lnTo>
                    <a:pt x="1043533" y="0"/>
                  </a:lnTo>
                  <a:lnTo>
                    <a:pt x="1043533" y="795083"/>
                  </a:lnTo>
                  <a:lnTo>
                    <a:pt x="0" y="7950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3021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924151"/>
            <a:ext cx="18415" cy="144145"/>
          </a:xfrm>
          <a:custGeom>
            <a:avLst/>
            <a:gdLst/>
            <a:ahLst/>
            <a:cxnLst/>
            <a:rect l="l" t="t" r="r" b="b"/>
            <a:pathLst>
              <a:path w="18414" h="144144">
                <a:moveTo>
                  <a:pt x="0" y="0"/>
                </a:moveTo>
                <a:lnTo>
                  <a:pt x="18067" y="0"/>
                </a:lnTo>
                <a:lnTo>
                  <a:pt x="18067" y="144106"/>
                </a:lnTo>
                <a:lnTo>
                  <a:pt x="0" y="1441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59224"/>
            <a:ext cx="1061720" cy="846455"/>
            <a:chOff x="3030927" y="2059224"/>
            <a:chExt cx="1061720" cy="846455"/>
          </a:xfrm>
        </p:grpSpPr>
        <p:sp>
          <p:nvSpPr>
            <p:cNvPr id="32" name="object 32"/>
            <p:cNvSpPr/>
            <p:nvPr/>
          </p:nvSpPr>
          <p:spPr>
            <a:xfrm>
              <a:off x="3561702" y="2450706"/>
              <a:ext cx="0" cy="455295"/>
            </a:xfrm>
            <a:custGeom>
              <a:avLst/>
              <a:gdLst/>
              <a:ahLst/>
              <a:cxnLst/>
              <a:rect l="l" t="t" r="r" b="b"/>
              <a:pathLst>
                <a:path h="455294">
                  <a:moveTo>
                    <a:pt x="0" y="0"/>
                  </a:moveTo>
                  <a:lnTo>
                    <a:pt x="0" y="4548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68258"/>
              <a:ext cx="1043940" cy="382905"/>
            </a:xfrm>
            <a:custGeom>
              <a:avLst/>
              <a:gdLst/>
              <a:ahLst/>
              <a:cxnLst/>
              <a:rect l="l" t="t" r="r" b="b"/>
              <a:pathLst>
                <a:path w="1043939" h="382905">
                  <a:moveTo>
                    <a:pt x="1043482" y="382435"/>
                  </a:moveTo>
                  <a:lnTo>
                    <a:pt x="0" y="38243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8243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68258"/>
              <a:ext cx="1043940" cy="382905"/>
            </a:xfrm>
            <a:custGeom>
              <a:avLst/>
              <a:gdLst/>
              <a:ahLst/>
              <a:cxnLst/>
              <a:rect l="l" t="t" r="r" b="b"/>
              <a:pathLst>
                <a:path w="1043939" h="382905">
                  <a:moveTo>
                    <a:pt x="0" y="0"/>
                  </a:moveTo>
                  <a:lnTo>
                    <a:pt x="1043482" y="0"/>
                  </a:lnTo>
                  <a:lnTo>
                    <a:pt x="1043482" y="382435"/>
                  </a:lnTo>
                  <a:lnTo>
                    <a:pt x="0" y="3824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102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33804"/>
            <a:ext cx="18415" cy="375920"/>
          </a:xfrm>
          <a:custGeom>
            <a:avLst/>
            <a:gdLst/>
            <a:ahLst/>
            <a:cxnLst/>
            <a:rect l="l" t="t" r="r" b="b"/>
            <a:pathLst>
              <a:path w="18414" h="375919">
                <a:moveTo>
                  <a:pt x="0" y="0"/>
                </a:moveTo>
                <a:lnTo>
                  <a:pt x="18067" y="0"/>
                </a:lnTo>
                <a:lnTo>
                  <a:pt x="18067" y="375793"/>
                </a:lnTo>
                <a:lnTo>
                  <a:pt x="0" y="3757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00563"/>
            <a:ext cx="1061720" cy="1163955"/>
            <a:chOff x="4190348" y="1800563"/>
            <a:chExt cx="1061720" cy="1163955"/>
          </a:xfrm>
        </p:grpSpPr>
        <p:sp>
          <p:nvSpPr>
            <p:cNvPr id="38" name="object 38"/>
            <p:cNvSpPr/>
            <p:nvPr/>
          </p:nvSpPr>
          <p:spPr>
            <a:xfrm>
              <a:off x="4721123" y="2616746"/>
              <a:ext cx="0" cy="347980"/>
            </a:xfrm>
            <a:custGeom>
              <a:avLst/>
              <a:gdLst/>
              <a:ahLst/>
              <a:cxnLst/>
              <a:rect l="l" t="t" r="r" b="b"/>
              <a:pathLst>
                <a:path h="347980">
                  <a:moveTo>
                    <a:pt x="0" y="0"/>
                  </a:moveTo>
                  <a:lnTo>
                    <a:pt x="0" y="34737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809597"/>
              <a:ext cx="1043940" cy="807720"/>
            </a:xfrm>
            <a:custGeom>
              <a:avLst/>
              <a:gdLst/>
              <a:ahLst/>
              <a:cxnLst/>
              <a:rect l="l" t="t" r="r" b="b"/>
              <a:pathLst>
                <a:path w="1043939" h="807719">
                  <a:moveTo>
                    <a:pt x="1043533" y="807148"/>
                  </a:moveTo>
                  <a:lnTo>
                    <a:pt x="0" y="80714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0714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809597"/>
              <a:ext cx="1043940" cy="807720"/>
            </a:xfrm>
            <a:custGeom>
              <a:avLst/>
              <a:gdLst/>
              <a:ahLst/>
              <a:cxnLst/>
              <a:rect l="l" t="t" r="r" b="b"/>
              <a:pathLst>
                <a:path w="1043939" h="807719">
                  <a:moveTo>
                    <a:pt x="0" y="0"/>
                  </a:moveTo>
                  <a:lnTo>
                    <a:pt x="1043533" y="0"/>
                  </a:lnTo>
                  <a:lnTo>
                    <a:pt x="1043533" y="807148"/>
                  </a:lnTo>
                  <a:lnTo>
                    <a:pt x="0" y="8071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690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4573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1989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27369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18201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72643"/>
              <a:ext cx="34925" cy="3552825"/>
            </a:xfrm>
            <a:custGeom>
              <a:avLst/>
              <a:gdLst/>
              <a:ahLst/>
              <a:cxnLst/>
              <a:rect l="l" t="t" r="r" b="b"/>
              <a:pathLst>
                <a:path w="34925" h="3552825">
                  <a:moveTo>
                    <a:pt x="0" y="3552329"/>
                  </a:moveTo>
                  <a:lnTo>
                    <a:pt x="34772" y="3552329"/>
                  </a:lnTo>
                </a:path>
                <a:path w="34925" h="3552825">
                  <a:moveTo>
                    <a:pt x="0" y="2664269"/>
                  </a:moveTo>
                  <a:lnTo>
                    <a:pt x="34772" y="2664269"/>
                  </a:lnTo>
                </a:path>
                <a:path w="34925" h="3552825">
                  <a:moveTo>
                    <a:pt x="0" y="1776158"/>
                  </a:moveTo>
                  <a:lnTo>
                    <a:pt x="34772" y="1776158"/>
                  </a:lnTo>
                </a:path>
                <a:path w="34925" h="3552825">
                  <a:moveTo>
                    <a:pt x="0" y="888110"/>
                  </a:moveTo>
                  <a:lnTo>
                    <a:pt x="34772" y="888110"/>
                  </a:lnTo>
                </a:path>
                <a:path w="34925" h="35528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284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8997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03099" y="4324542"/>
            <a:ext cx="6359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2403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522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6414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59569" y="0"/>
            <a:ext cx="28435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heptadecasphingosine</a:t>
            </a:r>
            <a:r>
              <a:rPr sz="1650" spc="-11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(d17:1)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1380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138034"/>
            <a:ext cx="18415" cy="177165"/>
          </a:xfrm>
          <a:custGeom>
            <a:avLst/>
            <a:gdLst/>
            <a:ahLst/>
            <a:cxnLst/>
            <a:rect l="l" t="t" r="r" b="b"/>
            <a:pathLst>
              <a:path w="18415" h="177165">
                <a:moveTo>
                  <a:pt x="0" y="176961"/>
                </a:moveTo>
                <a:lnTo>
                  <a:pt x="18067" y="176961"/>
                </a:lnTo>
                <a:lnTo>
                  <a:pt x="18067" y="0"/>
                </a:lnTo>
                <a:lnTo>
                  <a:pt x="0" y="0"/>
                </a:lnTo>
                <a:lnTo>
                  <a:pt x="0" y="1769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55622"/>
            <a:ext cx="0" cy="163195"/>
          </a:xfrm>
          <a:custGeom>
            <a:avLst/>
            <a:gdLst/>
            <a:ahLst/>
            <a:cxnLst/>
            <a:rect l="l" t="t" r="r" b="b"/>
            <a:pathLst>
              <a:path h="163194">
                <a:moveTo>
                  <a:pt x="0" y="0"/>
                </a:moveTo>
                <a:lnTo>
                  <a:pt x="0" y="1630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186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062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30958"/>
            <a:ext cx="0" cy="247650"/>
          </a:xfrm>
          <a:custGeom>
            <a:avLst/>
            <a:gdLst/>
            <a:ahLst/>
            <a:cxnLst/>
            <a:rect l="l" t="t" r="r" b="b"/>
            <a:pathLst>
              <a:path h="247650">
                <a:moveTo>
                  <a:pt x="0" y="0"/>
                </a:moveTo>
                <a:lnTo>
                  <a:pt x="0" y="2473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06271"/>
            <a:ext cx="18415" cy="280035"/>
          </a:xfrm>
          <a:custGeom>
            <a:avLst/>
            <a:gdLst/>
            <a:ahLst/>
            <a:cxnLst/>
            <a:rect l="l" t="t" r="r" b="b"/>
            <a:pathLst>
              <a:path w="18414" h="280035">
                <a:moveTo>
                  <a:pt x="0" y="279755"/>
                </a:moveTo>
                <a:lnTo>
                  <a:pt x="18067" y="279755"/>
                </a:lnTo>
                <a:lnTo>
                  <a:pt x="18067" y="0"/>
                </a:lnTo>
                <a:lnTo>
                  <a:pt x="0" y="0"/>
                </a:lnTo>
                <a:lnTo>
                  <a:pt x="0" y="2797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783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79726"/>
            <a:ext cx="0" cy="157480"/>
          </a:xfrm>
          <a:custGeom>
            <a:avLst/>
            <a:gdLst/>
            <a:ahLst/>
            <a:cxnLst/>
            <a:rect l="l" t="t" r="r" b="b"/>
            <a:pathLst>
              <a:path h="157480">
                <a:moveTo>
                  <a:pt x="0" y="0"/>
                </a:moveTo>
                <a:lnTo>
                  <a:pt x="0" y="1570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873125"/>
          </a:xfrm>
          <a:custGeom>
            <a:avLst/>
            <a:gdLst/>
            <a:ahLst/>
            <a:cxnLst/>
            <a:rect l="l" t="t" r="r" b="b"/>
            <a:pathLst>
              <a:path w="18414" h="873125">
                <a:moveTo>
                  <a:pt x="0" y="873023"/>
                </a:moveTo>
                <a:lnTo>
                  <a:pt x="18067" y="873023"/>
                </a:lnTo>
                <a:lnTo>
                  <a:pt x="18067" y="0"/>
                </a:lnTo>
                <a:lnTo>
                  <a:pt x="0" y="0"/>
                </a:lnTo>
                <a:lnTo>
                  <a:pt x="0" y="873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367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615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52650"/>
            <a:ext cx="0" cy="461009"/>
          </a:xfrm>
          <a:custGeom>
            <a:avLst/>
            <a:gdLst/>
            <a:ahLst/>
            <a:cxnLst/>
            <a:rect l="l" t="t" r="r" b="b"/>
            <a:pathLst>
              <a:path h="461010">
                <a:moveTo>
                  <a:pt x="0" y="0"/>
                </a:moveTo>
                <a:lnTo>
                  <a:pt x="0" y="4606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61592"/>
            <a:ext cx="18415" cy="524510"/>
          </a:xfrm>
          <a:custGeom>
            <a:avLst/>
            <a:gdLst/>
            <a:ahLst/>
            <a:cxnLst/>
            <a:rect l="l" t="t" r="r" b="b"/>
            <a:pathLst>
              <a:path w="18414" h="524510">
                <a:moveTo>
                  <a:pt x="0" y="523976"/>
                </a:moveTo>
                <a:lnTo>
                  <a:pt x="18067" y="523976"/>
                </a:lnTo>
                <a:lnTo>
                  <a:pt x="18067" y="0"/>
                </a:lnTo>
                <a:lnTo>
                  <a:pt x="0" y="0"/>
                </a:lnTo>
                <a:lnTo>
                  <a:pt x="0" y="523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132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138034"/>
            <a:ext cx="18415" cy="177165"/>
          </a:xfrm>
          <a:custGeom>
            <a:avLst/>
            <a:gdLst/>
            <a:ahLst/>
            <a:cxnLst/>
            <a:rect l="l" t="t" r="r" b="b"/>
            <a:pathLst>
              <a:path w="18415" h="177165">
                <a:moveTo>
                  <a:pt x="0" y="0"/>
                </a:moveTo>
                <a:lnTo>
                  <a:pt x="18067" y="0"/>
                </a:lnTo>
                <a:lnTo>
                  <a:pt x="18067" y="176961"/>
                </a:lnTo>
                <a:lnTo>
                  <a:pt x="0" y="1769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05962"/>
            <a:ext cx="1061720" cy="612775"/>
            <a:chOff x="712034" y="1305962"/>
            <a:chExt cx="1061720" cy="612775"/>
          </a:xfrm>
        </p:grpSpPr>
        <p:sp>
          <p:nvSpPr>
            <p:cNvPr id="20" name="object 20"/>
            <p:cNvSpPr/>
            <p:nvPr/>
          </p:nvSpPr>
          <p:spPr>
            <a:xfrm>
              <a:off x="1242809" y="1755622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4">
                  <a:moveTo>
                    <a:pt x="0" y="0"/>
                  </a:moveTo>
                  <a:lnTo>
                    <a:pt x="0" y="1630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14996"/>
              <a:ext cx="1043940" cy="440690"/>
            </a:xfrm>
            <a:custGeom>
              <a:avLst/>
              <a:gdLst/>
              <a:ahLst/>
              <a:cxnLst/>
              <a:rect l="l" t="t" r="r" b="b"/>
              <a:pathLst>
                <a:path w="1043939" h="440689">
                  <a:moveTo>
                    <a:pt x="1043482" y="440626"/>
                  </a:moveTo>
                  <a:lnTo>
                    <a:pt x="0" y="44062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062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14996"/>
              <a:ext cx="1043940" cy="440690"/>
            </a:xfrm>
            <a:custGeom>
              <a:avLst/>
              <a:gdLst/>
              <a:ahLst/>
              <a:cxnLst/>
              <a:rect l="l" t="t" r="r" b="b"/>
              <a:pathLst>
                <a:path w="1043939" h="440689">
                  <a:moveTo>
                    <a:pt x="0" y="0"/>
                  </a:moveTo>
                  <a:lnTo>
                    <a:pt x="1043482" y="0"/>
                  </a:lnTo>
                  <a:lnTo>
                    <a:pt x="1043482" y="440626"/>
                  </a:lnTo>
                  <a:lnTo>
                    <a:pt x="0" y="4406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739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06271"/>
            <a:ext cx="18415" cy="280035"/>
          </a:xfrm>
          <a:custGeom>
            <a:avLst/>
            <a:gdLst/>
            <a:ahLst/>
            <a:cxnLst/>
            <a:rect l="l" t="t" r="r" b="b"/>
            <a:pathLst>
              <a:path w="18414" h="280035">
                <a:moveTo>
                  <a:pt x="0" y="0"/>
                </a:moveTo>
                <a:lnTo>
                  <a:pt x="18067" y="0"/>
                </a:lnTo>
                <a:lnTo>
                  <a:pt x="18067" y="279755"/>
                </a:lnTo>
                <a:lnTo>
                  <a:pt x="0" y="27975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76992"/>
            <a:ext cx="1061720" cy="601345"/>
            <a:chOff x="1871455" y="1676992"/>
            <a:chExt cx="1061720" cy="601345"/>
          </a:xfrm>
        </p:grpSpPr>
        <p:sp>
          <p:nvSpPr>
            <p:cNvPr id="26" name="object 26"/>
            <p:cNvSpPr/>
            <p:nvPr/>
          </p:nvSpPr>
          <p:spPr>
            <a:xfrm>
              <a:off x="2402281" y="2030958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h="247650">
                  <a:moveTo>
                    <a:pt x="0" y="0"/>
                  </a:moveTo>
                  <a:lnTo>
                    <a:pt x="0" y="2473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86026"/>
              <a:ext cx="1043940" cy="345440"/>
            </a:xfrm>
            <a:custGeom>
              <a:avLst/>
              <a:gdLst/>
              <a:ahLst/>
              <a:cxnLst/>
              <a:rect l="l" t="t" r="r" b="b"/>
              <a:pathLst>
                <a:path w="1043939" h="345439">
                  <a:moveTo>
                    <a:pt x="1043533" y="344931"/>
                  </a:moveTo>
                  <a:lnTo>
                    <a:pt x="0" y="34493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493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86026"/>
              <a:ext cx="1043940" cy="345440"/>
            </a:xfrm>
            <a:custGeom>
              <a:avLst/>
              <a:gdLst/>
              <a:ahLst/>
              <a:cxnLst/>
              <a:rect l="l" t="t" r="r" b="b"/>
              <a:pathLst>
                <a:path w="1043939" h="345439">
                  <a:moveTo>
                    <a:pt x="0" y="0"/>
                  </a:moveTo>
                  <a:lnTo>
                    <a:pt x="1043533" y="0"/>
                  </a:lnTo>
                  <a:lnTo>
                    <a:pt x="1043533" y="344931"/>
                  </a:lnTo>
                  <a:lnTo>
                    <a:pt x="0" y="3449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448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873125"/>
          </a:xfrm>
          <a:custGeom>
            <a:avLst/>
            <a:gdLst/>
            <a:ahLst/>
            <a:cxnLst/>
            <a:rect l="l" t="t" r="r" b="b"/>
            <a:pathLst>
              <a:path w="18414" h="873125">
                <a:moveTo>
                  <a:pt x="0" y="0"/>
                </a:moveTo>
                <a:lnTo>
                  <a:pt x="18067" y="0"/>
                </a:lnTo>
                <a:lnTo>
                  <a:pt x="18067" y="873023"/>
                </a:lnTo>
                <a:lnTo>
                  <a:pt x="0" y="8730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61626"/>
            <a:ext cx="1061720" cy="875665"/>
            <a:chOff x="3030927" y="1361626"/>
            <a:chExt cx="1061720" cy="875665"/>
          </a:xfrm>
        </p:grpSpPr>
        <p:sp>
          <p:nvSpPr>
            <p:cNvPr id="32" name="object 32"/>
            <p:cNvSpPr/>
            <p:nvPr/>
          </p:nvSpPr>
          <p:spPr>
            <a:xfrm>
              <a:off x="3561702" y="2079726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80">
                  <a:moveTo>
                    <a:pt x="0" y="0"/>
                  </a:moveTo>
                  <a:lnTo>
                    <a:pt x="0" y="1570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370660"/>
              <a:ext cx="1043940" cy="709295"/>
            </a:xfrm>
            <a:custGeom>
              <a:avLst/>
              <a:gdLst/>
              <a:ahLst/>
              <a:cxnLst/>
              <a:rect l="l" t="t" r="r" b="b"/>
              <a:pathLst>
                <a:path w="1043939" h="709294">
                  <a:moveTo>
                    <a:pt x="1043482" y="709066"/>
                  </a:moveTo>
                  <a:lnTo>
                    <a:pt x="0" y="70906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0906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370660"/>
              <a:ext cx="1043940" cy="709295"/>
            </a:xfrm>
            <a:custGeom>
              <a:avLst/>
              <a:gdLst/>
              <a:ahLst/>
              <a:cxnLst/>
              <a:rect l="l" t="t" r="r" b="b"/>
              <a:pathLst>
                <a:path w="1043939" h="709294">
                  <a:moveTo>
                    <a:pt x="0" y="0"/>
                  </a:moveTo>
                  <a:lnTo>
                    <a:pt x="1043482" y="0"/>
                  </a:lnTo>
                  <a:lnTo>
                    <a:pt x="1043482" y="709066"/>
                  </a:lnTo>
                  <a:lnTo>
                    <a:pt x="0" y="7090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1780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61592"/>
            <a:ext cx="18415" cy="524510"/>
          </a:xfrm>
          <a:custGeom>
            <a:avLst/>
            <a:gdLst/>
            <a:ahLst/>
            <a:cxnLst/>
            <a:rect l="l" t="t" r="r" b="b"/>
            <a:pathLst>
              <a:path w="18414" h="524510">
                <a:moveTo>
                  <a:pt x="0" y="0"/>
                </a:moveTo>
                <a:lnTo>
                  <a:pt x="18067" y="0"/>
                </a:lnTo>
                <a:lnTo>
                  <a:pt x="18067" y="523976"/>
                </a:lnTo>
                <a:lnTo>
                  <a:pt x="0" y="5239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576535"/>
            <a:ext cx="1061720" cy="1036955"/>
            <a:chOff x="4190348" y="1576535"/>
            <a:chExt cx="1061720" cy="1036955"/>
          </a:xfrm>
        </p:grpSpPr>
        <p:sp>
          <p:nvSpPr>
            <p:cNvPr id="38" name="object 38"/>
            <p:cNvSpPr/>
            <p:nvPr/>
          </p:nvSpPr>
          <p:spPr>
            <a:xfrm>
              <a:off x="4721123" y="2152650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10">
                  <a:moveTo>
                    <a:pt x="0" y="0"/>
                  </a:moveTo>
                  <a:lnTo>
                    <a:pt x="0" y="4606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85569"/>
              <a:ext cx="1043940" cy="567690"/>
            </a:xfrm>
            <a:custGeom>
              <a:avLst/>
              <a:gdLst/>
              <a:ahLst/>
              <a:cxnLst/>
              <a:rect l="l" t="t" r="r" b="b"/>
              <a:pathLst>
                <a:path w="1043939" h="567689">
                  <a:moveTo>
                    <a:pt x="1043533" y="567080"/>
                  </a:moveTo>
                  <a:lnTo>
                    <a:pt x="0" y="56708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6708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85569"/>
              <a:ext cx="1043940" cy="567690"/>
            </a:xfrm>
            <a:custGeom>
              <a:avLst/>
              <a:gdLst/>
              <a:ahLst/>
              <a:cxnLst/>
              <a:rect l="l" t="t" r="r" b="b"/>
              <a:pathLst>
                <a:path w="1043939" h="567689">
                  <a:moveTo>
                    <a:pt x="0" y="0"/>
                  </a:moveTo>
                  <a:lnTo>
                    <a:pt x="1043533" y="0"/>
                  </a:lnTo>
                  <a:lnTo>
                    <a:pt x="1043533" y="567080"/>
                  </a:lnTo>
                  <a:lnTo>
                    <a:pt x="0" y="5670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750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46005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84542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6068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76599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570953"/>
              <a:ext cx="34925" cy="3554095"/>
            </a:xfrm>
            <a:custGeom>
              <a:avLst/>
              <a:gdLst/>
              <a:ahLst/>
              <a:cxnLst/>
              <a:rect l="l" t="t" r="r" b="b"/>
              <a:pathLst>
                <a:path w="34925" h="3554095">
                  <a:moveTo>
                    <a:pt x="0" y="3554018"/>
                  </a:moveTo>
                  <a:lnTo>
                    <a:pt x="34772" y="3554018"/>
                  </a:lnTo>
                </a:path>
                <a:path w="34925" h="3554095">
                  <a:moveTo>
                    <a:pt x="0" y="2369350"/>
                  </a:moveTo>
                  <a:lnTo>
                    <a:pt x="34772" y="2369350"/>
                  </a:lnTo>
                </a:path>
                <a:path w="34925" h="3554095">
                  <a:moveTo>
                    <a:pt x="0" y="1184668"/>
                  </a:moveTo>
                  <a:lnTo>
                    <a:pt x="34772" y="1184668"/>
                  </a:lnTo>
                </a:path>
                <a:path w="34925" h="35540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8318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00400" y="4324542"/>
            <a:ext cx="8835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63099" y="4324542"/>
            <a:ext cx="6374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6471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4624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64841" y="0"/>
            <a:ext cx="26339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3-hydroxy-3-methylglutarate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315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31545"/>
            <a:ext cx="18415" cy="117475"/>
          </a:xfrm>
          <a:custGeom>
            <a:avLst/>
            <a:gdLst/>
            <a:ahLst/>
            <a:cxnLst/>
            <a:rect l="l" t="t" r="r" b="b"/>
            <a:pathLst>
              <a:path w="18415" h="117475">
                <a:moveTo>
                  <a:pt x="0" y="116878"/>
                </a:moveTo>
                <a:lnTo>
                  <a:pt x="18067" y="116878"/>
                </a:lnTo>
                <a:lnTo>
                  <a:pt x="18067" y="0"/>
                </a:lnTo>
                <a:lnTo>
                  <a:pt x="0" y="0"/>
                </a:lnTo>
                <a:lnTo>
                  <a:pt x="0" y="1168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00697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59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1029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5656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137297"/>
            <a:ext cx="0" cy="65405"/>
          </a:xfrm>
          <a:custGeom>
            <a:avLst/>
            <a:gdLst/>
            <a:ahLst/>
            <a:cxnLst/>
            <a:rect l="l" t="t" r="r" b="b"/>
            <a:pathLst>
              <a:path h="65405">
                <a:moveTo>
                  <a:pt x="0" y="0"/>
                </a:moveTo>
                <a:lnTo>
                  <a:pt x="0" y="652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565645"/>
            <a:ext cx="18415" cy="311150"/>
          </a:xfrm>
          <a:custGeom>
            <a:avLst/>
            <a:gdLst/>
            <a:ahLst/>
            <a:cxnLst/>
            <a:rect l="l" t="t" r="r" b="b"/>
            <a:pathLst>
              <a:path w="18414" h="311150">
                <a:moveTo>
                  <a:pt x="0" y="310756"/>
                </a:moveTo>
                <a:lnTo>
                  <a:pt x="18067" y="310756"/>
                </a:lnTo>
                <a:lnTo>
                  <a:pt x="18067" y="0"/>
                </a:lnTo>
                <a:lnTo>
                  <a:pt x="0" y="0"/>
                </a:lnTo>
                <a:lnTo>
                  <a:pt x="0" y="31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2025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402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152334"/>
            <a:ext cx="0" cy="156210"/>
          </a:xfrm>
          <a:custGeom>
            <a:avLst/>
            <a:gdLst/>
            <a:ahLst/>
            <a:cxnLst/>
            <a:rect l="l" t="t" r="r" b="b"/>
            <a:pathLst>
              <a:path h="156209">
                <a:moveTo>
                  <a:pt x="0" y="0"/>
                </a:moveTo>
                <a:lnTo>
                  <a:pt x="0" y="1557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40270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4" h="40640">
                <a:moveTo>
                  <a:pt x="0" y="40436"/>
                </a:moveTo>
                <a:lnTo>
                  <a:pt x="18067" y="40436"/>
                </a:lnTo>
                <a:lnTo>
                  <a:pt x="18067" y="0"/>
                </a:lnTo>
                <a:lnTo>
                  <a:pt x="0" y="0"/>
                </a:lnTo>
                <a:lnTo>
                  <a:pt x="0" y="40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3080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994625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4">
                <a:moveTo>
                  <a:pt x="0" y="0"/>
                </a:moveTo>
                <a:lnTo>
                  <a:pt x="0" y="27313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287655"/>
          </a:xfrm>
          <a:custGeom>
            <a:avLst/>
            <a:gdLst/>
            <a:ahLst/>
            <a:cxnLst/>
            <a:rect l="l" t="t" r="r" b="b"/>
            <a:pathLst>
              <a:path w="18414" h="287655">
                <a:moveTo>
                  <a:pt x="0" y="287337"/>
                </a:moveTo>
                <a:lnTo>
                  <a:pt x="18067" y="287337"/>
                </a:lnTo>
                <a:lnTo>
                  <a:pt x="18067" y="0"/>
                </a:lnTo>
                <a:lnTo>
                  <a:pt x="0" y="0"/>
                </a:lnTo>
                <a:lnTo>
                  <a:pt x="0" y="28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2677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31545"/>
            <a:ext cx="18415" cy="117475"/>
          </a:xfrm>
          <a:custGeom>
            <a:avLst/>
            <a:gdLst/>
            <a:ahLst/>
            <a:cxnLst/>
            <a:rect l="l" t="t" r="r" b="b"/>
            <a:pathLst>
              <a:path w="18415" h="117475">
                <a:moveTo>
                  <a:pt x="0" y="0"/>
                </a:moveTo>
                <a:lnTo>
                  <a:pt x="18067" y="0"/>
                </a:lnTo>
                <a:lnTo>
                  <a:pt x="18067" y="116878"/>
                </a:lnTo>
                <a:lnTo>
                  <a:pt x="0" y="1168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839389"/>
            <a:ext cx="1061720" cy="263525"/>
            <a:chOff x="712034" y="839389"/>
            <a:chExt cx="1061720" cy="263525"/>
          </a:xfrm>
        </p:grpSpPr>
        <p:sp>
          <p:nvSpPr>
            <p:cNvPr id="20" name="object 20"/>
            <p:cNvSpPr/>
            <p:nvPr/>
          </p:nvSpPr>
          <p:spPr>
            <a:xfrm>
              <a:off x="1242809" y="1006970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19">
                  <a:moveTo>
                    <a:pt x="0" y="0"/>
                  </a:moveTo>
                  <a:lnTo>
                    <a:pt x="0" y="959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48423"/>
              <a:ext cx="1043940" cy="158750"/>
            </a:xfrm>
            <a:custGeom>
              <a:avLst/>
              <a:gdLst/>
              <a:ahLst/>
              <a:cxnLst/>
              <a:rect l="l" t="t" r="r" b="b"/>
              <a:pathLst>
                <a:path w="1043939" h="158750">
                  <a:moveTo>
                    <a:pt x="1043482" y="158546"/>
                  </a:moveTo>
                  <a:lnTo>
                    <a:pt x="0" y="1585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5854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848423"/>
              <a:ext cx="1043940" cy="158750"/>
            </a:xfrm>
            <a:custGeom>
              <a:avLst/>
              <a:gdLst/>
              <a:ahLst/>
              <a:cxnLst/>
              <a:rect l="l" t="t" r="r" b="b"/>
              <a:pathLst>
                <a:path w="1043939" h="158750">
                  <a:moveTo>
                    <a:pt x="0" y="0"/>
                  </a:moveTo>
                  <a:lnTo>
                    <a:pt x="1043482" y="0"/>
                  </a:lnTo>
                  <a:lnTo>
                    <a:pt x="1043482" y="158546"/>
                  </a:lnTo>
                  <a:lnTo>
                    <a:pt x="0" y="1585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9245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565645"/>
            <a:ext cx="18415" cy="311150"/>
          </a:xfrm>
          <a:custGeom>
            <a:avLst/>
            <a:gdLst/>
            <a:ahLst/>
            <a:cxnLst/>
            <a:rect l="l" t="t" r="r" b="b"/>
            <a:pathLst>
              <a:path w="18414" h="311150">
                <a:moveTo>
                  <a:pt x="0" y="0"/>
                </a:moveTo>
                <a:lnTo>
                  <a:pt x="18067" y="0"/>
                </a:lnTo>
                <a:lnTo>
                  <a:pt x="18067" y="310756"/>
                </a:lnTo>
                <a:lnTo>
                  <a:pt x="0" y="3107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867367"/>
            <a:ext cx="1061720" cy="335280"/>
            <a:chOff x="1871455" y="867367"/>
            <a:chExt cx="1061720" cy="335280"/>
          </a:xfrm>
        </p:grpSpPr>
        <p:sp>
          <p:nvSpPr>
            <p:cNvPr id="26" name="object 26"/>
            <p:cNvSpPr/>
            <p:nvPr/>
          </p:nvSpPr>
          <p:spPr>
            <a:xfrm>
              <a:off x="2402281" y="113729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0"/>
                  </a:moveTo>
                  <a:lnTo>
                    <a:pt x="0" y="652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76401"/>
              <a:ext cx="1043940" cy="260985"/>
            </a:xfrm>
            <a:custGeom>
              <a:avLst/>
              <a:gdLst/>
              <a:ahLst/>
              <a:cxnLst/>
              <a:rect l="l" t="t" r="r" b="b"/>
              <a:pathLst>
                <a:path w="1043939" h="260984">
                  <a:moveTo>
                    <a:pt x="1043533" y="260896"/>
                  </a:moveTo>
                  <a:lnTo>
                    <a:pt x="0" y="2608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089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876401"/>
              <a:ext cx="1043940" cy="260985"/>
            </a:xfrm>
            <a:custGeom>
              <a:avLst/>
              <a:gdLst/>
              <a:ahLst/>
              <a:cxnLst/>
              <a:rect l="l" t="t" r="r" b="b"/>
              <a:pathLst>
                <a:path w="1043939" h="260984">
                  <a:moveTo>
                    <a:pt x="0" y="0"/>
                  </a:moveTo>
                  <a:lnTo>
                    <a:pt x="1043533" y="0"/>
                  </a:lnTo>
                  <a:lnTo>
                    <a:pt x="1043533" y="260896"/>
                  </a:lnTo>
                  <a:lnTo>
                    <a:pt x="0" y="2608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0231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40270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4" h="40640">
                <a:moveTo>
                  <a:pt x="0" y="0"/>
                </a:moveTo>
                <a:lnTo>
                  <a:pt x="18067" y="0"/>
                </a:lnTo>
                <a:lnTo>
                  <a:pt x="18067" y="40436"/>
                </a:lnTo>
                <a:lnTo>
                  <a:pt x="0" y="404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771673"/>
            <a:ext cx="1061720" cy="536575"/>
            <a:chOff x="3030927" y="771673"/>
            <a:chExt cx="1061720" cy="536575"/>
          </a:xfrm>
        </p:grpSpPr>
        <p:sp>
          <p:nvSpPr>
            <p:cNvPr id="32" name="object 32"/>
            <p:cNvSpPr/>
            <p:nvPr/>
          </p:nvSpPr>
          <p:spPr>
            <a:xfrm>
              <a:off x="3561702" y="1152321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72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780707"/>
              <a:ext cx="1043940" cy="372110"/>
            </a:xfrm>
            <a:custGeom>
              <a:avLst/>
              <a:gdLst/>
              <a:ahLst/>
              <a:cxnLst/>
              <a:rect l="l" t="t" r="r" b="b"/>
              <a:pathLst>
                <a:path w="1043939" h="372109">
                  <a:moveTo>
                    <a:pt x="1043482" y="371627"/>
                  </a:moveTo>
                  <a:lnTo>
                    <a:pt x="0" y="37162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162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780707"/>
              <a:ext cx="1043940" cy="372110"/>
            </a:xfrm>
            <a:custGeom>
              <a:avLst/>
              <a:gdLst/>
              <a:ahLst/>
              <a:cxnLst/>
              <a:rect l="l" t="t" r="r" b="b"/>
              <a:pathLst>
                <a:path w="1043939" h="372109">
                  <a:moveTo>
                    <a:pt x="0" y="0"/>
                  </a:moveTo>
                  <a:lnTo>
                    <a:pt x="1043482" y="0"/>
                  </a:lnTo>
                  <a:lnTo>
                    <a:pt x="1043482" y="371627"/>
                  </a:lnTo>
                  <a:lnTo>
                    <a:pt x="0" y="37162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0447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287655"/>
          </a:xfrm>
          <a:custGeom>
            <a:avLst/>
            <a:gdLst/>
            <a:ahLst/>
            <a:cxnLst/>
            <a:rect l="l" t="t" r="r" b="b"/>
            <a:pathLst>
              <a:path w="18414" h="287655">
                <a:moveTo>
                  <a:pt x="0" y="0"/>
                </a:moveTo>
                <a:lnTo>
                  <a:pt x="18067" y="0"/>
                </a:lnTo>
                <a:lnTo>
                  <a:pt x="18067" y="287337"/>
                </a:lnTo>
                <a:lnTo>
                  <a:pt x="0" y="28733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775940"/>
            <a:ext cx="1061720" cy="492125"/>
            <a:chOff x="4190348" y="775940"/>
            <a:chExt cx="1061720" cy="492125"/>
          </a:xfrm>
        </p:grpSpPr>
        <p:sp>
          <p:nvSpPr>
            <p:cNvPr id="38" name="object 38"/>
            <p:cNvSpPr/>
            <p:nvPr/>
          </p:nvSpPr>
          <p:spPr>
            <a:xfrm>
              <a:off x="4721123" y="994613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4">
                  <a:moveTo>
                    <a:pt x="0" y="0"/>
                  </a:moveTo>
                  <a:lnTo>
                    <a:pt x="0" y="27315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784974"/>
              <a:ext cx="1043940" cy="210185"/>
            </a:xfrm>
            <a:custGeom>
              <a:avLst/>
              <a:gdLst/>
              <a:ahLst/>
              <a:cxnLst/>
              <a:rect l="l" t="t" r="r" b="b"/>
              <a:pathLst>
                <a:path w="1043939" h="210184">
                  <a:moveTo>
                    <a:pt x="1043533" y="209651"/>
                  </a:moveTo>
                  <a:lnTo>
                    <a:pt x="0" y="20965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0965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784974"/>
              <a:ext cx="1043940" cy="210185"/>
            </a:xfrm>
            <a:custGeom>
              <a:avLst/>
              <a:gdLst/>
              <a:ahLst/>
              <a:cxnLst/>
              <a:rect l="l" t="t" r="r" b="b"/>
              <a:pathLst>
                <a:path w="1043939" h="210184">
                  <a:moveTo>
                    <a:pt x="0" y="0"/>
                  </a:moveTo>
                  <a:lnTo>
                    <a:pt x="1043533" y="0"/>
                  </a:lnTo>
                  <a:lnTo>
                    <a:pt x="1043533" y="209651"/>
                  </a:lnTo>
                  <a:lnTo>
                    <a:pt x="0" y="2096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8669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226373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526234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8896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9496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9577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84291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260868"/>
              <a:ext cx="34925" cy="2864485"/>
            </a:xfrm>
            <a:custGeom>
              <a:avLst/>
              <a:gdLst/>
              <a:ahLst/>
              <a:cxnLst/>
              <a:rect l="l" t="t" r="r" b="b"/>
              <a:pathLst>
                <a:path w="34925" h="2864485">
                  <a:moveTo>
                    <a:pt x="0" y="2864104"/>
                  </a:moveTo>
                  <a:lnTo>
                    <a:pt x="34772" y="2864104"/>
                  </a:lnTo>
                </a:path>
                <a:path w="34925" h="2864485">
                  <a:moveTo>
                    <a:pt x="0" y="1909419"/>
                  </a:moveTo>
                  <a:lnTo>
                    <a:pt x="34772" y="1909419"/>
                  </a:lnTo>
                </a:path>
                <a:path w="34925" h="2864485">
                  <a:moveTo>
                    <a:pt x="0" y="954684"/>
                  </a:moveTo>
                  <a:lnTo>
                    <a:pt x="34772" y="954684"/>
                  </a:lnTo>
                </a:path>
                <a:path w="34925" h="28644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617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0.3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070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0.6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1523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0.9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462559" y="0"/>
            <a:ext cx="103886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cholesterol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5713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738410"/>
            <a:ext cx="579755" cy="161925"/>
            <a:chOff x="952944" y="3738410"/>
            <a:chExt cx="579755" cy="161925"/>
          </a:xfrm>
        </p:grpSpPr>
        <p:sp>
          <p:nvSpPr>
            <p:cNvPr id="4" name="object 4"/>
            <p:cNvSpPr/>
            <p:nvPr/>
          </p:nvSpPr>
          <p:spPr>
            <a:xfrm>
              <a:off x="1242809" y="3738410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653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89106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9603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01974"/>
            <a:ext cx="0" cy="126364"/>
          </a:xfrm>
          <a:custGeom>
            <a:avLst/>
            <a:gdLst/>
            <a:ahLst/>
            <a:cxnLst/>
            <a:rect l="l" t="t" r="r" b="b"/>
            <a:pathLst>
              <a:path h="126364">
                <a:moveTo>
                  <a:pt x="0" y="0"/>
                </a:moveTo>
                <a:lnTo>
                  <a:pt x="0" y="1259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960344"/>
            <a:ext cx="18415" cy="122555"/>
          </a:xfrm>
          <a:custGeom>
            <a:avLst/>
            <a:gdLst/>
            <a:ahLst/>
            <a:cxnLst/>
            <a:rect l="l" t="t" r="r" b="b"/>
            <a:pathLst>
              <a:path w="18414" h="122555">
                <a:moveTo>
                  <a:pt x="0" y="122288"/>
                </a:moveTo>
                <a:lnTo>
                  <a:pt x="18067" y="122288"/>
                </a:lnTo>
                <a:lnTo>
                  <a:pt x="18067" y="0"/>
                </a:lnTo>
                <a:lnTo>
                  <a:pt x="0" y="0"/>
                </a:lnTo>
                <a:lnTo>
                  <a:pt x="0" y="122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279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706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316579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9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70671"/>
            <a:ext cx="18415" cy="326390"/>
          </a:xfrm>
          <a:custGeom>
            <a:avLst/>
            <a:gdLst/>
            <a:ahLst/>
            <a:cxnLst/>
            <a:rect l="l" t="t" r="r" b="b"/>
            <a:pathLst>
              <a:path w="18414" h="326389">
                <a:moveTo>
                  <a:pt x="0" y="326377"/>
                </a:moveTo>
                <a:lnTo>
                  <a:pt x="18067" y="326377"/>
                </a:lnTo>
                <a:lnTo>
                  <a:pt x="18067" y="0"/>
                </a:lnTo>
                <a:lnTo>
                  <a:pt x="0" y="0"/>
                </a:lnTo>
                <a:lnTo>
                  <a:pt x="0" y="3263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474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5872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808412"/>
            <a:ext cx="579755" cy="40005"/>
            <a:chOff x="4431309" y="3808412"/>
            <a:chExt cx="579755" cy="40005"/>
          </a:xfrm>
        </p:grpSpPr>
        <p:sp>
          <p:nvSpPr>
            <p:cNvPr id="16" name="object 16"/>
            <p:cNvSpPr/>
            <p:nvPr/>
          </p:nvSpPr>
          <p:spPr>
            <a:xfrm>
              <a:off x="4721123" y="380841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56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83896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712034" y="3566854"/>
            <a:ext cx="1061720" cy="324485"/>
            <a:chOff x="712034" y="3566854"/>
            <a:chExt cx="1061720" cy="324485"/>
          </a:xfrm>
        </p:grpSpPr>
        <p:sp>
          <p:nvSpPr>
            <p:cNvPr id="19" name="object 19"/>
            <p:cNvSpPr/>
            <p:nvPr/>
          </p:nvSpPr>
          <p:spPr>
            <a:xfrm>
              <a:off x="1242809" y="3738410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6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575888"/>
              <a:ext cx="1043940" cy="162560"/>
            </a:xfrm>
            <a:custGeom>
              <a:avLst/>
              <a:gdLst/>
              <a:ahLst/>
              <a:cxnLst/>
              <a:rect l="l" t="t" r="r" b="b"/>
              <a:pathLst>
                <a:path w="1043939" h="162560">
                  <a:moveTo>
                    <a:pt x="1043482" y="162521"/>
                  </a:moveTo>
                  <a:lnTo>
                    <a:pt x="0" y="1625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252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575888"/>
              <a:ext cx="1043940" cy="162560"/>
            </a:xfrm>
            <a:custGeom>
              <a:avLst/>
              <a:gdLst/>
              <a:ahLst/>
              <a:cxnLst/>
              <a:rect l="l" t="t" r="r" b="b"/>
              <a:pathLst>
                <a:path w="1043939" h="162560">
                  <a:moveTo>
                    <a:pt x="0" y="0"/>
                  </a:moveTo>
                  <a:lnTo>
                    <a:pt x="1043482" y="0"/>
                  </a:lnTo>
                  <a:lnTo>
                    <a:pt x="1043482" y="162521"/>
                  </a:lnTo>
                  <a:lnTo>
                    <a:pt x="0" y="1625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6630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960344"/>
            <a:ext cx="18415" cy="122555"/>
          </a:xfrm>
          <a:custGeom>
            <a:avLst/>
            <a:gdLst/>
            <a:ahLst/>
            <a:cxnLst/>
            <a:rect l="l" t="t" r="r" b="b"/>
            <a:pathLst>
              <a:path w="18414" h="122555">
                <a:moveTo>
                  <a:pt x="0" y="0"/>
                </a:moveTo>
                <a:lnTo>
                  <a:pt x="18067" y="0"/>
                </a:lnTo>
                <a:lnTo>
                  <a:pt x="18067" y="122288"/>
                </a:lnTo>
                <a:lnTo>
                  <a:pt x="0" y="1222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3073599"/>
            <a:ext cx="1061720" cy="454659"/>
            <a:chOff x="1871455" y="3073599"/>
            <a:chExt cx="1061720" cy="454659"/>
          </a:xfrm>
        </p:grpSpPr>
        <p:sp>
          <p:nvSpPr>
            <p:cNvPr id="25" name="object 25"/>
            <p:cNvSpPr/>
            <p:nvPr/>
          </p:nvSpPr>
          <p:spPr>
            <a:xfrm>
              <a:off x="2402281" y="3401961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4">
                  <a:moveTo>
                    <a:pt x="0" y="0"/>
                  </a:moveTo>
                  <a:lnTo>
                    <a:pt x="0" y="1259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082632"/>
              <a:ext cx="1043940" cy="319405"/>
            </a:xfrm>
            <a:custGeom>
              <a:avLst/>
              <a:gdLst/>
              <a:ahLst/>
              <a:cxnLst/>
              <a:rect l="l" t="t" r="r" b="b"/>
              <a:pathLst>
                <a:path w="1043939" h="319404">
                  <a:moveTo>
                    <a:pt x="1043533" y="319341"/>
                  </a:moveTo>
                  <a:lnTo>
                    <a:pt x="0" y="31934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934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082632"/>
              <a:ext cx="1043940" cy="319405"/>
            </a:xfrm>
            <a:custGeom>
              <a:avLst/>
              <a:gdLst/>
              <a:ahLst/>
              <a:cxnLst/>
              <a:rect l="l" t="t" r="r" b="b"/>
              <a:pathLst>
                <a:path w="1043939" h="319404">
                  <a:moveTo>
                    <a:pt x="0" y="0"/>
                  </a:moveTo>
                  <a:lnTo>
                    <a:pt x="1043533" y="0"/>
                  </a:lnTo>
                  <a:lnTo>
                    <a:pt x="1043533" y="319341"/>
                  </a:lnTo>
                  <a:lnTo>
                    <a:pt x="0" y="3193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1546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870671"/>
            <a:ext cx="18415" cy="326390"/>
          </a:xfrm>
          <a:custGeom>
            <a:avLst/>
            <a:gdLst/>
            <a:ahLst/>
            <a:cxnLst/>
            <a:rect l="l" t="t" r="r" b="b"/>
            <a:pathLst>
              <a:path w="18414" h="326389">
                <a:moveTo>
                  <a:pt x="0" y="0"/>
                </a:moveTo>
                <a:lnTo>
                  <a:pt x="18067" y="0"/>
                </a:lnTo>
                <a:lnTo>
                  <a:pt x="18067" y="326377"/>
                </a:lnTo>
                <a:lnTo>
                  <a:pt x="0" y="3263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188015"/>
            <a:ext cx="1061720" cy="1159510"/>
            <a:chOff x="3030927" y="2188015"/>
            <a:chExt cx="1061720" cy="1159510"/>
          </a:xfrm>
        </p:grpSpPr>
        <p:sp>
          <p:nvSpPr>
            <p:cNvPr id="31" name="object 31"/>
            <p:cNvSpPr/>
            <p:nvPr/>
          </p:nvSpPr>
          <p:spPr>
            <a:xfrm>
              <a:off x="3561702" y="331657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9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197049"/>
              <a:ext cx="1043940" cy="1120140"/>
            </a:xfrm>
            <a:custGeom>
              <a:avLst/>
              <a:gdLst/>
              <a:ahLst/>
              <a:cxnLst/>
              <a:rect l="l" t="t" r="r" b="b"/>
              <a:pathLst>
                <a:path w="1043939" h="1120139">
                  <a:moveTo>
                    <a:pt x="1043482" y="1119530"/>
                  </a:moveTo>
                  <a:lnTo>
                    <a:pt x="0" y="111953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1953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97049"/>
              <a:ext cx="1043940" cy="1120140"/>
            </a:xfrm>
            <a:custGeom>
              <a:avLst/>
              <a:gdLst/>
              <a:ahLst/>
              <a:cxnLst/>
              <a:rect l="l" t="t" r="r" b="b"/>
              <a:pathLst>
                <a:path w="1043939" h="1120139">
                  <a:moveTo>
                    <a:pt x="0" y="0"/>
                  </a:moveTo>
                  <a:lnTo>
                    <a:pt x="1043482" y="0"/>
                  </a:lnTo>
                  <a:lnTo>
                    <a:pt x="1043482" y="1119530"/>
                  </a:lnTo>
                  <a:lnTo>
                    <a:pt x="0" y="11195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8996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3582729"/>
            <a:ext cx="1061720" cy="256540"/>
            <a:chOff x="4190348" y="3582729"/>
            <a:chExt cx="1061720" cy="256540"/>
          </a:xfrm>
        </p:grpSpPr>
        <p:sp>
          <p:nvSpPr>
            <p:cNvPr id="36" name="object 36"/>
            <p:cNvSpPr/>
            <p:nvPr/>
          </p:nvSpPr>
          <p:spPr>
            <a:xfrm>
              <a:off x="4721123" y="380841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591763"/>
              <a:ext cx="1043940" cy="217170"/>
            </a:xfrm>
            <a:custGeom>
              <a:avLst/>
              <a:gdLst/>
              <a:ahLst/>
              <a:cxnLst/>
              <a:rect l="l" t="t" r="r" b="b"/>
              <a:pathLst>
                <a:path w="1043939" h="217170">
                  <a:moveTo>
                    <a:pt x="1043533" y="216649"/>
                  </a:moveTo>
                  <a:lnTo>
                    <a:pt x="0" y="21664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664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591763"/>
              <a:ext cx="1043940" cy="217170"/>
            </a:xfrm>
            <a:custGeom>
              <a:avLst/>
              <a:gdLst/>
              <a:ahLst/>
              <a:cxnLst/>
              <a:rect l="l" t="t" r="r" b="b"/>
              <a:pathLst>
                <a:path w="1043939" h="217170">
                  <a:moveTo>
                    <a:pt x="0" y="0"/>
                  </a:moveTo>
                  <a:lnTo>
                    <a:pt x="1043533" y="0"/>
                  </a:lnTo>
                  <a:lnTo>
                    <a:pt x="1043533" y="216649"/>
                  </a:lnTo>
                  <a:lnTo>
                    <a:pt x="0" y="2166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7301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735658"/>
            <a:ext cx="74357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3010421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2453497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10812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19022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72870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50356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988123"/>
              <a:ext cx="34925" cy="3136900"/>
            </a:xfrm>
            <a:custGeom>
              <a:avLst/>
              <a:gdLst/>
              <a:ahLst/>
              <a:cxnLst/>
              <a:rect l="l" t="t" r="r" b="b"/>
              <a:pathLst>
                <a:path w="34925" h="3136900">
                  <a:moveTo>
                    <a:pt x="0" y="3136849"/>
                  </a:moveTo>
                  <a:lnTo>
                    <a:pt x="34772" y="3136849"/>
                  </a:lnTo>
                </a:path>
                <a:path w="34925" h="3136900">
                  <a:moveTo>
                    <a:pt x="0" y="2352675"/>
                  </a:moveTo>
                  <a:lnTo>
                    <a:pt x="34772" y="2352675"/>
                  </a:lnTo>
                </a:path>
                <a:path w="34925" h="3136900">
                  <a:moveTo>
                    <a:pt x="0" y="1568450"/>
                  </a:moveTo>
                  <a:lnTo>
                    <a:pt x="34772" y="1568450"/>
                  </a:lnTo>
                </a:path>
                <a:path w="34925" h="3136900">
                  <a:moveTo>
                    <a:pt x="0" y="784225"/>
                  </a:moveTo>
                  <a:lnTo>
                    <a:pt x="34772" y="784225"/>
                  </a:lnTo>
                </a:path>
                <a:path w="34925" h="31369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3224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39960" y="4324542"/>
            <a:ext cx="81163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4480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6638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8796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188765" y="0"/>
            <a:ext cx="15862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nisinate</a:t>
            </a:r>
            <a:r>
              <a:rPr sz="1650" spc="-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(24:6n3)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488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48892"/>
            <a:ext cx="18415" cy="555625"/>
          </a:xfrm>
          <a:custGeom>
            <a:avLst/>
            <a:gdLst/>
            <a:ahLst/>
            <a:cxnLst/>
            <a:rect l="l" t="t" r="r" b="b"/>
            <a:pathLst>
              <a:path w="18415" h="555625">
                <a:moveTo>
                  <a:pt x="0" y="555028"/>
                </a:moveTo>
                <a:lnTo>
                  <a:pt x="18067" y="555028"/>
                </a:lnTo>
                <a:lnTo>
                  <a:pt x="18067" y="0"/>
                </a:lnTo>
                <a:lnTo>
                  <a:pt x="0" y="0"/>
                </a:lnTo>
                <a:lnTo>
                  <a:pt x="0" y="555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18715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5">
                <a:moveTo>
                  <a:pt x="0" y="0"/>
                </a:moveTo>
                <a:lnTo>
                  <a:pt x="0" y="1031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219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17116"/>
            <a:ext cx="0" cy="27305"/>
          </a:xfrm>
          <a:custGeom>
            <a:avLst/>
            <a:gdLst/>
            <a:ahLst/>
            <a:cxnLst/>
            <a:rect l="l" t="t" r="r" b="b"/>
            <a:pathLst>
              <a:path h="27305">
                <a:moveTo>
                  <a:pt x="0" y="0"/>
                </a:moveTo>
                <a:lnTo>
                  <a:pt x="0" y="272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424815"/>
          </a:xfrm>
          <a:custGeom>
            <a:avLst/>
            <a:gdLst/>
            <a:ahLst/>
            <a:cxnLst/>
            <a:rect l="l" t="t" r="r" b="b"/>
            <a:pathLst>
              <a:path w="18414" h="424815">
                <a:moveTo>
                  <a:pt x="0" y="424205"/>
                </a:moveTo>
                <a:lnTo>
                  <a:pt x="18067" y="424205"/>
                </a:lnTo>
                <a:lnTo>
                  <a:pt x="18067" y="0"/>
                </a:lnTo>
                <a:lnTo>
                  <a:pt x="0" y="0"/>
                </a:lnTo>
                <a:lnTo>
                  <a:pt x="0" y="424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6443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806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702739"/>
            <a:ext cx="0" cy="447675"/>
          </a:xfrm>
          <a:custGeom>
            <a:avLst/>
            <a:gdLst/>
            <a:ahLst/>
            <a:cxnLst/>
            <a:rect l="l" t="t" r="r" b="b"/>
            <a:pathLst>
              <a:path h="447675">
                <a:moveTo>
                  <a:pt x="0" y="0"/>
                </a:moveTo>
                <a:lnTo>
                  <a:pt x="0" y="4470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80617"/>
            <a:ext cx="18415" cy="287020"/>
          </a:xfrm>
          <a:custGeom>
            <a:avLst/>
            <a:gdLst/>
            <a:ahLst/>
            <a:cxnLst/>
            <a:rect l="l" t="t" r="r" b="b"/>
            <a:pathLst>
              <a:path w="18414" h="287019">
                <a:moveTo>
                  <a:pt x="0" y="286588"/>
                </a:moveTo>
                <a:lnTo>
                  <a:pt x="18067" y="286588"/>
                </a:lnTo>
                <a:lnTo>
                  <a:pt x="18067" y="0"/>
                </a:lnTo>
                <a:lnTo>
                  <a:pt x="0" y="0"/>
                </a:lnTo>
                <a:lnTo>
                  <a:pt x="0" y="2865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1498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652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863877"/>
            <a:ext cx="0" cy="416559"/>
          </a:xfrm>
          <a:custGeom>
            <a:avLst/>
            <a:gdLst/>
            <a:ahLst/>
            <a:cxnLst/>
            <a:rect l="l" t="t" r="r" b="b"/>
            <a:pathLst>
              <a:path h="416560">
                <a:moveTo>
                  <a:pt x="0" y="0"/>
                </a:moveTo>
                <a:lnTo>
                  <a:pt x="0" y="41616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65263"/>
            <a:ext cx="18415" cy="317500"/>
          </a:xfrm>
          <a:custGeom>
            <a:avLst/>
            <a:gdLst/>
            <a:ahLst/>
            <a:cxnLst/>
            <a:rect l="l" t="t" r="r" b="b"/>
            <a:pathLst>
              <a:path w="18414" h="317500">
                <a:moveTo>
                  <a:pt x="0" y="317398"/>
                </a:moveTo>
                <a:lnTo>
                  <a:pt x="18067" y="317398"/>
                </a:lnTo>
                <a:lnTo>
                  <a:pt x="18067" y="0"/>
                </a:lnTo>
                <a:lnTo>
                  <a:pt x="0" y="0"/>
                </a:lnTo>
                <a:lnTo>
                  <a:pt x="0" y="3173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800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48892"/>
            <a:ext cx="18415" cy="555625"/>
          </a:xfrm>
          <a:custGeom>
            <a:avLst/>
            <a:gdLst/>
            <a:ahLst/>
            <a:cxnLst/>
            <a:rect l="l" t="t" r="r" b="b"/>
            <a:pathLst>
              <a:path w="18415" h="555625">
                <a:moveTo>
                  <a:pt x="0" y="0"/>
                </a:moveTo>
                <a:lnTo>
                  <a:pt x="18067" y="0"/>
                </a:lnTo>
                <a:lnTo>
                  <a:pt x="18067" y="555028"/>
                </a:lnTo>
                <a:lnTo>
                  <a:pt x="0" y="5550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94887"/>
            <a:ext cx="1061720" cy="627380"/>
            <a:chOff x="712034" y="1594887"/>
            <a:chExt cx="1061720" cy="627380"/>
          </a:xfrm>
        </p:grpSpPr>
        <p:sp>
          <p:nvSpPr>
            <p:cNvPr id="20" name="object 20"/>
            <p:cNvSpPr/>
            <p:nvPr/>
          </p:nvSpPr>
          <p:spPr>
            <a:xfrm>
              <a:off x="1242809" y="2118715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31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03921"/>
              <a:ext cx="1043940" cy="514984"/>
            </a:xfrm>
            <a:custGeom>
              <a:avLst/>
              <a:gdLst/>
              <a:ahLst/>
              <a:cxnLst/>
              <a:rect l="l" t="t" r="r" b="b"/>
              <a:pathLst>
                <a:path w="1043939" h="514985">
                  <a:moveTo>
                    <a:pt x="1043482" y="514794"/>
                  </a:moveTo>
                  <a:lnTo>
                    <a:pt x="0" y="51479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479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03921"/>
              <a:ext cx="1043940" cy="514984"/>
            </a:xfrm>
            <a:custGeom>
              <a:avLst/>
              <a:gdLst/>
              <a:ahLst/>
              <a:cxnLst/>
              <a:rect l="l" t="t" r="r" b="b"/>
              <a:pathLst>
                <a:path w="1043939" h="514985">
                  <a:moveTo>
                    <a:pt x="0" y="0"/>
                  </a:moveTo>
                  <a:lnTo>
                    <a:pt x="1043482" y="0"/>
                  </a:lnTo>
                  <a:lnTo>
                    <a:pt x="1043482" y="514794"/>
                  </a:lnTo>
                  <a:lnTo>
                    <a:pt x="0" y="51479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7838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424815"/>
          </a:xfrm>
          <a:custGeom>
            <a:avLst/>
            <a:gdLst/>
            <a:ahLst/>
            <a:cxnLst/>
            <a:rect l="l" t="t" r="r" b="b"/>
            <a:pathLst>
              <a:path w="18414" h="424815">
                <a:moveTo>
                  <a:pt x="0" y="0"/>
                </a:moveTo>
                <a:lnTo>
                  <a:pt x="18067" y="0"/>
                </a:lnTo>
                <a:lnTo>
                  <a:pt x="18067" y="424205"/>
                </a:lnTo>
                <a:lnTo>
                  <a:pt x="0" y="42420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12808"/>
            <a:ext cx="1061720" cy="732155"/>
            <a:chOff x="1871455" y="912808"/>
            <a:chExt cx="1061720" cy="732155"/>
          </a:xfrm>
        </p:grpSpPr>
        <p:sp>
          <p:nvSpPr>
            <p:cNvPr id="26" name="object 26"/>
            <p:cNvSpPr/>
            <p:nvPr/>
          </p:nvSpPr>
          <p:spPr>
            <a:xfrm>
              <a:off x="2402281" y="161711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21842"/>
              <a:ext cx="1043940" cy="695325"/>
            </a:xfrm>
            <a:custGeom>
              <a:avLst/>
              <a:gdLst/>
              <a:ahLst/>
              <a:cxnLst/>
              <a:rect l="l" t="t" r="r" b="b"/>
              <a:pathLst>
                <a:path w="1043939" h="695325">
                  <a:moveTo>
                    <a:pt x="1043533" y="695274"/>
                  </a:moveTo>
                  <a:lnTo>
                    <a:pt x="0" y="69527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9527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21842"/>
              <a:ext cx="1043940" cy="695325"/>
            </a:xfrm>
            <a:custGeom>
              <a:avLst/>
              <a:gdLst/>
              <a:ahLst/>
              <a:cxnLst/>
              <a:rect l="l" t="t" r="r" b="b"/>
              <a:pathLst>
                <a:path w="1043939" h="695325">
                  <a:moveTo>
                    <a:pt x="0" y="0"/>
                  </a:moveTo>
                  <a:lnTo>
                    <a:pt x="1043533" y="0"/>
                  </a:lnTo>
                  <a:lnTo>
                    <a:pt x="1043533" y="695274"/>
                  </a:lnTo>
                  <a:lnTo>
                    <a:pt x="0" y="69527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2701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80617"/>
            <a:ext cx="18415" cy="287020"/>
          </a:xfrm>
          <a:custGeom>
            <a:avLst/>
            <a:gdLst/>
            <a:ahLst/>
            <a:cxnLst/>
            <a:rect l="l" t="t" r="r" b="b"/>
            <a:pathLst>
              <a:path w="18414" h="287019">
                <a:moveTo>
                  <a:pt x="0" y="0"/>
                </a:moveTo>
                <a:lnTo>
                  <a:pt x="18067" y="0"/>
                </a:lnTo>
                <a:lnTo>
                  <a:pt x="18067" y="286588"/>
                </a:lnTo>
                <a:lnTo>
                  <a:pt x="0" y="2865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158172"/>
            <a:ext cx="1061720" cy="991869"/>
            <a:chOff x="3030927" y="1158172"/>
            <a:chExt cx="1061720" cy="991869"/>
          </a:xfrm>
        </p:grpSpPr>
        <p:sp>
          <p:nvSpPr>
            <p:cNvPr id="32" name="object 32"/>
            <p:cNvSpPr/>
            <p:nvPr/>
          </p:nvSpPr>
          <p:spPr>
            <a:xfrm>
              <a:off x="3561702" y="1702739"/>
              <a:ext cx="0" cy="447675"/>
            </a:xfrm>
            <a:custGeom>
              <a:avLst/>
              <a:gdLst/>
              <a:ahLst/>
              <a:cxnLst/>
              <a:rect l="l" t="t" r="r" b="b"/>
              <a:pathLst>
                <a:path h="447675">
                  <a:moveTo>
                    <a:pt x="0" y="0"/>
                  </a:moveTo>
                  <a:lnTo>
                    <a:pt x="0" y="4470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167206"/>
              <a:ext cx="1043940" cy="535940"/>
            </a:xfrm>
            <a:custGeom>
              <a:avLst/>
              <a:gdLst/>
              <a:ahLst/>
              <a:cxnLst/>
              <a:rect l="l" t="t" r="r" b="b"/>
              <a:pathLst>
                <a:path w="1043939" h="535939">
                  <a:moveTo>
                    <a:pt x="1043482" y="535533"/>
                  </a:moveTo>
                  <a:lnTo>
                    <a:pt x="0" y="53553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553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167206"/>
              <a:ext cx="1043940" cy="535940"/>
            </a:xfrm>
            <a:custGeom>
              <a:avLst/>
              <a:gdLst/>
              <a:ahLst/>
              <a:cxnLst/>
              <a:rect l="l" t="t" r="r" b="b"/>
              <a:pathLst>
                <a:path w="1043939" h="535939">
                  <a:moveTo>
                    <a:pt x="0" y="0"/>
                  </a:moveTo>
                  <a:lnTo>
                    <a:pt x="1043482" y="0"/>
                  </a:lnTo>
                  <a:lnTo>
                    <a:pt x="1043482" y="535533"/>
                  </a:lnTo>
                  <a:lnTo>
                    <a:pt x="0" y="5355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5175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65263"/>
            <a:ext cx="18415" cy="317500"/>
          </a:xfrm>
          <a:custGeom>
            <a:avLst/>
            <a:gdLst/>
            <a:ahLst/>
            <a:cxnLst/>
            <a:rect l="l" t="t" r="r" b="b"/>
            <a:pathLst>
              <a:path w="18414" h="317500">
                <a:moveTo>
                  <a:pt x="0" y="0"/>
                </a:moveTo>
                <a:lnTo>
                  <a:pt x="18067" y="0"/>
                </a:lnTo>
                <a:lnTo>
                  <a:pt x="18067" y="317398"/>
                </a:lnTo>
                <a:lnTo>
                  <a:pt x="0" y="3173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73627"/>
            <a:ext cx="1061720" cy="906780"/>
            <a:chOff x="4190348" y="1373627"/>
            <a:chExt cx="1061720" cy="906780"/>
          </a:xfrm>
        </p:grpSpPr>
        <p:sp>
          <p:nvSpPr>
            <p:cNvPr id="38" name="object 38"/>
            <p:cNvSpPr/>
            <p:nvPr/>
          </p:nvSpPr>
          <p:spPr>
            <a:xfrm>
              <a:off x="4721123" y="1863877"/>
              <a:ext cx="0" cy="416559"/>
            </a:xfrm>
            <a:custGeom>
              <a:avLst/>
              <a:gdLst/>
              <a:ahLst/>
              <a:cxnLst/>
              <a:rect l="l" t="t" r="r" b="b"/>
              <a:pathLst>
                <a:path h="416560">
                  <a:moveTo>
                    <a:pt x="0" y="0"/>
                  </a:moveTo>
                  <a:lnTo>
                    <a:pt x="0" y="41616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82661"/>
              <a:ext cx="1043940" cy="481330"/>
            </a:xfrm>
            <a:custGeom>
              <a:avLst/>
              <a:gdLst/>
              <a:ahLst/>
              <a:cxnLst/>
              <a:rect l="l" t="t" r="r" b="b"/>
              <a:pathLst>
                <a:path w="1043939" h="481330">
                  <a:moveTo>
                    <a:pt x="1043533" y="481215"/>
                  </a:moveTo>
                  <a:lnTo>
                    <a:pt x="0" y="48121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8121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82661"/>
              <a:ext cx="1043940" cy="481330"/>
            </a:xfrm>
            <a:custGeom>
              <a:avLst/>
              <a:gdLst/>
              <a:ahLst/>
              <a:cxnLst/>
              <a:rect l="l" t="t" r="r" b="b"/>
              <a:pathLst>
                <a:path w="1043939" h="481330">
                  <a:moveTo>
                    <a:pt x="0" y="0"/>
                  </a:moveTo>
                  <a:lnTo>
                    <a:pt x="1043533" y="0"/>
                  </a:lnTo>
                  <a:lnTo>
                    <a:pt x="1043533" y="481215"/>
                  </a:lnTo>
                  <a:lnTo>
                    <a:pt x="0" y="4812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621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646487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7326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3193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64"/>
                </a:moveTo>
                <a:lnTo>
                  <a:pt x="70192" y="35064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44566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243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65779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404114"/>
              <a:ext cx="34925" cy="3721100"/>
            </a:xfrm>
            <a:custGeom>
              <a:avLst/>
              <a:gdLst/>
              <a:ahLst/>
              <a:cxnLst/>
              <a:rect l="l" t="t" r="r" b="b"/>
              <a:pathLst>
                <a:path w="34925" h="3721100">
                  <a:moveTo>
                    <a:pt x="0" y="3720858"/>
                  </a:moveTo>
                  <a:lnTo>
                    <a:pt x="34772" y="3720858"/>
                  </a:lnTo>
                </a:path>
                <a:path w="34925" h="3721100">
                  <a:moveTo>
                    <a:pt x="0" y="2480576"/>
                  </a:moveTo>
                  <a:lnTo>
                    <a:pt x="34772" y="2480576"/>
                  </a:lnTo>
                </a:path>
                <a:path w="34925" h="3721100">
                  <a:moveTo>
                    <a:pt x="0" y="1240282"/>
                  </a:moveTo>
                  <a:lnTo>
                    <a:pt x="34772" y="1240282"/>
                  </a:lnTo>
                </a:path>
                <a:path w="34925" h="37211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7619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504276" y="4324542"/>
            <a:ext cx="63743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359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956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124769" y="0"/>
            <a:ext cx="17145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cholesterol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sulfate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120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12076"/>
            <a:ext cx="18415" cy="496570"/>
          </a:xfrm>
          <a:custGeom>
            <a:avLst/>
            <a:gdLst/>
            <a:ahLst/>
            <a:cxnLst/>
            <a:rect l="l" t="t" r="r" b="b"/>
            <a:pathLst>
              <a:path w="18415" h="496569">
                <a:moveTo>
                  <a:pt x="0" y="496252"/>
                </a:moveTo>
                <a:lnTo>
                  <a:pt x="18067" y="496252"/>
                </a:lnTo>
                <a:lnTo>
                  <a:pt x="18067" y="0"/>
                </a:lnTo>
                <a:lnTo>
                  <a:pt x="0" y="0"/>
                </a:lnTo>
                <a:lnTo>
                  <a:pt x="0" y="49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678787"/>
            <a:ext cx="0" cy="388620"/>
          </a:xfrm>
          <a:custGeom>
            <a:avLst/>
            <a:gdLst/>
            <a:ahLst/>
            <a:cxnLst/>
            <a:rect l="l" t="t" r="r" b="b"/>
            <a:pathLst>
              <a:path h="388619">
                <a:moveTo>
                  <a:pt x="0" y="0"/>
                </a:moveTo>
                <a:lnTo>
                  <a:pt x="0" y="38834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0671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539036"/>
            <a:ext cx="0" cy="243204"/>
          </a:xfrm>
          <a:custGeom>
            <a:avLst/>
            <a:gdLst/>
            <a:ahLst/>
            <a:cxnLst/>
            <a:rect l="l" t="t" r="r" b="b"/>
            <a:pathLst>
              <a:path h="243205">
                <a:moveTo>
                  <a:pt x="0" y="0"/>
                </a:moveTo>
                <a:lnTo>
                  <a:pt x="0" y="2427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447675"/>
          </a:xfrm>
          <a:custGeom>
            <a:avLst/>
            <a:gdLst/>
            <a:ahLst/>
            <a:cxnLst/>
            <a:rect l="l" t="t" r="r" b="b"/>
            <a:pathLst>
              <a:path w="18414" h="447675">
                <a:moveTo>
                  <a:pt x="0" y="447128"/>
                </a:moveTo>
                <a:lnTo>
                  <a:pt x="18067" y="447128"/>
                </a:lnTo>
                <a:lnTo>
                  <a:pt x="18067" y="0"/>
                </a:lnTo>
                <a:lnTo>
                  <a:pt x="0" y="0"/>
                </a:lnTo>
                <a:lnTo>
                  <a:pt x="0" y="4471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7818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5082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671040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07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508203"/>
            <a:ext cx="18415" cy="444500"/>
          </a:xfrm>
          <a:custGeom>
            <a:avLst/>
            <a:gdLst/>
            <a:ahLst/>
            <a:cxnLst/>
            <a:rect l="l" t="t" r="r" b="b"/>
            <a:pathLst>
              <a:path w="18414" h="444500">
                <a:moveTo>
                  <a:pt x="0" y="444195"/>
                </a:moveTo>
                <a:lnTo>
                  <a:pt x="18067" y="444195"/>
                </a:lnTo>
                <a:lnTo>
                  <a:pt x="18067" y="0"/>
                </a:lnTo>
                <a:lnTo>
                  <a:pt x="0" y="0"/>
                </a:lnTo>
                <a:lnTo>
                  <a:pt x="0" y="444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19117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255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49564"/>
            <a:ext cx="0" cy="189865"/>
          </a:xfrm>
          <a:custGeom>
            <a:avLst/>
            <a:gdLst/>
            <a:ahLst/>
            <a:cxnLst/>
            <a:rect l="l" t="t" r="r" b="b"/>
            <a:pathLst>
              <a:path h="189864">
                <a:moveTo>
                  <a:pt x="0" y="0"/>
                </a:moveTo>
                <a:lnTo>
                  <a:pt x="0" y="18959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25525"/>
            <a:ext cx="18415" cy="319405"/>
          </a:xfrm>
          <a:custGeom>
            <a:avLst/>
            <a:gdLst/>
            <a:ahLst/>
            <a:cxnLst/>
            <a:rect l="l" t="t" r="r" b="b"/>
            <a:pathLst>
              <a:path w="18414" h="319405">
                <a:moveTo>
                  <a:pt x="0" y="319290"/>
                </a:moveTo>
                <a:lnTo>
                  <a:pt x="18067" y="319290"/>
                </a:lnTo>
                <a:lnTo>
                  <a:pt x="18067" y="0"/>
                </a:lnTo>
                <a:lnTo>
                  <a:pt x="0" y="0"/>
                </a:lnTo>
                <a:lnTo>
                  <a:pt x="0" y="319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391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612076"/>
            <a:ext cx="18415" cy="496570"/>
          </a:xfrm>
          <a:custGeom>
            <a:avLst/>
            <a:gdLst/>
            <a:ahLst/>
            <a:cxnLst/>
            <a:rect l="l" t="t" r="r" b="b"/>
            <a:pathLst>
              <a:path w="18415" h="496569">
                <a:moveTo>
                  <a:pt x="0" y="0"/>
                </a:moveTo>
                <a:lnTo>
                  <a:pt x="18067" y="0"/>
                </a:lnTo>
                <a:lnTo>
                  <a:pt x="18067" y="496252"/>
                </a:lnTo>
                <a:lnTo>
                  <a:pt x="0" y="4962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99295"/>
            <a:ext cx="1061720" cy="968375"/>
            <a:chOff x="712034" y="1099295"/>
            <a:chExt cx="1061720" cy="968375"/>
          </a:xfrm>
        </p:grpSpPr>
        <p:sp>
          <p:nvSpPr>
            <p:cNvPr id="20" name="object 20"/>
            <p:cNvSpPr/>
            <p:nvPr/>
          </p:nvSpPr>
          <p:spPr>
            <a:xfrm>
              <a:off x="1242809" y="1678787"/>
              <a:ext cx="0" cy="388620"/>
            </a:xfrm>
            <a:custGeom>
              <a:avLst/>
              <a:gdLst/>
              <a:ahLst/>
              <a:cxnLst/>
              <a:rect l="l" t="t" r="r" b="b"/>
              <a:pathLst>
                <a:path h="388619">
                  <a:moveTo>
                    <a:pt x="0" y="0"/>
                  </a:moveTo>
                  <a:lnTo>
                    <a:pt x="0" y="3883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08328"/>
              <a:ext cx="1043940" cy="570865"/>
            </a:xfrm>
            <a:custGeom>
              <a:avLst/>
              <a:gdLst/>
              <a:ahLst/>
              <a:cxnLst/>
              <a:rect l="l" t="t" r="r" b="b"/>
              <a:pathLst>
                <a:path w="1043939" h="570864">
                  <a:moveTo>
                    <a:pt x="1043482" y="570458"/>
                  </a:moveTo>
                  <a:lnTo>
                    <a:pt x="0" y="57045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045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08328"/>
              <a:ext cx="1043940" cy="570865"/>
            </a:xfrm>
            <a:custGeom>
              <a:avLst/>
              <a:gdLst/>
              <a:ahLst/>
              <a:cxnLst/>
              <a:rect l="l" t="t" r="r" b="b"/>
              <a:pathLst>
                <a:path w="1043939" h="570864">
                  <a:moveTo>
                    <a:pt x="0" y="0"/>
                  </a:moveTo>
                  <a:lnTo>
                    <a:pt x="1043482" y="0"/>
                  </a:lnTo>
                  <a:lnTo>
                    <a:pt x="1043482" y="570458"/>
                  </a:lnTo>
                  <a:lnTo>
                    <a:pt x="0" y="5704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3749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447675"/>
          </a:xfrm>
          <a:custGeom>
            <a:avLst/>
            <a:gdLst/>
            <a:ahLst/>
            <a:cxnLst/>
            <a:rect l="l" t="t" r="r" b="b"/>
            <a:pathLst>
              <a:path w="18414" h="447675">
                <a:moveTo>
                  <a:pt x="0" y="0"/>
                </a:moveTo>
                <a:lnTo>
                  <a:pt x="18067" y="0"/>
                </a:lnTo>
                <a:lnTo>
                  <a:pt x="18067" y="447128"/>
                </a:lnTo>
                <a:lnTo>
                  <a:pt x="0" y="4471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35731"/>
            <a:ext cx="1061720" cy="846455"/>
            <a:chOff x="1871455" y="935731"/>
            <a:chExt cx="1061720" cy="846455"/>
          </a:xfrm>
        </p:grpSpPr>
        <p:sp>
          <p:nvSpPr>
            <p:cNvPr id="26" name="object 26"/>
            <p:cNvSpPr/>
            <p:nvPr/>
          </p:nvSpPr>
          <p:spPr>
            <a:xfrm>
              <a:off x="2402281" y="1539036"/>
              <a:ext cx="0" cy="243204"/>
            </a:xfrm>
            <a:custGeom>
              <a:avLst/>
              <a:gdLst/>
              <a:ahLst/>
              <a:cxnLst/>
              <a:rect l="l" t="t" r="r" b="b"/>
              <a:pathLst>
                <a:path h="243205">
                  <a:moveTo>
                    <a:pt x="0" y="0"/>
                  </a:moveTo>
                  <a:lnTo>
                    <a:pt x="0" y="2427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44765"/>
              <a:ext cx="1043940" cy="594360"/>
            </a:xfrm>
            <a:custGeom>
              <a:avLst/>
              <a:gdLst/>
              <a:ahLst/>
              <a:cxnLst/>
              <a:rect l="l" t="t" r="r" b="b"/>
              <a:pathLst>
                <a:path w="1043939" h="594360">
                  <a:moveTo>
                    <a:pt x="1043533" y="594271"/>
                  </a:moveTo>
                  <a:lnTo>
                    <a:pt x="0" y="59427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427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44765"/>
              <a:ext cx="1043940" cy="594360"/>
            </a:xfrm>
            <a:custGeom>
              <a:avLst/>
              <a:gdLst/>
              <a:ahLst/>
              <a:cxnLst/>
              <a:rect l="l" t="t" r="r" b="b"/>
              <a:pathLst>
                <a:path w="1043939" h="594360">
                  <a:moveTo>
                    <a:pt x="0" y="0"/>
                  </a:moveTo>
                  <a:lnTo>
                    <a:pt x="1043533" y="0"/>
                  </a:lnTo>
                  <a:lnTo>
                    <a:pt x="1043533" y="594271"/>
                  </a:lnTo>
                  <a:lnTo>
                    <a:pt x="0" y="5942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488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508203"/>
            <a:ext cx="18415" cy="444500"/>
          </a:xfrm>
          <a:custGeom>
            <a:avLst/>
            <a:gdLst/>
            <a:ahLst/>
            <a:cxnLst/>
            <a:rect l="l" t="t" r="r" b="b"/>
            <a:pathLst>
              <a:path w="18414" h="444500">
                <a:moveTo>
                  <a:pt x="0" y="0"/>
                </a:moveTo>
                <a:lnTo>
                  <a:pt x="18067" y="0"/>
                </a:lnTo>
                <a:lnTo>
                  <a:pt x="18067" y="444195"/>
                </a:lnTo>
                <a:lnTo>
                  <a:pt x="0" y="44419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43364"/>
            <a:ext cx="1061720" cy="969010"/>
            <a:chOff x="3030927" y="943364"/>
            <a:chExt cx="1061720" cy="969010"/>
          </a:xfrm>
        </p:grpSpPr>
        <p:sp>
          <p:nvSpPr>
            <p:cNvPr id="32" name="object 32"/>
            <p:cNvSpPr/>
            <p:nvPr/>
          </p:nvSpPr>
          <p:spPr>
            <a:xfrm>
              <a:off x="3561702" y="1671040"/>
              <a:ext cx="0" cy="241300"/>
            </a:xfrm>
            <a:custGeom>
              <a:avLst/>
              <a:gdLst/>
              <a:ahLst/>
              <a:cxnLst/>
              <a:rect l="l" t="t" r="r" b="b"/>
              <a:pathLst>
                <a:path h="241300">
                  <a:moveTo>
                    <a:pt x="0" y="0"/>
                  </a:moveTo>
                  <a:lnTo>
                    <a:pt x="0" y="2407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52398"/>
              <a:ext cx="1043940" cy="718820"/>
            </a:xfrm>
            <a:custGeom>
              <a:avLst/>
              <a:gdLst/>
              <a:ahLst/>
              <a:cxnLst/>
              <a:rect l="l" t="t" r="r" b="b"/>
              <a:pathLst>
                <a:path w="1043939" h="718819">
                  <a:moveTo>
                    <a:pt x="1043482" y="718642"/>
                  </a:moveTo>
                  <a:lnTo>
                    <a:pt x="0" y="7186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1864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952398"/>
              <a:ext cx="1043940" cy="718820"/>
            </a:xfrm>
            <a:custGeom>
              <a:avLst/>
              <a:gdLst/>
              <a:ahLst/>
              <a:cxnLst/>
              <a:rect l="l" t="t" r="r" b="b"/>
              <a:pathLst>
                <a:path w="1043939" h="718819">
                  <a:moveTo>
                    <a:pt x="0" y="0"/>
                  </a:moveTo>
                  <a:lnTo>
                    <a:pt x="1043482" y="0"/>
                  </a:lnTo>
                  <a:lnTo>
                    <a:pt x="1043482" y="718642"/>
                  </a:lnTo>
                  <a:lnTo>
                    <a:pt x="0" y="7186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135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625525"/>
            <a:ext cx="18415" cy="319405"/>
          </a:xfrm>
          <a:custGeom>
            <a:avLst/>
            <a:gdLst/>
            <a:ahLst/>
            <a:cxnLst/>
            <a:rect l="l" t="t" r="r" b="b"/>
            <a:pathLst>
              <a:path w="18414" h="319405">
                <a:moveTo>
                  <a:pt x="0" y="0"/>
                </a:moveTo>
                <a:lnTo>
                  <a:pt x="18067" y="0"/>
                </a:lnTo>
                <a:lnTo>
                  <a:pt x="18067" y="319290"/>
                </a:lnTo>
                <a:lnTo>
                  <a:pt x="0" y="3192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35782"/>
            <a:ext cx="1061720" cy="1303655"/>
            <a:chOff x="4190348" y="935782"/>
            <a:chExt cx="1061720" cy="1303655"/>
          </a:xfrm>
        </p:grpSpPr>
        <p:sp>
          <p:nvSpPr>
            <p:cNvPr id="38" name="object 38"/>
            <p:cNvSpPr/>
            <p:nvPr/>
          </p:nvSpPr>
          <p:spPr>
            <a:xfrm>
              <a:off x="4721123" y="2049564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0"/>
                  </a:moveTo>
                  <a:lnTo>
                    <a:pt x="0" y="18959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44816"/>
              <a:ext cx="1043940" cy="1104900"/>
            </a:xfrm>
            <a:custGeom>
              <a:avLst/>
              <a:gdLst/>
              <a:ahLst/>
              <a:cxnLst/>
              <a:rect l="l" t="t" r="r" b="b"/>
              <a:pathLst>
                <a:path w="1043939" h="1104900">
                  <a:moveTo>
                    <a:pt x="1043533" y="1104747"/>
                  </a:moveTo>
                  <a:lnTo>
                    <a:pt x="0" y="110474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0474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44816"/>
              <a:ext cx="1043940" cy="1104900"/>
            </a:xfrm>
            <a:custGeom>
              <a:avLst/>
              <a:gdLst/>
              <a:ahLst/>
              <a:cxnLst/>
              <a:rect l="l" t="t" r="r" b="b"/>
              <a:pathLst>
                <a:path w="1043939" h="1104900">
                  <a:moveTo>
                    <a:pt x="0" y="0"/>
                  </a:moveTo>
                  <a:lnTo>
                    <a:pt x="1043533" y="0"/>
                  </a:lnTo>
                  <a:lnTo>
                    <a:pt x="1043533" y="1104747"/>
                  </a:lnTo>
                  <a:lnTo>
                    <a:pt x="0" y="11047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6736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3730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2125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2244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243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4830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380337"/>
              <a:ext cx="34925" cy="2745105"/>
            </a:xfrm>
            <a:custGeom>
              <a:avLst/>
              <a:gdLst/>
              <a:ahLst/>
              <a:cxnLst/>
              <a:rect l="l" t="t" r="r" b="b"/>
              <a:pathLst>
                <a:path w="34925" h="2745104">
                  <a:moveTo>
                    <a:pt x="0" y="2744635"/>
                  </a:moveTo>
                  <a:lnTo>
                    <a:pt x="34772" y="2744635"/>
                  </a:lnTo>
                </a:path>
                <a:path w="34925" h="2745104">
                  <a:moveTo>
                    <a:pt x="0" y="1372336"/>
                  </a:moveTo>
                  <a:lnTo>
                    <a:pt x="34772" y="1372336"/>
                  </a:lnTo>
                </a:path>
                <a:path w="34925" h="27451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6441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2718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124719" y="0"/>
            <a:ext cx="17145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4-cholesten-3-</a:t>
            </a:r>
            <a:r>
              <a:rPr sz="1650" spc="-25" dirty="0">
                <a:latin typeface="Arial"/>
                <a:cs typeface="Arial"/>
              </a:rPr>
              <a:t>one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198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319832"/>
            <a:ext cx="18415" cy="271145"/>
          </a:xfrm>
          <a:custGeom>
            <a:avLst/>
            <a:gdLst/>
            <a:ahLst/>
            <a:cxnLst/>
            <a:rect l="l" t="t" r="r" b="b"/>
            <a:pathLst>
              <a:path w="18415" h="271144">
                <a:moveTo>
                  <a:pt x="0" y="271018"/>
                </a:moveTo>
                <a:lnTo>
                  <a:pt x="18067" y="271018"/>
                </a:lnTo>
                <a:lnTo>
                  <a:pt x="18067" y="0"/>
                </a:lnTo>
                <a:lnTo>
                  <a:pt x="0" y="0"/>
                </a:lnTo>
                <a:lnTo>
                  <a:pt x="0" y="271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60775"/>
            <a:ext cx="0" cy="149225"/>
          </a:xfrm>
          <a:custGeom>
            <a:avLst/>
            <a:gdLst/>
            <a:ahLst/>
            <a:cxnLst/>
            <a:rect l="l" t="t" r="r" b="b"/>
            <a:pathLst>
              <a:path h="149225">
                <a:moveTo>
                  <a:pt x="0" y="0"/>
                </a:moveTo>
                <a:lnTo>
                  <a:pt x="0" y="14888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096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610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02634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5">
                <a:moveTo>
                  <a:pt x="0" y="0"/>
                </a:moveTo>
                <a:lnTo>
                  <a:pt x="0" y="1271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61007"/>
            <a:ext cx="18415" cy="554990"/>
          </a:xfrm>
          <a:custGeom>
            <a:avLst/>
            <a:gdLst/>
            <a:ahLst/>
            <a:cxnLst/>
            <a:rect l="l" t="t" r="r" b="b"/>
            <a:pathLst>
              <a:path w="18414" h="554989">
                <a:moveTo>
                  <a:pt x="0" y="554977"/>
                </a:moveTo>
                <a:lnTo>
                  <a:pt x="18067" y="554977"/>
                </a:lnTo>
                <a:lnTo>
                  <a:pt x="18067" y="0"/>
                </a:lnTo>
                <a:lnTo>
                  <a:pt x="0" y="0"/>
                </a:lnTo>
                <a:lnTo>
                  <a:pt x="0" y="5549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297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672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259442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8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67231"/>
            <a:ext cx="18415" cy="981710"/>
          </a:xfrm>
          <a:custGeom>
            <a:avLst/>
            <a:gdLst/>
            <a:ahLst/>
            <a:cxnLst/>
            <a:rect l="l" t="t" r="r" b="b"/>
            <a:pathLst>
              <a:path w="18414" h="981710">
                <a:moveTo>
                  <a:pt x="0" y="981481"/>
                </a:moveTo>
                <a:lnTo>
                  <a:pt x="18067" y="981481"/>
                </a:lnTo>
                <a:lnTo>
                  <a:pt x="18067" y="0"/>
                </a:lnTo>
                <a:lnTo>
                  <a:pt x="0" y="0"/>
                </a:lnTo>
                <a:lnTo>
                  <a:pt x="0" y="9814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023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528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35083"/>
            <a:ext cx="0" cy="271145"/>
          </a:xfrm>
          <a:custGeom>
            <a:avLst/>
            <a:gdLst/>
            <a:ahLst/>
            <a:cxnLst/>
            <a:rect l="l" t="t" r="r" b="b"/>
            <a:pathLst>
              <a:path h="271145">
                <a:moveTo>
                  <a:pt x="0" y="0"/>
                </a:moveTo>
                <a:lnTo>
                  <a:pt x="0" y="2710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52868"/>
            <a:ext cx="18415" cy="1194435"/>
          </a:xfrm>
          <a:custGeom>
            <a:avLst/>
            <a:gdLst/>
            <a:ahLst/>
            <a:cxnLst/>
            <a:rect l="l" t="t" r="r" b="b"/>
            <a:pathLst>
              <a:path w="18414" h="1194435">
                <a:moveTo>
                  <a:pt x="0" y="1194193"/>
                </a:moveTo>
                <a:lnTo>
                  <a:pt x="18067" y="1194193"/>
                </a:lnTo>
                <a:lnTo>
                  <a:pt x="18067" y="0"/>
                </a:lnTo>
                <a:lnTo>
                  <a:pt x="0" y="0"/>
                </a:lnTo>
                <a:lnTo>
                  <a:pt x="0" y="11941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061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319832"/>
            <a:ext cx="18415" cy="271145"/>
          </a:xfrm>
          <a:custGeom>
            <a:avLst/>
            <a:gdLst/>
            <a:ahLst/>
            <a:cxnLst/>
            <a:rect l="l" t="t" r="r" b="b"/>
            <a:pathLst>
              <a:path w="18415" h="271144">
                <a:moveTo>
                  <a:pt x="0" y="0"/>
                </a:moveTo>
                <a:lnTo>
                  <a:pt x="18067" y="0"/>
                </a:lnTo>
                <a:lnTo>
                  <a:pt x="18067" y="271018"/>
                </a:lnTo>
                <a:lnTo>
                  <a:pt x="0" y="27101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581817"/>
            <a:ext cx="1061720" cy="828040"/>
            <a:chOff x="712034" y="2581817"/>
            <a:chExt cx="1061720" cy="828040"/>
          </a:xfrm>
        </p:grpSpPr>
        <p:sp>
          <p:nvSpPr>
            <p:cNvPr id="20" name="object 20"/>
            <p:cNvSpPr/>
            <p:nvPr/>
          </p:nvSpPr>
          <p:spPr>
            <a:xfrm>
              <a:off x="1242809" y="3260775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8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90850"/>
              <a:ext cx="1043940" cy="669925"/>
            </a:xfrm>
            <a:custGeom>
              <a:avLst/>
              <a:gdLst/>
              <a:ahLst/>
              <a:cxnLst/>
              <a:rect l="l" t="t" r="r" b="b"/>
              <a:pathLst>
                <a:path w="1043939" h="669925">
                  <a:moveTo>
                    <a:pt x="1043482" y="669925"/>
                  </a:moveTo>
                  <a:lnTo>
                    <a:pt x="0" y="66992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992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90850"/>
              <a:ext cx="1043940" cy="669925"/>
            </a:xfrm>
            <a:custGeom>
              <a:avLst/>
              <a:gdLst/>
              <a:ahLst/>
              <a:cxnLst/>
              <a:rect l="l" t="t" r="r" b="b"/>
              <a:pathLst>
                <a:path w="1043939" h="669925">
                  <a:moveTo>
                    <a:pt x="0" y="0"/>
                  </a:moveTo>
                  <a:lnTo>
                    <a:pt x="1043482" y="0"/>
                  </a:lnTo>
                  <a:lnTo>
                    <a:pt x="1043482" y="669925"/>
                  </a:lnTo>
                  <a:lnTo>
                    <a:pt x="0" y="6699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644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961007"/>
            <a:ext cx="18415" cy="554990"/>
          </a:xfrm>
          <a:custGeom>
            <a:avLst/>
            <a:gdLst/>
            <a:ahLst/>
            <a:cxnLst/>
            <a:rect l="l" t="t" r="r" b="b"/>
            <a:pathLst>
              <a:path w="18414" h="554989">
                <a:moveTo>
                  <a:pt x="0" y="0"/>
                </a:moveTo>
                <a:lnTo>
                  <a:pt x="18067" y="0"/>
                </a:lnTo>
                <a:lnTo>
                  <a:pt x="18067" y="554977"/>
                </a:lnTo>
                <a:lnTo>
                  <a:pt x="0" y="5549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506950"/>
            <a:ext cx="1061720" cy="923290"/>
            <a:chOff x="1871455" y="2506950"/>
            <a:chExt cx="1061720" cy="923290"/>
          </a:xfrm>
        </p:grpSpPr>
        <p:sp>
          <p:nvSpPr>
            <p:cNvPr id="26" name="object 26"/>
            <p:cNvSpPr/>
            <p:nvPr/>
          </p:nvSpPr>
          <p:spPr>
            <a:xfrm>
              <a:off x="2402281" y="3302647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0"/>
                  </a:moveTo>
                  <a:lnTo>
                    <a:pt x="0" y="1271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515984"/>
              <a:ext cx="1043940" cy="786765"/>
            </a:xfrm>
            <a:custGeom>
              <a:avLst/>
              <a:gdLst/>
              <a:ahLst/>
              <a:cxnLst/>
              <a:rect l="l" t="t" r="r" b="b"/>
              <a:pathLst>
                <a:path w="1043939" h="786764">
                  <a:moveTo>
                    <a:pt x="1043533" y="786650"/>
                  </a:moveTo>
                  <a:lnTo>
                    <a:pt x="0" y="78665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8665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515984"/>
              <a:ext cx="1043940" cy="786765"/>
            </a:xfrm>
            <a:custGeom>
              <a:avLst/>
              <a:gdLst/>
              <a:ahLst/>
              <a:cxnLst/>
              <a:rect l="l" t="t" r="r" b="b"/>
              <a:pathLst>
                <a:path w="1043939" h="786764">
                  <a:moveTo>
                    <a:pt x="0" y="0"/>
                  </a:moveTo>
                  <a:lnTo>
                    <a:pt x="1043533" y="0"/>
                  </a:lnTo>
                  <a:lnTo>
                    <a:pt x="1043533" y="786650"/>
                  </a:lnTo>
                  <a:lnTo>
                    <a:pt x="0" y="7866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1384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67231"/>
            <a:ext cx="18415" cy="981710"/>
          </a:xfrm>
          <a:custGeom>
            <a:avLst/>
            <a:gdLst/>
            <a:ahLst/>
            <a:cxnLst/>
            <a:rect l="l" t="t" r="r" b="b"/>
            <a:pathLst>
              <a:path w="18414" h="981710">
                <a:moveTo>
                  <a:pt x="0" y="0"/>
                </a:moveTo>
                <a:lnTo>
                  <a:pt x="18067" y="0"/>
                </a:lnTo>
                <a:lnTo>
                  <a:pt x="18067" y="981481"/>
                </a:lnTo>
                <a:lnTo>
                  <a:pt x="0" y="9814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339678"/>
            <a:ext cx="1061720" cy="1263015"/>
            <a:chOff x="3030927" y="2339678"/>
            <a:chExt cx="1061720" cy="1263015"/>
          </a:xfrm>
        </p:grpSpPr>
        <p:sp>
          <p:nvSpPr>
            <p:cNvPr id="32" name="object 32"/>
            <p:cNvSpPr/>
            <p:nvPr/>
          </p:nvSpPr>
          <p:spPr>
            <a:xfrm>
              <a:off x="3561702" y="3259429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0"/>
                  </a:moveTo>
                  <a:lnTo>
                    <a:pt x="0" y="34290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48712"/>
              <a:ext cx="1043940" cy="911225"/>
            </a:xfrm>
            <a:custGeom>
              <a:avLst/>
              <a:gdLst/>
              <a:ahLst/>
              <a:cxnLst/>
              <a:rect l="l" t="t" r="r" b="b"/>
              <a:pathLst>
                <a:path w="1043939" h="911225">
                  <a:moveTo>
                    <a:pt x="1043482" y="910729"/>
                  </a:moveTo>
                  <a:lnTo>
                    <a:pt x="0" y="91072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1072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48712"/>
              <a:ext cx="1043940" cy="911225"/>
            </a:xfrm>
            <a:custGeom>
              <a:avLst/>
              <a:gdLst/>
              <a:ahLst/>
              <a:cxnLst/>
              <a:rect l="l" t="t" r="r" b="b"/>
              <a:pathLst>
                <a:path w="1043939" h="911225">
                  <a:moveTo>
                    <a:pt x="0" y="0"/>
                  </a:moveTo>
                  <a:lnTo>
                    <a:pt x="1043482" y="0"/>
                  </a:lnTo>
                  <a:lnTo>
                    <a:pt x="1043482" y="910729"/>
                  </a:lnTo>
                  <a:lnTo>
                    <a:pt x="0" y="9107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7947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52868"/>
            <a:ext cx="18415" cy="1194435"/>
          </a:xfrm>
          <a:custGeom>
            <a:avLst/>
            <a:gdLst/>
            <a:ahLst/>
            <a:cxnLst/>
            <a:rect l="l" t="t" r="r" b="b"/>
            <a:pathLst>
              <a:path w="18414" h="1194435">
                <a:moveTo>
                  <a:pt x="0" y="0"/>
                </a:moveTo>
                <a:lnTo>
                  <a:pt x="18067" y="0"/>
                </a:lnTo>
                <a:lnTo>
                  <a:pt x="18067" y="1194193"/>
                </a:lnTo>
                <a:lnTo>
                  <a:pt x="0" y="11941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38028"/>
            <a:ext cx="1061720" cy="1668145"/>
            <a:chOff x="4190348" y="1938028"/>
            <a:chExt cx="1061720" cy="1668145"/>
          </a:xfrm>
        </p:grpSpPr>
        <p:sp>
          <p:nvSpPr>
            <p:cNvPr id="38" name="object 38"/>
            <p:cNvSpPr/>
            <p:nvPr/>
          </p:nvSpPr>
          <p:spPr>
            <a:xfrm>
              <a:off x="4721123" y="3335083"/>
              <a:ext cx="0" cy="271145"/>
            </a:xfrm>
            <a:custGeom>
              <a:avLst/>
              <a:gdLst/>
              <a:ahLst/>
              <a:cxnLst/>
              <a:rect l="l" t="t" r="r" b="b"/>
              <a:pathLst>
                <a:path h="271145">
                  <a:moveTo>
                    <a:pt x="0" y="0"/>
                  </a:moveTo>
                  <a:lnTo>
                    <a:pt x="0" y="2710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47062"/>
              <a:ext cx="1043940" cy="1388110"/>
            </a:xfrm>
            <a:custGeom>
              <a:avLst/>
              <a:gdLst/>
              <a:ahLst/>
              <a:cxnLst/>
              <a:rect l="l" t="t" r="r" b="b"/>
              <a:pathLst>
                <a:path w="1043939" h="1388110">
                  <a:moveTo>
                    <a:pt x="1043533" y="1388021"/>
                  </a:moveTo>
                  <a:lnTo>
                    <a:pt x="0" y="13880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880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47062"/>
              <a:ext cx="1043940" cy="1388110"/>
            </a:xfrm>
            <a:custGeom>
              <a:avLst/>
              <a:gdLst/>
              <a:ahLst/>
              <a:cxnLst/>
              <a:rect l="l" t="t" r="r" b="b"/>
              <a:pathLst>
                <a:path w="1043939" h="1388110">
                  <a:moveTo>
                    <a:pt x="0" y="0"/>
                  </a:moveTo>
                  <a:lnTo>
                    <a:pt x="1043533" y="0"/>
                  </a:lnTo>
                  <a:lnTo>
                    <a:pt x="1043533" y="1388021"/>
                  </a:lnTo>
                  <a:lnTo>
                    <a:pt x="0" y="13880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058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316708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669951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7051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8825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55225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251901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490764"/>
              <a:ext cx="34925" cy="2644775"/>
            </a:xfrm>
            <a:custGeom>
              <a:avLst/>
              <a:gdLst/>
              <a:ahLst/>
              <a:cxnLst/>
              <a:rect l="l" t="t" r="r" b="b"/>
              <a:pathLst>
                <a:path w="34925" h="2644775">
                  <a:moveTo>
                    <a:pt x="0" y="2644178"/>
                  </a:moveTo>
                  <a:lnTo>
                    <a:pt x="34772" y="2644178"/>
                  </a:lnTo>
                </a:path>
                <a:path w="34925" h="2644775">
                  <a:moveTo>
                    <a:pt x="0" y="1322082"/>
                  </a:moveTo>
                  <a:lnTo>
                    <a:pt x="34772" y="1322082"/>
                  </a:lnTo>
                </a:path>
                <a:path w="34925" h="26447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043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822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950085" marR="5080" indent="-1170940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7-</a:t>
            </a:r>
            <a:r>
              <a:rPr dirty="0"/>
              <a:t>hydroxycholesterol</a:t>
            </a:r>
            <a:r>
              <a:rPr spc="-45" dirty="0"/>
              <a:t> </a:t>
            </a:r>
            <a:r>
              <a:rPr dirty="0"/>
              <a:t>(alpha</a:t>
            </a:r>
            <a:r>
              <a:rPr spc="-40" dirty="0"/>
              <a:t> </a:t>
            </a:r>
            <a:r>
              <a:rPr spc="-25" dirty="0"/>
              <a:t>or </a:t>
            </a:r>
            <a:r>
              <a:rPr spc="-10" dirty="0"/>
              <a:t>beta)</a:t>
            </a: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545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654592"/>
            <a:ext cx="18415" cy="250190"/>
          </a:xfrm>
          <a:custGeom>
            <a:avLst/>
            <a:gdLst/>
            <a:ahLst/>
            <a:cxnLst/>
            <a:rect l="l" t="t" r="r" b="b"/>
            <a:pathLst>
              <a:path w="18415" h="250189">
                <a:moveTo>
                  <a:pt x="0" y="250190"/>
                </a:moveTo>
                <a:lnTo>
                  <a:pt x="18067" y="250190"/>
                </a:lnTo>
                <a:lnTo>
                  <a:pt x="18067" y="0"/>
                </a:lnTo>
                <a:lnTo>
                  <a:pt x="0" y="0"/>
                </a:lnTo>
                <a:lnTo>
                  <a:pt x="0" y="2501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50878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499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6588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21888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1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658859"/>
            <a:ext cx="18415" cy="144780"/>
          </a:xfrm>
          <a:custGeom>
            <a:avLst/>
            <a:gdLst/>
            <a:ahLst/>
            <a:cxnLst/>
            <a:rect l="l" t="t" r="r" b="b"/>
            <a:pathLst>
              <a:path w="18414" h="144780">
                <a:moveTo>
                  <a:pt x="0" y="144513"/>
                </a:moveTo>
                <a:lnTo>
                  <a:pt x="18067" y="144513"/>
                </a:lnTo>
                <a:lnTo>
                  <a:pt x="18067" y="0"/>
                </a:lnTo>
                <a:lnTo>
                  <a:pt x="0" y="0"/>
                </a:lnTo>
                <a:lnTo>
                  <a:pt x="0" y="1445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499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4003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14521"/>
            <a:ext cx="0" cy="135890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4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400350"/>
            <a:ext cx="18415" cy="454025"/>
          </a:xfrm>
          <a:custGeom>
            <a:avLst/>
            <a:gdLst/>
            <a:ahLst/>
            <a:cxnLst/>
            <a:rect l="l" t="t" r="r" b="b"/>
            <a:pathLst>
              <a:path w="18414" h="454025">
                <a:moveTo>
                  <a:pt x="0" y="453580"/>
                </a:moveTo>
                <a:lnTo>
                  <a:pt x="18067" y="453580"/>
                </a:lnTo>
                <a:lnTo>
                  <a:pt x="18067" y="0"/>
                </a:lnTo>
                <a:lnTo>
                  <a:pt x="0" y="0"/>
                </a:lnTo>
                <a:lnTo>
                  <a:pt x="0" y="453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499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680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44659"/>
            <a:ext cx="0" cy="205740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3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468016"/>
            <a:ext cx="18415" cy="318770"/>
          </a:xfrm>
          <a:custGeom>
            <a:avLst/>
            <a:gdLst/>
            <a:ahLst/>
            <a:cxnLst/>
            <a:rect l="l" t="t" r="r" b="b"/>
            <a:pathLst>
              <a:path w="18414" h="318769">
                <a:moveTo>
                  <a:pt x="0" y="318338"/>
                </a:moveTo>
                <a:lnTo>
                  <a:pt x="18067" y="318338"/>
                </a:lnTo>
                <a:lnTo>
                  <a:pt x="18067" y="0"/>
                </a:lnTo>
                <a:lnTo>
                  <a:pt x="0" y="0"/>
                </a:lnTo>
                <a:lnTo>
                  <a:pt x="0" y="3183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499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654592"/>
            <a:ext cx="18415" cy="250190"/>
          </a:xfrm>
          <a:custGeom>
            <a:avLst/>
            <a:gdLst/>
            <a:ahLst/>
            <a:cxnLst/>
            <a:rect l="l" t="t" r="r" b="b"/>
            <a:pathLst>
              <a:path w="18415" h="250189">
                <a:moveTo>
                  <a:pt x="0" y="0"/>
                </a:moveTo>
                <a:lnTo>
                  <a:pt x="18067" y="0"/>
                </a:lnTo>
                <a:lnTo>
                  <a:pt x="18067" y="250190"/>
                </a:lnTo>
                <a:lnTo>
                  <a:pt x="0" y="2501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895748"/>
            <a:ext cx="1061720" cy="654685"/>
            <a:chOff x="712034" y="2895748"/>
            <a:chExt cx="1061720" cy="654685"/>
          </a:xfrm>
        </p:grpSpPr>
        <p:sp>
          <p:nvSpPr>
            <p:cNvPr id="20" name="object 20"/>
            <p:cNvSpPr/>
            <p:nvPr/>
          </p:nvSpPr>
          <p:spPr>
            <a:xfrm>
              <a:off x="1242809" y="350876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2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04782"/>
              <a:ext cx="1043940" cy="604520"/>
            </a:xfrm>
            <a:custGeom>
              <a:avLst/>
              <a:gdLst/>
              <a:ahLst/>
              <a:cxnLst/>
              <a:rect l="l" t="t" r="r" b="b"/>
              <a:pathLst>
                <a:path w="1043939" h="604520">
                  <a:moveTo>
                    <a:pt x="1043482" y="603999"/>
                  </a:moveTo>
                  <a:lnTo>
                    <a:pt x="0" y="60399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399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04782"/>
              <a:ext cx="1043940" cy="604520"/>
            </a:xfrm>
            <a:custGeom>
              <a:avLst/>
              <a:gdLst/>
              <a:ahLst/>
              <a:cxnLst/>
              <a:rect l="l" t="t" r="r" b="b"/>
              <a:pathLst>
                <a:path w="1043939" h="604520">
                  <a:moveTo>
                    <a:pt x="0" y="0"/>
                  </a:moveTo>
                  <a:lnTo>
                    <a:pt x="1043482" y="0"/>
                  </a:lnTo>
                  <a:lnTo>
                    <a:pt x="1043482" y="603999"/>
                  </a:lnTo>
                  <a:lnTo>
                    <a:pt x="0" y="6039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1836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658859"/>
            <a:ext cx="18415" cy="144780"/>
          </a:xfrm>
          <a:custGeom>
            <a:avLst/>
            <a:gdLst/>
            <a:ahLst/>
            <a:cxnLst/>
            <a:rect l="l" t="t" r="r" b="b"/>
            <a:pathLst>
              <a:path w="18414" h="144780">
                <a:moveTo>
                  <a:pt x="0" y="0"/>
                </a:moveTo>
                <a:lnTo>
                  <a:pt x="18067" y="0"/>
                </a:lnTo>
                <a:lnTo>
                  <a:pt x="18067" y="144513"/>
                </a:lnTo>
                <a:lnTo>
                  <a:pt x="0" y="14451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794338"/>
            <a:ext cx="1061720" cy="755650"/>
            <a:chOff x="1871455" y="2794338"/>
            <a:chExt cx="1061720" cy="755650"/>
          </a:xfrm>
        </p:grpSpPr>
        <p:sp>
          <p:nvSpPr>
            <p:cNvPr id="26" name="object 26"/>
            <p:cNvSpPr/>
            <p:nvPr/>
          </p:nvSpPr>
          <p:spPr>
            <a:xfrm>
              <a:off x="2402281" y="3321888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h="228600">
                  <a:moveTo>
                    <a:pt x="0" y="0"/>
                  </a:moveTo>
                  <a:lnTo>
                    <a:pt x="0" y="2281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803372"/>
              <a:ext cx="1043940" cy="518795"/>
            </a:xfrm>
            <a:custGeom>
              <a:avLst/>
              <a:gdLst/>
              <a:ahLst/>
              <a:cxnLst/>
              <a:rect l="l" t="t" r="r" b="b"/>
              <a:pathLst>
                <a:path w="1043939" h="518795">
                  <a:moveTo>
                    <a:pt x="1043533" y="518515"/>
                  </a:moveTo>
                  <a:lnTo>
                    <a:pt x="0" y="51851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851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03372"/>
              <a:ext cx="1043940" cy="518795"/>
            </a:xfrm>
            <a:custGeom>
              <a:avLst/>
              <a:gdLst/>
              <a:ahLst/>
              <a:cxnLst/>
              <a:rect l="l" t="t" r="r" b="b"/>
              <a:pathLst>
                <a:path w="1043939" h="518795">
                  <a:moveTo>
                    <a:pt x="0" y="0"/>
                  </a:moveTo>
                  <a:lnTo>
                    <a:pt x="1043533" y="0"/>
                  </a:lnTo>
                  <a:lnTo>
                    <a:pt x="1043533" y="518515"/>
                  </a:lnTo>
                  <a:lnTo>
                    <a:pt x="0" y="5185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1292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400350"/>
            <a:ext cx="18415" cy="454025"/>
          </a:xfrm>
          <a:custGeom>
            <a:avLst/>
            <a:gdLst/>
            <a:ahLst/>
            <a:cxnLst/>
            <a:rect l="l" t="t" r="r" b="b"/>
            <a:pathLst>
              <a:path w="18414" h="454025">
                <a:moveTo>
                  <a:pt x="0" y="0"/>
                </a:moveTo>
                <a:lnTo>
                  <a:pt x="18067" y="0"/>
                </a:lnTo>
                <a:lnTo>
                  <a:pt x="18067" y="453580"/>
                </a:lnTo>
                <a:lnTo>
                  <a:pt x="0" y="4535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844897"/>
            <a:ext cx="1061720" cy="705485"/>
            <a:chOff x="3030927" y="2844897"/>
            <a:chExt cx="1061720" cy="705485"/>
          </a:xfrm>
        </p:grpSpPr>
        <p:sp>
          <p:nvSpPr>
            <p:cNvPr id="32" name="object 32"/>
            <p:cNvSpPr/>
            <p:nvPr/>
          </p:nvSpPr>
          <p:spPr>
            <a:xfrm>
              <a:off x="3561702" y="3414509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4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853931"/>
              <a:ext cx="1043940" cy="560705"/>
            </a:xfrm>
            <a:custGeom>
              <a:avLst/>
              <a:gdLst/>
              <a:ahLst/>
              <a:cxnLst/>
              <a:rect l="l" t="t" r="r" b="b"/>
              <a:pathLst>
                <a:path w="1043939" h="560704">
                  <a:moveTo>
                    <a:pt x="1043482" y="560590"/>
                  </a:moveTo>
                  <a:lnTo>
                    <a:pt x="0" y="5605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059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853931"/>
              <a:ext cx="1043940" cy="560705"/>
            </a:xfrm>
            <a:custGeom>
              <a:avLst/>
              <a:gdLst/>
              <a:ahLst/>
              <a:cxnLst/>
              <a:rect l="l" t="t" r="r" b="b"/>
              <a:pathLst>
                <a:path w="1043939" h="560704">
                  <a:moveTo>
                    <a:pt x="0" y="0"/>
                  </a:moveTo>
                  <a:lnTo>
                    <a:pt x="1043482" y="0"/>
                  </a:lnTo>
                  <a:lnTo>
                    <a:pt x="1043482" y="560590"/>
                  </a:lnTo>
                  <a:lnTo>
                    <a:pt x="0" y="5605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2781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468016"/>
            <a:ext cx="18415" cy="318770"/>
          </a:xfrm>
          <a:custGeom>
            <a:avLst/>
            <a:gdLst/>
            <a:ahLst/>
            <a:cxnLst/>
            <a:rect l="l" t="t" r="r" b="b"/>
            <a:pathLst>
              <a:path w="18414" h="318769">
                <a:moveTo>
                  <a:pt x="0" y="0"/>
                </a:moveTo>
                <a:lnTo>
                  <a:pt x="18067" y="0"/>
                </a:lnTo>
                <a:lnTo>
                  <a:pt x="18067" y="318338"/>
                </a:lnTo>
                <a:lnTo>
                  <a:pt x="0" y="31833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777320"/>
            <a:ext cx="1061720" cy="772795"/>
            <a:chOff x="4190348" y="2777320"/>
            <a:chExt cx="1061720" cy="772795"/>
          </a:xfrm>
        </p:grpSpPr>
        <p:sp>
          <p:nvSpPr>
            <p:cNvPr id="38" name="object 38"/>
            <p:cNvSpPr/>
            <p:nvPr/>
          </p:nvSpPr>
          <p:spPr>
            <a:xfrm>
              <a:off x="4721123" y="3344659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3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86354"/>
              <a:ext cx="1043940" cy="558800"/>
            </a:xfrm>
            <a:custGeom>
              <a:avLst/>
              <a:gdLst/>
              <a:ahLst/>
              <a:cxnLst/>
              <a:rect l="l" t="t" r="r" b="b"/>
              <a:pathLst>
                <a:path w="1043939" h="558800">
                  <a:moveTo>
                    <a:pt x="1043533" y="558304"/>
                  </a:moveTo>
                  <a:lnTo>
                    <a:pt x="0" y="55830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5830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86354"/>
              <a:ext cx="1043940" cy="558800"/>
            </a:xfrm>
            <a:custGeom>
              <a:avLst/>
              <a:gdLst/>
              <a:ahLst/>
              <a:cxnLst/>
              <a:rect l="l" t="t" r="r" b="b"/>
              <a:pathLst>
                <a:path w="1043939" h="558800">
                  <a:moveTo>
                    <a:pt x="0" y="0"/>
                  </a:moveTo>
                  <a:lnTo>
                    <a:pt x="1043533" y="0"/>
                  </a:lnTo>
                  <a:lnTo>
                    <a:pt x="1043533" y="558304"/>
                  </a:lnTo>
                  <a:lnTo>
                    <a:pt x="0" y="5583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9217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92292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1571305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05479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9278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0649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77783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980630"/>
              <a:ext cx="34925" cy="3144520"/>
            </a:xfrm>
            <a:custGeom>
              <a:avLst/>
              <a:gdLst/>
              <a:ahLst/>
              <a:cxnLst/>
              <a:rect l="l" t="t" r="r" b="b"/>
              <a:pathLst>
                <a:path w="34925" h="3144520">
                  <a:moveTo>
                    <a:pt x="0" y="3144342"/>
                  </a:moveTo>
                  <a:lnTo>
                    <a:pt x="34772" y="3144342"/>
                  </a:lnTo>
                </a:path>
                <a:path w="34925" h="3144520">
                  <a:moveTo>
                    <a:pt x="0" y="2096236"/>
                  </a:moveTo>
                  <a:lnTo>
                    <a:pt x="34772" y="2096236"/>
                  </a:lnTo>
                </a:path>
                <a:path w="34925" h="3144520">
                  <a:moveTo>
                    <a:pt x="0" y="1048092"/>
                  </a:moveTo>
                  <a:lnTo>
                    <a:pt x="34772" y="1048092"/>
                  </a:lnTo>
                </a:path>
                <a:path w="34925" h="31445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9683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10063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84821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9202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8720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90576" y="0"/>
            <a:ext cx="19818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pregnenolone</a:t>
            </a:r>
            <a:r>
              <a:rPr sz="1650" spc="-6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sulfate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2103928"/>
            <a:ext cx="579755" cy="182245"/>
            <a:chOff x="952944" y="2103928"/>
            <a:chExt cx="579755" cy="182245"/>
          </a:xfrm>
        </p:grpSpPr>
        <p:sp>
          <p:nvSpPr>
            <p:cNvPr id="3" name="object 3"/>
            <p:cNvSpPr/>
            <p:nvPr/>
          </p:nvSpPr>
          <p:spPr>
            <a:xfrm>
              <a:off x="952944" y="211296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2112962"/>
              <a:ext cx="18415" cy="173355"/>
            </a:xfrm>
            <a:custGeom>
              <a:avLst/>
              <a:gdLst/>
              <a:ahLst/>
              <a:cxnLst/>
              <a:rect l="l" t="t" r="r" b="b"/>
              <a:pathLst>
                <a:path w="18415" h="173355">
                  <a:moveTo>
                    <a:pt x="0" y="172885"/>
                  </a:moveTo>
                  <a:lnTo>
                    <a:pt x="18067" y="17288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728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35318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1925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65767"/>
            <a:ext cx="0" cy="346710"/>
          </a:xfrm>
          <a:custGeom>
            <a:avLst/>
            <a:gdLst/>
            <a:ahLst/>
            <a:cxnLst/>
            <a:rect l="l" t="t" r="r" b="b"/>
            <a:pathLst>
              <a:path h="346710">
                <a:moveTo>
                  <a:pt x="0" y="0"/>
                </a:moveTo>
                <a:lnTo>
                  <a:pt x="0" y="34660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192591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4" h="157480">
                <a:moveTo>
                  <a:pt x="0" y="157111"/>
                </a:moveTo>
                <a:lnTo>
                  <a:pt x="18067" y="157111"/>
                </a:lnTo>
                <a:lnTo>
                  <a:pt x="18067" y="0"/>
                </a:lnTo>
                <a:lnTo>
                  <a:pt x="0" y="0"/>
                </a:lnTo>
                <a:lnTo>
                  <a:pt x="0" y="157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123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2484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3481146"/>
            <a:ext cx="579755" cy="55244"/>
            <a:chOff x="3271837" y="3481146"/>
            <a:chExt cx="579755" cy="55244"/>
          </a:xfrm>
        </p:grpSpPr>
        <p:sp>
          <p:nvSpPr>
            <p:cNvPr id="12" name="object 12"/>
            <p:cNvSpPr/>
            <p:nvPr/>
          </p:nvSpPr>
          <p:spPr>
            <a:xfrm>
              <a:off x="3561702" y="3481146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617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52732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27759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32861"/>
            <a:ext cx="0" cy="163195"/>
          </a:xfrm>
          <a:custGeom>
            <a:avLst/>
            <a:gdLst/>
            <a:ahLst/>
            <a:cxnLst/>
            <a:rect l="l" t="t" r="r" b="b"/>
            <a:pathLst>
              <a:path h="163194">
                <a:moveTo>
                  <a:pt x="0" y="0"/>
                </a:moveTo>
                <a:lnTo>
                  <a:pt x="0" y="1628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775940"/>
            <a:ext cx="18415" cy="43180"/>
          </a:xfrm>
          <a:custGeom>
            <a:avLst/>
            <a:gdLst/>
            <a:ahLst/>
            <a:cxnLst/>
            <a:rect l="l" t="t" r="r" b="b"/>
            <a:pathLst>
              <a:path w="18414" h="43180">
                <a:moveTo>
                  <a:pt x="0" y="42811"/>
                </a:moveTo>
                <a:lnTo>
                  <a:pt x="18067" y="42811"/>
                </a:lnTo>
                <a:lnTo>
                  <a:pt x="18067" y="0"/>
                </a:lnTo>
                <a:lnTo>
                  <a:pt x="0" y="0"/>
                </a:lnTo>
                <a:lnTo>
                  <a:pt x="0" y="428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956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112962"/>
            <a:ext cx="1061720" cy="1423670"/>
            <a:chOff x="712034" y="2112962"/>
            <a:chExt cx="1061720" cy="1423670"/>
          </a:xfrm>
        </p:grpSpPr>
        <p:sp>
          <p:nvSpPr>
            <p:cNvPr id="19" name="object 19"/>
            <p:cNvSpPr/>
            <p:nvPr/>
          </p:nvSpPr>
          <p:spPr>
            <a:xfrm>
              <a:off x="1233775" y="2112962"/>
              <a:ext cx="18415" cy="173355"/>
            </a:xfrm>
            <a:custGeom>
              <a:avLst/>
              <a:gdLst/>
              <a:ahLst/>
              <a:cxnLst/>
              <a:rect l="l" t="t" r="r" b="b"/>
              <a:pathLst>
                <a:path w="18415" h="173355">
                  <a:moveTo>
                    <a:pt x="0" y="0"/>
                  </a:moveTo>
                  <a:lnTo>
                    <a:pt x="18067" y="0"/>
                  </a:lnTo>
                  <a:lnTo>
                    <a:pt x="18067" y="172885"/>
                  </a:lnTo>
                  <a:lnTo>
                    <a:pt x="0" y="1728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285847"/>
              <a:ext cx="1043940" cy="1242060"/>
            </a:xfrm>
            <a:custGeom>
              <a:avLst/>
              <a:gdLst/>
              <a:ahLst/>
              <a:cxnLst/>
              <a:rect l="l" t="t" r="r" b="b"/>
              <a:pathLst>
                <a:path w="1043939" h="1242060">
                  <a:moveTo>
                    <a:pt x="1043482" y="1241475"/>
                  </a:moveTo>
                  <a:lnTo>
                    <a:pt x="0" y="124147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4147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85847"/>
              <a:ext cx="1043940" cy="1242060"/>
            </a:xfrm>
            <a:custGeom>
              <a:avLst/>
              <a:gdLst/>
              <a:ahLst/>
              <a:cxnLst/>
              <a:rect l="l" t="t" r="r" b="b"/>
              <a:pathLst>
                <a:path w="1043939" h="1242060">
                  <a:moveTo>
                    <a:pt x="0" y="0"/>
                  </a:moveTo>
                  <a:lnTo>
                    <a:pt x="1043482" y="0"/>
                  </a:lnTo>
                  <a:lnTo>
                    <a:pt x="1043482" y="1241475"/>
                  </a:lnTo>
                  <a:lnTo>
                    <a:pt x="0" y="124147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2867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192591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4" h="157480">
                <a:moveTo>
                  <a:pt x="0" y="0"/>
                </a:moveTo>
                <a:lnTo>
                  <a:pt x="18067" y="0"/>
                </a:lnTo>
                <a:lnTo>
                  <a:pt x="18067" y="157111"/>
                </a:lnTo>
                <a:lnTo>
                  <a:pt x="0" y="1571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340669"/>
            <a:ext cx="1061720" cy="1071880"/>
            <a:chOff x="1871455" y="2340669"/>
            <a:chExt cx="1061720" cy="1071880"/>
          </a:xfrm>
        </p:grpSpPr>
        <p:sp>
          <p:nvSpPr>
            <p:cNvPr id="25" name="object 25"/>
            <p:cNvSpPr/>
            <p:nvPr/>
          </p:nvSpPr>
          <p:spPr>
            <a:xfrm>
              <a:off x="2402281" y="3065754"/>
              <a:ext cx="0" cy="346710"/>
            </a:xfrm>
            <a:custGeom>
              <a:avLst/>
              <a:gdLst/>
              <a:ahLst/>
              <a:cxnLst/>
              <a:rect l="l" t="t" r="r" b="b"/>
              <a:pathLst>
                <a:path h="346710">
                  <a:moveTo>
                    <a:pt x="0" y="0"/>
                  </a:moveTo>
                  <a:lnTo>
                    <a:pt x="0" y="3466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349703"/>
              <a:ext cx="1043940" cy="716280"/>
            </a:xfrm>
            <a:custGeom>
              <a:avLst/>
              <a:gdLst/>
              <a:ahLst/>
              <a:cxnLst/>
              <a:rect l="l" t="t" r="r" b="b"/>
              <a:pathLst>
                <a:path w="1043939" h="716280">
                  <a:moveTo>
                    <a:pt x="1043533" y="716064"/>
                  </a:moveTo>
                  <a:lnTo>
                    <a:pt x="0" y="7160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1606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49703"/>
              <a:ext cx="1043940" cy="716280"/>
            </a:xfrm>
            <a:custGeom>
              <a:avLst/>
              <a:gdLst/>
              <a:ahLst/>
              <a:cxnLst/>
              <a:rect l="l" t="t" r="r" b="b"/>
              <a:pathLst>
                <a:path w="1043939" h="716280">
                  <a:moveTo>
                    <a:pt x="0" y="0"/>
                  </a:moveTo>
                  <a:lnTo>
                    <a:pt x="1043533" y="0"/>
                  </a:lnTo>
                  <a:lnTo>
                    <a:pt x="1043533" y="716064"/>
                  </a:lnTo>
                  <a:lnTo>
                    <a:pt x="0" y="7160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60745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3243906"/>
            <a:ext cx="1061720" cy="283845"/>
            <a:chOff x="3030927" y="3243906"/>
            <a:chExt cx="1061720" cy="283845"/>
          </a:xfrm>
        </p:grpSpPr>
        <p:sp>
          <p:nvSpPr>
            <p:cNvPr id="30" name="object 30"/>
            <p:cNvSpPr/>
            <p:nvPr/>
          </p:nvSpPr>
          <p:spPr>
            <a:xfrm>
              <a:off x="3561702" y="3481133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61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3252939"/>
              <a:ext cx="1043940" cy="228600"/>
            </a:xfrm>
            <a:custGeom>
              <a:avLst/>
              <a:gdLst/>
              <a:ahLst/>
              <a:cxnLst/>
              <a:rect l="l" t="t" r="r" b="b"/>
              <a:pathLst>
                <a:path w="1043939" h="228600">
                  <a:moveTo>
                    <a:pt x="1043482" y="228206"/>
                  </a:moveTo>
                  <a:lnTo>
                    <a:pt x="0" y="22820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2820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252939"/>
              <a:ext cx="1043940" cy="228600"/>
            </a:xfrm>
            <a:custGeom>
              <a:avLst/>
              <a:gdLst/>
              <a:ahLst/>
              <a:cxnLst/>
              <a:rect l="l" t="t" r="r" b="b"/>
              <a:pathLst>
                <a:path w="1043939" h="228600">
                  <a:moveTo>
                    <a:pt x="0" y="0"/>
                  </a:moveTo>
                  <a:lnTo>
                    <a:pt x="1043482" y="0"/>
                  </a:lnTo>
                  <a:lnTo>
                    <a:pt x="1043482" y="228206"/>
                  </a:lnTo>
                  <a:lnTo>
                    <a:pt x="0" y="2282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3576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2775940"/>
            <a:ext cx="18415" cy="43180"/>
          </a:xfrm>
          <a:custGeom>
            <a:avLst/>
            <a:gdLst/>
            <a:ahLst/>
            <a:cxnLst/>
            <a:rect l="l" t="t" r="r" b="b"/>
            <a:pathLst>
              <a:path w="18414" h="43180">
                <a:moveTo>
                  <a:pt x="0" y="0"/>
                </a:moveTo>
                <a:lnTo>
                  <a:pt x="18067" y="0"/>
                </a:lnTo>
                <a:lnTo>
                  <a:pt x="18067" y="42811"/>
                </a:lnTo>
                <a:lnTo>
                  <a:pt x="0" y="428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2809718"/>
            <a:ext cx="1061720" cy="386080"/>
            <a:chOff x="4190348" y="2809718"/>
            <a:chExt cx="1061720" cy="386080"/>
          </a:xfrm>
        </p:grpSpPr>
        <p:sp>
          <p:nvSpPr>
            <p:cNvPr id="36" name="object 36"/>
            <p:cNvSpPr/>
            <p:nvPr/>
          </p:nvSpPr>
          <p:spPr>
            <a:xfrm>
              <a:off x="4721123" y="3032874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4">
                  <a:moveTo>
                    <a:pt x="0" y="0"/>
                  </a:moveTo>
                  <a:lnTo>
                    <a:pt x="0" y="1628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818752"/>
              <a:ext cx="1043940" cy="214629"/>
            </a:xfrm>
            <a:custGeom>
              <a:avLst/>
              <a:gdLst/>
              <a:ahLst/>
              <a:cxnLst/>
              <a:rect l="l" t="t" r="r" b="b"/>
              <a:pathLst>
                <a:path w="1043939" h="214630">
                  <a:moveTo>
                    <a:pt x="1043533" y="214109"/>
                  </a:moveTo>
                  <a:lnTo>
                    <a:pt x="0" y="21410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410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818752"/>
              <a:ext cx="1043940" cy="214629"/>
            </a:xfrm>
            <a:custGeom>
              <a:avLst/>
              <a:gdLst/>
              <a:ahLst/>
              <a:cxnLst/>
              <a:rect l="l" t="t" r="r" b="b"/>
              <a:pathLst>
                <a:path w="1043939" h="214630">
                  <a:moveTo>
                    <a:pt x="0" y="0"/>
                  </a:moveTo>
                  <a:lnTo>
                    <a:pt x="1043533" y="0"/>
                  </a:lnTo>
                  <a:lnTo>
                    <a:pt x="1043533" y="214109"/>
                  </a:lnTo>
                  <a:lnTo>
                    <a:pt x="0" y="2141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0293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796604"/>
            <a:ext cx="74306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924622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9390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6757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98663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81895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00951"/>
              <a:ext cx="34925" cy="3624579"/>
            </a:xfrm>
            <a:custGeom>
              <a:avLst/>
              <a:gdLst/>
              <a:ahLst/>
              <a:cxnLst/>
              <a:rect l="l" t="t" r="r" b="b"/>
              <a:pathLst>
                <a:path w="34925" h="3624579">
                  <a:moveTo>
                    <a:pt x="0" y="3624021"/>
                  </a:moveTo>
                  <a:lnTo>
                    <a:pt x="34772" y="3624021"/>
                  </a:lnTo>
                </a:path>
                <a:path w="34925" h="3624579">
                  <a:moveTo>
                    <a:pt x="0" y="2416035"/>
                  </a:moveTo>
                  <a:lnTo>
                    <a:pt x="34772" y="2416035"/>
                  </a:lnTo>
                </a:path>
                <a:path w="34925" h="3624579">
                  <a:moveTo>
                    <a:pt x="0" y="1208036"/>
                  </a:moveTo>
                  <a:lnTo>
                    <a:pt x="34772" y="1208036"/>
                  </a:lnTo>
                </a:path>
                <a:path w="34925" h="36245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084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9268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004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924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390749" y="0"/>
            <a:ext cx="31807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21-</a:t>
            </a:r>
            <a:r>
              <a:rPr sz="1650" dirty="0">
                <a:latin typeface="Arial"/>
                <a:cs typeface="Arial"/>
              </a:rPr>
              <a:t>hydroxypregnenolone</a:t>
            </a:r>
            <a:r>
              <a:rPr sz="1650" spc="-8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disulfate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088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308821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5" h="289560">
                <a:moveTo>
                  <a:pt x="0" y="289521"/>
                </a:moveTo>
                <a:lnTo>
                  <a:pt x="18067" y="289521"/>
                </a:lnTo>
                <a:lnTo>
                  <a:pt x="18067" y="0"/>
                </a:lnTo>
                <a:lnTo>
                  <a:pt x="0" y="0"/>
                </a:lnTo>
                <a:lnTo>
                  <a:pt x="0" y="2895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65894"/>
            <a:ext cx="0" cy="265430"/>
          </a:xfrm>
          <a:custGeom>
            <a:avLst/>
            <a:gdLst/>
            <a:ahLst/>
            <a:cxnLst/>
            <a:rect l="l" t="t" r="r" b="b"/>
            <a:pathLst>
              <a:path h="265430">
                <a:moveTo>
                  <a:pt x="0" y="0"/>
                </a:moveTo>
                <a:lnTo>
                  <a:pt x="0" y="2652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311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347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3247" y="1534769"/>
            <a:ext cx="18415" cy="268605"/>
          </a:xfrm>
          <a:custGeom>
            <a:avLst/>
            <a:gdLst/>
            <a:ahLst/>
            <a:cxnLst/>
            <a:rect l="l" t="t" r="r" b="b"/>
            <a:pathLst>
              <a:path w="18414" h="268605">
                <a:moveTo>
                  <a:pt x="0" y="268477"/>
                </a:moveTo>
                <a:lnTo>
                  <a:pt x="18067" y="268477"/>
                </a:lnTo>
                <a:lnTo>
                  <a:pt x="18067" y="0"/>
                </a:lnTo>
                <a:lnTo>
                  <a:pt x="0" y="0"/>
                </a:lnTo>
                <a:lnTo>
                  <a:pt x="0" y="268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27297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15855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2929039"/>
            <a:ext cx="0" cy="193675"/>
          </a:xfrm>
          <a:custGeom>
            <a:avLst/>
            <a:gdLst/>
            <a:ahLst/>
            <a:cxnLst/>
            <a:rect l="l" t="t" r="r" b="b"/>
            <a:pathLst>
              <a:path h="193675">
                <a:moveTo>
                  <a:pt x="0" y="0"/>
                </a:moveTo>
                <a:lnTo>
                  <a:pt x="0" y="1934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1585518"/>
            <a:ext cx="18415" cy="506730"/>
          </a:xfrm>
          <a:custGeom>
            <a:avLst/>
            <a:gdLst/>
            <a:ahLst/>
            <a:cxnLst/>
            <a:rect l="l" t="t" r="r" b="b"/>
            <a:pathLst>
              <a:path w="18414" h="506730">
                <a:moveTo>
                  <a:pt x="0" y="506260"/>
                </a:moveTo>
                <a:lnTo>
                  <a:pt x="18067" y="506260"/>
                </a:lnTo>
                <a:lnTo>
                  <a:pt x="18067" y="0"/>
                </a:lnTo>
                <a:lnTo>
                  <a:pt x="0" y="0"/>
                </a:lnTo>
                <a:lnTo>
                  <a:pt x="0" y="5062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31224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25620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2858744"/>
            <a:ext cx="579755" cy="186055"/>
            <a:chOff x="4431309" y="2858744"/>
            <a:chExt cx="579755" cy="186055"/>
          </a:xfrm>
        </p:grpSpPr>
        <p:sp>
          <p:nvSpPr>
            <p:cNvPr id="15" name="object 15"/>
            <p:cNvSpPr/>
            <p:nvPr/>
          </p:nvSpPr>
          <p:spPr>
            <a:xfrm>
              <a:off x="4721123" y="2858744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504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31309" y="303524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1233775" y="2308821"/>
            <a:ext cx="18415" cy="289560"/>
          </a:xfrm>
          <a:custGeom>
            <a:avLst/>
            <a:gdLst/>
            <a:ahLst/>
            <a:cxnLst/>
            <a:rect l="l" t="t" r="r" b="b"/>
            <a:pathLst>
              <a:path w="18415" h="289560">
                <a:moveTo>
                  <a:pt x="0" y="0"/>
                </a:moveTo>
                <a:lnTo>
                  <a:pt x="18067" y="0"/>
                </a:lnTo>
                <a:lnTo>
                  <a:pt x="18067" y="289521"/>
                </a:lnTo>
                <a:lnTo>
                  <a:pt x="0" y="2895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589309"/>
            <a:ext cx="1061720" cy="641985"/>
            <a:chOff x="712034" y="2589309"/>
            <a:chExt cx="1061720" cy="641985"/>
          </a:xfrm>
        </p:grpSpPr>
        <p:sp>
          <p:nvSpPr>
            <p:cNvPr id="19" name="object 19"/>
            <p:cNvSpPr/>
            <p:nvPr/>
          </p:nvSpPr>
          <p:spPr>
            <a:xfrm>
              <a:off x="1242809" y="2965894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h="265430">
                  <a:moveTo>
                    <a:pt x="0" y="0"/>
                  </a:moveTo>
                  <a:lnTo>
                    <a:pt x="0" y="2652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598343"/>
              <a:ext cx="1043940" cy="367665"/>
            </a:xfrm>
            <a:custGeom>
              <a:avLst/>
              <a:gdLst/>
              <a:ahLst/>
              <a:cxnLst/>
              <a:rect l="l" t="t" r="r" b="b"/>
              <a:pathLst>
                <a:path w="1043939" h="367664">
                  <a:moveTo>
                    <a:pt x="1043482" y="367550"/>
                  </a:moveTo>
                  <a:lnTo>
                    <a:pt x="0" y="3675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6755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98343"/>
              <a:ext cx="1043940" cy="367665"/>
            </a:xfrm>
            <a:custGeom>
              <a:avLst/>
              <a:gdLst/>
              <a:ahLst/>
              <a:cxnLst/>
              <a:rect l="l" t="t" r="r" b="b"/>
              <a:pathLst>
                <a:path w="1043939" h="367664">
                  <a:moveTo>
                    <a:pt x="0" y="0"/>
                  </a:moveTo>
                  <a:lnTo>
                    <a:pt x="1043482" y="0"/>
                  </a:lnTo>
                  <a:lnTo>
                    <a:pt x="1043482" y="367550"/>
                  </a:lnTo>
                  <a:lnTo>
                    <a:pt x="0" y="3675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642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534769"/>
            <a:ext cx="18415" cy="268605"/>
          </a:xfrm>
          <a:custGeom>
            <a:avLst/>
            <a:gdLst/>
            <a:ahLst/>
            <a:cxnLst/>
            <a:rect l="l" t="t" r="r" b="b"/>
            <a:pathLst>
              <a:path w="18414" h="268605">
                <a:moveTo>
                  <a:pt x="0" y="0"/>
                </a:moveTo>
                <a:lnTo>
                  <a:pt x="18067" y="0"/>
                </a:lnTo>
                <a:lnTo>
                  <a:pt x="18067" y="268477"/>
                </a:lnTo>
                <a:lnTo>
                  <a:pt x="0" y="2684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794213"/>
            <a:ext cx="1061720" cy="935990"/>
            <a:chOff x="1871455" y="1794213"/>
            <a:chExt cx="1061720" cy="935990"/>
          </a:xfrm>
        </p:grpSpPr>
        <p:sp>
          <p:nvSpPr>
            <p:cNvPr id="25" name="object 25"/>
            <p:cNvSpPr/>
            <p:nvPr/>
          </p:nvSpPr>
          <p:spPr>
            <a:xfrm>
              <a:off x="2402281" y="271105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65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803247"/>
              <a:ext cx="1043940" cy="908050"/>
            </a:xfrm>
            <a:custGeom>
              <a:avLst/>
              <a:gdLst/>
              <a:ahLst/>
              <a:cxnLst/>
              <a:rect l="l" t="t" r="r" b="b"/>
              <a:pathLst>
                <a:path w="1043939" h="908050">
                  <a:moveTo>
                    <a:pt x="1043533" y="907796"/>
                  </a:moveTo>
                  <a:lnTo>
                    <a:pt x="0" y="9077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0779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03247"/>
              <a:ext cx="1043940" cy="908050"/>
            </a:xfrm>
            <a:custGeom>
              <a:avLst/>
              <a:gdLst/>
              <a:ahLst/>
              <a:cxnLst/>
              <a:rect l="l" t="t" r="r" b="b"/>
              <a:pathLst>
                <a:path w="1043939" h="908050">
                  <a:moveTo>
                    <a:pt x="0" y="0"/>
                  </a:moveTo>
                  <a:lnTo>
                    <a:pt x="1043533" y="0"/>
                  </a:lnTo>
                  <a:lnTo>
                    <a:pt x="1043533" y="907796"/>
                  </a:lnTo>
                  <a:lnTo>
                    <a:pt x="0" y="9077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704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585518"/>
            <a:ext cx="18415" cy="506730"/>
          </a:xfrm>
          <a:custGeom>
            <a:avLst/>
            <a:gdLst/>
            <a:ahLst/>
            <a:cxnLst/>
            <a:rect l="l" t="t" r="r" b="b"/>
            <a:pathLst>
              <a:path w="18414" h="506730">
                <a:moveTo>
                  <a:pt x="0" y="0"/>
                </a:moveTo>
                <a:lnTo>
                  <a:pt x="18067" y="0"/>
                </a:lnTo>
                <a:lnTo>
                  <a:pt x="18067" y="506260"/>
                </a:lnTo>
                <a:lnTo>
                  <a:pt x="0" y="50626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082745"/>
            <a:ext cx="1061720" cy="1040130"/>
            <a:chOff x="3030927" y="2082745"/>
            <a:chExt cx="1061720" cy="1040130"/>
          </a:xfrm>
        </p:grpSpPr>
        <p:sp>
          <p:nvSpPr>
            <p:cNvPr id="31" name="object 31"/>
            <p:cNvSpPr/>
            <p:nvPr/>
          </p:nvSpPr>
          <p:spPr>
            <a:xfrm>
              <a:off x="3561702" y="2929039"/>
              <a:ext cx="0" cy="193675"/>
            </a:xfrm>
            <a:custGeom>
              <a:avLst/>
              <a:gdLst/>
              <a:ahLst/>
              <a:cxnLst/>
              <a:rect l="l" t="t" r="r" b="b"/>
              <a:pathLst>
                <a:path h="193675">
                  <a:moveTo>
                    <a:pt x="0" y="0"/>
                  </a:moveTo>
                  <a:lnTo>
                    <a:pt x="0" y="1934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091778"/>
              <a:ext cx="1043940" cy="837565"/>
            </a:xfrm>
            <a:custGeom>
              <a:avLst/>
              <a:gdLst/>
              <a:ahLst/>
              <a:cxnLst/>
              <a:rect l="l" t="t" r="r" b="b"/>
              <a:pathLst>
                <a:path w="1043939" h="837564">
                  <a:moveTo>
                    <a:pt x="1043482" y="837260"/>
                  </a:moveTo>
                  <a:lnTo>
                    <a:pt x="0" y="83726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3726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91778"/>
              <a:ext cx="1043940" cy="837565"/>
            </a:xfrm>
            <a:custGeom>
              <a:avLst/>
              <a:gdLst/>
              <a:ahLst/>
              <a:cxnLst/>
              <a:rect l="l" t="t" r="r" b="b"/>
              <a:pathLst>
                <a:path w="1043939" h="837564">
                  <a:moveTo>
                    <a:pt x="0" y="0"/>
                  </a:moveTo>
                  <a:lnTo>
                    <a:pt x="1043482" y="0"/>
                  </a:lnTo>
                  <a:lnTo>
                    <a:pt x="1043482" y="837260"/>
                  </a:lnTo>
                  <a:lnTo>
                    <a:pt x="0" y="8372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246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2557509"/>
            <a:ext cx="1061720" cy="478155"/>
            <a:chOff x="4190348" y="2557509"/>
            <a:chExt cx="1061720" cy="478155"/>
          </a:xfrm>
        </p:grpSpPr>
        <p:sp>
          <p:nvSpPr>
            <p:cNvPr id="36" name="object 36"/>
            <p:cNvSpPr/>
            <p:nvPr/>
          </p:nvSpPr>
          <p:spPr>
            <a:xfrm>
              <a:off x="4721123" y="2858744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30">
                  <a:moveTo>
                    <a:pt x="0" y="0"/>
                  </a:moveTo>
                  <a:lnTo>
                    <a:pt x="0" y="1765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566542"/>
              <a:ext cx="1043940" cy="292735"/>
            </a:xfrm>
            <a:custGeom>
              <a:avLst/>
              <a:gdLst/>
              <a:ahLst/>
              <a:cxnLst/>
              <a:rect l="l" t="t" r="r" b="b"/>
              <a:pathLst>
                <a:path w="1043939" h="292735">
                  <a:moveTo>
                    <a:pt x="1043533" y="292201"/>
                  </a:moveTo>
                  <a:lnTo>
                    <a:pt x="0" y="29220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9220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566542"/>
              <a:ext cx="1043940" cy="292735"/>
            </a:xfrm>
            <a:custGeom>
              <a:avLst/>
              <a:gdLst/>
              <a:ahLst/>
              <a:cxnLst/>
              <a:rect l="l" t="t" r="r" b="b"/>
              <a:pathLst>
                <a:path w="1043939" h="292735">
                  <a:moveTo>
                    <a:pt x="0" y="0"/>
                  </a:moveTo>
                  <a:lnTo>
                    <a:pt x="1043533" y="0"/>
                  </a:lnTo>
                  <a:lnTo>
                    <a:pt x="1043533" y="292201"/>
                  </a:lnTo>
                  <a:lnTo>
                    <a:pt x="0" y="29220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6583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949625"/>
            <a:ext cx="74357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26837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24864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4824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47470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267663"/>
              <a:ext cx="34925" cy="2857500"/>
            </a:xfrm>
            <a:custGeom>
              <a:avLst/>
              <a:gdLst/>
              <a:ahLst/>
              <a:cxnLst/>
              <a:rect l="l" t="t" r="r" b="b"/>
              <a:pathLst>
                <a:path w="34925" h="2857500">
                  <a:moveTo>
                    <a:pt x="0" y="2857309"/>
                  </a:moveTo>
                  <a:lnTo>
                    <a:pt x="34772" y="2857309"/>
                  </a:lnTo>
                </a:path>
                <a:path w="34925" h="2857500">
                  <a:moveTo>
                    <a:pt x="0" y="1428661"/>
                  </a:moveTo>
                  <a:lnTo>
                    <a:pt x="34772" y="1428661"/>
                  </a:lnTo>
                </a:path>
                <a:path w="34925" h="28575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5878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38890" y="4324542"/>
            <a:ext cx="8455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1591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979066" y="0"/>
            <a:ext cx="20053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pregnenetriol</a:t>
            </a:r>
            <a:r>
              <a:rPr sz="1650" spc="-6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sulfate*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009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600972"/>
            <a:ext cx="18415" cy="89535"/>
          </a:xfrm>
          <a:custGeom>
            <a:avLst/>
            <a:gdLst/>
            <a:ahLst/>
            <a:cxnLst/>
            <a:rect l="l" t="t" r="r" b="b"/>
            <a:pathLst>
              <a:path w="18415" h="89535">
                <a:moveTo>
                  <a:pt x="0" y="89496"/>
                </a:moveTo>
                <a:lnTo>
                  <a:pt x="18067" y="89496"/>
                </a:lnTo>
                <a:lnTo>
                  <a:pt x="18067" y="0"/>
                </a:lnTo>
                <a:lnTo>
                  <a:pt x="0" y="0"/>
                </a:lnTo>
                <a:lnTo>
                  <a:pt x="0" y="8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69767"/>
            <a:ext cx="0" cy="394970"/>
          </a:xfrm>
          <a:custGeom>
            <a:avLst/>
            <a:gdLst/>
            <a:ahLst/>
            <a:cxnLst/>
            <a:rect l="l" t="t" r="r" b="b"/>
            <a:pathLst>
              <a:path h="394970">
                <a:moveTo>
                  <a:pt x="0" y="0"/>
                </a:moveTo>
                <a:lnTo>
                  <a:pt x="0" y="3944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642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277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61233"/>
            <a:ext cx="0" cy="148590"/>
          </a:xfrm>
          <a:custGeom>
            <a:avLst/>
            <a:gdLst/>
            <a:ahLst/>
            <a:cxnLst/>
            <a:rect l="l" t="t" r="r" b="b"/>
            <a:pathLst>
              <a:path h="148589">
                <a:moveTo>
                  <a:pt x="0" y="0"/>
                </a:moveTo>
                <a:lnTo>
                  <a:pt x="0" y="1480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27732"/>
            <a:ext cx="18415" cy="341630"/>
          </a:xfrm>
          <a:custGeom>
            <a:avLst/>
            <a:gdLst/>
            <a:ahLst/>
            <a:cxnLst/>
            <a:rect l="l" t="t" r="r" b="b"/>
            <a:pathLst>
              <a:path w="18414" h="341630">
                <a:moveTo>
                  <a:pt x="0" y="341261"/>
                </a:moveTo>
                <a:lnTo>
                  <a:pt x="18067" y="341261"/>
                </a:lnTo>
                <a:lnTo>
                  <a:pt x="18067" y="0"/>
                </a:lnTo>
                <a:lnTo>
                  <a:pt x="0" y="0"/>
                </a:lnTo>
                <a:lnTo>
                  <a:pt x="0" y="3412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092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1923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59518"/>
            <a:ext cx="0" cy="185420"/>
          </a:xfrm>
          <a:custGeom>
            <a:avLst/>
            <a:gdLst/>
            <a:ahLst/>
            <a:cxnLst/>
            <a:rect l="l" t="t" r="r" b="b"/>
            <a:pathLst>
              <a:path h="185420">
                <a:moveTo>
                  <a:pt x="0" y="0"/>
                </a:moveTo>
                <a:lnTo>
                  <a:pt x="0" y="1852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192388"/>
            <a:ext cx="18415" cy="516255"/>
          </a:xfrm>
          <a:custGeom>
            <a:avLst/>
            <a:gdLst/>
            <a:ahLst/>
            <a:cxnLst/>
            <a:rect l="l" t="t" r="r" b="b"/>
            <a:pathLst>
              <a:path w="18414" h="516255">
                <a:moveTo>
                  <a:pt x="0" y="515683"/>
                </a:moveTo>
                <a:lnTo>
                  <a:pt x="18067" y="515683"/>
                </a:lnTo>
                <a:lnTo>
                  <a:pt x="18067" y="0"/>
                </a:lnTo>
                <a:lnTo>
                  <a:pt x="0" y="0"/>
                </a:lnTo>
                <a:lnTo>
                  <a:pt x="0" y="5156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448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1908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17799"/>
            <a:ext cx="0" cy="209550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0"/>
                </a:moveTo>
                <a:lnTo>
                  <a:pt x="0" y="2092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190800"/>
            <a:ext cx="18415" cy="69850"/>
          </a:xfrm>
          <a:custGeom>
            <a:avLst/>
            <a:gdLst/>
            <a:ahLst/>
            <a:cxnLst/>
            <a:rect l="l" t="t" r="r" b="b"/>
            <a:pathLst>
              <a:path w="18414" h="69850">
                <a:moveTo>
                  <a:pt x="0" y="69646"/>
                </a:moveTo>
                <a:lnTo>
                  <a:pt x="18067" y="69646"/>
                </a:lnTo>
                <a:lnTo>
                  <a:pt x="18067" y="0"/>
                </a:lnTo>
                <a:lnTo>
                  <a:pt x="0" y="0"/>
                </a:lnTo>
                <a:lnTo>
                  <a:pt x="0" y="69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270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600972"/>
            <a:ext cx="18415" cy="89535"/>
          </a:xfrm>
          <a:custGeom>
            <a:avLst/>
            <a:gdLst/>
            <a:ahLst/>
            <a:cxnLst/>
            <a:rect l="l" t="t" r="r" b="b"/>
            <a:pathLst>
              <a:path w="18415" h="89535">
                <a:moveTo>
                  <a:pt x="0" y="0"/>
                </a:moveTo>
                <a:lnTo>
                  <a:pt x="18067" y="0"/>
                </a:lnTo>
                <a:lnTo>
                  <a:pt x="18067" y="89496"/>
                </a:lnTo>
                <a:lnTo>
                  <a:pt x="0" y="8949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681435"/>
            <a:ext cx="1061720" cy="683260"/>
            <a:chOff x="712034" y="2681435"/>
            <a:chExt cx="1061720" cy="683260"/>
          </a:xfrm>
        </p:grpSpPr>
        <p:sp>
          <p:nvSpPr>
            <p:cNvPr id="20" name="object 20"/>
            <p:cNvSpPr/>
            <p:nvPr/>
          </p:nvSpPr>
          <p:spPr>
            <a:xfrm>
              <a:off x="1242809" y="2969768"/>
              <a:ext cx="0" cy="394970"/>
            </a:xfrm>
            <a:custGeom>
              <a:avLst/>
              <a:gdLst/>
              <a:ahLst/>
              <a:cxnLst/>
              <a:rect l="l" t="t" r="r" b="b"/>
              <a:pathLst>
                <a:path h="394970">
                  <a:moveTo>
                    <a:pt x="0" y="0"/>
                  </a:moveTo>
                  <a:lnTo>
                    <a:pt x="0" y="3944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690469"/>
              <a:ext cx="1043940" cy="279400"/>
            </a:xfrm>
            <a:custGeom>
              <a:avLst/>
              <a:gdLst/>
              <a:ahLst/>
              <a:cxnLst/>
              <a:rect l="l" t="t" r="r" b="b"/>
              <a:pathLst>
                <a:path w="1043939" h="279400">
                  <a:moveTo>
                    <a:pt x="1043482" y="279298"/>
                  </a:moveTo>
                  <a:lnTo>
                    <a:pt x="0" y="27929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929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690469"/>
              <a:ext cx="1043940" cy="279400"/>
            </a:xfrm>
            <a:custGeom>
              <a:avLst/>
              <a:gdLst/>
              <a:ahLst/>
              <a:cxnLst/>
              <a:rect l="l" t="t" r="r" b="b"/>
              <a:pathLst>
                <a:path w="1043939" h="279400">
                  <a:moveTo>
                    <a:pt x="0" y="0"/>
                  </a:moveTo>
                  <a:lnTo>
                    <a:pt x="1043482" y="0"/>
                  </a:lnTo>
                  <a:lnTo>
                    <a:pt x="1043482" y="279298"/>
                  </a:lnTo>
                  <a:lnTo>
                    <a:pt x="0" y="2792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8499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27732"/>
            <a:ext cx="18415" cy="341630"/>
          </a:xfrm>
          <a:custGeom>
            <a:avLst/>
            <a:gdLst/>
            <a:ahLst/>
            <a:cxnLst/>
            <a:rect l="l" t="t" r="r" b="b"/>
            <a:pathLst>
              <a:path w="18414" h="341630">
                <a:moveTo>
                  <a:pt x="0" y="0"/>
                </a:moveTo>
                <a:lnTo>
                  <a:pt x="18067" y="0"/>
                </a:lnTo>
                <a:lnTo>
                  <a:pt x="18067" y="341261"/>
                </a:lnTo>
                <a:lnTo>
                  <a:pt x="0" y="3412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359960"/>
            <a:ext cx="1061720" cy="749300"/>
            <a:chOff x="1871455" y="2359960"/>
            <a:chExt cx="1061720" cy="749300"/>
          </a:xfrm>
        </p:grpSpPr>
        <p:sp>
          <p:nvSpPr>
            <p:cNvPr id="26" name="object 26"/>
            <p:cNvSpPr/>
            <p:nvPr/>
          </p:nvSpPr>
          <p:spPr>
            <a:xfrm>
              <a:off x="2402281" y="2961233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0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68994"/>
              <a:ext cx="1043940" cy="592455"/>
            </a:xfrm>
            <a:custGeom>
              <a:avLst/>
              <a:gdLst/>
              <a:ahLst/>
              <a:cxnLst/>
              <a:rect l="l" t="t" r="r" b="b"/>
              <a:pathLst>
                <a:path w="1043939" h="592455">
                  <a:moveTo>
                    <a:pt x="1043533" y="592239"/>
                  </a:moveTo>
                  <a:lnTo>
                    <a:pt x="0" y="5922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223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68994"/>
              <a:ext cx="1043940" cy="592455"/>
            </a:xfrm>
            <a:custGeom>
              <a:avLst/>
              <a:gdLst/>
              <a:ahLst/>
              <a:cxnLst/>
              <a:rect l="l" t="t" r="r" b="b"/>
              <a:pathLst>
                <a:path w="1043939" h="592455">
                  <a:moveTo>
                    <a:pt x="0" y="0"/>
                  </a:moveTo>
                  <a:lnTo>
                    <a:pt x="1043533" y="0"/>
                  </a:lnTo>
                  <a:lnTo>
                    <a:pt x="1043533" y="592239"/>
                  </a:lnTo>
                  <a:lnTo>
                    <a:pt x="0" y="5922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6687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192388"/>
            <a:ext cx="18415" cy="516255"/>
          </a:xfrm>
          <a:custGeom>
            <a:avLst/>
            <a:gdLst/>
            <a:ahLst/>
            <a:cxnLst/>
            <a:rect l="l" t="t" r="r" b="b"/>
            <a:pathLst>
              <a:path w="18414" h="516255">
                <a:moveTo>
                  <a:pt x="0" y="0"/>
                </a:moveTo>
                <a:lnTo>
                  <a:pt x="18067" y="0"/>
                </a:lnTo>
                <a:lnTo>
                  <a:pt x="18067" y="515683"/>
                </a:lnTo>
                <a:lnTo>
                  <a:pt x="0" y="5156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699037"/>
            <a:ext cx="1061720" cy="645795"/>
            <a:chOff x="3030927" y="2699037"/>
            <a:chExt cx="1061720" cy="645795"/>
          </a:xfrm>
        </p:grpSpPr>
        <p:sp>
          <p:nvSpPr>
            <p:cNvPr id="32" name="object 32"/>
            <p:cNvSpPr/>
            <p:nvPr/>
          </p:nvSpPr>
          <p:spPr>
            <a:xfrm>
              <a:off x="3561702" y="315951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20">
                  <a:moveTo>
                    <a:pt x="0" y="0"/>
                  </a:moveTo>
                  <a:lnTo>
                    <a:pt x="0" y="1852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708071"/>
              <a:ext cx="1043940" cy="451484"/>
            </a:xfrm>
            <a:custGeom>
              <a:avLst/>
              <a:gdLst/>
              <a:ahLst/>
              <a:cxnLst/>
              <a:rect l="l" t="t" r="r" b="b"/>
              <a:pathLst>
                <a:path w="1043939" h="451485">
                  <a:moveTo>
                    <a:pt x="1043482" y="451446"/>
                  </a:moveTo>
                  <a:lnTo>
                    <a:pt x="0" y="4514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144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08071"/>
              <a:ext cx="1043940" cy="451484"/>
            </a:xfrm>
            <a:custGeom>
              <a:avLst/>
              <a:gdLst/>
              <a:ahLst/>
              <a:cxnLst/>
              <a:rect l="l" t="t" r="r" b="b"/>
              <a:pathLst>
                <a:path w="1043939" h="451485">
                  <a:moveTo>
                    <a:pt x="0" y="0"/>
                  </a:moveTo>
                  <a:lnTo>
                    <a:pt x="1043482" y="0"/>
                  </a:lnTo>
                  <a:lnTo>
                    <a:pt x="1043482" y="451446"/>
                  </a:lnTo>
                  <a:lnTo>
                    <a:pt x="0" y="4514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793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190800"/>
            <a:ext cx="18415" cy="69850"/>
          </a:xfrm>
          <a:custGeom>
            <a:avLst/>
            <a:gdLst/>
            <a:ahLst/>
            <a:cxnLst/>
            <a:rect l="l" t="t" r="r" b="b"/>
            <a:pathLst>
              <a:path w="18414" h="69850">
                <a:moveTo>
                  <a:pt x="0" y="0"/>
                </a:moveTo>
                <a:lnTo>
                  <a:pt x="18067" y="0"/>
                </a:lnTo>
                <a:lnTo>
                  <a:pt x="18067" y="69646"/>
                </a:lnTo>
                <a:lnTo>
                  <a:pt x="0" y="696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251413"/>
            <a:ext cx="1061720" cy="1075690"/>
            <a:chOff x="4190348" y="2251413"/>
            <a:chExt cx="1061720" cy="1075690"/>
          </a:xfrm>
        </p:grpSpPr>
        <p:sp>
          <p:nvSpPr>
            <p:cNvPr id="38" name="object 38"/>
            <p:cNvSpPr/>
            <p:nvPr/>
          </p:nvSpPr>
          <p:spPr>
            <a:xfrm>
              <a:off x="4721123" y="3117799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2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60447"/>
              <a:ext cx="1043940" cy="857885"/>
            </a:xfrm>
            <a:custGeom>
              <a:avLst/>
              <a:gdLst/>
              <a:ahLst/>
              <a:cxnLst/>
              <a:rect l="l" t="t" r="r" b="b"/>
              <a:pathLst>
                <a:path w="1043939" h="857885">
                  <a:moveTo>
                    <a:pt x="1043533" y="857351"/>
                  </a:moveTo>
                  <a:lnTo>
                    <a:pt x="0" y="85735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5735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260447"/>
              <a:ext cx="1043940" cy="857885"/>
            </a:xfrm>
            <a:custGeom>
              <a:avLst/>
              <a:gdLst/>
              <a:ahLst/>
              <a:cxnLst/>
              <a:rect l="l" t="t" r="r" b="b"/>
              <a:pathLst>
                <a:path w="1043939" h="857885">
                  <a:moveTo>
                    <a:pt x="0" y="0"/>
                  </a:moveTo>
                  <a:lnTo>
                    <a:pt x="1043533" y="0"/>
                  </a:lnTo>
                  <a:lnTo>
                    <a:pt x="1043533" y="857351"/>
                  </a:lnTo>
                  <a:lnTo>
                    <a:pt x="0" y="8573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0430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669951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8569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6112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8260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7" name="object 47"/>
            <p:cNvSpPr/>
            <p:nvPr/>
          </p:nvSpPr>
          <p:spPr>
            <a:xfrm>
              <a:off x="4686045" y="259858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507528"/>
              <a:ext cx="34925" cy="2627630"/>
            </a:xfrm>
            <a:custGeom>
              <a:avLst/>
              <a:gdLst/>
              <a:ahLst/>
              <a:cxnLst/>
              <a:rect l="l" t="t" r="r" b="b"/>
              <a:pathLst>
                <a:path w="34925" h="2627629">
                  <a:moveTo>
                    <a:pt x="0" y="2627414"/>
                  </a:moveTo>
                  <a:lnTo>
                    <a:pt x="34772" y="2627414"/>
                  </a:lnTo>
                </a:path>
                <a:path w="34925" h="2627629">
                  <a:moveTo>
                    <a:pt x="0" y="1313713"/>
                  </a:moveTo>
                  <a:lnTo>
                    <a:pt x="34772" y="1313713"/>
                  </a:lnTo>
                </a:path>
                <a:path w="34925" h="26276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127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41576" y="4324542"/>
            <a:ext cx="7970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58976" y="4324542"/>
            <a:ext cx="68273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990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879600" marR="5080" indent="-1165225">
              <a:lnSpc>
                <a:spcPts val="1730"/>
              </a:lnSpc>
              <a:spcBef>
                <a:spcPts val="365"/>
              </a:spcBef>
            </a:pPr>
            <a:r>
              <a:rPr spc="-10" dirty="0"/>
              <a:t>pregnanolone/allopregnanolone sulfate</a:t>
            </a: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2174616"/>
            <a:ext cx="579755" cy="362585"/>
            <a:chOff x="952944" y="2174616"/>
            <a:chExt cx="579755" cy="362585"/>
          </a:xfrm>
        </p:grpSpPr>
        <p:sp>
          <p:nvSpPr>
            <p:cNvPr id="3" name="object 3"/>
            <p:cNvSpPr/>
            <p:nvPr/>
          </p:nvSpPr>
          <p:spPr>
            <a:xfrm>
              <a:off x="952944" y="218365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2183650"/>
              <a:ext cx="18415" cy="353695"/>
            </a:xfrm>
            <a:custGeom>
              <a:avLst/>
              <a:gdLst/>
              <a:ahLst/>
              <a:cxnLst/>
              <a:rect l="l" t="t" r="r" b="b"/>
              <a:pathLst>
                <a:path w="18415" h="353694">
                  <a:moveTo>
                    <a:pt x="0" y="353466"/>
                  </a:moveTo>
                  <a:lnTo>
                    <a:pt x="18067" y="353466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3534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33096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1085096"/>
            <a:ext cx="579755" cy="1002030"/>
            <a:chOff x="2112416" y="1085096"/>
            <a:chExt cx="579755" cy="1002030"/>
          </a:xfrm>
        </p:grpSpPr>
        <p:sp>
          <p:nvSpPr>
            <p:cNvPr id="7" name="object 7"/>
            <p:cNvSpPr/>
            <p:nvPr/>
          </p:nvSpPr>
          <p:spPr>
            <a:xfrm>
              <a:off x="2112416" y="109413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7" y="1094130"/>
              <a:ext cx="18415" cy="993140"/>
            </a:xfrm>
            <a:custGeom>
              <a:avLst/>
              <a:gdLst/>
              <a:ahLst/>
              <a:cxnLst/>
              <a:rect l="l" t="t" r="r" b="b"/>
              <a:pathLst>
                <a:path w="18414" h="993139">
                  <a:moveTo>
                    <a:pt x="0" y="992936"/>
                  </a:moveTo>
                  <a:lnTo>
                    <a:pt x="18067" y="992936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9929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3096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1785044"/>
            <a:ext cx="579755" cy="737870"/>
            <a:chOff x="3271837" y="1785044"/>
            <a:chExt cx="579755" cy="737870"/>
          </a:xfrm>
        </p:grpSpPr>
        <p:sp>
          <p:nvSpPr>
            <p:cNvPr id="11" name="object 11"/>
            <p:cNvSpPr/>
            <p:nvPr/>
          </p:nvSpPr>
          <p:spPr>
            <a:xfrm>
              <a:off x="3271837" y="179407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1794078"/>
              <a:ext cx="18415" cy="728980"/>
            </a:xfrm>
            <a:custGeom>
              <a:avLst/>
              <a:gdLst/>
              <a:ahLst/>
              <a:cxnLst/>
              <a:rect l="l" t="t" r="r" b="b"/>
              <a:pathLst>
                <a:path w="18414" h="728980">
                  <a:moveTo>
                    <a:pt x="0" y="728713"/>
                  </a:moveTo>
                  <a:lnTo>
                    <a:pt x="18067" y="728713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7287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3096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597645"/>
            <a:ext cx="579755" cy="1614170"/>
            <a:chOff x="4431309" y="597645"/>
            <a:chExt cx="579755" cy="1614170"/>
          </a:xfrm>
        </p:grpSpPr>
        <p:sp>
          <p:nvSpPr>
            <p:cNvPr id="15" name="object 15"/>
            <p:cNvSpPr/>
            <p:nvPr/>
          </p:nvSpPr>
          <p:spPr>
            <a:xfrm>
              <a:off x="4431309" y="60667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606679"/>
              <a:ext cx="18415" cy="1605280"/>
            </a:xfrm>
            <a:custGeom>
              <a:avLst/>
              <a:gdLst/>
              <a:ahLst/>
              <a:cxnLst/>
              <a:rect l="l" t="t" r="r" b="b"/>
              <a:pathLst>
                <a:path w="18414" h="1605280">
                  <a:moveTo>
                    <a:pt x="0" y="1605000"/>
                  </a:moveTo>
                  <a:lnTo>
                    <a:pt x="18067" y="1605000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6050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33096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183650"/>
            <a:ext cx="1061720" cy="1130935"/>
            <a:chOff x="712034" y="2183650"/>
            <a:chExt cx="1061720" cy="1130935"/>
          </a:xfrm>
        </p:grpSpPr>
        <p:sp>
          <p:nvSpPr>
            <p:cNvPr id="19" name="object 19"/>
            <p:cNvSpPr/>
            <p:nvPr/>
          </p:nvSpPr>
          <p:spPr>
            <a:xfrm>
              <a:off x="1233775" y="2183650"/>
              <a:ext cx="18415" cy="353695"/>
            </a:xfrm>
            <a:custGeom>
              <a:avLst/>
              <a:gdLst/>
              <a:ahLst/>
              <a:cxnLst/>
              <a:rect l="l" t="t" r="r" b="b"/>
              <a:pathLst>
                <a:path w="18415" h="353694">
                  <a:moveTo>
                    <a:pt x="0" y="0"/>
                  </a:moveTo>
                  <a:lnTo>
                    <a:pt x="18067" y="0"/>
                  </a:lnTo>
                  <a:lnTo>
                    <a:pt x="18067" y="353466"/>
                  </a:lnTo>
                  <a:lnTo>
                    <a:pt x="0" y="3534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537117"/>
              <a:ext cx="1043940" cy="768350"/>
            </a:xfrm>
            <a:custGeom>
              <a:avLst/>
              <a:gdLst/>
              <a:ahLst/>
              <a:cxnLst/>
              <a:rect l="l" t="t" r="r" b="b"/>
              <a:pathLst>
                <a:path w="1043939" h="768350">
                  <a:moveTo>
                    <a:pt x="1043482" y="768007"/>
                  </a:moveTo>
                  <a:lnTo>
                    <a:pt x="0" y="7680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6800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37117"/>
              <a:ext cx="1043940" cy="768350"/>
            </a:xfrm>
            <a:custGeom>
              <a:avLst/>
              <a:gdLst/>
              <a:ahLst/>
              <a:cxnLst/>
              <a:rect l="l" t="t" r="r" b="b"/>
              <a:pathLst>
                <a:path w="1043939" h="768350">
                  <a:moveTo>
                    <a:pt x="0" y="0"/>
                  </a:moveTo>
                  <a:lnTo>
                    <a:pt x="1043482" y="0"/>
                  </a:lnTo>
                  <a:lnTo>
                    <a:pt x="1043482" y="768007"/>
                  </a:lnTo>
                  <a:lnTo>
                    <a:pt x="0" y="7680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436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1871455" y="1094130"/>
            <a:ext cx="1061720" cy="2220595"/>
            <a:chOff x="1871455" y="1094130"/>
            <a:chExt cx="1061720" cy="2220595"/>
          </a:xfrm>
        </p:grpSpPr>
        <p:sp>
          <p:nvSpPr>
            <p:cNvPr id="24" name="object 24"/>
            <p:cNvSpPr/>
            <p:nvPr/>
          </p:nvSpPr>
          <p:spPr>
            <a:xfrm>
              <a:off x="2393247" y="1094130"/>
              <a:ext cx="18415" cy="993140"/>
            </a:xfrm>
            <a:custGeom>
              <a:avLst/>
              <a:gdLst/>
              <a:ahLst/>
              <a:cxnLst/>
              <a:rect l="l" t="t" r="r" b="b"/>
              <a:pathLst>
                <a:path w="18414" h="993139">
                  <a:moveTo>
                    <a:pt x="0" y="0"/>
                  </a:moveTo>
                  <a:lnTo>
                    <a:pt x="18067" y="0"/>
                  </a:lnTo>
                  <a:lnTo>
                    <a:pt x="18067" y="992936"/>
                  </a:lnTo>
                  <a:lnTo>
                    <a:pt x="0" y="9929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2087067"/>
              <a:ext cx="1043940" cy="1218565"/>
            </a:xfrm>
            <a:custGeom>
              <a:avLst/>
              <a:gdLst/>
              <a:ahLst/>
              <a:cxnLst/>
              <a:rect l="l" t="t" r="r" b="b"/>
              <a:pathLst>
                <a:path w="1043939" h="1218564">
                  <a:moveTo>
                    <a:pt x="1043533" y="1218056"/>
                  </a:moveTo>
                  <a:lnTo>
                    <a:pt x="0" y="121805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1805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087067"/>
              <a:ext cx="1043940" cy="1218565"/>
            </a:xfrm>
            <a:custGeom>
              <a:avLst/>
              <a:gdLst/>
              <a:ahLst/>
              <a:cxnLst/>
              <a:rect l="l" t="t" r="r" b="b"/>
              <a:pathLst>
                <a:path w="1043939" h="1218564">
                  <a:moveTo>
                    <a:pt x="0" y="0"/>
                  </a:moveTo>
                  <a:lnTo>
                    <a:pt x="1043533" y="0"/>
                  </a:lnTo>
                  <a:lnTo>
                    <a:pt x="1043533" y="1218056"/>
                  </a:lnTo>
                  <a:lnTo>
                    <a:pt x="0" y="12180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0367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030927" y="1794078"/>
            <a:ext cx="1061720" cy="1520190"/>
            <a:chOff x="3030927" y="1794078"/>
            <a:chExt cx="1061720" cy="1520190"/>
          </a:xfrm>
        </p:grpSpPr>
        <p:sp>
          <p:nvSpPr>
            <p:cNvPr id="29" name="object 29"/>
            <p:cNvSpPr/>
            <p:nvPr/>
          </p:nvSpPr>
          <p:spPr>
            <a:xfrm>
              <a:off x="3552668" y="1794078"/>
              <a:ext cx="18415" cy="728980"/>
            </a:xfrm>
            <a:custGeom>
              <a:avLst/>
              <a:gdLst/>
              <a:ahLst/>
              <a:cxnLst/>
              <a:rect l="l" t="t" r="r" b="b"/>
              <a:pathLst>
                <a:path w="18414" h="728980">
                  <a:moveTo>
                    <a:pt x="0" y="0"/>
                  </a:moveTo>
                  <a:lnTo>
                    <a:pt x="18067" y="0"/>
                  </a:lnTo>
                  <a:lnTo>
                    <a:pt x="18067" y="728713"/>
                  </a:lnTo>
                  <a:lnTo>
                    <a:pt x="0" y="7287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2522791"/>
              <a:ext cx="1043940" cy="782955"/>
            </a:xfrm>
            <a:custGeom>
              <a:avLst/>
              <a:gdLst/>
              <a:ahLst/>
              <a:cxnLst/>
              <a:rect l="l" t="t" r="r" b="b"/>
              <a:pathLst>
                <a:path w="1043939" h="782954">
                  <a:moveTo>
                    <a:pt x="1043482" y="782345"/>
                  </a:moveTo>
                  <a:lnTo>
                    <a:pt x="0" y="78234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8234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522791"/>
              <a:ext cx="1043940" cy="782955"/>
            </a:xfrm>
            <a:custGeom>
              <a:avLst/>
              <a:gdLst/>
              <a:ahLst/>
              <a:cxnLst/>
              <a:rect l="l" t="t" r="r" b="b"/>
              <a:pathLst>
                <a:path w="1043939" h="782954">
                  <a:moveTo>
                    <a:pt x="0" y="0"/>
                  </a:moveTo>
                  <a:lnTo>
                    <a:pt x="1043482" y="0"/>
                  </a:lnTo>
                  <a:lnTo>
                    <a:pt x="1043482" y="782345"/>
                  </a:lnTo>
                  <a:lnTo>
                    <a:pt x="0" y="7823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1719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4190348" y="606679"/>
            <a:ext cx="1061720" cy="2707640"/>
            <a:chOff x="4190348" y="606679"/>
            <a:chExt cx="1061720" cy="2707640"/>
          </a:xfrm>
        </p:grpSpPr>
        <p:sp>
          <p:nvSpPr>
            <p:cNvPr id="34" name="object 34"/>
            <p:cNvSpPr/>
            <p:nvPr/>
          </p:nvSpPr>
          <p:spPr>
            <a:xfrm>
              <a:off x="4712089" y="606679"/>
              <a:ext cx="18415" cy="1605280"/>
            </a:xfrm>
            <a:custGeom>
              <a:avLst/>
              <a:gdLst/>
              <a:ahLst/>
              <a:cxnLst/>
              <a:rect l="l" t="t" r="r" b="b"/>
              <a:pathLst>
                <a:path w="18414" h="1605280">
                  <a:moveTo>
                    <a:pt x="0" y="0"/>
                  </a:moveTo>
                  <a:lnTo>
                    <a:pt x="18067" y="0"/>
                  </a:lnTo>
                  <a:lnTo>
                    <a:pt x="18067" y="1605000"/>
                  </a:lnTo>
                  <a:lnTo>
                    <a:pt x="0" y="1605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2211679"/>
              <a:ext cx="1043940" cy="1093470"/>
            </a:xfrm>
            <a:custGeom>
              <a:avLst/>
              <a:gdLst/>
              <a:ahLst/>
              <a:cxnLst/>
              <a:rect l="l" t="t" r="r" b="b"/>
              <a:pathLst>
                <a:path w="1043939" h="1093470">
                  <a:moveTo>
                    <a:pt x="1043533" y="1093444"/>
                  </a:moveTo>
                  <a:lnTo>
                    <a:pt x="0" y="109344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9344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2211679"/>
              <a:ext cx="1043940" cy="1093470"/>
            </a:xfrm>
            <a:custGeom>
              <a:avLst/>
              <a:gdLst/>
              <a:ahLst/>
              <a:cxnLst/>
              <a:rect l="l" t="t" r="r" b="b"/>
              <a:pathLst>
                <a:path w="1043939" h="1093470">
                  <a:moveTo>
                    <a:pt x="0" y="0"/>
                  </a:moveTo>
                  <a:lnTo>
                    <a:pt x="1043533" y="0"/>
                  </a:lnTo>
                  <a:lnTo>
                    <a:pt x="1043533" y="1093444"/>
                  </a:lnTo>
                  <a:lnTo>
                    <a:pt x="0" y="10934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3983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145804"/>
            <a:ext cx="74357" cy="74360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0" name="object 40"/>
          <p:cNvSpPr/>
          <p:nvPr/>
        </p:nvSpPr>
        <p:spPr>
          <a:xfrm>
            <a:off x="1207693" y="27201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67165" y="26265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26586" y="28833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4" name="object 44"/>
            <p:cNvSpPr/>
            <p:nvPr/>
          </p:nvSpPr>
          <p:spPr>
            <a:xfrm>
              <a:off x="4686045" y="225628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2368" y="877138"/>
              <a:ext cx="34925" cy="3248025"/>
            </a:xfrm>
            <a:custGeom>
              <a:avLst/>
              <a:gdLst/>
              <a:ahLst/>
              <a:cxnLst/>
              <a:rect l="l" t="t" r="r" b="b"/>
              <a:pathLst>
                <a:path w="34925" h="3248025">
                  <a:moveTo>
                    <a:pt x="0" y="3247834"/>
                  </a:moveTo>
                  <a:lnTo>
                    <a:pt x="34772" y="3247834"/>
                  </a:lnTo>
                </a:path>
                <a:path w="34925" h="3248025">
                  <a:moveTo>
                    <a:pt x="0" y="2435872"/>
                  </a:moveTo>
                  <a:lnTo>
                    <a:pt x="34772" y="2435872"/>
                  </a:lnTo>
                </a:path>
                <a:path w="34925" h="3248025">
                  <a:moveTo>
                    <a:pt x="0" y="1623923"/>
                  </a:moveTo>
                  <a:lnTo>
                    <a:pt x="34772" y="1623923"/>
                  </a:lnTo>
                </a:path>
                <a:path w="34925" h="3248025">
                  <a:moveTo>
                    <a:pt x="0" y="811961"/>
                  </a:moveTo>
                  <a:lnTo>
                    <a:pt x="34772" y="811961"/>
                  </a:lnTo>
                </a:path>
                <a:path w="34925" h="32480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268783" y="32045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822433" y="4324542"/>
            <a:ext cx="85396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85396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8783" y="23925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158060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7686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37383" y="0"/>
            <a:ext cx="6896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cortisol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2768100"/>
            <a:ext cx="579755" cy="253365"/>
            <a:chOff x="952944" y="2768100"/>
            <a:chExt cx="579755" cy="253365"/>
          </a:xfrm>
        </p:grpSpPr>
        <p:sp>
          <p:nvSpPr>
            <p:cNvPr id="3" name="object 3"/>
            <p:cNvSpPr/>
            <p:nvPr/>
          </p:nvSpPr>
          <p:spPr>
            <a:xfrm>
              <a:off x="952944" y="277713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2777134"/>
              <a:ext cx="18415" cy="244475"/>
            </a:xfrm>
            <a:custGeom>
              <a:avLst/>
              <a:gdLst/>
              <a:ahLst/>
              <a:cxnLst/>
              <a:rect l="l" t="t" r="r" b="b"/>
              <a:pathLst>
                <a:path w="18415" h="244475">
                  <a:moveTo>
                    <a:pt x="0" y="244220"/>
                  </a:moveTo>
                  <a:lnTo>
                    <a:pt x="18067" y="244220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442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36833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1730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73069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88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36820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1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31971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3527221"/>
            <a:ext cx="0" cy="151765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0"/>
                </a:moveTo>
                <a:lnTo>
                  <a:pt x="0" y="1516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3197123"/>
            <a:ext cx="18415" cy="162560"/>
          </a:xfrm>
          <a:custGeom>
            <a:avLst/>
            <a:gdLst/>
            <a:ahLst/>
            <a:cxnLst/>
            <a:rect l="l" t="t" r="r" b="b"/>
            <a:pathLst>
              <a:path w="18414" h="162560">
                <a:moveTo>
                  <a:pt x="0" y="162026"/>
                </a:moveTo>
                <a:lnTo>
                  <a:pt x="18067" y="162026"/>
                </a:lnTo>
                <a:lnTo>
                  <a:pt x="18067" y="0"/>
                </a:lnTo>
                <a:lnTo>
                  <a:pt x="0" y="0"/>
                </a:lnTo>
                <a:lnTo>
                  <a:pt x="0" y="1620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36788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29085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3511257"/>
            <a:ext cx="0" cy="167640"/>
          </a:xfrm>
          <a:custGeom>
            <a:avLst/>
            <a:gdLst/>
            <a:ahLst/>
            <a:cxnLst/>
            <a:rect l="l" t="t" r="r" b="b"/>
            <a:pathLst>
              <a:path h="167639">
                <a:moveTo>
                  <a:pt x="0" y="0"/>
                </a:moveTo>
                <a:lnTo>
                  <a:pt x="0" y="16762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2908503"/>
            <a:ext cx="18415" cy="282575"/>
          </a:xfrm>
          <a:custGeom>
            <a:avLst/>
            <a:gdLst/>
            <a:ahLst/>
            <a:cxnLst/>
            <a:rect l="l" t="t" r="r" b="b"/>
            <a:pathLst>
              <a:path w="18414" h="282575">
                <a:moveTo>
                  <a:pt x="0" y="281978"/>
                </a:moveTo>
                <a:lnTo>
                  <a:pt x="18067" y="281978"/>
                </a:lnTo>
                <a:lnTo>
                  <a:pt x="18067" y="0"/>
                </a:lnTo>
                <a:lnTo>
                  <a:pt x="0" y="0"/>
                </a:lnTo>
                <a:lnTo>
                  <a:pt x="0" y="2819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36788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712034" y="2777134"/>
            <a:ext cx="1061720" cy="911225"/>
            <a:chOff x="712034" y="2777134"/>
            <a:chExt cx="1061720" cy="911225"/>
          </a:xfrm>
        </p:grpSpPr>
        <p:sp>
          <p:nvSpPr>
            <p:cNvPr id="18" name="object 18"/>
            <p:cNvSpPr/>
            <p:nvPr/>
          </p:nvSpPr>
          <p:spPr>
            <a:xfrm>
              <a:off x="1233775" y="2777134"/>
              <a:ext cx="18415" cy="244475"/>
            </a:xfrm>
            <a:custGeom>
              <a:avLst/>
              <a:gdLst/>
              <a:ahLst/>
              <a:cxnLst/>
              <a:rect l="l" t="t" r="r" b="b"/>
              <a:pathLst>
                <a:path w="18415" h="244475">
                  <a:moveTo>
                    <a:pt x="0" y="0"/>
                  </a:moveTo>
                  <a:lnTo>
                    <a:pt x="18067" y="0"/>
                  </a:lnTo>
                  <a:lnTo>
                    <a:pt x="18067" y="244220"/>
                  </a:lnTo>
                  <a:lnTo>
                    <a:pt x="0" y="244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3021355"/>
              <a:ext cx="1043940" cy="657860"/>
            </a:xfrm>
            <a:custGeom>
              <a:avLst/>
              <a:gdLst/>
              <a:ahLst/>
              <a:cxnLst/>
              <a:rect l="l" t="t" r="r" b="b"/>
              <a:pathLst>
                <a:path w="1043939" h="657860">
                  <a:moveTo>
                    <a:pt x="1043482" y="657517"/>
                  </a:moveTo>
                  <a:lnTo>
                    <a:pt x="0" y="6575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5751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021355"/>
              <a:ext cx="1043940" cy="657860"/>
            </a:xfrm>
            <a:custGeom>
              <a:avLst/>
              <a:gdLst/>
              <a:ahLst/>
              <a:cxnLst/>
              <a:rect l="l" t="t" r="r" b="b"/>
              <a:pathLst>
                <a:path w="1043939" h="657860">
                  <a:moveTo>
                    <a:pt x="0" y="0"/>
                  </a:moveTo>
                  <a:lnTo>
                    <a:pt x="1043482" y="0"/>
                  </a:lnTo>
                  <a:lnTo>
                    <a:pt x="1043482" y="657517"/>
                  </a:lnTo>
                  <a:lnTo>
                    <a:pt x="0" y="6575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60028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402281" y="3173069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8879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1871455" y="3242915"/>
            <a:ext cx="1061720" cy="442595"/>
            <a:chOff x="1871455" y="3242915"/>
            <a:chExt cx="1061720" cy="442595"/>
          </a:xfrm>
        </p:grpSpPr>
        <p:sp>
          <p:nvSpPr>
            <p:cNvPr id="24" name="object 24"/>
            <p:cNvSpPr/>
            <p:nvPr/>
          </p:nvSpPr>
          <p:spPr>
            <a:xfrm>
              <a:off x="2402281" y="36761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3251949"/>
              <a:ext cx="1043940" cy="424180"/>
            </a:xfrm>
            <a:custGeom>
              <a:avLst/>
              <a:gdLst/>
              <a:ahLst/>
              <a:cxnLst/>
              <a:rect l="l" t="t" r="r" b="b"/>
              <a:pathLst>
                <a:path w="1043939" h="424179">
                  <a:moveTo>
                    <a:pt x="1043533" y="424154"/>
                  </a:moveTo>
                  <a:lnTo>
                    <a:pt x="0" y="42415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415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251949"/>
              <a:ext cx="1043940" cy="424180"/>
            </a:xfrm>
            <a:custGeom>
              <a:avLst/>
              <a:gdLst/>
              <a:ahLst/>
              <a:cxnLst/>
              <a:rect l="l" t="t" r="r" b="b"/>
              <a:pathLst>
                <a:path w="1043939" h="424179">
                  <a:moveTo>
                    <a:pt x="0" y="0"/>
                  </a:moveTo>
                  <a:lnTo>
                    <a:pt x="1043533" y="0"/>
                  </a:lnTo>
                  <a:lnTo>
                    <a:pt x="1043533" y="424154"/>
                  </a:lnTo>
                  <a:lnTo>
                    <a:pt x="0" y="4241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4944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/>
          <p:nvPr/>
        </p:nvSpPr>
        <p:spPr>
          <a:xfrm>
            <a:off x="3552668" y="3197123"/>
            <a:ext cx="18415" cy="162560"/>
          </a:xfrm>
          <a:custGeom>
            <a:avLst/>
            <a:gdLst/>
            <a:ahLst/>
            <a:cxnLst/>
            <a:rect l="l" t="t" r="r" b="b"/>
            <a:pathLst>
              <a:path w="18414" h="162560">
                <a:moveTo>
                  <a:pt x="0" y="0"/>
                </a:moveTo>
                <a:lnTo>
                  <a:pt x="18067" y="0"/>
                </a:lnTo>
                <a:lnTo>
                  <a:pt x="18067" y="162026"/>
                </a:lnTo>
                <a:lnTo>
                  <a:pt x="0" y="16202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" name="object 29"/>
          <p:cNvGrpSpPr/>
          <p:nvPr/>
        </p:nvGrpSpPr>
        <p:grpSpPr>
          <a:xfrm>
            <a:off x="3030927" y="3350116"/>
            <a:ext cx="1061720" cy="328930"/>
            <a:chOff x="3030927" y="3350116"/>
            <a:chExt cx="1061720" cy="328930"/>
          </a:xfrm>
        </p:grpSpPr>
        <p:sp>
          <p:nvSpPr>
            <p:cNvPr id="30" name="object 30"/>
            <p:cNvSpPr/>
            <p:nvPr/>
          </p:nvSpPr>
          <p:spPr>
            <a:xfrm>
              <a:off x="3561702" y="3527221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6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3359149"/>
              <a:ext cx="1043940" cy="168275"/>
            </a:xfrm>
            <a:custGeom>
              <a:avLst/>
              <a:gdLst/>
              <a:ahLst/>
              <a:cxnLst/>
              <a:rect l="l" t="t" r="r" b="b"/>
              <a:pathLst>
                <a:path w="1043939" h="168275">
                  <a:moveTo>
                    <a:pt x="1043482" y="168071"/>
                  </a:moveTo>
                  <a:lnTo>
                    <a:pt x="0" y="16807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807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359149"/>
              <a:ext cx="1043940" cy="168275"/>
            </a:xfrm>
            <a:custGeom>
              <a:avLst/>
              <a:gdLst/>
              <a:ahLst/>
              <a:cxnLst/>
              <a:rect l="l" t="t" r="r" b="b"/>
              <a:pathLst>
                <a:path w="1043939" h="168275">
                  <a:moveTo>
                    <a:pt x="0" y="0"/>
                  </a:moveTo>
                  <a:lnTo>
                    <a:pt x="1043482" y="0"/>
                  </a:lnTo>
                  <a:lnTo>
                    <a:pt x="1043482" y="168071"/>
                  </a:lnTo>
                  <a:lnTo>
                    <a:pt x="0" y="1680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43935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2908503"/>
            <a:ext cx="18415" cy="282575"/>
          </a:xfrm>
          <a:custGeom>
            <a:avLst/>
            <a:gdLst/>
            <a:ahLst/>
            <a:cxnLst/>
            <a:rect l="l" t="t" r="r" b="b"/>
            <a:pathLst>
              <a:path w="18414" h="282575">
                <a:moveTo>
                  <a:pt x="0" y="0"/>
                </a:moveTo>
                <a:lnTo>
                  <a:pt x="18067" y="0"/>
                </a:lnTo>
                <a:lnTo>
                  <a:pt x="18067" y="281978"/>
                </a:lnTo>
                <a:lnTo>
                  <a:pt x="0" y="2819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3181447"/>
            <a:ext cx="1061720" cy="497840"/>
            <a:chOff x="4190348" y="3181447"/>
            <a:chExt cx="1061720" cy="497840"/>
          </a:xfrm>
        </p:grpSpPr>
        <p:sp>
          <p:nvSpPr>
            <p:cNvPr id="36" name="object 36"/>
            <p:cNvSpPr/>
            <p:nvPr/>
          </p:nvSpPr>
          <p:spPr>
            <a:xfrm>
              <a:off x="4721123" y="3511257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62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190481"/>
              <a:ext cx="1043940" cy="321310"/>
            </a:xfrm>
            <a:custGeom>
              <a:avLst/>
              <a:gdLst/>
              <a:ahLst/>
              <a:cxnLst/>
              <a:rect l="l" t="t" r="r" b="b"/>
              <a:pathLst>
                <a:path w="1043939" h="321310">
                  <a:moveTo>
                    <a:pt x="1043533" y="320776"/>
                  </a:moveTo>
                  <a:lnTo>
                    <a:pt x="0" y="32077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2077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190481"/>
              <a:ext cx="1043940" cy="321310"/>
            </a:xfrm>
            <a:custGeom>
              <a:avLst/>
              <a:gdLst/>
              <a:ahLst/>
              <a:cxnLst/>
              <a:rect l="l" t="t" r="r" b="b"/>
              <a:pathLst>
                <a:path w="1043939" h="321310">
                  <a:moveTo>
                    <a:pt x="0" y="0"/>
                  </a:moveTo>
                  <a:lnTo>
                    <a:pt x="1043533" y="0"/>
                  </a:lnTo>
                  <a:lnTo>
                    <a:pt x="1043533" y="320776"/>
                  </a:lnTo>
                  <a:lnTo>
                    <a:pt x="0" y="3207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4441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2333549"/>
            <a:ext cx="74306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669951"/>
            <a:ext cx="74357" cy="74360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33198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343152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33181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6" name="object 46"/>
            <p:cNvSpPr/>
            <p:nvPr/>
          </p:nvSpPr>
          <p:spPr>
            <a:xfrm>
              <a:off x="4686045" y="306194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209281"/>
              <a:ext cx="34925" cy="2926080"/>
            </a:xfrm>
            <a:custGeom>
              <a:avLst/>
              <a:gdLst/>
              <a:ahLst/>
              <a:cxnLst/>
              <a:rect l="l" t="t" r="r" b="b"/>
              <a:pathLst>
                <a:path w="34925" h="2926079">
                  <a:moveTo>
                    <a:pt x="0" y="2925660"/>
                  </a:moveTo>
                  <a:lnTo>
                    <a:pt x="34772" y="2925660"/>
                  </a:lnTo>
                </a:path>
                <a:path w="34925" h="2926079">
                  <a:moveTo>
                    <a:pt x="0" y="2194267"/>
                  </a:moveTo>
                  <a:lnTo>
                    <a:pt x="34772" y="2194267"/>
                  </a:lnTo>
                </a:path>
                <a:path w="34925" h="2926079">
                  <a:moveTo>
                    <a:pt x="0" y="1462824"/>
                  </a:moveTo>
                  <a:lnTo>
                    <a:pt x="34772" y="1462824"/>
                  </a:lnTo>
                </a:path>
                <a:path w="34925" h="2926079">
                  <a:moveTo>
                    <a:pt x="0" y="731431"/>
                  </a:moveTo>
                  <a:lnTo>
                    <a:pt x="34772" y="731431"/>
                  </a:lnTo>
                </a:path>
                <a:path w="34925" h="29260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29505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41576" y="4324542"/>
            <a:ext cx="7970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5636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8321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10078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xfrm>
            <a:off x="1495573" y="0"/>
            <a:ext cx="2971800" cy="4965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020444" marR="5080" indent="-1008380">
              <a:lnSpc>
                <a:spcPts val="1730"/>
              </a:lnSpc>
              <a:spcBef>
                <a:spcPts val="365"/>
              </a:spcBef>
            </a:pPr>
            <a:r>
              <a:rPr dirty="0"/>
              <a:t>dehydroepiandrosterone</a:t>
            </a:r>
            <a:r>
              <a:rPr spc="-120" dirty="0"/>
              <a:t> </a:t>
            </a:r>
            <a:r>
              <a:rPr spc="-10" dirty="0"/>
              <a:t>sulfate </a:t>
            </a:r>
            <a:r>
              <a:rPr dirty="0"/>
              <a:t>(DHEA-</a:t>
            </a:r>
            <a:r>
              <a:rPr spc="-25" dirty="0"/>
              <a:t>S)</a:t>
            </a: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1259840"/>
          </a:xfrm>
          <a:custGeom>
            <a:avLst/>
            <a:gdLst/>
            <a:ahLst/>
            <a:cxnLst/>
            <a:rect l="l" t="t" r="r" b="b"/>
            <a:pathLst>
              <a:path w="18415" h="1259839">
                <a:moveTo>
                  <a:pt x="0" y="1259624"/>
                </a:moveTo>
                <a:lnTo>
                  <a:pt x="18067" y="1259624"/>
                </a:lnTo>
                <a:lnTo>
                  <a:pt x="18067" y="0"/>
                </a:lnTo>
                <a:lnTo>
                  <a:pt x="0" y="0"/>
                </a:lnTo>
                <a:lnTo>
                  <a:pt x="0" y="1259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074682"/>
            <a:ext cx="0" cy="224790"/>
          </a:xfrm>
          <a:custGeom>
            <a:avLst/>
            <a:gdLst/>
            <a:ahLst/>
            <a:cxnLst/>
            <a:rect l="l" t="t" r="r" b="b"/>
            <a:pathLst>
              <a:path h="224789">
                <a:moveTo>
                  <a:pt x="0" y="0"/>
                </a:moveTo>
                <a:lnTo>
                  <a:pt x="0" y="2242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989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163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02026"/>
            <a:ext cx="0" cy="219075"/>
          </a:xfrm>
          <a:custGeom>
            <a:avLst/>
            <a:gdLst/>
            <a:ahLst/>
            <a:cxnLst/>
            <a:rect l="l" t="t" r="r" b="b"/>
            <a:pathLst>
              <a:path h="219075">
                <a:moveTo>
                  <a:pt x="0" y="0"/>
                </a:moveTo>
                <a:lnTo>
                  <a:pt x="0" y="2190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16317"/>
            <a:ext cx="18415" cy="185420"/>
          </a:xfrm>
          <a:custGeom>
            <a:avLst/>
            <a:gdLst/>
            <a:ahLst/>
            <a:cxnLst/>
            <a:rect l="l" t="t" r="r" b="b"/>
            <a:pathLst>
              <a:path w="18414" h="185419">
                <a:moveTo>
                  <a:pt x="0" y="185102"/>
                </a:moveTo>
                <a:lnTo>
                  <a:pt x="18067" y="185102"/>
                </a:lnTo>
                <a:lnTo>
                  <a:pt x="18067" y="0"/>
                </a:lnTo>
                <a:lnTo>
                  <a:pt x="0" y="0"/>
                </a:lnTo>
                <a:lnTo>
                  <a:pt x="0" y="1851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211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065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16289"/>
            <a:ext cx="0" cy="521970"/>
          </a:xfrm>
          <a:custGeom>
            <a:avLst/>
            <a:gdLst/>
            <a:ahLst/>
            <a:cxnLst/>
            <a:rect l="l" t="t" r="r" b="b"/>
            <a:pathLst>
              <a:path h="521969">
                <a:moveTo>
                  <a:pt x="0" y="0"/>
                </a:moveTo>
                <a:lnTo>
                  <a:pt x="0" y="5213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06588"/>
            <a:ext cx="18415" cy="482600"/>
          </a:xfrm>
          <a:custGeom>
            <a:avLst/>
            <a:gdLst/>
            <a:ahLst/>
            <a:cxnLst/>
            <a:rect l="l" t="t" r="r" b="b"/>
            <a:pathLst>
              <a:path w="18414" h="482600">
                <a:moveTo>
                  <a:pt x="0" y="482053"/>
                </a:moveTo>
                <a:lnTo>
                  <a:pt x="18067" y="482053"/>
                </a:lnTo>
                <a:lnTo>
                  <a:pt x="18067" y="0"/>
                </a:lnTo>
                <a:lnTo>
                  <a:pt x="0" y="0"/>
                </a:lnTo>
                <a:lnTo>
                  <a:pt x="0" y="4820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3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6803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372563"/>
            <a:ext cx="0" cy="466725"/>
          </a:xfrm>
          <a:custGeom>
            <a:avLst/>
            <a:gdLst/>
            <a:ahLst/>
            <a:cxnLst/>
            <a:rect l="l" t="t" r="r" b="b"/>
            <a:pathLst>
              <a:path h="466725">
                <a:moveTo>
                  <a:pt x="0" y="0"/>
                </a:moveTo>
                <a:lnTo>
                  <a:pt x="0" y="4666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680338"/>
            <a:ext cx="18415" cy="391795"/>
          </a:xfrm>
          <a:custGeom>
            <a:avLst/>
            <a:gdLst/>
            <a:ahLst/>
            <a:cxnLst/>
            <a:rect l="l" t="t" r="r" b="b"/>
            <a:pathLst>
              <a:path w="18414" h="391794">
                <a:moveTo>
                  <a:pt x="0" y="391667"/>
                </a:moveTo>
                <a:lnTo>
                  <a:pt x="18067" y="391667"/>
                </a:lnTo>
                <a:lnTo>
                  <a:pt x="18067" y="0"/>
                </a:lnTo>
                <a:lnTo>
                  <a:pt x="0" y="0"/>
                </a:lnTo>
                <a:lnTo>
                  <a:pt x="0" y="3916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392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1259840"/>
          </a:xfrm>
          <a:custGeom>
            <a:avLst/>
            <a:gdLst/>
            <a:ahLst/>
            <a:cxnLst/>
            <a:rect l="l" t="t" r="r" b="b"/>
            <a:pathLst>
              <a:path w="18415" h="1259839">
                <a:moveTo>
                  <a:pt x="0" y="0"/>
                </a:moveTo>
                <a:lnTo>
                  <a:pt x="18067" y="0"/>
                </a:lnTo>
                <a:lnTo>
                  <a:pt x="18067" y="1259624"/>
                </a:lnTo>
                <a:lnTo>
                  <a:pt x="0" y="12596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48227"/>
            <a:ext cx="1061720" cy="1551305"/>
            <a:chOff x="712034" y="1748227"/>
            <a:chExt cx="1061720" cy="1551305"/>
          </a:xfrm>
        </p:grpSpPr>
        <p:sp>
          <p:nvSpPr>
            <p:cNvPr id="20" name="object 20"/>
            <p:cNvSpPr/>
            <p:nvPr/>
          </p:nvSpPr>
          <p:spPr>
            <a:xfrm>
              <a:off x="1242809" y="3074695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89">
                  <a:moveTo>
                    <a:pt x="0" y="0"/>
                  </a:moveTo>
                  <a:lnTo>
                    <a:pt x="0" y="2242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57260"/>
              <a:ext cx="1043940" cy="1317625"/>
            </a:xfrm>
            <a:custGeom>
              <a:avLst/>
              <a:gdLst/>
              <a:ahLst/>
              <a:cxnLst/>
              <a:rect l="l" t="t" r="r" b="b"/>
              <a:pathLst>
                <a:path w="1043939" h="1317625">
                  <a:moveTo>
                    <a:pt x="1043482" y="1317421"/>
                  </a:moveTo>
                  <a:lnTo>
                    <a:pt x="0" y="13174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1742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57260"/>
              <a:ext cx="1043940" cy="1317625"/>
            </a:xfrm>
            <a:custGeom>
              <a:avLst/>
              <a:gdLst/>
              <a:ahLst/>
              <a:cxnLst/>
              <a:rect l="l" t="t" r="r" b="b"/>
              <a:pathLst>
                <a:path w="1043939" h="1317625">
                  <a:moveTo>
                    <a:pt x="0" y="0"/>
                  </a:moveTo>
                  <a:lnTo>
                    <a:pt x="1043482" y="0"/>
                  </a:lnTo>
                  <a:lnTo>
                    <a:pt x="1043482" y="1317421"/>
                  </a:lnTo>
                  <a:lnTo>
                    <a:pt x="0" y="13174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834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16317"/>
            <a:ext cx="18415" cy="185420"/>
          </a:xfrm>
          <a:custGeom>
            <a:avLst/>
            <a:gdLst/>
            <a:ahLst/>
            <a:cxnLst/>
            <a:rect l="l" t="t" r="r" b="b"/>
            <a:pathLst>
              <a:path w="18414" h="185419">
                <a:moveTo>
                  <a:pt x="0" y="0"/>
                </a:moveTo>
                <a:lnTo>
                  <a:pt x="18067" y="0"/>
                </a:lnTo>
                <a:lnTo>
                  <a:pt x="18067" y="185102"/>
                </a:lnTo>
                <a:lnTo>
                  <a:pt x="0" y="18510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92385"/>
            <a:ext cx="1061720" cy="1529080"/>
            <a:chOff x="1871455" y="1392385"/>
            <a:chExt cx="1061720" cy="1529080"/>
          </a:xfrm>
        </p:grpSpPr>
        <p:sp>
          <p:nvSpPr>
            <p:cNvPr id="26" name="object 26"/>
            <p:cNvSpPr/>
            <p:nvPr/>
          </p:nvSpPr>
          <p:spPr>
            <a:xfrm>
              <a:off x="2402281" y="2702026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h="219075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01419"/>
              <a:ext cx="1043940" cy="1301115"/>
            </a:xfrm>
            <a:custGeom>
              <a:avLst/>
              <a:gdLst/>
              <a:ahLst/>
              <a:cxnLst/>
              <a:rect l="l" t="t" r="r" b="b"/>
              <a:pathLst>
                <a:path w="1043939" h="1301114">
                  <a:moveTo>
                    <a:pt x="1043533" y="1300606"/>
                  </a:moveTo>
                  <a:lnTo>
                    <a:pt x="0" y="130060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0060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01419"/>
              <a:ext cx="1043940" cy="1301115"/>
            </a:xfrm>
            <a:custGeom>
              <a:avLst/>
              <a:gdLst/>
              <a:ahLst/>
              <a:cxnLst/>
              <a:rect l="l" t="t" r="r" b="b"/>
              <a:pathLst>
                <a:path w="1043939" h="1301114">
                  <a:moveTo>
                    <a:pt x="0" y="0"/>
                  </a:moveTo>
                  <a:lnTo>
                    <a:pt x="1043533" y="0"/>
                  </a:lnTo>
                  <a:lnTo>
                    <a:pt x="1043533" y="1300606"/>
                  </a:lnTo>
                  <a:lnTo>
                    <a:pt x="0" y="13006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202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506588"/>
            <a:ext cx="18415" cy="482600"/>
          </a:xfrm>
          <a:custGeom>
            <a:avLst/>
            <a:gdLst/>
            <a:ahLst/>
            <a:cxnLst/>
            <a:rect l="l" t="t" r="r" b="b"/>
            <a:pathLst>
              <a:path w="18414" h="482600">
                <a:moveTo>
                  <a:pt x="0" y="0"/>
                </a:moveTo>
                <a:lnTo>
                  <a:pt x="18067" y="0"/>
                </a:lnTo>
                <a:lnTo>
                  <a:pt x="18067" y="482053"/>
                </a:lnTo>
                <a:lnTo>
                  <a:pt x="0" y="4820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79608"/>
            <a:ext cx="1061720" cy="1058545"/>
            <a:chOff x="3030927" y="1979608"/>
            <a:chExt cx="1061720" cy="1058545"/>
          </a:xfrm>
        </p:grpSpPr>
        <p:sp>
          <p:nvSpPr>
            <p:cNvPr id="32" name="object 32"/>
            <p:cNvSpPr/>
            <p:nvPr/>
          </p:nvSpPr>
          <p:spPr>
            <a:xfrm>
              <a:off x="3561702" y="2516289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h="521969">
                  <a:moveTo>
                    <a:pt x="0" y="0"/>
                  </a:moveTo>
                  <a:lnTo>
                    <a:pt x="0" y="5213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88642"/>
              <a:ext cx="1043940" cy="527685"/>
            </a:xfrm>
            <a:custGeom>
              <a:avLst/>
              <a:gdLst/>
              <a:ahLst/>
              <a:cxnLst/>
              <a:rect l="l" t="t" r="r" b="b"/>
              <a:pathLst>
                <a:path w="1043939" h="527685">
                  <a:moveTo>
                    <a:pt x="1043482" y="527646"/>
                  </a:moveTo>
                  <a:lnTo>
                    <a:pt x="0" y="5276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2764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88642"/>
              <a:ext cx="1043940" cy="527685"/>
            </a:xfrm>
            <a:custGeom>
              <a:avLst/>
              <a:gdLst/>
              <a:ahLst/>
              <a:cxnLst/>
              <a:rect l="l" t="t" r="r" b="b"/>
              <a:pathLst>
                <a:path w="1043939" h="527685">
                  <a:moveTo>
                    <a:pt x="0" y="0"/>
                  </a:moveTo>
                  <a:lnTo>
                    <a:pt x="1043482" y="0"/>
                  </a:lnTo>
                  <a:lnTo>
                    <a:pt x="1043482" y="527646"/>
                  </a:lnTo>
                  <a:lnTo>
                    <a:pt x="0" y="5276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895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680338"/>
            <a:ext cx="18415" cy="391795"/>
          </a:xfrm>
          <a:custGeom>
            <a:avLst/>
            <a:gdLst/>
            <a:ahLst/>
            <a:cxnLst/>
            <a:rect l="l" t="t" r="r" b="b"/>
            <a:pathLst>
              <a:path w="18414" h="391794">
                <a:moveTo>
                  <a:pt x="0" y="0"/>
                </a:moveTo>
                <a:lnTo>
                  <a:pt x="18067" y="0"/>
                </a:lnTo>
                <a:lnTo>
                  <a:pt x="18067" y="391668"/>
                </a:lnTo>
                <a:lnTo>
                  <a:pt x="0" y="3916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062973"/>
            <a:ext cx="1061720" cy="1776730"/>
            <a:chOff x="4190348" y="1062973"/>
            <a:chExt cx="1061720" cy="1776730"/>
          </a:xfrm>
        </p:grpSpPr>
        <p:sp>
          <p:nvSpPr>
            <p:cNvPr id="38" name="object 38"/>
            <p:cNvSpPr/>
            <p:nvPr/>
          </p:nvSpPr>
          <p:spPr>
            <a:xfrm>
              <a:off x="4721123" y="2372563"/>
              <a:ext cx="0" cy="466725"/>
            </a:xfrm>
            <a:custGeom>
              <a:avLst/>
              <a:gdLst/>
              <a:ahLst/>
              <a:cxnLst/>
              <a:rect l="l" t="t" r="r" b="b"/>
              <a:pathLst>
                <a:path h="466725">
                  <a:moveTo>
                    <a:pt x="0" y="0"/>
                  </a:moveTo>
                  <a:lnTo>
                    <a:pt x="0" y="4666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72007"/>
              <a:ext cx="1043940" cy="1301115"/>
            </a:xfrm>
            <a:custGeom>
              <a:avLst/>
              <a:gdLst/>
              <a:ahLst/>
              <a:cxnLst/>
              <a:rect l="l" t="t" r="r" b="b"/>
              <a:pathLst>
                <a:path w="1043939" h="1301114">
                  <a:moveTo>
                    <a:pt x="1043533" y="1300556"/>
                  </a:moveTo>
                  <a:lnTo>
                    <a:pt x="0" y="130055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0055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72007"/>
              <a:ext cx="1043940" cy="1301115"/>
            </a:xfrm>
            <a:custGeom>
              <a:avLst/>
              <a:gdLst/>
              <a:ahLst/>
              <a:cxnLst/>
              <a:rect l="l" t="t" r="r" b="b"/>
              <a:pathLst>
                <a:path w="1043939" h="1301114">
                  <a:moveTo>
                    <a:pt x="0" y="0"/>
                  </a:moveTo>
                  <a:lnTo>
                    <a:pt x="1043533" y="0"/>
                  </a:lnTo>
                  <a:lnTo>
                    <a:pt x="1043533" y="1300556"/>
                  </a:lnTo>
                  <a:lnTo>
                    <a:pt x="0" y="130055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2680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2225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0425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2354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86580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476745"/>
              <a:ext cx="34925" cy="3648710"/>
            </a:xfrm>
            <a:custGeom>
              <a:avLst/>
              <a:gdLst/>
              <a:ahLst/>
              <a:cxnLst/>
              <a:rect l="l" t="t" r="r" b="b"/>
              <a:pathLst>
                <a:path w="34925" h="3648710">
                  <a:moveTo>
                    <a:pt x="0" y="3648227"/>
                  </a:moveTo>
                  <a:lnTo>
                    <a:pt x="34772" y="3648227"/>
                  </a:lnTo>
                </a:path>
                <a:path w="34925" h="3648710">
                  <a:moveTo>
                    <a:pt x="0" y="2736202"/>
                  </a:moveTo>
                  <a:lnTo>
                    <a:pt x="34772" y="2736202"/>
                  </a:lnTo>
                </a:path>
                <a:path w="34925" h="3648710">
                  <a:moveTo>
                    <a:pt x="0" y="1824139"/>
                  </a:moveTo>
                  <a:lnTo>
                    <a:pt x="34772" y="1824139"/>
                  </a:lnTo>
                </a:path>
                <a:path w="34925" h="3648710">
                  <a:moveTo>
                    <a:pt x="0" y="912063"/>
                  </a:moveTo>
                  <a:lnTo>
                    <a:pt x="34772" y="912063"/>
                  </a:lnTo>
                </a:path>
                <a:path w="34925" h="36487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1044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41575" y="4324542"/>
            <a:ext cx="84232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1923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28031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682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013991" y="0"/>
            <a:ext cx="19354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androsterone</a:t>
            </a:r>
            <a:r>
              <a:rPr sz="1650" spc="-6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sulfate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500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650083"/>
            <a:ext cx="18415" cy="547370"/>
          </a:xfrm>
          <a:custGeom>
            <a:avLst/>
            <a:gdLst/>
            <a:ahLst/>
            <a:cxnLst/>
            <a:rect l="l" t="t" r="r" b="b"/>
            <a:pathLst>
              <a:path w="18415" h="547369">
                <a:moveTo>
                  <a:pt x="0" y="546747"/>
                </a:moveTo>
                <a:lnTo>
                  <a:pt x="18067" y="546747"/>
                </a:lnTo>
                <a:lnTo>
                  <a:pt x="18067" y="0"/>
                </a:lnTo>
                <a:lnTo>
                  <a:pt x="0" y="0"/>
                </a:lnTo>
                <a:lnTo>
                  <a:pt x="0" y="5467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80472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38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7643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2334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581146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58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233483"/>
            <a:ext cx="18415" cy="117475"/>
          </a:xfrm>
          <a:custGeom>
            <a:avLst/>
            <a:gdLst/>
            <a:ahLst/>
            <a:cxnLst/>
            <a:rect l="l" t="t" r="r" b="b"/>
            <a:pathLst>
              <a:path w="18414" h="117475">
                <a:moveTo>
                  <a:pt x="0" y="117132"/>
                </a:moveTo>
                <a:lnTo>
                  <a:pt x="18067" y="117132"/>
                </a:lnTo>
                <a:lnTo>
                  <a:pt x="18067" y="0"/>
                </a:lnTo>
                <a:lnTo>
                  <a:pt x="0" y="0"/>
                </a:lnTo>
                <a:lnTo>
                  <a:pt x="0" y="1171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469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6821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535616"/>
            <a:ext cx="0" cy="70485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2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682176"/>
            <a:ext cx="18415" cy="443865"/>
          </a:xfrm>
          <a:custGeom>
            <a:avLst/>
            <a:gdLst/>
            <a:ahLst/>
            <a:cxnLst/>
            <a:rect l="l" t="t" r="r" b="b"/>
            <a:pathLst>
              <a:path w="18414" h="443864">
                <a:moveTo>
                  <a:pt x="0" y="443611"/>
                </a:moveTo>
                <a:lnTo>
                  <a:pt x="18067" y="443611"/>
                </a:lnTo>
                <a:lnTo>
                  <a:pt x="18067" y="0"/>
                </a:lnTo>
                <a:lnTo>
                  <a:pt x="0" y="0"/>
                </a:lnTo>
                <a:lnTo>
                  <a:pt x="0" y="4436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058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5065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677589"/>
            <a:ext cx="579755" cy="179705"/>
            <a:chOff x="4431309" y="3677589"/>
            <a:chExt cx="579755" cy="179705"/>
          </a:xfrm>
        </p:grpSpPr>
        <p:sp>
          <p:nvSpPr>
            <p:cNvPr id="16" name="object 16"/>
            <p:cNvSpPr/>
            <p:nvPr/>
          </p:nvSpPr>
          <p:spPr>
            <a:xfrm>
              <a:off x="4721123" y="3677589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561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84815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650083"/>
            <a:ext cx="18415" cy="547370"/>
          </a:xfrm>
          <a:custGeom>
            <a:avLst/>
            <a:gdLst/>
            <a:ahLst/>
            <a:cxnLst/>
            <a:rect l="l" t="t" r="r" b="b"/>
            <a:pathLst>
              <a:path w="18415" h="547369">
                <a:moveTo>
                  <a:pt x="0" y="0"/>
                </a:moveTo>
                <a:lnTo>
                  <a:pt x="18067" y="0"/>
                </a:lnTo>
                <a:lnTo>
                  <a:pt x="18067" y="546747"/>
                </a:lnTo>
                <a:lnTo>
                  <a:pt x="0" y="5467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187797"/>
            <a:ext cx="1061720" cy="576580"/>
            <a:chOff x="712034" y="3187797"/>
            <a:chExt cx="1061720" cy="576580"/>
          </a:xfrm>
        </p:grpSpPr>
        <p:sp>
          <p:nvSpPr>
            <p:cNvPr id="20" name="object 20"/>
            <p:cNvSpPr/>
            <p:nvPr/>
          </p:nvSpPr>
          <p:spPr>
            <a:xfrm>
              <a:off x="1242809" y="368047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38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196831"/>
              <a:ext cx="1043940" cy="483870"/>
            </a:xfrm>
            <a:custGeom>
              <a:avLst/>
              <a:gdLst/>
              <a:ahLst/>
              <a:cxnLst/>
              <a:rect l="l" t="t" r="r" b="b"/>
              <a:pathLst>
                <a:path w="1043939" h="483870">
                  <a:moveTo>
                    <a:pt x="1043482" y="483641"/>
                  </a:moveTo>
                  <a:lnTo>
                    <a:pt x="0" y="48364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364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196831"/>
              <a:ext cx="1043940" cy="483870"/>
            </a:xfrm>
            <a:custGeom>
              <a:avLst/>
              <a:gdLst/>
              <a:ahLst/>
              <a:cxnLst/>
              <a:rect l="l" t="t" r="r" b="b"/>
              <a:pathLst>
                <a:path w="1043939" h="483870">
                  <a:moveTo>
                    <a:pt x="0" y="0"/>
                  </a:moveTo>
                  <a:lnTo>
                    <a:pt x="1043482" y="0"/>
                  </a:lnTo>
                  <a:lnTo>
                    <a:pt x="1043482" y="483641"/>
                  </a:lnTo>
                  <a:lnTo>
                    <a:pt x="0" y="4836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5630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233483"/>
            <a:ext cx="18415" cy="117475"/>
          </a:xfrm>
          <a:custGeom>
            <a:avLst/>
            <a:gdLst/>
            <a:ahLst/>
            <a:cxnLst/>
            <a:rect l="l" t="t" r="r" b="b"/>
            <a:pathLst>
              <a:path w="18414" h="117475">
                <a:moveTo>
                  <a:pt x="0" y="0"/>
                </a:moveTo>
                <a:lnTo>
                  <a:pt x="18067" y="0"/>
                </a:lnTo>
                <a:lnTo>
                  <a:pt x="18067" y="117132"/>
                </a:lnTo>
                <a:lnTo>
                  <a:pt x="0" y="1171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341581"/>
            <a:ext cx="1061720" cy="305435"/>
            <a:chOff x="1871455" y="3341581"/>
            <a:chExt cx="1061720" cy="305435"/>
          </a:xfrm>
        </p:grpSpPr>
        <p:sp>
          <p:nvSpPr>
            <p:cNvPr id="26" name="object 26"/>
            <p:cNvSpPr/>
            <p:nvPr/>
          </p:nvSpPr>
          <p:spPr>
            <a:xfrm>
              <a:off x="2402281" y="3581145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8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350615"/>
              <a:ext cx="1043940" cy="231140"/>
            </a:xfrm>
            <a:custGeom>
              <a:avLst/>
              <a:gdLst/>
              <a:ahLst/>
              <a:cxnLst/>
              <a:rect l="l" t="t" r="r" b="b"/>
              <a:pathLst>
                <a:path w="1043939" h="231139">
                  <a:moveTo>
                    <a:pt x="1043533" y="230530"/>
                  </a:moveTo>
                  <a:lnTo>
                    <a:pt x="0" y="23053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053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350615"/>
              <a:ext cx="1043940" cy="231140"/>
            </a:xfrm>
            <a:custGeom>
              <a:avLst/>
              <a:gdLst/>
              <a:ahLst/>
              <a:cxnLst/>
              <a:rect l="l" t="t" r="r" b="b"/>
              <a:pathLst>
                <a:path w="1043939" h="231139">
                  <a:moveTo>
                    <a:pt x="0" y="0"/>
                  </a:moveTo>
                  <a:lnTo>
                    <a:pt x="1043533" y="0"/>
                  </a:lnTo>
                  <a:lnTo>
                    <a:pt x="1043533" y="230530"/>
                  </a:lnTo>
                  <a:lnTo>
                    <a:pt x="0" y="2305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47100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682176"/>
            <a:ext cx="18415" cy="443865"/>
          </a:xfrm>
          <a:custGeom>
            <a:avLst/>
            <a:gdLst/>
            <a:ahLst/>
            <a:cxnLst/>
            <a:rect l="l" t="t" r="r" b="b"/>
            <a:pathLst>
              <a:path w="18414" h="443864">
                <a:moveTo>
                  <a:pt x="0" y="0"/>
                </a:moveTo>
                <a:lnTo>
                  <a:pt x="18067" y="0"/>
                </a:lnTo>
                <a:lnTo>
                  <a:pt x="18067" y="443611"/>
                </a:lnTo>
                <a:lnTo>
                  <a:pt x="0" y="4436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116753"/>
            <a:ext cx="1061720" cy="489584"/>
            <a:chOff x="3030927" y="3116753"/>
            <a:chExt cx="1061720" cy="489584"/>
          </a:xfrm>
        </p:grpSpPr>
        <p:sp>
          <p:nvSpPr>
            <p:cNvPr id="32" name="object 32"/>
            <p:cNvSpPr/>
            <p:nvPr/>
          </p:nvSpPr>
          <p:spPr>
            <a:xfrm>
              <a:off x="3561702" y="353561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2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25787"/>
              <a:ext cx="1043940" cy="410209"/>
            </a:xfrm>
            <a:custGeom>
              <a:avLst/>
              <a:gdLst/>
              <a:ahLst/>
              <a:cxnLst/>
              <a:rect l="l" t="t" r="r" b="b"/>
              <a:pathLst>
                <a:path w="1043939" h="410210">
                  <a:moveTo>
                    <a:pt x="1043482" y="409828"/>
                  </a:moveTo>
                  <a:lnTo>
                    <a:pt x="0" y="4098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982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25787"/>
              <a:ext cx="1043940" cy="410209"/>
            </a:xfrm>
            <a:custGeom>
              <a:avLst/>
              <a:gdLst/>
              <a:ahLst/>
              <a:cxnLst/>
              <a:rect l="l" t="t" r="r" b="b"/>
              <a:pathLst>
                <a:path w="1043939" h="410210">
                  <a:moveTo>
                    <a:pt x="0" y="0"/>
                  </a:moveTo>
                  <a:lnTo>
                    <a:pt x="1043482" y="0"/>
                  </a:lnTo>
                  <a:lnTo>
                    <a:pt x="1043482" y="409828"/>
                  </a:lnTo>
                  <a:lnTo>
                    <a:pt x="0" y="4098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944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502021"/>
            <a:ext cx="1061720" cy="346710"/>
            <a:chOff x="4190348" y="3502021"/>
            <a:chExt cx="1061720" cy="346710"/>
          </a:xfrm>
        </p:grpSpPr>
        <p:sp>
          <p:nvSpPr>
            <p:cNvPr id="37" name="object 37"/>
            <p:cNvSpPr/>
            <p:nvPr/>
          </p:nvSpPr>
          <p:spPr>
            <a:xfrm>
              <a:off x="4721123" y="3677589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5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511054"/>
              <a:ext cx="1043940" cy="167005"/>
            </a:xfrm>
            <a:custGeom>
              <a:avLst/>
              <a:gdLst/>
              <a:ahLst/>
              <a:cxnLst/>
              <a:rect l="l" t="t" r="r" b="b"/>
              <a:pathLst>
                <a:path w="1043939" h="167004">
                  <a:moveTo>
                    <a:pt x="1043533" y="166535"/>
                  </a:moveTo>
                  <a:lnTo>
                    <a:pt x="0" y="16653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653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511054"/>
              <a:ext cx="1043940" cy="167005"/>
            </a:xfrm>
            <a:custGeom>
              <a:avLst/>
              <a:gdLst/>
              <a:ahLst/>
              <a:cxnLst/>
              <a:rect l="l" t="t" r="r" b="b"/>
              <a:pathLst>
                <a:path w="1043939" h="167004">
                  <a:moveTo>
                    <a:pt x="0" y="0"/>
                  </a:moveTo>
                  <a:lnTo>
                    <a:pt x="1043533" y="0"/>
                  </a:lnTo>
                  <a:lnTo>
                    <a:pt x="1043533" y="166535"/>
                  </a:lnTo>
                  <a:lnTo>
                    <a:pt x="0" y="1665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6108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722737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293316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1068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4301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2289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36932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537324"/>
              <a:ext cx="34925" cy="3587750"/>
            </a:xfrm>
            <a:custGeom>
              <a:avLst/>
              <a:gdLst/>
              <a:ahLst/>
              <a:cxnLst/>
              <a:rect l="l" t="t" r="r" b="b"/>
              <a:pathLst>
                <a:path w="34925" h="3587750">
                  <a:moveTo>
                    <a:pt x="0" y="3587648"/>
                  </a:moveTo>
                  <a:lnTo>
                    <a:pt x="34772" y="3587648"/>
                  </a:lnTo>
                </a:path>
                <a:path w="34925" h="3587750">
                  <a:moveTo>
                    <a:pt x="0" y="2391765"/>
                  </a:moveTo>
                  <a:lnTo>
                    <a:pt x="34772" y="2391765"/>
                  </a:lnTo>
                </a:path>
                <a:path w="34925" h="3587750">
                  <a:moveTo>
                    <a:pt x="0" y="1195882"/>
                  </a:moveTo>
                  <a:lnTo>
                    <a:pt x="34772" y="1195882"/>
                  </a:lnTo>
                </a:path>
                <a:path w="34925" h="35877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2059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2470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2882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159595" y="0"/>
            <a:ext cx="1644014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linoleate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(18:2n6)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095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52944" y="30926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112416" y="1155492"/>
            <a:ext cx="579755" cy="977900"/>
            <a:chOff x="2112416" y="1155492"/>
            <a:chExt cx="579755" cy="977900"/>
          </a:xfrm>
        </p:grpSpPr>
        <p:sp>
          <p:nvSpPr>
            <p:cNvPr id="5" name="object 5"/>
            <p:cNvSpPr/>
            <p:nvPr/>
          </p:nvSpPr>
          <p:spPr>
            <a:xfrm>
              <a:off x="2112416" y="116452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393247" y="1164526"/>
              <a:ext cx="18415" cy="969010"/>
            </a:xfrm>
            <a:custGeom>
              <a:avLst/>
              <a:gdLst/>
              <a:ahLst/>
              <a:cxnLst/>
              <a:rect l="l" t="t" r="r" b="b"/>
              <a:pathLst>
                <a:path w="18414" h="969010">
                  <a:moveTo>
                    <a:pt x="0" y="968425"/>
                  </a:moveTo>
                  <a:lnTo>
                    <a:pt x="18067" y="96842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968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2112416" y="30926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71837" y="16596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61702" y="1659635"/>
            <a:ext cx="0" cy="624840"/>
          </a:xfrm>
          <a:custGeom>
            <a:avLst/>
            <a:gdLst/>
            <a:ahLst/>
            <a:cxnLst/>
            <a:rect l="l" t="t" r="r" b="b"/>
            <a:pathLst>
              <a:path h="624839">
                <a:moveTo>
                  <a:pt x="0" y="0"/>
                </a:moveTo>
                <a:lnTo>
                  <a:pt x="0" y="624674"/>
                </a:lnTo>
              </a:path>
            </a:pathLst>
          </a:custGeom>
          <a:ln w="46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0903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36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4431309" y="3071859"/>
            <a:ext cx="579755" cy="25400"/>
            <a:chOff x="4431309" y="3071859"/>
            <a:chExt cx="579755" cy="25400"/>
          </a:xfrm>
        </p:grpSpPr>
        <p:sp>
          <p:nvSpPr>
            <p:cNvPr id="12" name="object 12"/>
            <p:cNvSpPr/>
            <p:nvPr/>
          </p:nvSpPr>
          <p:spPr>
            <a:xfrm>
              <a:off x="4431309" y="3071859"/>
              <a:ext cx="579755" cy="18415"/>
            </a:xfrm>
            <a:custGeom>
              <a:avLst/>
              <a:gdLst/>
              <a:ahLst/>
              <a:cxnLst/>
              <a:rect l="l" t="t" r="r" b="b"/>
              <a:pathLst>
                <a:path w="579754" h="18414">
                  <a:moveTo>
                    <a:pt x="0" y="0"/>
                  </a:moveTo>
                  <a:lnTo>
                    <a:pt x="579678" y="0"/>
                  </a:lnTo>
                  <a:lnTo>
                    <a:pt x="579678" y="18067"/>
                  </a:lnTo>
                  <a:lnTo>
                    <a:pt x="0" y="180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721123" y="308089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23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431309" y="3079098"/>
              <a:ext cx="579755" cy="18415"/>
            </a:xfrm>
            <a:custGeom>
              <a:avLst/>
              <a:gdLst/>
              <a:ahLst/>
              <a:cxnLst/>
              <a:rect l="l" t="t" r="r" b="b"/>
              <a:pathLst>
                <a:path w="579754" h="18414">
                  <a:moveTo>
                    <a:pt x="0" y="0"/>
                  </a:moveTo>
                  <a:lnTo>
                    <a:pt x="579678" y="0"/>
                  </a:lnTo>
                  <a:lnTo>
                    <a:pt x="579678" y="18067"/>
                  </a:lnTo>
                  <a:lnTo>
                    <a:pt x="0" y="180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712034" y="2305045"/>
            <a:ext cx="1061720" cy="792480"/>
            <a:chOff x="712034" y="2305045"/>
            <a:chExt cx="1061720" cy="792480"/>
          </a:xfrm>
        </p:grpSpPr>
        <p:sp>
          <p:nvSpPr>
            <p:cNvPr id="16" name="object 16"/>
            <p:cNvSpPr/>
            <p:nvPr/>
          </p:nvSpPr>
          <p:spPr>
            <a:xfrm>
              <a:off x="721067" y="2314079"/>
              <a:ext cx="1043940" cy="774065"/>
            </a:xfrm>
            <a:custGeom>
              <a:avLst/>
              <a:gdLst/>
              <a:ahLst/>
              <a:cxnLst/>
              <a:rect l="l" t="t" r="r" b="b"/>
              <a:pathLst>
                <a:path w="1043939" h="774064">
                  <a:moveTo>
                    <a:pt x="1043482" y="774052"/>
                  </a:moveTo>
                  <a:lnTo>
                    <a:pt x="0" y="77405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7405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067" y="2314079"/>
              <a:ext cx="1043940" cy="774065"/>
            </a:xfrm>
            <a:custGeom>
              <a:avLst/>
              <a:gdLst/>
              <a:ahLst/>
              <a:cxnLst/>
              <a:rect l="l" t="t" r="r" b="b"/>
              <a:pathLst>
                <a:path w="1043939" h="774064">
                  <a:moveTo>
                    <a:pt x="0" y="0"/>
                  </a:moveTo>
                  <a:lnTo>
                    <a:pt x="1043482" y="0"/>
                  </a:lnTo>
                  <a:lnTo>
                    <a:pt x="1043482" y="774052"/>
                  </a:lnTo>
                  <a:lnTo>
                    <a:pt x="0" y="7740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21067" y="28516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1871455" y="1164526"/>
            <a:ext cx="1061720" cy="1932939"/>
            <a:chOff x="1871455" y="1164526"/>
            <a:chExt cx="1061720" cy="1932939"/>
          </a:xfrm>
        </p:grpSpPr>
        <p:sp>
          <p:nvSpPr>
            <p:cNvPr id="20" name="object 20"/>
            <p:cNvSpPr/>
            <p:nvPr/>
          </p:nvSpPr>
          <p:spPr>
            <a:xfrm>
              <a:off x="2393247" y="1164526"/>
              <a:ext cx="18415" cy="969010"/>
            </a:xfrm>
            <a:custGeom>
              <a:avLst/>
              <a:gdLst/>
              <a:ahLst/>
              <a:cxnLst/>
              <a:rect l="l" t="t" r="r" b="b"/>
              <a:pathLst>
                <a:path w="18414" h="969010">
                  <a:moveTo>
                    <a:pt x="0" y="0"/>
                  </a:moveTo>
                  <a:lnTo>
                    <a:pt x="18067" y="0"/>
                  </a:lnTo>
                  <a:lnTo>
                    <a:pt x="18067" y="968425"/>
                  </a:lnTo>
                  <a:lnTo>
                    <a:pt x="0" y="968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880489" y="2132952"/>
              <a:ext cx="1043940" cy="955675"/>
            </a:xfrm>
            <a:custGeom>
              <a:avLst/>
              <a:gdLst/>
              <a:ahLst/>
              <a:cxnLst/>
              <a:rect l="l" t="t" r="r" b="b"/>
              <a:pathLst>
                <a:path w="1043939" h="955675">
                  <a:moveTo>
                    <a:pt x="1043533" y="955179"/>
                  </a:moveTo>
                  <a:lnTo>
                    <a:pt x="0" y="9551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5517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880489" y="2132952"/>
              <a:ext cx="1043940" cy="955675"/>
            </a:xfrm>
            <a:custGeom>
              <a:avLst/>
              <a:gdLst/>
              <a:ahLst/>
              <a:cxnLst/>
              <a:rect l="l" t="t" r="r" b="b"/>
              <a:pathLst>
                <a:path w="1043939" h="955675">
                  <a:moveTo>
                    <a:pt x="0" y="0"/>
                  </a:moveTo>
                  <a:lnTo>
                    <a:pt x="1043533" y="0"/>
                  </a:lnTo>
                  <a:lnTo>
                    <a:pt x="1043533" y="955179"/>
                  </a:lnTo>
                  <a:lnTo>
                    <a:pt x="0" y="9551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880489" y="29527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3561702" y="1659635"/>
            <a:ext cx="0" cy="624840"/>
          </a:xfrm>
          <a:custGeom>
            <a:avLst/>
            <a:gdLst/>
            <a:ahLst/>
            <a:cxnLst/>
            <a:rect l="l" t="t" r="r" b="b"/>
            <a:pathLst>
              <a:path h="624839">
                <a:moveTo>
                  <a:pt x="0" y="624674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3030927" y="2275277"/>
            <a:ext cx="1061720" cy="817880"/>
            <a:chOff x="3030927" y="2275277"/>
            <a:chExt cx="1061720" cy="817880"/>
          </a:xfrm>
        </p:grpSpPr>
        <p:sp>
          <p:nvSpPr>
            <p:cNvPr id="26" name="object 26"/>
            <p:cNvSpPr/>
            <p:nvPr/>
          </p:nvSpPr>
          <p:spPr>
            <a:xfrm>
              <a:off x="3561702" y="30835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039960" y="2284310"/>
              <a:ext cx="1043940" cy="799465"/>
            </a:xfrm>
            <a:custGeom>
              <a:avLst/>
              <a:gdLst/>
              <a:ahLst/>
              <a:cxnLst/>
              <a:rect l="l" t="t" r="r" b="b"/>
              <a:pathLst>
                <a:path w="1043939" h="799464">
                  <a:moveTo>
                    <a:pt x="1043482" y="799211"/>
                  </a:moveTo>
                  <a:lnTo>
                    <a:pt x="0" y="7992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9921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039960" y="2284310"/>
              <a:ext cx="1043940" cy="799465"/>
            </a:xfrm>
            <a:custGeom>
              <a:avLst/>
              <a:gdLst/>
              <a:ahLst/>
              <a:cxnLst/>
              <a:rect l="l" t="t" r="r" b="b"/>
              <a:pathLst>
                <a:path w="1043939" h="799464">
                  <a:moveTo>
                    <a:pt x="0" y="0"/>
                  </a:moveTo>
                  <a:lnTo>
                    <a:pt x="1043482" y="0"/>
                  </a:lnTo>
                  <a:lnTo>
                    <a:pt x="1043482" y="799211"/>
                  </a:lnTo>
                  <a:lnTo>
                    <a:pt x="0" y="7992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039960" y="28864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4190348" y="3070064"/>
            <a:ext cx="1061720" cy="36195"/>
            <a:chOff x="4190348" y="3070064"/>
            <a:chExt cx="1061720" cy="36195"/>
          </a:xfrm>
        </p:grpSpPr>
        <p:sp>
          <p:nvSpPr>
            <p:cNvPr id="31" name="object 31"/>
            <p:cNvSpPr/>
            <p:nvPr/>
          </p:nvSpPr>
          <p:spPr>
            <a:xfrm>
              <a:off x="4199381" y="3080893"/>
              <a:ext cx="1043940" cy="7620"/>
            </a:xfrm>
            <a:custGeom>
              <a:avLst/>
              <a:gdLst/>
              <a:ahLst/>
              <a:cxnLst/>
              <a:rect l="l" t="t" r="r" b="b"/>
              <a:pathLst>
                <a:path w="1043939" h="7619">
                  <a:moveTo>
                    <a:pt x="1043533" y="7238"/>
                  </a:moveTo>
                  <a:lnTo>
                    <a:pt x="0" y="723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23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199381" y="3080893"/>
              <a:ext cx="1043940" cy="7620"/>
            </a:xfrm>
            <a:custGeom>
              <a:avLst/>
              <a:gdLst/>
              <a:ahLst/>
              <a:cxnLst/>
              <a:rect l="l" t="t" r="r" b="b"/>
              <a:pathLst>
                <a:path w="1043939" h="7619">
                  <a:moveTo>
                    <a:pt x="0" y="0"/>
                  </a:moveTo>
                  <a:lnTo>
                    <a:pt x="1043533" y="0"/>
                  </a:lnTo>
                  <a:lnTo>
                    <a:pt x="1043533" y="7238"/>
                  </a:lnTo>
                  <a:lnTo>
                    <a:pt x="0" y="72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199381" y="30700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" name="object 3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070404"/>
            <a:ext cx="74357" cy="74350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601097"/>
            <a:ext cx="74357" cy="162663"/>
          </a:xfrm>
          <a:prstGeom prst="rect">
            <a:avLst/>
          </a:prstGeom>
        </p:spPr>
      </p:pic>
      <p:sp>
        <p:nvSpPr>
          <p:cNvPr id="37" name="object 37"/>
          <p:cNvSpPr/>
          <p:nvPr/>
        </p:nvSpPr>
        <p:spPr>
          <a:xfrm>
            <a:off x="1207693" y="236641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67165" y="25444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26586" y="260623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" name="object 40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1" name="object 41"/>
            <p:cNvSpPr/>
            <p:nvPr/>
          </p:nvSpPr>
          <p:spPr>
            <a:xfrm>
              <a:off x="4686045" y="296207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2368" y="940549"/>
              <a:ext cx="34925" cy="3184525"/>
            </a:xfrm>
            <a:custGeom>
              <a:avLst/>
              <a:gdLst/>
              <a:ahLst/>
              <a:cxnLst/>
              <a:rect l="l" t="t" r="r" b="b"/>
              <a:pathLst>
                <a:path w="34925" h="3184525">
                  <a:moveTo>
                    <a:pt x="0" y="3184423"/>
                  </a:moveTo>
                  <a:lnTo>
                    <a:pt x="34772" y="3184423"/>
                  </a:lnTo>
                </a:path>
                <a:path w="34925" h="3184525">
                  <a:moveTo>
                    <a:pt x="0" y="2388336"/>
                  </a:moveTo>
                  <a:lnTo>
                    <a:pt x="34772" y="2388336"/>
                  </a:lnTo>
                </a:path>
                <a:path w="34925" h="3184525">
                  <a:moveTo>
                    <a:pt x="0" y="1592211"/>
                  </a:moveTo>
                  <a:lnTo>
                    <a:pt x="34772" y="1592211"/>
                  </a:lnTo>
                </a:path>
                <a:path w="34925" h="3184525">
                  <a:moveTo>
                    <a:pt x="0" y="796124"/>
                  </a:moveTo>
                  <a:lnTo>
                    <a:pt x="34772" y="796124"/>
                  </a:lnTo>
                </a:path>
                <a:path w="34925" h="31845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268783" y="322039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5" name="object 55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232733" y="4318868"/>
            <a:ext cx="85116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8783" y="24242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68783" y="16281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8783" y="8320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31430" y="0"/>
            <a:ext cx="7016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755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675585"/>
            <a:ext cx="18415" cy="448945"/>
          </a:xfrm>
          <a:custGeom>
            <a:avLst/>
            <a:gdLst/>
            <a:ahLst/>
            <a:cxnLst/>
            <a:rect l="l" t="t" r="r" b="b"/>
            <a:pathLst>
              <a:path w="18415" h="448944">
                <a:moveTo>
                  <a:pt x="0" y="448868"/>
                </a:moveTo>
                <a:lnTo>
                  <a:pt x="18067" y="448868"/>
                </a:lnTo>
                <a:lnTo>
                  <a:pt x="18067" y="0"/>
                </a:lnTo>
                <a:lnTo>
                  <a:pt x="0" y="0"/>
                </a:lnTo>
                <a:lnTo>
                  <a:pt x="0" y="4488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548964"/>
            <a:ext cx="0" cy="67945"/>
          </a:xfrm>
          <a:custGeom>
            <a:avLst/>
            <a:gdLst/>
            <a:ahLst/>
            <a:cxnLst/>
            <a:rect l="l" t="t" r="r" b="b"/>
            <a:pathLst>
              <a:path h="67945">
                <a:moveTo>
                  <a:pt x="0" y="0"/>
                </a:moveTo>
                <a:lnTo>
                  <a:pt x="0" y="675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165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5460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99649"/>
            <a:ext cx="0" cy="167640"/>
          </a:xfrm>
          <a:custGeom>
            <a:avLst/>
            <a:gdLst/>
            <a:ahLst/>
            <a:cxnLst/>
            <a:rect l="l" t="t" r="r" b="b"/>
            <a:pathLst>
              <a:path h="167639">
                <a:moveTo>
                  <a:pt x="0" y="0"/>
                </a:moveTo>
                <a:lnTo>
                  <a:pt x="0" y="1670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546095"/>
            <a:ext cx="18415" cy="247650"/>
          </a:xfrm>
          <a:custGeom>
            <a:avLst/>
            <a:gdLst/>
            <a:ahLst/>
            <a:cxnLst/>
            <a:rect l="l" t="t" r="r" b="b"/>
            <a:pathLst>
              <a:path w="18414" h="247650">
                <a:moveTo>
                  <a:pt x="0" y="247611"/>
                </a:moveTo>
                <a:lnTo>
                  <a:pt x="18067" y="247611"/>
                </a:lnTo>
                <a:lnTo>
                  <a:pt x="18067" y="0"/>
                </a:lnTo>
                <a:lnTo>
                  <a:pt x="0" y="0"/>
                </a:lnTo>
                <a:lnTo>
                  <a:pt x="0" y="2476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667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0308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3573310"/>
            <a:ext cx="579755" cy="92075"/>
            <a:chOff x="3271837" y="3573310"/>
            <a:chExt cx="579755" cy="92075"/>
          </a:xfrm>
        </p:grpSpPr>
        <p:sp>
          <p:nvSpPr>
            <p:cNvPr id="12" name="object 12"/>
            <p:cNvSpPr/>
            <p:nvPr/>
          </p:nvSpPr>
          <p:spPr>
            <a:xfrm>
              <a:off x="3561702" y="3573310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499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65580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32311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400018"/>
            <a:ext cx="579755" cy="85090"/>
            <a:chOff x="4431309" y="3400018"/>
            <a:chExt cx="579755" cy="85090"/>
          </a:xfrm>
        </p:grpSpPr>
        <p:sp>
          <p:nvSpPr>
            <p:cNvPr id="16" name="object 16"/>
            <p:cNvSpPr/>
            <p:nvPr/>
          </p:nvSpPr>
          <p:spPr>
            <a:xfrm>
              <a:off x="4721123" y="34000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85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47587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675585"/>
            <a:ext cx="18415" cy="448945"/>
          </a:xfrm>
          <a:custGeom>
            <a:avLst/>
            <a:gdLst/>
            <a:ahLst/>
            <a:cxnLst/>
            <a:rect l="l" t="t" r="r" b="b"/>
            <a:pathLst>
              <a:path w="18415" h="448944">
                <a:moveTo>
                  <a:pt x="0" y="0"/>
                </a:moveTo>
                <a:lnTo>
                  <a:pt x="18067" y="0"/>
                </a:lnTo>
                <a:lnTo>
                  <a:pt x="18067" y="448868"/>
                </a:lnTo>
                <a:lnTo>
                  <a:pt x="0" y="4488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115420"/>
            <a:ext cx="1061720" cy="501650"/>
            <a:chOff x="712034" y="3115420"/>
            <a:chExt cx="1061720" cy="501650"/>
          </a:xfrm>
        </p:grpSpPr>
        <p:sp>
          <p:nvSpPr>
            <p:cNvPr id="20" name="object 20"/>
            <p:cNvSpPr/>
            <p:nvPr/>
          </p:nvSpPr>
          <p:spPr>
            <a:xfrm>
              <a:off x="1242809" y="3548951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57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124454"/>
              <a:ext cx="1043940" cy="424815"/>
            </a:xfrm>
            <a:custGeom>
              <a:avLst/>
              <a:gdLst/>
              <a:ahLst/>
              <a:cxnLst/>
              <a:rect l="l" t="t" r="r" b="b"/>
              <a:pathLst>
                <a:path w="1043939" h="424814">
                  <a:moveTo>
                    <a:pt x="1043482" y="424510"/>
                  </a:moveTo>
                  <a:lnTo>
                    <a:pt x="0" y="4245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451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124454"/>
              <a:ext cx="1043940" cy="424815"/>
            </a:xfrm>
            <a:custGeom>
              <a:avLst/>
              <a:gdLst/>
              <a:ahLst/>
              <a:cxnLst/>
              <a:rect l="l" t="t" r="r" b="b"/>
              <a:pathLst>
                <a:path w="1043939" h="424814">
                  <a:moveTo>
                    <a:pt x="0" y="0"/>
                  </a:moveTo>
                  <a:lnTo>
                    <a:pt x="1043482" y="0"/>
                  </a:lnTo>
                  <a:lnTo>
                    <a:pt x="1043482" y="424510"/>
                  </a:lnTo>
                  <a:lnTo>
                    <a:pt x="0" y="4245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2898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546095"/>
            <a:ext cx="18415" cy="247650"/>
          </a:xfrm>
          <a:custGeom>
            <a:avLst/>
            <a:gdLst/>
            <a:ahLst/>
            <a:cxnLst/>
            <a:rect l="l" t="t" r="r" b="b"/>
            <a:pathLst>
              <a:path w="18414" h="247650">
                <a:moveTo>
                  <a:pt x="0" y="0"/>
                </a:moveTo>
                <a:lnTo>
                  <a:pt x="18067" y="0"/>
                </a:lnTo>
                <a:lnTo>
                  <a:pt x="18067" y="247611"/>
                </a:lnTo>
                <a:lnTo>
                  <a:pt x="0" y="2476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784674"/>
            <a:ext cx="1061720" cy="882650"/>
            <a:chOff x="1871455" y="2784674"/>
            <a:chExt cx="1061720" cy="882650"/>
          </a:xfrm>
        </p:grpSpPr>
        <p:sp>
          <p:nvSpPr>
            <p:cNvPr id="26" name="object 26"/>
            <p:cNvSpPr/>
            <p:nvPr/>
          </p:nvSpPr>
          <p:spPr>
            <a:xfrm>
              <a:off x="2402281" y="3499637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0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793707"/>
              <a:ext cx="1043940" cy="706120"/>
            </a:xfrm>
            <a:custGeom>
              <a:avLst/>
              <a:gdLst/>
              <a:ahLst/>
              <a:cxnLst/>
              <a:rect l="l" t="t" r="r" b="b"/>
              <a:pathLst>
                <a:path w="1043939" h="706120">
                  <a:moveTo>
                    <a:pt x="1043533" y="705942"/>
                  </a:moveTo>
                  <a:lnTo>
                    <a:pt x="0" y="70594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0594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793707"/>
              <a:ext cx="1043940" cy="706120"/>
            </a:xfrm>
            <a:custGeom>
              <a:avLst/>
              <a:gdLst/>
              <a:ahLst/>
              <a:cxnLst/>
              <a:rect l="l" t="t" r="r" b="b"/>
              <a:pathLst>
                <a:path w="1043939" h="706120">
                  <a:moveTo>
                    <a:pt x="0" y="0"/>
                  </a:moveTo>
                  <a:lnTo>
                    <a:pt x="1043533" y="0"/>
                  </a:lnTo>
                  <a:lnTo>
                    <a:pt x="1043533" y="705942"/>
                  </a:lnTo>
                  <a:lnTo>
                    <a:pt x="0" y="7059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3259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3026367"/>
            <a:ext cx="1061720" cy="629920"/>
            <a:chOff x="3030927" y="3026367"/>
            <a:chExt cx="1061720" cy="629920"/>
          </a:xfrm>
        </p:grpSpPr>
        <p:sp>
          <p:nvSpPr>
            <p:cNvPr id="31" name="object 31"/>
            <p:cNvSpPr/>
            <p:nvPr/>
          </p:nvSpPr>
          <p:spPr>
            <a:xfrm>
              <a:off x="3561702" y="3573310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4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035401"/>
              <a:ext cx="1043940" cy="538480"/>
            </a:xfrm>
            <a:custGeom>
              <a:avLst/>
              <a:gdLst/>
              <a:ahLst/>
              <a:cxnLst/>
              <a:rect l="l" t="t" r="r" b="b"/>
              <a:pathLst>
                <a:path w="1043939" h="538479">
                  <a:moveTo>
                    <a:pt x="1043482" y="537908"/>
                  </a:moveTo>
                  <a:lnTo>
                    <a:pt x="0" y="53790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790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035401"/>
              <a:ext cx="1043940" cy="538480"/>
            </a:xfrm>
            <a:custGeom>
              <a:avLst/>
              <a:gdLst/>
              <a:ahLst/>
              <a:cxnLst/>
              <a:rect l="l" t="t" r="r" b="b"/>
              <a:pathLst>
                <a:path w="1043939" h="538479">
                  <a:moveTo>
                    <a:pt x="0" y="0"/>
                  </a:moveTo>
                  <a:lnTo>
                    <a:pt x="1043482" y="0"/>
                  </a:lnTo>
                  <a:lnTo>
                    <a:pt x="1043482" y="537908"/>
                  </a:lnTo>
                  <a:lnTo>
                    <a:pt x="0" y="5379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3126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3226634"/>
            <a:ext cx="1061720" cy="249554"/>
            <a:chOff x="4190348" y="3226634"/>
            <a:chExt cx="1061720" cy="249554"/>
          </a:xfrm>
        </p:grpSpPr>
        <p:sp>
          <p:nvSpPr>
            <p:cNvPr id="36" name="object 36"/>
            <p:cNvSpPr/>
            <p:nvPr/>
          </p:nvSpPr>
          <p:spPr>
            <a:xfrm>
              <a:off x="4721123" y="340003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8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235667"/>
              <a:ext cx="1043940" cy="164465"/>
            </a:xfrm>
            <a:custGeom>
              <a:avLst/>
              <a:gdLst/>
              <a:ahLst/>
              <a:cxnLst/>
              <a:rect l="l" t="t" r="r" b="b"/>
              <a:pathLst>
                <a:path w="1043939" h="164464">
                  <a:moveTo>
                    <a:pt x="1043533" y="164350"/>
                  </a:moveTo>
                  <a:lnTo>
                    <a:pt x="0" y="16435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435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235667"/>
              <a:ext cx="1043940" cy="164465"/>
            </a:xfrm>
            <a:custGeom>
              <a:avLst/>
              <a:gdLst/>
              <a:ahLst/>
              <a:cxnLst/>
              <a:rect l="l" t="t" r="r" b="b"/>
              <a:pathLst>
                <a:path w="1043939" h="164464">
                  <a:moveTo>
                    <a:pt x="0" y="0"/>
                  </a:moveTo>
                  <a:lnTo>
                    <a:pt x="1043533" y="0"/>
                  </a:lnTo>
                  <a:lnTo>
                    <a:pt x="1043533" y="164350"/>
                  </a:lnTo>
                  <a:lnTo>
                    <a:pt x="0" y="1643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2948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034210"/>
            <a:ext cx="74306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628061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3611686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83970" y="2948953"/>
            <a:ext cx="74357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2726509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325650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28947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30183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323988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876642"/>
              <a:ext cx="34925" cy="3248660"/>
            </a:xfrm>
            <a:custGeom>
              <a:avLst/>
              <a:gdLst/>
              <a:ahLst/>
              <a:cxnLst/>
              <a:rect l="l" t="t" r="r" b="b"/>
              <a:pathLst>
                <a:path w="34925" h="3248660">
                  <a:moveTo>
                    <a:pt x="0" y="3248329"/>
                  </a:moveTo>
                  <a:lnTo>
                    <a:pt x="34772" y="3248329"/>
                  </a:lnTo>
                </a:path>
                <a:path w="34925" h="3248660">
                  <a:moveTo>
                    <a:pt x="0" y="2436266"/>
                  </a:moveTo>
                  <a:lnTo>
                    <a:pt x="34772" y="2436266"/>
                  </a:lnTo>
                </a:path>
                <a:path w="34925" h="3248660">
                  <a:moveTo>
                    <a:pt x="0" y="1624164"/>
                  </a:moveTo>
                  <a:lnTo>
                    <a:pt x="34772" y="1624164"/>
                  </a:lnTo>
                </a:path>
                <a:path w="34925" h="3248660">
                  <a:moveTo>
                    <a:pt x="0" y="812114"/>
                  </a:moveTo>
                  <a:lnTo>
                    <a:pt x="34772" y="812114"/>
                  </a:lnTo>
                </a:path>
                <a:path w="34925" h="32486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20441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10580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2004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3923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58020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7681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386806" y="0"/>
            <a:ext cx="11899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glycocholate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5900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590012"/>
            <a:ext cx="18415" cy="633095"/>
          </a:xfrm>
          <a:custGeom>
            <a:avLst/>
            <a:gdLst/>
            <a:ahLst/>
            <a:cxnLst/>
            <a:rect l="l" t="t" r="r" b="b"/>
            <a:pathLst>
              <a:path w="18415" h="633094">
                <a:moveTo>
                  <a:pt x="0" y="632904"/>
                </a:moveTo>
                <a:lnTo>
                  <a:pt x="18067" y="632904"/>
                </a:lnTo>
                <a:lnTo>
                  <a:pt x="18067" y="0"/>
                </a:lnTo>
                <a:lnTo>
                  <a:pt x="0" y="0"/>
                </a:lnTo>
                <a:lnTo>
                  <a:pt x="0" y="6329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69258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3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896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8265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51225"/>
            <a:ext cx="0" cy="150495"/>
          </a:xfrm>
          <a:custGeom>
            <a:avLst/>
            <a:gdLst/>
            <a:ahLst/>
            <a:cxnLst/>
            <a:rect l="l" t="t" r="r" b="b"/>
            <a:pathLst>
              <a:path h="150495">
                <a:moveTo>
                  <a:pt x="0" y="0"/>
                </a:moveTo>
                <a:lnTo>
                  <a:pt x="0" y="15011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826537"/>
            <a:ext cx="18415" cy="106680"/>
          </a:xfrm>
          <a:custGeom>
            <a:avLst/>
            <a:gdLst/>
            <a:ahLst/>
            <a:cxnLst/>
            <a:rect l="l" t="t" r="r" b="b"/>
            <a:pathLst>
              <a:path w="18414" h="106680">
                <a:moveTo>
                  <a:pt x="0" y="106375"/>
                </a:moveTo>
                <a:lnTo>
                  <a:pt x="18067" y="106375"/>
                </a:lnTo>
                <a:lnTo>
                  <a:pt x="18067" y="0"/>
                </a:lnTo>
                <a:lnTo>
                  <a:pt x="0" y="0"/>
                </a:lnTo>
                <a:lnTo>
                  <a:pt x="0" y="1063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013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440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640137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487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044001"/>
            <a:ext cx="18415" cy="764540"/>
          </a:xfrm>
          <a:custGeom>
            <a:avLst/>
            <a:gdLst/>
            <a:ahLst/>
            <a:cxnLst/>
            <a:rect l="l" t="t" r="r" b="b"/>
            <a:pathLst>
              <a:path w="18414" h="764539">
                <a:moveTo>
                  <a:pt x="0" y="764387"/>
                </a:moveTo>
                <a:lnTo>
                  <a:pt x="18067" y="764387"/>
                </a:lnTo>
                <a:lnTo>
                  <a:pt x="18067" y="0"/>
                </a:lnTo>
                <a:lnTo>
                  <a:pt x="0" y="0"/>
                </a:lnTo>
                <a:lnTo>
                  <a:pt x="0" y="764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450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2272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565868"/>
            <a:ext cx="0" cy="165735"/>
          </a:xfrm>
          <a:custGeom>
            <a:avLst/>
            <a:gdLst/>
            <a:ahLst/>
            <a:cxnLst/>
            <a:rect l="l" t="t" r="r" b="b"/>
            <a:pathLst>
              <a:path h="165735">
                <a:moveTo>
                  <a:pt x="0" y="0"/>
                </a:moveTo>
                <a:lnTo>
                  <a:pt x="0" y="1655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227235"/>
            <a:ext cx="18415" cy="112395"/>
          </a:xfrm>
          <a:custGeom>
            <a:avLst/>
            <a:gdLst/>
            <a:ahLst/>
            <a:cxnLst/>
            <a:rect l="l" t="t" r="r" b="b"/>
            <a:pathLst>
              <a:path w="18414" h="112395">
                <a:moveTo>
                  <a:pt x="0" y="112166"/>
                </a:moveTo>
                <a:lnTo>
                  <a:pt x="18067" y="112166"/>
                </a:lnTo>
                <a:lnTo>
                  <a:pt x="18067" y="0"/>
                </a:lnTo>
                <a:lnTo>
                  <a:pt x="0" y="0"/>
                </a:lnTo>
                <a:lnTo>
                  <a:pt x="0" y="112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314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590012"/>
            <a:ext cx="18415" cy="633095"/>
          </a:xfrm>
          <a:custGeom>
            <a:avLst/>
            <a:gdLst/>
            <a:ahLst/>
            <a:cxnLst/>
            <a:rect l="l" t="t" r="r" b="b"/>
            <a:pathLst>
              <a:path w="18415" h="633094">
                <a:moveTo>
                  <a:pt x="0" y="0"/>
                </a:moveTo>
                <a:lnTo>
                  <a:pt x="18067" y="0"/>
                </a:lnTo>
                <a:lnTo>
                  <a:pt x="18067" y="632904"/>
                </a:lnTo>
                <a:lnTo>
                  <a:pt x="0" y="63290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213883"/>
            <a:ext cx="1061720" cy="476250"/>
            <a:chOff x="712034" y="3213883"/>
            <a:chExt cx="1061720" cy="476250"/>
          </a:xfrm>
        </p:grpSpPr>
        <p:sp>
          <p:nvSpPr>
            <p:cNvPr id="20" name="object 20"/>
            <p:cNvSpPr/>
            <p:nvPr/>
          </p:nvSpPr>
          <p:spPr>
            <a:xfrm>
              <a:off x="1242809" y="366925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3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222917"/>
              <a:ext cx="1043940" cy="446405"/>
            </a:xfrm>
            <a:custGeom>
              <a:avLst/>
              <a:gdLst/>
              <a:ahLst/>
              <a:cxnLst/>
              <a:rect l="l" t="t" r="r" b="b"/>
              <a:pathLst>
                <a:path w="1043939" h="446404">
                  <a:moveTo>
                    <a:pt x="1043482" y="446341"/>
                  </a:moveTo>
                  <a:lnTo>
                    <a:pt x="0" y="44634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634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222917"/>
              <a:ext cx="1043940" cy="446405"/>
            </a:xfrm>
            <a:custGeom>
              <a:avLst/>
              <a:gdLst/>
              <a:ahLst/>
              <a:cxnLst/>
              <a:rect l="l" t="t" r="r" b="b"/>
              <a:pathLst>
                <a:path w="1043939" h="446404">
                  <a:moveTo>
                    <a:pt x="0" y="0"/>
                  </a:moveTo>
                  <a:lnTo>
                    <a:pt x="1043482" y="0"/>
                  </a:lnTo>
                  <a:lnTo>
                    <a:pt x="1043482" y="446341"/>
                  </a:lnTo>
                  <a:lnTo>
                    <a:pt x="0" y="4463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50008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826537"/>
            <a:ext cx="18415" cy="106680"/>
          </a:xfrm>
          <a:custGeom>
            <a:avLst/>
            <a:gdLst/>
            <a:ahLst/>
            <a:cxnLst/>
            <a:rect l="l" t="t" r="r" b="b"/>
            <a:pathLst>
              <a:path w="18414" h="106680">
                <a:moveTo>
                  <a:pt x="0" y="0"/>
                </a:moveTo>
                <a:lnTo>
                  <a:pt x="18067" y="0"/>
                </a:lnTo>
                <a:lnTo>
                  <a:pt x="18067" y="106375"/>
                </a:lnTo>
                <a:lnTo>
                  <a:pt x="0" y="1063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923878"/>
            <a:ext cx="1061720" cy="677545"/>
            <a:chOff x="1871455" y="2923878"/>
            <a:chExt cx="1061720" cy="677545"/>
          </a:xfrm>
        </p:grpSpPr>
        <p:sp>
          <p:nvSpPr>
            <p:cNvPr id="26" name="object 26"/>
            <p:cNvSpPr/>
            <p:nvPr/>
          </p:nvSpPr>
          <p:spPr>
            <a:xfrm>
              <a:off x="2402281" y="3451225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932912"/>
              <a:ext cx="1043940" cy="518795"/>
            </a:xfrm>
            <a:custGeom>
              <a:avLst/>
              <a:gdLst/>
              <a:ahLst/>
              <a:cxnLst/>
              <a:rect l="l" t="t" r="r" b="b"/>
              <a:pathLst>
                <a:path w="1043939" h="518795">
                  <a:moveTo>
                    <a:pt x="1043533" y="518312"/>
                  </a:moveTo>
                  <a:lnTo>
                    <a:pt x="0" y="5183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831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932912"/>
              <a:ext cx="1043940" cy="518795"/>
            </a:xfrm>
            <a:custGeom>
              <a:avLst/>
              <a:gdLst/>
              <a:ahLst/>
              <a:cxnLst/>
              <a:rect l="l" t="t" r="r" b="b"/>
              <a:pathLst>
                <a:path w="1043939" h="518795">
                  <a:moveTo>
                    <a:pt x="0" y="0"/>
                  </a:moveTo>
                  <a:lnTo>
                    <a:pt x="1043533" y="0"/>
                  </a:lnTo>
                  <a:lnTo>
                    <a:pt x="1043533" y="518312"/>
                  </a:lnTo>
                  <a:lnTo>
                    <a:pt x="0" y="5183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2190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044001"/>
            <a:ext cx="18415" cy="764540"/>
          </a:xfrm>
          <a:custGeom>
            <a:avLst/>
            <a:gdLst/>
            <a:ahLst/>
            <a:cxnLst/>
            <a:rect l="l" t="t" r="r" b="b"/>
            <a:pathLst>
              <a:path w="18414" h="764539">
                <a:moveTo>
                  <a:pt x="0" y="0"/>
                </a:moveTo>
                <a:lnTo>
                  <a:pt x="18067" y="0"/>
                </a:lnTo>
                <a:lnTo>
                  <a:pt x="18067" y="764387"/>
                </a:lnTo>
                <a:lnTo>
                  <a:pt x="0" y="7643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799355"/>
            <a:ext cx="1061720" cy="946150"/>
            <a:chOff x="3030927" y="2799355"/>
            <a:chExt cx="1061720" cy="946150"/>
          </a:xfrm>
        </p:grpSpPr>
        <p:sp>
          <p:nvSpPr>
            <p:cNvPr id="32" name="object 32"/>
            <p:cNvSpPr/>
            <p:nvPr/>
          </p:nvSpPr>
          <p:spPr>
            <a:xfrm>
              <a:off x="3561702" y="364013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87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808389"/>
              <a:ext cx="1043940" cy="831850"/>
            </a:xfrm>
            <a:custGeom>
              <a:avLst/>
              <a:gdLst/>
              <a:ahLst/>
              <a:cxnLst/>
              <a:rect l="l" t="t" r="r" b="b"/>
              <a:pathLst>
                <a:path w="1043939" h="831850">
                  <a:moveTo>
                    <a:pt x="1043482" y="831748"/>
                  </a:moveTo>
                  <a:lnTo>
                    <a:pt x="0" y="83174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3174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808389"/>
              <a:ext cx="1043940" cy="831850"/>
            </a:xfrm>
            <a:custGeom>
              <a:avLst/>
              <a:gdLst/>
              <a:ahLst/>
              <a:cxnLst/>
              <a:rect l="l" t="t" r="r" b="b"/>
              <a:pathLst>
                <a:path w="1043939" h="831850">
                  <a:moveTo>
                    <a:pt x="0" y="0"/>
                  </a:moveTo>
                  <a:lnTo>
                    <a:pt x="1043482" y="0"/>
                  </a:lnTo>
                  <a:lnTo>
                    <a:pt x="1043482" y="831748"/>
                  </a:lnTo>
                  <a:lnTo>
                    <a:pt x="0" y="8317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645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3227235"/>
            <a:ext cx="18415" cy="112395"/>
          </a:xfrm>
          <a:custGeom>
            <a:avLst/>
            <a:gdLst/>
            <a:ahLst/>
            <a:cxnLst/>
            <a:rect l="l" t="t" r="r" b="b"/>
            <a:pathLst>
              <a:path w="18414" h="112395">
                <a:moveTo>
                  <a:pt x="0" y="0"/>
                </a:moveTo>
                <a:lnTo>
                  <a:pt x="18067" y="0"/>
                </a:lnTo>
                <a:lnTo>
                  <a:pt x="18067" y="112166"/>
                </a:lnTo>
                <a:lnTo>
                  <a:pt x="0" y="1121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330367"/>
            <a:ext cx="1061720" cy="401320"/>
            <a:chOff x="4190348" y="3330367"/>
            <a:chExt cx="1061720" cy="401320"/>
          </a:xfrm>
        </p:grpSpPr>
        <p:sp>
          <p:nvSpPr>
            <p:cNvPr id="38" name="object 38"/>
            <p:cNvSpPr/>
            <p:nvPr/>
          </p:nvSpPr>
          <p:spPr>
            <a:xfrm>
              <a:off x="4721123" y="3565867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1655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339401"/>
              <a:ext cx="1043940" cy="226695"/>
            </a:xfrm>
            <a:custGeom>
              <a:avLst/>
              <a:gdLst/>
              <a:ahLst/>
              <a:cxnLst/>
              <a:rect l="l" t="t" r="r" b="b"/>
              <a:pathLst>
                <a:path w="1043939" h="226695">
                  <a:moveTo>
                    <a:pt x="1043533" y="226466"/>
                  </a:moveTo>
                  <a:lnTo>
                    <a:pt x="0" y="22646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2646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339401"/>
              <a:ext cx="1043940" cy="226695"/>
            </a:xfrm>
            <a:custGeom>
              <a:avLst/>
              <a:gdLst/>
              <a:ahLst/>
              <a:cxnLst/>
              <a:rect l="l" t="t" r="r" b="b"/>
              <a:pathLst>
                <a:path w="1043939" h="226695">
                  <a:moveTo>
                    <a:pt x="0" y="0"/>
                  </a:moveTo>
                  <a:lnTo>
                    <a:pt x="1043533" y="0"/>
                  </a:lnTo>
                  <a:lnTo>
                    <a:pt x="1043533" y="226466"/>
                  </a:lnTo>
                  <a:lnTo>
                    <a:pt x="0" y="2264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3584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944838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2979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8826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1057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37005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43140"/>
              <a:ext cx="34925" cy="3482340"/>
            </a:xfrm>
            <a:custGeom>
              <a:avLst/>
              <a:gdLst/>
              <a:ahLst/>
              <a:cxnLst/>
              <a:rect l="l" t="t" r="r" b="b"/>
              <a:pathLst>
                <a:path w="34925" h="3482340">
                  <a:moveTo>
                    <a:pt x="0" y="3481831"/>
                  </a:moveTo>
                  <a:lnTo>
                    <a:pt x="34772" y="3481831"/>
                  </a:lnTo>
                </a:path>
                <a:path w="34925" h="3482340">
                  <a:moveTo>
                    <a:pt x="0" y="2785465"/>
                  </a:moveTo>
                  <a:lnTo>
                    <a:pt x="34772" y="2785465"/>
                  </a:lnTo>
                </a:path>
                <a:path w="34925" h="3482340">
                  <a:moveTo>
                    <a:pt x="0" y="2089099"/>
                  </a:moveTo>
                  <a:lnTo>
                    <a:pt x="34772" y="2089099"/>
                  </a:lnTo>
                </a:path>
                <a:path w="34925" h="3482340">
                  <a:moveTo>
                    <a:pt x="0" y="1392732"/>
                  </a:moveTo>
                  <a:lnTo>
                    <a:pt x="34772" y="1392732"/>
                  </a:lnTo>
                </a:path>
                <a:path w="34925" h="3482340">
                  <a:moveTo>
                    <a:pt x="0" y="696366"/>
                  </a:moveTo>
                  <a:lnTo>
                    <a:pt x="34772" y="696366"/>
                  </a:lnTo>
                </a:path>
                <a:path w="34925" h="34823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32010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62374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9273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2310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5346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392610" y="0"/>
            <a:ext cx="11766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taurocholate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1453396"/>
            <a:ext cx="579755" cy="442595"/>
            <a:chOff x="952944" y="1453396"/>
            <a:chExt cx="579755" cy="442595"/>
          </a:xfrm>
        </p:grpSpPr>
        <p:sp>
          <p:nvSpPr>
            <p:cNvPr id="3" name="object 3"/>
            <p:cNvSpPr/>
            <p:nvPr/>
          </p:nvSpPr>
          <p:spPr>
            <a:xfrm>
              <a:off x="952944" y="146243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1462430"/>
              <a:ext cx="18415" cy="433705"/>
            </a:xfrm>
            <a:custGeom>
              <a:avLst/>
              <a:gdLst/>
              <a:ahLst/>
              <a:cxnLst/>
              <a:rect l="l" t="t" r="r" b="b"/>
              <a:pathLst>
                <a:path w="18415" h="433705">
                  <a:moveTo>
                    <a:pt x="0" y="433539"/>
                  </a:moveTo>
                  <a:lnTo>
                    <a:pt x="18067" y="433539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4335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28760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18232"/>
            <a:ext cx="0" cy="653415"/>
          </a:xfrm>
          <a:custGeom>
            <a:avLst/>
            <a:gdLst/>
            <a:ahLst/>
            <a:cxnLst/>
            <a:rect l="l" t="t" r="r" b="b"/>
            <a:pathLst>
              <a:path h="653414">
                <a:moveTo>
                  <a:pt x="0" y="0"/>
                </a:moveTo>
                <a:lnTo>
                  <a:pt x="0" y="65326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919480"/>
          </a:xfrm>
          <a:custGeom>
            <a:avLst/>
            <a:gdLst/>
            <a:ahLst/>
            <a:cxnLst/>
            <a:rect l="l" t="t" r="r" b="b"/>
            <a:pathLst>
              <a:path w="18414" h="919480">
                <a:moveTo>
                  <a:pt x="0" y="919010"/>
                </a:moveTo>
                <a:lnTo>
                  <a:pt x="18067" y="919010"/>
                </a:lnTo>
                <a:lnTo>
                  <a:pt x="18067" y="0"/>
                </a:lnTo>
                <a:lnTo>
                  <a:pt x="0" y="0"/>
                </a:lnTo>
                <a:lnTo>
                  <a:pt x="0" y="9190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714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548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79484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01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54822"/>
            <a:ext cx="18415" cy="222250"/>
          </a:xfrm>
          <a:custGeom>
            <a:avLst/>
            <a:gdLst/>
            <a:ahLst/>
            <a:cxnLst/>
            <a:rect l="l" t="t" r="r" b="b"/>
            <a:pathLst>
              <a:path w="18414" h="222250">
                <a:moveTo>
                  <a:pt x="0" y="222097"/>
                </a:moveTo>
                <a:lnTo>
                  <a:pt x="18067" y="222097"/>
                </a:lnTo>
                <a:lnTo>
                  <a:pt x="18067" y="0"/>
                </a:lnTo>
                <a:lnTo>
                  <a:pt x="0" y="0"/>
                </a:lnTo>
                <a:lnTo>
                  <a:pt x="0" y="2220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714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1881386"/>
            <a:ext cx="579755" cy="328930"/>
            <a:chOff x="4431309" y="1881386"/>
            <a:chExt cx="579755" cy="328930"/>
          </a:xfrm>
        </p:grpSpPr>
        <p:sp>
          <p:nvSpPr>
            <p:cNvPr id="15" name="object 15"/>
            <p:cNvSpPr/>
            <p:nvPr/>
          </p:nvSpPr>
          <p:spPr>
            <a:xfrm>
              <a:off x="4431309" y="189042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1890420"/>
              <a:ext cx="18415" cy="320040"/>
            </a:xfrm>
            <a:custGeom>
              <a:avLst/>
              <a:gdLst/>
              <a:ahLst/>
              <a:cxnLst/>
              <a:rect l="l" t="t" r="r" b="b"/>
              <a:pathLst>
                <a:path w="18414" h="320039">
                  <a:moveTo>
                    <a:pt x="0" y="319874"/>
                  </a:moveTo>
                  <a:lnTo>
                    <a:pt x="18067" y="319874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319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28760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462430"/>
            <a:ext cx="1061720" cy="1418590"/>
            <a:chOff x="712034" y="1462430"/>
            <a:chExt cx="1061720" cy="1418590"/>
          </a:xfrm>
        </p:grpSpPr>
        <p:sp>
          <p:nvSpPr>
            <p:cNvPr id="19" name="object 19"/>
            <p:cNvSpPr/>
            <p:nvPr/>
          </p:nvSpPr>
          <p:spPr>
            <a:xfrm>
              <a:off x="1233775" y="1462430"/>
              <a:ext cx="18415" cy="433705"/>
            </a:xfrm>
            <a:custGeom>
              <a:avLst/>
              <a:gdLst/>
              <a:ahLst/>
              <a:cxnLst/>
              <a:rect l="l" t="t" r="r" b="b"/>
              <a:pathLst>
                <a:path w="18415" h="433705">
                  <a:moveTo>
                    <a:pt x="0" y="0"/>
                  </a:moveTo>
                  <a:lnTo>
                    <a:pt x="18067" y="0"/>
                  </a:lnTo>
                  <a:lnTo>
                    <a:pt x="18067" y="433539"/>
                  </a:lnTo>
                  <a:lnTo>
                    <a:pt x="0" y="433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895970"/>
              <a:ext cx="1043940" cy="975994"/>
            </a:xfrm>
            <a:custGeom>
              <a:avLst/>
              <a:gdLst/>
              <a:ahLst/>
              <a:cxnLst/>
              <a:rect l="l" t="t" r="r" b="b"/>
              <a:pathLst>
                <a:path w="1043939" h="975994">
                  <a:moveTo>
                    <a:pt x="1043482" y="975512"/>
                  </a:moveTo>
                  <a:lnTo>
                    <a:pt x="0" y="97551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7551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95970"/>
              <a:ext cx="1043940" cy="975994"/>
            </a:xfrm>
            <a:custGeom>
              <a:avLst/>
              <a:gdLst/>
              <a:ahLst/>
              <a:cxnLst/>
              <a:rect l="l" t="t" r="r" b="b"/>
              <a:pathLst>
                <a:path w="1043939" h="975994">
                  <a:moveTo>
                    <a:pt x="0" y="0"/>
                  </a:moveTo>
                  <a:lnTo>
                    <a:pt x="1043482" y="0"/>
                  </a:lnTo>
                  <a:lnTo>
                    <a:pt x="1043482" y="975512"/>
                  </a:lnTo>
                  <a:lnTo>
                    <a:pt x="0" y="9755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6790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497636"/>
            <a:ext cx="18415" cy="919480"/>
          </a:xfrm>
          <a:custGeom>
            <a:avLst/>
            <a:gdLst/>
            <a:ahLst/>
            <a:cxnLst/>
            <a:rect l="l" t="t" r="r" b="b"/>
            <a:pathLst>
              <a:path w="18414" h="919480">
                <a:moveTo>
                  <a:pt x="0" y="0"/>
                </a:moveTo>
                <a:lnTo>
                  <a:pt x="18067" y="0"/>
                </a:lnTo>
                <a:lnTo>
                  <a:pt x="18067" y="919010"/>
                </a:lnTo>
                <a:lnTo>
                  <a:pt x="0" y="9190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407613"/>
            <a:ext cx="1061720" cy="1464310"/>
            <a:chOff x="1871455" y="1407613"/>
            <a:chExt cx="1061720" cy="1464310"/>
          </a:xfrm>
        </p:grpSpPr>
        <p:sp>
          <p:nvSpPr>
            <p:cNvPr id="25" name="object 25"/>
            <p:cNvSpPr/>
            <p:nvPr/>
          </p:nvSpPr>
          <p:spPr>
            <a:xfrm>
              <a:off x="2402281" y="2218232"/>
              <a:ext cx="0" cy="653415"/>
            </a:xfrm>
            <a:custGeom>
              <a:avLst/>
              <a:gdLst/>
              <a:ahLst/>
              <a:cxnLst/>
              <a:rect l="l" t="t" r="r" b="b"/>
              <a:pathLst>
                <a:path h="653414">
                  <a:moveTo>
                    <a:pt x="0" y="0"/>
                  </a:moveTo>
                  <a:lnTo>
                    <a:pt x="0" y="65326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416646"/>
              <a:ext cx="1043940" cy="802005"/>
            </a:xfrm>
            <a:custGeom>
              <a:avLst/>
              <a:gdLst/>
              <a:ahLst/>
              <a:cxnLst/>
              <a:rect l="l" t="t" r="r" b="b"/>
              <a:pathLst>
                <a:path w="1043939" h="802005">
                  <a:moveTo>
                    <a:pt x="1043533" y="801585"/>
                  </a:moveTo>
                  <a:lnTo>
                    <a:pt x="0" y="80158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0158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16646"/>
              <a:ext cx="1043940" cy="802005"/>
            </a:xfrm>
            <a:custGeom>
              <a:avLst/>
              <a:gdLst/>
              <a:ahLst/>
              <a:cxnLst/>
              <a:rect l="l" t="t" r="r" b="b"/>
              <a:pathLst>
                <a:path w="1043939" h="802005">
                  <a:moveTo>
                    <a:pt x="0" y="0"/>
                  </a:moveTo>
                  <a:lnTo>
                    <a:pt x="1043533" y="0"/>
                  </a:lnTo>
                  <a:lnTo>
                    <a:pt x="1043533" y="801585"/>
                  </a:lnTo>
                  <a:lnTo>
                    <a:pt x="0" y="8015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807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654822"/>
            <a:ext cx="18415" cy="222250"/>
          </a:xfrm>
          <a:custGeom>
            <a:avLst/>
            <a:gdLst/>
            <a:ahLst/>
            <a:cxnLst/>
            <a:rect l="l" t="t" r="r" b="b"/>
            <a:pathLst>
              <a:path w="18414" h="222250">
                <a:moveTo>
                  <a:pt x="0" y="0"/>
                </a:moveTo>
                <a:lnTo>
                  <a:pt x="18067" y="0"/>
                </a:lnTo>
                <a:lnTo>
                  <a:pt x="18067" y="222097"/>
                </a:lnTo>
                <a:lnTo>
                  <a:pt x="0" y="2220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867886"/>
            <a:ext cx="1061720" cy="1003935"/>
            <a:chOff x="3030927" y="1867886"/>
            <a:chExt cx="1061720" cy="1003935"/>
          </a:xfrm>
        </p:grpSpPr>
        <p:sp>
          <p:nvSpPr>
            <p:cNvPr id="31" name="object 31"/>
            <p:cNvSpPr/>
            <p:nvPr/>
          </p:nvSpPr>
          <p:spPr>
            <a:xfrm>
              <a:off x="3561702" y="2579484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0" y="29201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876920"/>
              <a:ext cx="1043940" cy="702945"/>
            </a:xfrm>
            <a:custGeom>
              <a:avLst/>
              <a:gdLst/>
              <a:ahLst/>
              <a:cxnLst/>
              <a:rect l="l" t="t" r="r" b="b"/>
              <a:pathLst>
                <a:path w="1043939" h="702944">
                  <a:moveTo>
                    <a:pt x="1043482" y="702563"/>
                  </a:moveTo>
                  <a:lnTo>
                    <a:pt x="0" y="70256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0256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76920"/>
              <a:ext cx="1043940" cy="702945"/>
            </a:xfrm>
            <a:custGeom>
              <a:avLst/>
              <a:gdLst/>
              <a:ahLst/>
              <a:cxnLst/>
              <a:rect l="l" t="t" r="r" b="b"/>
              <a:pathLst>
                <a:path w="1043939" h="702944">
                  <a:moveTo>
                    <a:pt x="0" y="0"/>
                  </a:moveTo>
                  <a:lnTo>
                    <a:pt x="1043482" y="0"/>
                  </a:lnTo>
                  <a:lnTo>
                    <a:pt x="1043482" y="702563"/>
                  </a:lnTo>
                  <a:lnTo>
                    <a:pt x="0" y="7025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907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1890420"/>
            <a:ext cx="1061720" cy="990600"/>
            <a:chOff x="4190348" y="1890420"/>
            <a:chExt cx="1061720" cy="990600"/>
          </a:xfrm>
        </p:grpSpPr>
        <p:sp>
          <p:nvSpPr>
            <p:cNvPr id="36" name="object 36"/>
            <p:cNvSpPr/>
            <p:nvPr/>
          </p:nvSpPr>
          <p:spPr>
            <a:xfrm>
              <a:off x="4712089" y="1890420"/>
              <a:ext cx="18415" cy="320040"/>
            </a:xfrm>
            <a:custGeom>
              <a:avLst/>
              <a:gdLst/>
              <a:ahLst/>
              <a:cxnLst/>
              <a:rect l="l" t="t" r="r" b="b"/>
              <a:pathLst>
                <a:path w="18414" h="320039">
                  <a:moveTo>
                    <a:pt x="0" y="0"/>
                  </a:moveTo>
                  <a:lnTo>
                    <a:pt x="18067" y="0"/>
                  </a:lnTo>
                  <a:lnTo>
                    <a:pt x="18067" y="319874"/>
                  </a:lnTo>
                  <a:lnTo>
                    <a:pt x="0" y="3198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210295"/>
              <a:ext cx="1043940" cy="661670"/>
            </a:xfrm>
            <a:custGeom>
              <a:avLst/>
              <a:gdLst/>
              <a:ahLst/>
              <a:cxnLst/>
              <a:rect l="l" t="t" r="r" b="b"/>
              <a:pathLst>
                <a:path w="1043939" h="661669">
                  <a:moveTo>
                    <a:pt x="1043533" y="661187"/>
                  </a:moveTo>
                  <a:lnTo>
                    <a:pt x="0" y="6611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6118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210295"/>
              <a:ext cx="1043940" cy="661670"/>
            </a:xfrm>
            <a:custGeom>
              <a:avLst/>
              <a:gdLst/>
              <a:ahLst/>
              <a:cxnLst/>
              <a:rect l="l" t="t" r="r" b="b"/>
              <a:pathLst>
                <a:path w="1043939" h="661669">
                  <a:moveTo>
                    <a:pt x="0" y="0"/>
                  </a:moveTo>
                  <a:lnTo>
                    <a:pt x="1043533" y="0"/>
                  </a:lnTo>
                  <a:lnTo>
                    <a:pt x="1043533" y="661187"/>
                  </a:lnTo>
                  <a:lnTo>
                    <a:pt x="0" y="6611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856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875637"/>
            <a:ext cx="74357" cy="74350"/>
          </a:xfrm>
          <a:prstGeom prst="rect">
            <a:avLst/>
          </a:prstGeom>
        </p:spPr>
      </p:pic>
      <p:sp>
        <p:nvSpPr>
          <p:cNvPr id="41" name="object 41"/>
          <p:cNvSpPr/>
          <p:nvPr/>
        </p:nvSpPr>
        <p:spPr>
          <a:xfrm>
            <a:off x="1207693" y="21872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67165" y="17944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6586" y="22606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" name="object 44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5" name="object 45"/>
            <p:cNvSpPr/>
            <p:nvPr/>
          </p:nvSpPr>
          <p:spPr>
            <a:xfrm>
              <a:off x="4686045" y="232321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2368" y="884885"/>
              <a:ext cx="34925" cy="3240405"/>
            </a:xfrm>
            <a:custGeom>
              <a:avLst/>
              <a:gdLst/>
              <a:ahLst/>
              <a:cxnLst/>
              <a:rect l="l" t="t" r="r" b="b"/>
              <a:pathLst>
                <a:path w="34925" h="3240404">
                  <a:moveTo>
                    <a:pt x="0" y="3240087"/>
                  </a:moveTo>
                  <a:lnTo>
                    <a:pt x="34772" y="3240087"/>
                  </a:lnTo>
                </a:path>
                <a:path w="34925" h="3240404">
                  <a:moveTo>
                    <a:pt x="0" y="2160092"/>
                  </a:moveTo>
                  <a:lnTo>
                    <a:pt x="34772" y="2160092"/>
                  </a:lnTo>
                </a:path>
                <a:path w="34925" h="3240404">
                  <a:moveTo>
                    <a:pt x="0" y="1080046"/>
                  </a:moveTo>
                  <a:lnTo>
                    <a:pt x="34772" y="1080046"/>
                  </a:lnTo>
                </a:path>
                <a:path w="34925" h="32404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268783" y="29364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124200" y="4324542"/>
            <a:ext cx="9144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185638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77638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066329" y="0"/>
            <a:ext cx="1831339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chenodeoxycholate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8037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803779"/>
            <a:ext cx="18415" cy="114300"/>
          </a:xfrm>
          <a:custGeom>
            <a:avLst/>
            <a:gdLst/>
            <a:ahLst/>
            <a:cxnLst/>
            <a:rect l="l" t="t" r="r" b="b"/>
            <a:pathLst>
              <a:path w="18415" h="114300">
                <a:moveTo>
                  <a:pt x="0" y="113842"/>
                </a:moveTo>
                <a:lnTo>
                  <a:pt x="18067" y="113842"/>
                </a:lnTo>
                <a:lnTo>
                  <a:pt x="18067" y="0"/>
                </a:lnTo>
                <a:lnTo>
                  <a:pt x="0" y="0"/>
                </a:lnTo>
                <a:lnTo>
                  <a:pt x="0" y="1138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74910"/>
            <a:ext cx="0" cy="205740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2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801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443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22714"/>
            <a:ext cx="0" cy="182245"/>
          </a:xfrm>
          <a:custGeom>
            <a:avLst/>
            <a:gdLst/>
            <a:ahLst/>
            <a:cxnLst/>
            <a:rect l="l" t="t" r="r" b="b"/>
            <a:pathLst>
              <a:path h="182245">
                <a:moveTo>
                  <a:pt x="0" y="0"/>
                </a:moveTo>
                <a:lnTo>
                  <a:pt x="0" y="18196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44395"/>
            <a:ext cx="18415" cy="194945"/>
          </a:xfrm>
          <a:custGeom>
            <a:avLst/>
            <a:gdLst/>
            <a:ahLst/>
            <a:cxnLst/>
            <a:rect l="l" t="t" r="r" b="b"/>
            <a:pathLst>
              <a:path w="18414" h="194944">
                <a:moveTo>
                  <a:pt x="0" y="194665"/>
                </a:moveTo>
                <a:lnTo>
                  <a:pt x="18067" y="194665"/>
                </a:lnTo>
                <a:lnTo>
                  <a:pt x="18067" y="0"/>
                </a:lnTo>
                <a:lnTo>
                  <a:pt x="0" y="0"/>
                </a:lnTo>
                <a:lnTo>
                  <a:pt x="0" y="194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046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653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267481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0"/>
                </a:moveTo>
                <a:lnTo>
                  <a:pt x="0" y="2118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065388"/>
            <a:ext cx="18415" cy="370205"/>
          </a:xfrm>
          <a:custGeom>
            <a:avLst/>
            <a:gdLst/>
            <a:ahLst/>
            <a:cxnLst/>
            <a:rect l="l" t="t" r="r" b="b"/>
            <a:pathLst>
              <a:path w="18414" h="370205">
                <a:moveTo>
                  <a:pt x="0" y="370039"/>
                </a:moveTo>
                <a:lnTo>
                  <a:pt x="18067" y="370039"/>
                </a:lnTo>
                <a:lnTo>
                  <a:pt x="18067" y="0"/>
                </a:lnTo>
                <a:lnTo>
                  <a:pt x="0" y="0"/>
                </a:lnTo>
                <a:lnTo>
                  <a:pt x="0" y="3700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4793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6263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89186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1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626372"/>
            <a:ext cx="18415" cy="92710"/>
          </a:xfrm>
          <a:custGeom>
            <a:avLst/>
            <a:gdLst/>
            <a:ahLst/>
            <a:cxnLst/>
            <a:rect l="l" t="t" r="r" b="b"/>
            <a:pathLst>
              <a:path w="18414" h="92710">
                <a:moveTo>
                  <a:pt x="0" y="92176"/>
                </a:moveTo>
                <a:lnTo>
                  <a:pt x="18067" y="92176"/>
                </a:lnTo>
                <a:lnTo>
                  <a:pt x="18067" y="0"/>
                </a:lnTo>
                <a:lnTo>
                  <a:pt x="0" y="0"/>
                </a:lnTo>
                <a:lnTo>
                  <a:pt x="0" y="921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713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803779"/>
            <a:ext cx="18415" cy="114300"/>
          </a:xfrm>
          <a:custGeom>
            <a:avLst/>
            <a:gdLst/>
            <a:ahLst/>
            <a:cxnLst/>
            <a:rect l="l" t="t" r="r" b="b"/>
            <a:pathLst>
              <a:path w="18415" h="114300">
                <a:moveTo>
                  <a:pt x="0" y="0"/>
                </a:moveTo>
                <a:lnTo>
                  <a:pt x="18067" y="0"/>
                </a:lnTo>
                <a:lnTo>
                  <a:pt x="18067" y="113842"/>
                </a:lnTo>
                <a:lnTo>
                  <a:pt x="0" y="11384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08587"/>
            <a:ext cx="1061720" cy="572135"/>
            <a:chOff x="712034" y="2908587"/>
            <a:chExt cx="1061720" cy="572135"/>
          </a:xfrm>
        </p:grpSpPr>
        <p:sp>
          <p:nvSpPr>
            <p:cNvPr id="20" name="object 20"/>
            <p:cNvSpPr/>
            <p:nvPr/>
          </p:nvSpPr>
          <p:spPr>
            <a:xfrm>
              <a:off x="1242809" y="327491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2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17621"/>
              <a:ext cx="1043940" cy="357505"/>
            </a:xfrm>
            <a:custGeom>
              <a:avLst/>
              <a:gdLst/>
              <a:ahLst/>
              <a:cxnLst/>
              <a:rect l="l" t="t" r="r" b="b"/>
              <a:pathLst>
                <a:path w="1043939" h="357504">
                  <a:moveTo>
                    <a:pt x="1043482" y="357289"/>
                  </a:moveTo>
                  <a:lnTo>
                    <a:pt x="0" y="3572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728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17621"/>
              <a:ext cx="1043940" cy="357505"/>
            </a:xfrm>
            <a:custGeom>
              <a:avLst/>
              <a:gdLst/>
              <a:ahLst/>
              <a:cxnLst/>
              <a:rect l="l" t="t" r="r" b="b"/>
              <a:pathLst>
                <a:path w="1043939" h="357504">
                  <a:moveTo>
                    <a:pt x="0" y="0"/>
                  </a:moveTo>
                  <a:lnTo>
                    <a:pt x="1043482" y="0"/>
                  </a:lnTo>
                  <a:lnTo>
                    <a:pt x="1043482" y="357289"/>
                  </a:lnTo>
                  <a:lnTo>
                    <a:pt x="0" y="3572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2124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944395"/>
            <a:ext cx="18415" cy="194945"/>
          </a:xfrm>
          <a:custGeom>
            <a:avLst/>
            <a:gdLst/>
            <a:ahLst/>
            <a:cxnLst/>
            <a:rect l="l" t="t" r="r" b="b"/>
            <a:pathLst>
              <a:path w="18414" h="194944">
                <a:moveTo>
                  <a:pt x="0" y="0"/>
                </a:moveTo>
                <a:lnTo>
                  <a:pt x="18067" y="0"/>
                </a:lnTo>
                <a:lnTo>
                  <a:pt x="18067" y="194665"/>
                </a:lnTo>
                <a:lnTo>
                  <a:pt x="0" y="1946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130027"/>
            <a:ext cx="1061720" cy="1174750"/>
            <a:chOff x="1871455" y="2130027"/>
            <a:chExt cx="1061720" cy="1174750"/>
          </a:xfrm>
        </p:grpSpPr>
        <p:sp>
          <p:nvSpPr>
            <p:cNvPr id="26" name="object 26"/>
            <p:cNvSpPr/>
            <p:nvPr/>
          </p:nvSpPr>
          <p:spPr>
            <a:xfrm>
              <a:off x="2402281" y="3122714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0"/>
                  </a:moveTo>
                  <a:lnTo>
                    <a:pt x="0" y="18196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39060"/>
              <a:ext cx="1043940" cy="984250"/>
            </a:xfrm>
            <a:custGeom>
              <a:avLst/>
              <a:gdLst/>
              <a:ahLst/>
              <a:cxnLst/>
              <a:rect l="l" t="t" r="r" b="b"/>
              <a:pathLst>
                <a:path w="1043939" h="984250">
                  <a:moveTo>
                    <a:pt x="1043533" y="983653"/>
                  </a:moveTo>
                  <a:lnTo>
                    <a:pt x="0" y="9836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8365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139060"/>
              <a:ext cx="1043940" cy="984250"/>
            </a:xfrm>
            <a:custGeom>
              <a:avLst/>
              <a:gdLst/>
              <a:ahLst/>
              <a:cxnLst/>
              <a:rect l="l" t="t" r="r" b="b"/>
              <a:pathLst>
                <a:path w="1043939" h="984250">
                  <a:moveTo>
                    <a:pt x="0" y="0"/>
                  </a:moveTo>
                  <a:lnTo>
                    <a:pt x="1043533" y="0"/>
                  </a:lnTo>
                  <a:lnTo>
                    <a:pt x="1043533" y="983653"/>
                  </a:lnTo>
                  <a:lnTo>
                    <a:pt x="0" y="9836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0064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065388"/>
            <a:ext cx="18415" cy="370205"/>
          </a:xfrm>
          <a:custGeom>
            <a:avLst/>
            <a:gdLst/>
            <a:ahLst/>
            <a:cxnLst/>
            <a:rect l="l" t="t" r="r" b="b"/>
            <a:pathLst>
              <a:path w="18414" h="370205">
                <a:moveTo>
                  <a:pt x="0" y="0"/>
                </a:moveTo>
                <a:lnTo>
                  <a:pt x="18067" y="0"/>
                </a:lnTo>
                <a:lnTo>
                  <a:pt x="18067" y="370039"/>
                </a:lnTo>
                <a:lnTo>
                  <a:pt x="0" y="3700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26394"/>
            <a:ext cx="1061720" cy="1053465"/>
            <a:chOff x="3030927" y="2426394"/>
            <a:chExt cx="1061720" cy="1053465"/>
          </a:xfrm>
        </p:grpSpPr>
        <p:sp>
          <p:nvSpPr>
            <p:cNvPr id="32" name="object 32"/>
            <p:cNvSpPr/>
            <p:nvPr/>
          </p:nvSpPr>
          <p:spPr>
            <a:xfrm>
              <a:off x="3561702" y="3267468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0"/>
                  </a:moveTo>
                  <a:lnTo>
                    <a:pt x="0" y="2118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435428"/>
              <a:ext cx="1043940" cy="832485"/>
            </a:xfrm>
            <a:custGeom>
              <a:avLst/>
              <a:gdLst/>
              <a:ahLst/>
              <a:cxnLst/>
              <a:rect l="l" t="t" r="r" b="b"/>
              <a:pathLst>
                <a:path w="1043939" h="832485">
                  <a:moveTo>
                    <a:pt x="1043482" y="832053"/>
                  </a:moveTo>
                  <a:lnTo>
                    <a:pt x="0" y="83205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3205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35428"/>
              <a:ext cx="1043940" cy="832485"/>
            </a:xfrm>
            <a:custGeom>
              <a:avLst/>
              <a:gdLst/>
              <a:ahLst/>
              <a:cxnLst/>
              <a:rect l="l" t="t" r="r" b="b"/>
              <a:pathLst>
                <a:path w="1043939" h="832485">
                  <a:moveTo>
                    <a:pt x="0" y="0"/>
                  </a:moveTo>
                  <a:lnTo>
                    <a:pt x="1043482" y="0"/>
                  </a:lnTo>
                  <a:lnTo>
                    <a:pt x="1043482" y="832053"/>
                  </a:lnTo>
                  <a:lnTo>
                    <a:pt x="0" y="8320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1294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626372"/>
            <a:ext cx="18415" cy="92710"/>
          </a:xfrm>
          <a:custGeom>
            <a:avLst/>
            <a:gdLst/>
            <a:ahLst/>
            <a:cxnLst/>
            <a:rect l="l" t="t" r="r" b="b"/>
            <a:pathLst>
              <a:path w="18414" h="92710">
                <a:moveTo>
                  <a:pt x="0" y="0"/>
                </a:moveTo>
                <a:lnTo>
                  <a:pt x="18067" y="0"/>
                </a:lnTo>
                <a:lnTo>
                  <a:pt x="18067" y="92176"/>
                </a:lnTo>
                <a:lnTo>
                  <a:pt x="0" y="921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709515"/>
            <a:ext cx="1061720" cy="462280"/>
            <a:chOff x="4190348" y="2709515"/>
            <a:chExt cx="1061720" cy="462280"/>
          </a:xfrm>
        </p:grpSpPr>
        <p:sp>
          <p:nvSpPr>
            <p:cNvPr id="38" name="object 38"/>
            <p:cNvSpPr/>
            <p:nvPr/>
          </p:nvSpPr>
          <p:spPr>
            <a:xfrm>
              <a:off x="4721123" y="3089173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2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18549"/>
              <a:ext cx="1043940" cy="370840"/>
            </a:xfrm>
            <a:custGeom>
              <a:avLst/>
              <a:gdLst/>
              <a:ahLst/>
              <a:cxnLst/>
              <a:rect l="l" t="t" r="r" b="b"/>
              <a:pathLst>
                <a:path w="1043939" h="370839">
                  <a:moveTo>
                    <a:pt x="1043533" y="370636"/>
                  </a:moveTo>
                  <a:lnTo>
                    <a:pt x="0" y="37063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7063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18549"/>
              <a:ext cx="1043940" cy="370840"/>
            </a:xfrm>
            <a:custGeom>
              <a:avLst/>
              <a:gdLst/>
              <a:ahLst/>
              <a:cxnLst/>
              <a:rect l="l" t="t" r="r" b="b"/>
              <a:pathLst>
                <a:path w="1043939" h="370839">
                  <a:moveTo>
                    <a:pt x="0" y="0"/>
                  </a:moveTo>
                  <a:lnTo>
                    <a:pt x="1043533" y="0"/>
                  </a:lnTo>
                  <a:lnTo>
                    <a:pt x="1043533" y="370636"/>
                  </a:lnTo>
                  <a:lnTo>
                    <a:pt x="0" y="3706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252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876501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1060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511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8768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80228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926706"/>
              <a:ext cx="34925" cy="3198495"/>
            </a:xfrm>
            <a:custGeom>
              <a:avLst/>
              <a:gdLst/>
              <a:ahLst/>
              <a:cxnLst/>
              <a:rect l="l" t="t" r="r" b="b"/>
              <a:pathLst>
                <a:path w="34925" h="3198495">
                  <a:moveTo>
                    <a:pt x="0" y="3198266"/>
                  </a:moveTo>
                  <a:lnTo>
                    <a:pt x="34772" y="3198266"/>
                  </a:lnTo>
                </a:path>
                <a:path w="34925" h="3198495">
                  <a:moveTo>
                    <a:pt x="0" y="2132152"/>
                  </a:moveTo>
                  <a:lnTo>
                    <a:pt x="34772" y="2132152"/>
                  </a:lnTo>
                </a:path>
                <a:path w="34925" h="3198495">
                  <a:moveTo>
                    <a:pt x="0" y="1066050"/>
                  </a:moveTo>
                  <a:lnTo>
                    <a:pt x="34772" y="1066050"/>
                  </a:lnTo>
                </a:path>
                <a:path w="34925" h="31984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9503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88426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8181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21755" y="0"/>
            <a:ext cx="23202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glycochenodeoxycholate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522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352230"/>
            <a:ext cx="18415" cy="517525"/>
          </a:xfrm>
          <a:custGeom>
            <a:avLst/>
            <a:gdLst/>
            <a:ahLst/>
            <a:cxnLst/>
            <a:rect l="l" t="t" r="r" b="b"/>
            <a:pathLst>
              <a:path w="18415" h="517525">
                <a:moveTo>
                  <a:pt x="0" y="517029"/>
                </a:moveTo>
                <a:lnTo>
                  <a:pt x="18067" y="517029"/>
                </a:lnTo>
                <a:lnTo>
                  <a:pt x="18067" y="0"/>
                </a:lnTo>
                <a:lnTo>
                  <a:pt x="0" y="0"/>
                </a:lnTo>
                <a:lnTo>
                  <a:pt x="0" y="5170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98329"/>
            <a:ext cx="0" cy="294640"/>
          </a:xfrm>
          <a:custGeom>
            <a:avLst/>
            <a:gdLst/>
            <a:ahLst/>
            <a:cxnLst/>
            <a:rect l="l" t="t" r="r" b="b"/>
            <a:pathLst>
              <a:path h="294639">
                <a:moveTo>
                  <a:pt x="0" y="0"/>
                </a:moveTo>
                <a:lnTo>
                  <a:pt x="0" y="2942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925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8341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82353"/>
            <a:ext cx="0" cy="287020"/>
          </a:xfrm>
          <a:custGeom>
            <a:avLst/>
            <a:gdLst/>
            <a:ahLst/>
            <a:cxnLst/>
            <a:rect l="l" t="t" r="r" b="b"/>
            <a:pathLst>
              <a:path h="287019">
                <a:moveTo>
                  <a:pt x="0" y="0"/>
                </a:moveTo>
                <a:lnTo>
                  <a:pt x="0" y="2866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834159"/>
            <a:ext cx="18415" cy="189865"/>
          </a:xfrm>
          <a:custGeom>
            <a:avLst/>
            <a:gdLst/>
            <a:ahLst/>
            <a:cxnLst/>
            <a:rect l="l" t="t" r="r" b="b"/>
            <a:pathLst>
              <a:path w="18414" h="189864">
                <a:moveTo>
                  <a:pt x="0" y="189509"/>
                </a:moveTo>
                <a:lnTo>
                  <a:pt x="18067" y="189509"/>
                </a:lnTo>
                <a:lnTo>
                  <a:pt x="18067" y="0"/>
                </a:lnTo>
                <a:lnTo>
                  <a:pt x="0" y="0"/>
                </a:lnTo>
                <a:lnTo>
                  <a:pt x="0" y="1895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690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9865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99955"/>
            <a:ext cx="0" cy="269875"/>
          </a:xfrm>
          <a:custGeom>
            <a:avLst/>
            <a:gdLst/>
            <a:ahLst/>
            <a:cxnLst/>
            <a:rect l="l" t="t" r="r" b="b"/>
            <a:pathLst>
              <a:path h="269875">
                <a:moveTo>
                  <a:pt x="0" y="0"/>
                </a:moveTo>
                <a:lnTo>
                  <a:pt x="0" y="2695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986559"/>
            <a:ext cx="18415" cy="485775"/>
          </a:xfrm>
          <a:custGeom>
            <a:avLst/>
            <a:gdLst/>
            <a:ahLst/>
            <a:cxnLst/>
            <a:rect l="l" t="t" r="r" b="b"/>
            <a:pathLst>
              <a:path w="18414" h="485775">
                <a:moveTo>
                  <a:pt x="0" y="485178"/>
                </a:moveTo>
                <a:lnTo>
                  <a:pt x="18067" y="485178"/>
                </a:lnTo>
                <a:lnTo>
                  <a:pt x="18067" y="0"/>
                </a:lnTo>
                <a:lnTo>
                  <a:pt x="0" y="0"/>
                </a:lnTo>
                <a:lnTo>
                  <a:pt x="0" y="4851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4694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105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89732"/>
            <a:ext cx="0" cy="92710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6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010524"/>
            <a:ext cx="18415" cy="447040"/>
          </a:xfrm>
          <a:custGeom>
            <a:avLst/>
            <a:gdLst/>
            <a:ahLst/>
            <a:cxnLst/>
            <a:rect l="l" t="t" r="r" b="b"/>
            <a:pathLst>
              <a:path w="18414" h="447039">
                <a:moveTo>
                  <a:pt x="0" y="446925"/>
                </a:moveTo>
                <a:lnTo>
                  <a:pt x="18067" y="446925"/>
                </a:lnTo>
                <a:lnTo>
                  <a:pt x="18067" y="0"/>
                </a:lnTo>
                <a:lnTo>
                  <a:pt x="0" y="0"/>
                </a:lnTo>
                <a:lnTo>
                  <a:pt x="0" y="4469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824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352230"/>
            <a:ext cx="18415" cy="517525"/>
          </a:xfrm>
          <a:custGeom>
            <a:avLst/>
            <a:gdLst/>
            <a:ahLst/>
            <a:cxnLst/>
            <a:rect l="l" t="t" r="r" b="b"/>
            <a:pathLst>
              <a:path w="18415" h="517525">
                <a:moveTo>
                  <a:pt x="0" y="0"/>
                </a:moveTo>
                <a:lnTo>
                  <a:pt x="18067" y="0"/>
                </a:lnTo>
                <a:lnTo>
                  <a:pt x="18067" y="517029"/>
                </a:lnTo>
                <a:lnTo>
                  <a:pt x="0" y="5170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860226"/>
            <a:ext cx="1061720" cy="732790"/>
            <a:chOff x="712034" y="2860226"/>
            <a:chExt cx="1061720" cy="732790"/>
          </a:xfrm>
        </p:grpSpPr>
        <p:sp>
          <p:nvSpPr>
            <p:cNvPr id="20" name="object 20"/>
            <p:cNvSpPr/>
            <p:nvPr/>
          </p:nvSpPr>
          <p:spPr>
            <a:xfrm>
              <a:off x="1242809" y="3298329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39">
                  <a:moveTo>
                    <a:pt x="0" y="0"/>
                  </a:moveTo>
                  <a:lnTo>
                    <a:pt x="0" y="29423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869260"/>
              <a:ext cx="1043940" cy="429259"/>
            </a:xfrm>
            <a:custGeom>
              <a:avLst/>
              <a:gdLst/>
              <a:ahLst/>
              <a:cxnLst/>
              <a:rect l="l" t="t" r="r" b="b"/>
              <a:pathLst>
                <a:path w="1043939" h="429260">
                  <a:moveTo>
                    <a:pt x="1043482" y="429069"/>
                  </a:moveTo>
                  <a:lnTo>
                    <a:pt x="0" y="42906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906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69260"/>
              <a:ext cx="1043940" cy="429259"/>
            </a:xfrm>
            <a:custGeom>
              <a:avLst/>
              <a:gdLst/>
              <a:ahLst/>
              <a:cxnLst/>
              <a:rect l="l" t="t" r="r" b="b"/>
              <a:pathLst>
                <a:path w="1043939" h="429260">
                  <a:moveTo>
                    <a:pt x="0" y="0"/>
                  </a:moveTo>
                  <a:lnTo>
                    <a:pt x="1043482" y="0"/>
                  </a:lnTo>
                  <a:lnTo>
                    <a:pt x="1043482" y="429069"/>
                  </a:lnTo>
                  <a:lnTo>
                    <a:pt x="0" y="4290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1292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834159"/>
            <a:ext cx="18415" cy="189865"/>
          </a:xfrm>
          <a:custGeom>
            <a:avLst/>
            <a:gdLst/>
            <a:ahLst/>
            <a:cxnLst/>
            <a:rect l="l" t="t" r="r" b="b"/>
            <a:pathLst>
              <a:path w="18414" h="189864">
                <a:moveTo>
                  <a:pt x="0" y="0"/>
                </a:moveTo>
                <a:lnTo>
                  <a:pt x="18067" y="0"/>
                </a:lnTo>
                <a:lnTo>
                  <a:pt x="18067" y="189509"/>
                </a:lnTo>
                <a:lnTo>
                  <a:pt x="0" y="18950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014634"/>
            <a:ext cx="1061720" cy="1154430"/>
            <a:chOff x="1871455" y="2014634"/>
            <a:chExt cx="1061720" cy="1154430"/>
          </a:xfrm>
        </p:grpSpPr>
        <p:sp>
          <p:nvSpPr>
            <p:cNvPr id="26" name="object 26"/>
            <p:cNvSpPr/>
            <p:nvPr/>
          </p:nvSpPr>
          <p:spPr>
            <a:xfrm>
              <a:off x="2402281" y="2882353"/>
              <a:ext cx="0" cy="287020"/>
            </a:xfrm>
            <a:custGeom>
              <a:avLst/>
              <a:gdLst/>
              <a:ahLst/>
              <a:cxnLst/>
              <a:rect l="l" t="t" r="r" b="b"/>
              <a:pathLst>
                <a:path h="287019">
                  <a:moveTo>
                    <a:pt x="0" y="0"/>
                  </a:moveTo>
                  <a:lnTo>
                    <a:pt x="0" y="2866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023668"/>
              <a:ext cx="1043940" cy="859155"/>
            </a:xfrm>
            <a:custGeom>
              <a:avLst/>
              <a:gdLst/>
              <a:ahLst/>
              <a:cxnLst/>
              <a:rect l="l" t="t" r="r" b="b"/>
              <a:pathLst>
                <a:path w="1043939" h="859155">
                  <a:moveTo>
                    <a:pt x="1043533" y="858685"/>
                  </a:moveTo>
                  <a:lnTo>
                    <a:pt x="0" y="85868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5868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023668"/>
              <a:ext cx="1043940" cy="859155"/>
            </a:xfrm>
            <a:custGeom>
              <a:avLst/>
              <a:gdLst/>
              <a:ahLst/>
              <a:cxnLst/>
              <a:rect l="l" t="t" r="r" b="b"/>
              <a:pathLst>
                <a:path w="1043939" h="859155">
                  <a:moveTo>
                    <a:pt x="0" y="0"/>
                  </a:moveTo>
                  <a:lnTo>
                    <a:pt x="1043533" y="0"/>
                  </a:lnTo>
                  <a:lnTo>
                    <a:pt x="1043533" y="858685"/>
                  </a:lnTo>
                  <a:lnTo>
                    <a:pt x="0" y="8586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44573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986559"/>
            <a:ext cx="18415" cy="485775"/>
          </a:xfrm>
          <a:custGeom>
            <a:avLst/>
            <a:gdLst/>
            <a:ahLst/>
            <a:cxnLst/>
            <a:rect l="l" t="t" r="r" b="b"/>
            <a:pathLst>
              <a:path w="18414" h="485775">
                <a:moveTo>
                  <a:pt x="0" y="0"/>
                </a:moveTo>
                <a:lnTo>
                  <a:pt x="18067" y="0"/>
                </a:lnTo>
                <a:lnTo>
                  <a:pt x="18067" y="485178"/>
                </a:lnTo>
                <a:lnTo>
                  <a:pt x="0" y="4851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62703"/>
            <a:ext cx="1061720" cy="1007110"/>
            <a:chOff x="3030927" y="2462703"/>
            <a:chExt cx="1061720" cy="1007110"/>
          </a:xfrm>
        </p:grpSpPr>
        <p:sp>
          <p:nvSpPr>
            <p:cNvPr id="32" name="object 32"/>
            <p:cNvSpPr/>
            <p:nvPr/>
          </p:nvSpPr>
          <p:spPr>
            <a:xfrm>
              <a:off x="3561702" y="3199955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0"/>
                  </a:moveTo>
                  <a:lnTo>
                    <a:pt x="0" y="2695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471737"/>
              <a:ext cx="1043940" cy="728345"/>
            </a:xfrm>
            <a:custGeom>
              <a:avLst/>
              <a:gdLst/>
              <a:ahLst/>
              <a:cxnLst/>
              <a:rect l="l" t="t" r="r" b="b"/>
              <a:pathLst>
                <a:path w="1043939" h="728344">
                  <a:moveTo>
                    <a:pt x="1043482" y="728218"/>
                  </a:moveTo>
                  <a:lnTo>
                    <a:pt x="0" y="72821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2821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71737"/>
              <a:ext cx="1043940" cy="728345"/>
            </a:xfrm>
            <a:custGeom>
              <a:avLst/>
              <a:gdLst/>
              <a:ahLst/>
              <a:cxnLst/>
              <a:rect l="l" t="t" r="r" b="b"/>
              <a:pathLst>
                <a:path w="1043939" h="728344">
                  <a:moveTo>
                    <a:pt x="0" y="0"/>
                  </a:moveTo>
                  <a:lnTo>
                    <a:pt x="1043482" y="0"/>
                  </a:lnTo>
                  <a:lnTo>
                    <a:pt x="1043482" y="728218"/>
                  </a:lnTo>
                  <a:lnTo>
                    <a:pt x="0" y="7282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180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010524"/>
            <a:ext cx="18415" cy="447040"/>
          </a:xfrm>
          <a:custGeom>
            <a:avLst/>
            <a:gdLst/>
            <a:ahLst/>
            <a:cxnLst/>
            <a:rect l="l" t="t" r="r" b="b"/>
            <a:pathLst>
              <a:path w="18414" h="447039">
                <a:moveTo>
                  <a:pt x="0" y="0"/>
                </a:moveTo>
                <a:lnTo>
                  <a:pt x="18067" y="0"/>
                </a:lnTo>
                <a:lnTo>
                  <a:pt x="18067" y="446925"/>
                </a:lnTo>
                <a:lnTo>
                  <a:pt x="0" y="4469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48416"/>
            <a:ext cx="1061720" cy="834390"/>
            <a:chOff x="4190348" y="2448416"/>
            <a:chExt cx="1061720" cy="834390"/>
          </a:xfrm>
        </p:grpSpPr>
        <p:sp>
          <p:nvSpPr>
            <p:cNvPr id="38" name="object 38"/>
            <p:cNvSpPr/>
            <p:nvPr/>
          </p:nvSpPr>
          <p:spPr>
            <a:xfrm>
              <a:off x="4721123" y="3189731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6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57450"/>
              <a:ext cx="1043940" cy="732790"/>
            </a:xfrm>
            <a:custGeom>
              <a:avLst/>
              <a:gdLst/>
              <a:ahLst/>
              <a:cxnLst/>
              <a:rect l="l" t="t" r="r" b="b"/>
              <a:pathLst>
                <a:path w="1043939" h="732789">
                  <a:moveTo>
                    <a:pt x="1043533" y="732282"/>
                  </a:moveTo>
                  <a:lnTo>
                    <a:pt x="0" y="73228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3228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57450"/>
              <a:ext cx="1043940" cy="732790"/>
            </a:xfrm>
            <a:custGeom>
              <a:avLst/>
              <a:gdLst/>
              <a:ahLst/>
              <a:cxnLst/>
              <a:rect l="l" t="t" r="r" b="b"/>
              <a:pathLst>
                <a:path w="1043939" h="732789">
                  <a:moveTo>
                    <a:pt x="0" y="0"/>
                  </a:moveTo>
                  <a:lnTo>
                    <a:pt x="1043533" y="0"/>
                  </a:lnTo>
                  <a:lnTo>
                    <a:pt x="1043533" y="732282"/>
                  </a:lnTo>
                  <a:lnTo>
                    <a:pt x="0" y="7322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039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30171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2656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7752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74825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357784"/>
              <a:ext cx="34925" cy="3767454"/>
            </a:xfrm>
            <a:custGeom>
              <a:avLst/>
              <a:gdLst/>
              <a:ahLst/>
              <a:cxnLst/>
              <a:rect l="l" t="t" r="r" b="b"/>
              <a:pathLst>
                <a:path w="34925" h="3767454">
                  <a:moveTo>
                    <a:pt x="0" y="3767188"/>
                  </a:moveTo>
                  <a:lnTo>
                    <a:pt x="34772" y="3767188"/>
                  </a:lnTo>
                </a:path>
                <a:path w="34925" h="3767454">
                  <a:moveTo>
                    <a:pt x="0" y="2511475"/>
                  </a:moveTo>
                  <a:lnTo>
                    <a:pt x="34772" y="2511475"/>
                  </a:lnTo>
                </a:path>
                <a:path w="34925" h="3767454">
                  <a:moveTo>
                    <a:pt x="0" y="1255763"/>
                  </a:moveTo>
                  <a:lnTo>
                    <a:pt x="34772" y="1255763"/>
                  </a:lnTo>
                </a:path>
                <a:path w="34925" h="37674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607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0499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492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27559" y="0"/>
            <a:ext cx="23050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taurochenodeoxycholate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2218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221801"/>
            <a:ext cx="18415" cy="53975"/>
          </a:xfrm>
          <a:custGeom>
            <a:avLst/>
            <a:gdLst/>
            <a:ahLst/>
            <a:cxnLst/>
            <a:rect l="l" t="t" r="r" b="b"/>
            <a:pathLst>
              <a:path w="18415" h="53975">
                <a:moveTo>
                  <a:pt x="0" y="53682"/>
                </a:moveTo>
                <a:lnTo>
                  <a:pt x="18067" y="53682"/>
                </a:lnTo>
                <a:lnTo>
                  <a:pt x="18067" y="0"/>
                </a:lnTo>
                <a:lnTo>
                  <a:pt x="0" y="0"/>
                </a:lnTo>
                <a:lnTo>
                  <a:pt x="0" y="536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51796"/>
            <a:ext cx="0" cy="344170"/>
          </a:xfrm>
          <a:custGeom>
            <a:avLst/>
            <a:gdLst/>
            <a:ahLst/>
            <a:cxnLst/>
            <a:rect l="l" t="t" r="r" b="b"/>
            <a:pathLst>
              <a:path h="344170">
                <a:moveTo>
                  <a:pt x="0" y="0"/>
                </a:moveTo>
                <a:lnTo>
                  <a:pt x="0" y="3436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954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2967528"/>
            <a:ext cx="579755" cy="163195"/>
            <a:chOff x="2112416" y="2967528"/>
            <a:chExt cx="579755" cy="163195"/>
          </a:xfrm>
        </p:grpSpPr>
        <p:sp>
          <p:nvSpPr>
            <p:cNvPr id="7" name="object 7"/>
            <p:cNvSpPr/>
            <p:nvPr/>
          </p:nvSpPr>
          <p:spPr>
            <a:xfrm>
              <a:off x="2112416" y="297656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7" y="2976562"/>
              <a:ext cx="18415" cy="154305"/>
            </a:xfrm>
            <a:custGeom>
              <a:avLst/>
              <a:gdLst/>
              <a:ahLst/>
              <a:cxnLst/>
              <a:rect l="l" t="t" r="r" b="b"/>
              <a:pathLst>
                <a:path w="18414" h="154305">
                  <a:moveTo>
                    <a:pt x="0" y="154038"/>
                  </a:moveTo>
                  <a:lnTo>
                    <a:pt x="18067" y="154038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54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6000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503724"/>
            <a:ext cx="579755" cy="345440"/>
            <a:chOff x="3271837" y="2503724"/>
            <a:chExt cx="579755" cy="345440"/>
          </a:xfrm>
        </p:grpSpPr>
        <p:sp>
          <p:nvSpPr>
            <p:cNvPr id="11" name="object 11"/>
            <p:cNvSpPr/>
            <p:nvPr/>
          </p:nvSpPr>
          <p:spPr>
            <a:xfrm>
              <a:off x="3271837" y="251275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2512758"/>
              <a:ext cx="18415" cy="335915"/>
            </a:xfrm>
            <a:custGeom>
              <a:avLst/>
              <a:gdLst/>
              <a:ahLst/>
              <a:cxnLst/>
              <a:rect l="l" t="t" r="r" b="b"/>
              <a:pathLst>
                <a:path w="18414" h="335914">
                  <a:moveTo>
                    <a:pt x="0" y="335915"/>
                  </a:moveTo>
                  <a:lnTo>
                    <a:pt x="18067" y="33591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335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6000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3067795"/>
            <a:ext cx="579755" cy="285750"/>
            <a:chOff x="4431309" y="3067795"/>
            <a:chExt cx="579755" cy="285750"/>
          </a:xfrm>
        </p:grpSpPr>
        <p:sp>
          <p:nvSpPr>
            <p:cNvPr id="15" name="object 15"/>
            <p:cNvSpPr/>
            <p:nvPr/>
          </p:nvSpPr>
          <p:spPr>
            <a:xfrm>
              <a:off x="4431309" y="307682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3076829"/>
              <a:ext cx="18415" cy="276225"/>
            </a:xfrm>
            <a:custGeom>
              <a:avLst/>
              <a:gdLst/>
              <a:ahLst/>
              <a:cxnLst/>
              <a:rect l="l" t="t" r="r" b="b"/>
              <a:pathLst>
                <a:path w="18414" h="276225">
                  <a:moveTo>
                    <a:pt x="0" y="276174"/>
                  </a:moveTo>
                  <a:lnTo>
                    <a:pt x="18067" y="276174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761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36000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221801"/>
            <a:ext cx="18415" cy="53975"/>
          </a:xfrm>
          <a:custGeom>
            <a:avLst/>
            <a:gdLst/>
            <a:ahLst/>
            <a:cxnLst/>
            <a:rect l="l" t="t" r="r" b="b"/>
            <a:pathLst>
              <a:path w="18415" h="53975">
                <a:moveTo>
                  <a:pt x="0" y="0"/>
                </a:moveTo>
                <a:lnTo>
                  <a:pt x="18067" y="0"/>
                </a:lnTo>
                <a:lnTo>
                  <a:pt x="18067" y="53682"/>
                </a:lnTo>
                <a:lnTo>
                  <a:pt x="0" y="5368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66450"/>
            <a:ext cx="1061720" cy="1329055"/>
            <a:chOff x="712034" y="2266450"/>
            <a:chExt cx="1061720" cy="1329055"/>
          </a:xfrm>
        </p:grpSpPr>
        <p:sp>
          <p:nvSpPr>
            <p:cNvPr id="20" name="object 20"/>
            <p:cNvSpPr/>
            <p:nvPr/>
          </p:nvSpPr>
          <p:spPr>
            <a:xfrm>
              <a:off x="1242809" y="3251796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h="344170">
                  <a:moveTo>
                    <a:pt x="0" y="0"/>
                  </a:moveTo>
                  <a:lnTo>
                    <a:pt x="0" y="3436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75484"/>
              <a:ext cx="1043940" cy="976630"/>
            </a:xfrm>
            <a:custGeom>
              <a:avLst/>
              <a:gdLst/>
              <a:ahLst/>
              <a:cxnLst/>
              <a:rect l="l" t="t" r="r" b="b"/>
              <a:pathLst>
                <a:path w="1043939" h="976629">
                  <a:moveTo>
                    <a:pt x="1043482" y="976312"/>
                  </a:moveTo>
                  <a:lnTo>
                    <a:pt x="0" y="97631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7631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75484"/>
              <a:ext cx="1043940" cy="976630"/>
            </a:xfrm>
            <a:custGeom>
              <a:avLst/>
              <a:gdLst/>
              <a:ahLst/>
              <a:cxnLst/>
              <a:rect l="l" t="t" r="r" b="b"/>
              <a:pathLst>
                <a:path w="1043939" h="976629">
                  <a:moveTo>
                    <a:pt x="0" y="0"/>
                  </a:moveTo>
                  <a:lnTo>
                    <a:pt x="1043482" y="0"/>
                  </a:lnTo>
                  <a:lnTo>
                    <a:pt x="1043482" y="976312"/>
                  </a:lnTo>
                  <a:lnTo>
                    <a:pt x="0" y="9763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973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1871455" y="2976562"/>
            <a:ext cx="1061720" cy="628015"/>
            <a:chOff x="1871455" y="2976562"/>
            <a:chExt cx="1061720" cy="628015"/>
          </a:xfrm>
        </p:grpSpPr>
        <p:sp>
          <p:nvSpPr>
            <p:cNvPr id="25" name="object 25"/>
            <p:cNvSpPr/>
            <p:nvPr/>
          </p:nvSpPr>
          <p:spPr>
            <a:xfrm>
              <a:off x="2393247" y="2976562"/>
              <a:ext cx="18415" cy="154305"/>
            </a:xfrm>
            <a:custGeom>
              <a:avLst/>
              <a:gdLst/>
              <a:ahLst/>
              <a:cxnLst/>
              <a:rect l="l" t="t" r="r" b="b"/>
              <a:pathLst>
                <a:path w="18414" h="154305">
                  <a:moveTo>
                    <a:pt x="0" y="0"/>
                  </a:moveTo>
                  <a:lnTo>
                    <a:pt x="18067" y="0"/>
                  </a:lnTo>
                  <a:lnTo>
                    <a:pt x="18067" y="154038"/>
                  </a:lnTo>
                  <a:lnTo>
                    <a:pt x="0" y="1540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130600"/>
              <a:ext cx="1043940" cy="465455"/>
            </a:xfrm>
            <a:custGeom>
              <a:avLst/>
              <a:gdLst/>
              <a:ahLst/>
              <a:cxnLst/>
              <a:rect l="l" t="t" r="r" b="b"/>
              <a:pathLst>
                <a:path w="1043939" h="465454">
                  <a:moveTo>
                    <a:pt x="1043533" y="464883"/>
                  </a:moveTo>
                  <a:lnTo>
                    <a:pt x="0" y="46488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488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130600"/>
              <a:ext cx="1043940" cy="465455"/>
            </a:xfrm>
            <a:custGeom>
              <a:avLst/>
              <a:gdLst/>
              <a:ahLst/>
              <a:cxnLst/>
              <a:rect l="l" t="t" r="r" b="b"/>
              <a:pathLst>
                <a:path w="1043939" h="465454">
                  <a:moveTo>
                    <a:pt x="0" y="0"/>
                  </a:moveTo>
                  <a:lnTo>
                    <a:pt x="1043533" y="0"/>
                  </a:lnTo>
                  <a:lnTo>
                    <a:pt x="1043533" y="464883"/>
                  </a:lnTo>
                  <a:lnTo>
                    <a:pt x="0" y="4648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4405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2512758"/>
            <a:ext cx="1061720" cy="1092200"/>
            <a:chOff x="3030927" y="2512758"/>
            <a:chExt cx="1061720" cy="1092200"/>
          </a:xfrm>
        </p:grpSpPr>
        <p:sp>
          <p:nvSpPr>
            <p:cNvPr id="30" name="object 30"/>
            <p:cNvSpPr/>
            <p:nvPr/>
          </p:nvSpPr>
          <p:spPr>
            <a:xfrm>
              <a:off x="3552668" y="2512758"/>
              <a:ext cx="18415" cy="335915"/>
            </a:xfrm>
            <a:custGeom>
              <a:avLst/>
              <a:gdLst/>
              <a:ahLst/>
              <a:cxnLst/>
              <a:rect l="l" t="t" r="r" b="b"/>
              <a:pathLst>
                <a:path w="18414" h="335914">
                  <a:moveTo>
                    <a:pt x="0" y="0"/>
                  </a:moveTo>
                  <a:lnTo>
                    <a:pt x="18067" y="0"/>
                  </a:lnTo>
                  <a:lnTo>
                    <a:pt x="18067" y="335915"/>
                  </a:lnTo>
                  <a:lnTo>
                    <a:pt x="0" y="3359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848673"/>
              <a:ext cx="1043940" cy="747395"/>
            </a:xfrm>
            <a:custGeom>
              <a:avLst/>
              <a:gdLst/>
              <a:ahLst/>
              <a:cxnLst/>
              <a:rect l="l" t="t" r="r" b="b"/>
              <a:pathLst>
                <a:path w="1043939" h="747395">
                  <a:moveTo>
                    <a:pt x="1043482" y="746823"/>
                  </a:moveTo>
                  <a:lnTo>
                    <a:pt x="0" y="7468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682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848673"/>
              <a:ext cx="1043940" cy="747395"/>
            </a:xfrm>
            <a:custGeom>
              <a:avLst/>
              <a:gdLst/>
              <a:ahLst/>
              <a:cxnLst/>
              <a:rect l="l" t="t" r="r" b="b"/>
              <a:pathLst>
                <a:path w="1043939" h="747395">
                  <a:moveTo>
                    <a:pt x="0" y="0"/>
                  </a:moveTo>
                  <a:lnTo>
                    <a:pt x="1043482" y="0"/>
                  </a:lnTo>
                  <a:lnTo>
                    <a:pt x="1043482" y="746823"/>
                  </a:lnTo>
                  <a:lnTo>
                    <a:pt x="0" y="7468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27986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4190348" y="3076829"/>
            <a:ext cx="1061720" cy="528320"/>
            <a:chOff x="4190348" y="3076829"/>
            <a:chExt cx="1061720" cy="528320"/>
          </a:xfrm>
        </p:grpSpPr>
        <p:sp>
          <p:nvSpPr>
            <p:cNvPr id="35" name="object 35"/>
            <p:cNvSpPr/>
            <p:nvPr/>
          </p:nvSpPr>
          <p:spPr>
            <a:xfrm>
              <a:off x="4712089" y="3076829"/>
              <a:ext cx="18415" cy="276225"/>
            </a:xfrm>
            <a:custGeom>
              <a:avLst/>
              <a:gdLst/>
              <a:ahLst/>
              <a:cxnLst/>
              <a:rect l="l" t="t" r="r" b="b"/>
              <a:pathLst>
                <a:path w="18414" h="276225">
                  <a:moveTo>
                    <a:pt x="0" y="0"/>
                  </a:moveTo>
                  <a:lnTo>
                    <a:pt x="18067" y="0"/>
                  </a:lnTo>
                  <a:lnTo>
                    <a:pt x="18067" y="276174"/>
                  </a:lnTo>
                  <a:lnTo>
                    <a:pt x="0" y="276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3353003"/>
              <a:ext cx="1043940" cy="242570"/>
            </a:xfrm>
            <a:custGeom>
              <a:avLst/>
              <a:gdLst/>
              <a:ahLst/>
              <a:cxnLst/>
              <a:rect l="l" t="t" r="r" b="b"/>
              <a:pathLst>
                <a:path w="1043939" h="242570">
                  <a:moveTo>
                    <a:pt x="1043533" y="242493"/>
                  </a:moveTo>
                  <a:lnTo>
                    <a:pt x="0" y="24249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4249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353003"/>
              <a:ext cx="1043940" cy="242570"/>
            </a:xfrm>
            <a:custGeom>
              <a:avLst/>
              <a:gdLst/>
              <a:ahLst/>
              <a:cxnLst/>
              <a:rect l="l" t="t" r="r" b="b"/>
              <a:pathLst>
                <a:path w="1043939" h="242570">
                  <a:moveTo>
                    <a:pt x="0" y="0"/>
                  </a:moveTo>
                  <a:lnTo>
                    <a:pt x="1043533" y="0"/>
                  </a:lnTo>
                  <a:lnTo>
                    <a:pt x="1043533" y="242493"/>
                  </a:lnTo>
                  <a:lnTo>
                    <a:pt x="0" y="2424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54021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9" name="object 3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0" name="object 40"/>
          <p:cNvSpPr/>
          <p:nvPr/>
        </p:nvSpPr>
        <p:spPr>
          <a:xfrm>
            <a:off x="1207693" y="251613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67165" y="33325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26586" y="31236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4" name="object 44"/>
            <p:cNvSpPr/>
            <p:nvPr/>
          </p:nvSpPr>
          <p:spPr>
            <a:xfrm>
              <a:off x="4686045" y="341203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2368" y="917181"/>
              <a:ext cx="34925" cy="3208020"/>
            </a:xfrm>
            <a:custGeom>
              <a:avLst/>
              <a:gdLst/>
              <a:ahLst/>
              <a:cxnLst/>
              <a:rect l="l" t="t" r="r" b="b"/>
              <a:pathLst>
                <a:path w="34925" h="3208020">
                  <a:moveTo>
                    <a:pt x="0" y="3207791"/>
                  </a:moveTo>
                  <a:lnTo>
                    <a:pt x="34772" y="3207791"/>
                  </a:lnTo>
                </a:path>
                <a:path w="34925" h="3208020">
                  <a:moveTo>
                    <a:pt x="0" y="2138553"/>
                  </a:moveTo>
                  <a:lnTo>
                    <a:pt x="34772" y="2138553"/>
                  </a:lnTo>
                </a:path>
                <a:path w="34925" h="3208020">
                  <a:moveTo>
                    <a:pt x="0" y="1069276"/>
                  </a:moveTo>
                  <a:lnTo>
                    <a:pt x="34772" y="1069276"/>
                  </a:lnTo>
                </a:path>
                <a:path w="34925" h="32080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268783" y="29471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7" name="object 57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8783" y="18779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80863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351831" y="0"/>
            <a:ext cx="12604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deoxycholate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8157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815757"/>
            <a:ext cx="18415" cy="389890"/>
          </a:xfrm>
          <a:custGeom>
            <a:avLst/>
            <a:gdLst/>
            <a:ahLst/>
            <a:cxnLst/>
            <a:rect l="l" t="t" r="r" b="b"/>
            <a:pathLst>
              <a:path w="18415" h="389889">
                <a:moveTo>
                  <a:pt x="0" y="389674"/>
                </a:moveTo>
                <a:lnTo>
                  <a:pt x="18067" y="389674"/>
                </a:lnTo>
                <a:lnTo>
                  <a:pt x="18067" y="0"/>
                </a:lnTo>
                <a:lnTo>
                  <a:pt x="0" y="0"/>
                </a:lnTo>
                <a:lnTo>
                  <a:pt x="0" y="3896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148698"/>
            <a:ext cx="0" cy="299720"/>
          </a:xfrm>
          <a:custGeom>
            <a:avLst/>
            <a:gdLst/>
            <a:ahLst/>
            <a:cxnLst/>
            <a:rect l="l" t="t" r="r" b="b"/>
            <a:pathLst>
              <a:path h="299720">
                <a:moveTo>
                  <a:pt x="0" y="0"/>
                </a:moveTo>
                <a:lnTo>
                  <a:pt x="0" y="29935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480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5130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92389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9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513012"/>
            <a:ext cx="18415" cy="260350"/>
          </a:xfrm>
          <a:custGeom>
            <a:avLst/>
            <a:gdLst/>
            <a:ahLst/>
            <a:cxnLst/>
            <a:rect l="l" t="t" r="r" b="b"/>
            <a:pathLst>
              <a:path w="18414" h="260350">
                <a:moveTo>
                  <a:pt x="0" y="260197"/>
                </a:moveTo>
                <a:lnTo>
                  <a:pt x="18067" y="260197"/>
                </a:lnTo>
                <a:lnTo>
                  <a:pt x="18067" y="0"/>
                </a:lnTo>
                <a:lnTo>
                  <a:pt x="0" y="0"/>
                </a:lnTo>
                <a:lnTo>
                  <a:pt x="0" y="260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9738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5905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368421"/>
            <a:ext cx="0" cy="605790"/>
          </a:xfrm>
          <a:custGeom>
            <a:avLst/>
            <a:gdLst/>
            <a:ahLst/>
            <a:cxnLst/>
            <a:rect l="l" t="t" r="r" b="b"/>
            <a:pathLst>
              <a:path h="605789">
                <a:moveTo>
                  <a:pt x="0" y="0"/>
                </a:moveTo>
                <a:lnTo>
                  <a:pt x="0" y="60543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590545"/>
            <a:ext cx="18415" cy="203835"/>
          </a:xfrm>
          <a:custGeom>
            <a:avLst/>
            <a:gdLst/>
            <a:ahLst/>
            <a:cxnLst/>
            <a:rect l="l" t="t" r="r" b="b"/>
            <a:pathLst>
              <a:path w="18414" h="203835">
                <a:moveTo>
                  <a:pt x="0" y="203301"/>
                </a:moveTo>
                <a:lnTo>
                  <a:pt x="18067" y="203301"/>
                </a:lnTo>
                <a:lnTo>
                  <a:pt x="18067" y="0"/>
                </a:lnTo>
                <a:lnTo>
                  <a:pt x="0" y="0"/>
                </a:lnTo>
                <a:lnTo>
                  <a:pt x="0" y="2033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9738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8822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460712"/>
            <a:ext cx="0" cy="315595"/>
          </a:xfrm>
          <a:custGeom>
            <a:avLst/>
            <a:gdLst/>
            <a:ahLst/>
            <a:cxnLst/>
            <a:rect l="l" t="t" r="r" b="b"/>
            <a:pathLst>
              <a:path h="315595">
                <a:moveTo>
                  <a:pt x="0" y="0"/>
                </a:moveTo>
                <a:lnTo>
                  <a:pt x="0" y="31530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882201"/>
            <a:ext cx="18415" cy="321310"/>
          </a:xfrm>
          <a:custGeom>
            <a:avLst/>
            <a:gdLst/>
            <a:ahLst/>
            <a:cxnLst/>
            <a:rect l="l" t="t" r="r" b="b"/>
            <a:pathLst>
              <a:path w="18414" h="321310">
                <a:moveTo>
                  <a:pt x="0" y="321081"/>
                </a:moveTo>
                <a:lnTo>
                  <a:pt x="18067" y="321081"/>
                </a:lnTo>
                <a:lnTo>
                  <a:pt x="18067" y="0"/>
                </a:lnTo>
                <a:lnTo>
                  <a:pt x="0" y="0"/>
                </a:lnTo>
                <a:lnTo>
                  <a:pt x="0" y="3210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760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815757"/>
            <a:ext cx="18415" cy="389890"/>
          </a:xfrm>
          <a:custGeom>
            <a:avLst/>
            <a:gdLst/>
            <a:ahLst/>
            <a:cxnLst/>
            <a:rect l="l" t="t" r="r" b="b"/>
            <a:pathLst>
              <a:path w="18415" h="389889">
                <a:moveTo>
                  <a:pt x="0" y="0"/>
                </a:moveTo>
                <a:lnTo>
                  <a:pt x="18067" y="0"/>
                </a:lnTo>
                <a:lnTo>
                  <a:pt x="18067" y="389674"/>
                </a:lnTo>
                <a:lnTo>
                  <a:pt x="0" y="3896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96397"/>
            <a:ext cx="1061720" cy="1252220"/>
            <a:chOff x="712034" y="2196397"/>
            <a:chExt cx="1061720" cy="1252220"/>
          </a:xfrm>
        </p:grpSpPr>
        <p:sp>
          <p:nvSpPr>
            <p:cNvPr id="20" name="object 20"/>
            <p:cNvSpPr/>
            <p:nvPr/>
          </p:nvSpPr>
          <p:spPr>
            <a:xfrm>
              <a:off x="1242809" y="3148711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20">
                  <a:moveTo>
                    <a:pt x="0" y="0"/>
                  </a:moveTo>
                  <a:lnTo>
                    <a:pt x="0" y="2993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205431"/>
              <a:ext cx="1043940" cy="943610"/>
            </a:xfrm>
            <a:custGeom>
              <a:avLst/>
              <a:gdLst/>
              <a:ahLst/>
              <a:cxnLst/>
              <a:rect l="l" t="t" r="r" b="b"/>
              <a:pathLst>
                <a:path w="1043939" h="943610">
                  <a:moveTo>
                    <a:pt x="1043482" y="943267"/>
                  </a:moveTo>
                  <a:lnTo>
                    <a:pt x="0" y="9432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4326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205431"/>
              <a:ext cx="1043940" cy="943610"/>
            </a:xfrm>
            <a:custGeom>
              <a:avLst/>
              <a:gdLst/>
              <a:ahLst/>
              <a:cxnLst/>
              <a:rect l="l" t="t" r="r" b="b"/>
              <a:pathLst>
                <a:path w="1043939" h="943610">
                  <a:moveTo>
                    <a:pt x="0" y="0"/>
                  </a:moveTo>
                  <a:lnTo>
                    <a:pt x="1043482" y="0"/>
                  </a:lnTo>
                  <a:lnTo>
                    <a:pt x="1043482" y="943267"/>
                  </a:lnTo>
                  <a:lnTo>
                    <a:pt x="0" y="9432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6988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513012"/>
            <a:ext cx="18415" cy="260350"/>
          </a:xfrm>
          <a:custGeom>
            <a:avLst/>
            <a:gdLst/>
            <a:ahLst/>
            <a:cxnLst/>
            <a:rect l="l" t="t" r="r" b="b"/>
            <a:pathLst>
              <a:path w="18414" h="260350">
                <a:moveTo>
                  <a:pt x="0" y="0"/>
                </a:moveTo>
                <a:lnTo>
                  <a:pt x="18067" y="0"/>
                </a:lnTo>
                <a:lnTo>
                  <a:pt x="18067" y="260197"/>
                </a:lnTo>
                <a:lnTo>
                  <a:pt x="0" y="2601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764176"/>
            <a:ext cx="1061720" cy="1209675"/>
            <a:chOff x="1871455" y="2764176"/>
            <a:chExt cx="1061720" cy="1209675"/>
          </a:xfrm>
        </p:grpSpPr>
        <p:sp>
          <p:nvSpPr>
            <p:cNvPr id="26" name="object 26"/>
            <p:cNvSpPr/>
            <p:nvPr/>
          </p:nvSpPr>
          <p:spPr>
            <a:xfrm>
              <a:off x="2402281" y="3923906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9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773210"/>
              <a:ext cx="1043940" cy="1151255"/>
            </a:xfrm>
            <a:custGeom>
              <a:avLst/>
              <a:gdLst/>
              <a:ahLst/>
              <a:cxnLst/>
              <a:rect l="l" t="t" r="r" b="b"/>
              <a:pathLst>
                <a:path w="1043939" h="1151254">
                  <a:moveTo>
                    <a:pt x="1043533" y="1150683"/>
                  </a:moveTo>
                  <a:lnTo>
                    <a:pt x="0" y="115068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5068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773210"/>
              <a:ext cx="1043940" cy="1151255"/>
            </a:xfrm>
            <a:custGeom>
              <a:avLst/>
              <a:gdLst/>
              <a:ahLst/>
              <a:cxnLst/>
              <a:rect l="l" t="t" r="r" b="b"/>
              <a:pathLst>
                <a:path w="1043939" h="1151254">
                  <a:moveTo>
                    <a:pt x="0" y="0"/>
                  </a:moveTo>
                  <a:lnTo>
                    <a:pt x="1043533" y="0"/>
                  </a:lnTo>
                  <a:lnTo>
                    <a:pt x="1043533" y="1150683"/>
                  </a:lnTo>
                  <a:lnTo>
                    <a:pt x="0" y="11506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6056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590545"/>
            <a:ext cx="18415" cy="203835"/>
          </a:xfrm>
          <a:custGeom>
            <a:avLst/>
            <a:gdLst/>
            <a:ahLst/>
            <a:cxnLst/>
            <a:rect l="l" t="t" r="r" b="b"/>
            <a:pathLst>
              <a:path w="18414" h="203835">
                <a:moveTo>
                  <a:pt x="0" y="0"/>
                </a:moveTo>
                <a:lnTo>
                  <a:pt x="18067" y="0"/>
                </a:lnTo>
                <a:lnTo>
                  <a:pt x="18067" y="203301"/>
                </a:lnTo>
                <a:lnTo>
                  <a:pt x="0" y="20330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784813"/>
            <a:ext cx="1061720" cy="1189355"/>
            <a:chOff x="3030927" y="2784813"/>
            <a:chExt cx="1061720" cy="1189355"/>
          </a:xfrm>
        </p:grpSpPr>
        <p:sp>
          <p:nvSpPr>
            <p:cNvPr id="32" name="object 32"/>
            <p:cNvSpPr/>
            <p:nvPr/>
          </p:nvSpPr>
          <p:spPr>
            <a:xfrm>
              <a:off x="3561702" y="3368421"/>
              <a:ext cx="0" cy="605790"/>
            </a:xfrm>
            <a:custGeom>
              <a:avLst/>
              <a:gdLst/>
              <a:ahLst/>
              <a:cxnLst/>
              <a:rect l="l" t="t" r="r" b="b"/>
              <a:pathLst>
                <a:path h="605789">
                  <a:moveTo>
                    <a:pt x="0" y="0"/>
                  </a:moveTo>
                  <a:lnTo>
                    <a:pt x="0" y="6054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793847"/>
              <a:ext cx="1043940" cy="574675"/>
            </a:xfrm>
            <a:custGeom>
              <a:avLst/>
              <a:gdLst/>
              <a:ahLst/>
              <a:cxnLst/>
              <a:rect l="l" t="t" r="r" b="b"/>
              <a:pathLst>
                <a:path w="1043939" h="574675">
                  <a:moveTo>
                    <a:pt x="1043482" y="574573"/>
                  </a:moveTo>
                  <a:lnTo>
                    <a:pt x="0" y="57457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457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93847"/>
              <a:ext cx="1043940" cy="574675"/>
            </a:xfrm>
            <a:custGeom>
              <a:avLst/>
              <a:gdLst/>
              <a:ahLst/>
              <a:cxnLst/>
              <a:rect l="l" t="t" r="r" b="b"/>
              <a:pathLst>
                <a:path w="1043939" h="574675">
                  <a:moveTo>
                    <a:pt x="0" y="0"/>
                  </a:moveTo>
                  <a:lnTo>
                    <a:pt x="1043482" y="0"/>
                  </a:lnTo>
                  <a:lnTo>
                    <a:pt x="1043482" y="574573"/>
                  </a:lnTo>
                  <a:lnTo>
                    <a:pt x="0" y="57457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13470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882201"/>
            <a:ext cx="18415" cy="321310"/>
          </a:xfrm>
          <a:custGeom>
            <a:avLst/>
            <a:gdLst/>
            <a:ahLst/>
            <a:cxnLst/>
            <a:rect l="l" t="t" r="r" b="b"/>
            <a:pathLst>
              <a:path w="18414" h="321310">
                <a:moveTo>
                  <a:pt x="0" y="0"/>
                </a:moveTo>
                <a:lnTo>
                  <a:pt x="18067" y="0"/>
                </a:lnTo>
                <a:lnTo>
                  <a:pt x="18067" y="321081"/>
                </a:lnTo>
                <a:lnTo>
                  <a:pt x="0" y="3210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194249"/>
            <a:ext cx="1061720" cy="582295"/>
            <a:chOff x="4190348" y="3194249"/>
            <a:chExt cx="1061720" cy="582295"/>
          </a:xfrm>
        </p:grpSpPr>
        <p:sp>
          <p:nvSpPr>
            <p:cNvPr id="38" name="object 38"/>
            <p:cNvSpPr/>
            <p:nvPr/>
          </p:nvSpPr>
          <p:spPr>
            <a:xfrm>
              <a:off x="4721123" y="3460699"/>
              <a:ext cx="0" cy="315595"/>
            </a:xfrm>
            <a:custGeom>
              <a:avLst/>
              <a:gdLst/>
              <a:ahLst/>
              <a:cxnLst/>
              <a:rect l="l" t="t" r="r" b="b"/>
              <a:pathLst>
                <a:path h="315595">
                  <a:moveTo>
                    <a:pt x="0" y="0"/>
                  </a:moveTo>
                  <a:lnTo>
                    <a:pt x="0" y="3153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203282"/>
              <a:ext cx="1043940" cy="257810"/>
            </a:xfrm>
            <a:custGeom>
              <a:avLst/>
              <a:gdLst/>
              <a:ahLst/>
              <a:cxnLst/>
              <a:rect l="l" t="t" r="r" b="b"/>
              <a:pathLst>
                <a:path w="1043939" h="257810">
                  <a:moveTo>
                    <a:pt x="1043533" y="257429"/>
                  </a:moveTo>
                  <a:lnTo>
                    <a:pt x="0" y="2574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742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203282"/>
              <a:ext cx="1043940" cy="257810"/>
            </a:xfrm>
            <a:custGeom>
              <a:avLst/>
              <a:gdLst/>
              <a:ahLst/>
              <a:cxnLst/>
              <a:rect l="l" t="t" r="r" b="b"/>
              <a:pathLst>
                <a:path w="1043939" h="257810">
                  <a:moveTo>
                    <a:pt x="0" y="0"/>
                  </a:moveTo>
                  <a:lnTo>
                    <a:pt x="1043533" y="0"/>
                  </a:lnTo>
                  <a:lnTo>
                    <a:pt x="1043533" y="257429"/>
                  </a:lnTo>
                  <a:lnTo>
                    <a:pt x="0" y="2574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3025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4853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3559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315774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327729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208290"/>
              <a:ext cx="34925" cy="2917190"/>
            </a:xfrm>
            <a:custGeom>
              <a:avLst/>
              <a:gdLst/>
              <a:ahLst/>
              <a:cxnLst/>
              <a:rect l="l" t="t" r="r" b="b"/>
              <a:pathLst>
                <a:path w="34925" h="2917190">
                  <a:moveTo>
                    <a:pt x="0" y="2916681"/>
                  </a:moveTo>
                  <a:lnTo>
                    <a:pt x="34772" y="2916681"/>
                  </a:lnTo>
                </a:path>
                <a:path w="34925" h="2917190">
                  <a:moveTo>
                    <a:pt x="0" y="1944484"/>
                  </a:moveTo>
                  <a:lnTo>
                    <a:pt x="34772" y="1944484"/>
                  </a:lnTo>
                </a:path>
                <a:path w="34925" h="2917190">
                  <a:moveTo>
                    <a:pt x="0" y="972235"/>
                  </a:moveTo>
                  <a:lnTo>
                    <a:pt x="34772" y="972235"/>
                  </a:lnTo>
                </a:path>
                <a:path w="34925" h="291719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0442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0720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09979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107207" y="0"/>
            <a:ext cx="17494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glycodeoxycholate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7545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237458"/>
            <a:ext cx="579755" cy="210820"/>
            <a:chOff x="952944" y="3237458"/>
            <a:chExt cx="579755" cy="210820"/>
          </a:xfrm>
        </p:grpSpPr>
        <p:sp>
          <p:nvSpPr>
            <p:cNvPr id="4" name="object 4"/>
            <p:cNvSpPr/>
            <p:nvPr/>
          </p:nvSpPr>
          <p:spPr>
            <a:xfrm>
              <a:off x="1242809" y="323745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0"/>
                  </a:moveTo>
                  <a:lnTo>
                    <a:pt x="0" y="201409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43886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4929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599903"/>
            <a:ext cx="0" cy="319405"/>
          </a:xfrm>
          <a:custGeom>
            <a:avLst/>
            <a:gdLst/>
            <a:ahLst/>
            <a:cxnLst/>
            <a:rect l="l" t="t" r="r" b="b"/>
            <a:pathLst>
              <a:path h="319404">
                <a:moveTo>
                  <a:pt x="0" y="0"/>
                </a:moveTo>
                <a:lnTo>
                  <a:pt x="0" y="3189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492921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4" h="327660">
                <a:moveTo>
                  <a:pt x="0" y="327266"/>
                </a:moveTo>
                <a:lnTo>
                  <a:pt x="18067" y="327266"/>
                </a:lnTo>
                <a:lnTo>
                  <a:pt x="18067" y="0"/>
                </a:lnTo>
                <a:lnTo>
                  <a:pt x="0" y="0"/>
                </a:lnTo>
                <a:lnTo>
                  <a:pt x="0" y="327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9188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5545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530892"/>
            <a:ext cx="0" cy="11176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5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554579"/>
            <a:ext cx="18415" cy="301625"/>
          </a:xfrm>
          <a:custGeom>
            <a:avLst/>
            <a:gdLst/>
            <a:ahLst/>
            <a:cxnLst/>
            <a:rect l="l" t="t" r="r" b="b"/>
            <a:pathLst>
              <a:path w="18414" h="301625">
                <a:moveTo>
                  <a:pt x="0" y="301180"/>
                </a:moveTo>
                <a:lnTo>
                  <a:pt x="18067" y="301180"/>
                </a:lnTo>
                <a:lnTo>
                  <a:pt x="18067" y="0"/>
                </a:lnTo>
                <a:lnTo>
                  <a:pt x="0" y="0"/>
                </a:lnTo>
                <a:lnTo>
                  <a:pt x="0" y="301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424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1652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572611"/>
            <a:ext cx="0" cy="17081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81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165271"/>
            <a:ext cx="18415" cy="138430"/>
          </a:xfrm>
          <a:custGeom>
            <a:avLst/>
            <a:gdLst/>
            <a:ahLst/>
            <a:cxnLst/>
            <a:rect l="l" t="t" r="r" b="b"/>
            <a:pathLst>
              <a:path w="18414" h="138429">
                <a:moveTo>
                  <a:pt x="0" y="138214"/>
                </a:moveTo>
                <a:lnTo>
                  <a:pt x="18067" y="138214"/>
                </a:lnTo>
                <a:lnTo>
                  <a:pt x="18067" y="0"/>
                </a:lnTo>
                <a:lnTo>
                  <a:pt x="0" y="0"/>
                </a:lnTo>
                <a:lnTo>
                  <a:pt x="0" y="138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434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749990"/>
            <a:ext cx="1061720" cy="688975"/>
            <a:chOff x="712034" y="2749990"/>
            <a:chExt cx="1061720" cy="688975"/>
          </a:xfrm>
        </p:grpSpPr>
        <p:sp>
          <p:nvSpPr>
            <p:cNvPr id="19" name="object 19"/>
            <p:cNvSpPr/>
            <p:nvPr/>
          </p:nvSpPr>
          <p:spPr>
            <a:xfrm>
              <a:off x="1242809" y="3237458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0"/>
                  </a:moveTo>
                  <a:lnTo>
                    <a:pt x="0" y="2014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759024"/>
              <a:ext cx="1043940" cy="478790"/>
            </a:xfrm>
            <a:custGeom>
              <a:avLst/>
              <a:gdLst/>
              <a:ahLst/>
              <a:cxnLst/>
              <a:rect l="l" t="t" r="r" b="b"/>
              <a:pathLst>
                <a:path w="1043939" h="478789">
                  <a:moveTo>
                    <a:pt x="1043482" y="478434"/>
                  </a:moveTo>
                  <a:lnTo>
                    <a:pt x="0" y="47843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843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59024"/>
              <a:ext cx="1043940" cy="478790"/>
            </a:xfrm>
            <a:custGeom>
              <a:avLst/>
              <a:gdLst/>
              <a:ahLst/>
              <a:cxnLst/>
              <a:rect l="l" t="t" r="r" b="b"/>
              <a:pathLst>
                <a:path w="1043939" h="478789">
                  <a:moveTo>
                    <a:pt x="0" y="0"/>
                  </a:moveTo>
                  <a:lnTo>
                    <a:pt x="1043482" y="0"/>
                  </a:lnTo>
                  <a:lnTo>
                    <a:pt x="1043482" y="478434"/>
                  </a:lnTo>
                  <a:lnTo>
                    <a:pt x="0" y="4784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1081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492921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4" h="327660">
                <a:moveTo>
                  <a:pt x="0" y="0"/>
                </a:moveTo>
                <a:lnTo>
                  <a:pt x="18067" y="0"/>
                </a:lnTo>
                <a:lnTo>
                  <a:pt x="18067" y="327266"/>
                </a:lnTo>
                <a:lnTo>
                  <a:pt x="0" y="3272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811153"/>
            <a:ext cx="1061720" cy="1108075"/>
            <a:chOff x="1871455" y="2811153"/>
            <a:chExt cx="1061720" cy="1108075"/>
          </a:xfrm>
        </p:grpSpPr>
        <p:sp>
          <p:nvSpPr>
            <p:cNvPr id="25" name="object 25"/>
            <p:cNvSpPr/>
            <p:nvPr/>
          </p:nvSpPr>
          <p:spPr>
            <a:xfrm>
              <a:off x="2402281" y="3599903"/>
              <a:ext cx="0" cy="319405"/>
            </a:xfrm>
            <a:custGeom>
              <a:avLst/>
              <a:gdLst/>
              <a:ahLst/>
              <a:cxnLst/>
              <a:rect l="l" t="t" r="r" b="b"/>
              <a:pathLst>
                <a:path h="319404">
                  <a:moveTo>
                    <a:pt x="0" y="0"/>
                  </a:moveTo>
                  <a:lnTo>
                    <a:pt x="0" y="3189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820187"/>
              <a:ext cx="1043940" cy="779780"/>
            </a:xfrm>
            <a:custGeom>
              <a:avLst/>
              <a:gdLst/>
              <a:ahLst/>
              <a:cxnLst/>
              <a:rect l="l" t="t" r="r" b="b"/>
              <a:pathLst>
                <a:path w="1043939" h="779779">
                  <a:moveTo>
                    <a:pt x="1043533" y="779716"/>
                  </a:moveTo>
                  <a:lnTo>
                    <a:pt x="0" y="77971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7971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820187"/>
              <a:ext cx="1043940" cy="779780"/>
            </a:xfrm>
            <a:custGeom>
              <a:avLst/>
              <a:gdLst/>
              <a:ahLst/>
              <a:cxnLst/>
              <a:rect l="l" t="t" r="r" b="b"/>
              <a:pathLst>
                <a:path w="1043939" h="779779">
                  <a:moveTo>
                    <a:pt x="0" y="0"/>
                  </a:moveTo>
                  <a:lnTo>
                    <a:pt x="1043533" y="0"/>
                  </a:lnTo>
                  <a:lnTo>
                    <a:pt x="1043533" y="779716"/>
                  </a:lnTo>
                  <a:lnTo>
                    <a:pt x="0" y="7797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52026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554579"/>
            <a:ext cx="18415" cy="301625"/>
          </a:xfrm>
          <a:custGeom>
            <a:avLst/>
            <a:gdLst/>
            <a:ahLst/>
            <a:cxnLst/>
            <a:rect l="l" t="t" r="r" b="b"/>
            <a:pathLst>
              <a:path w="18414" h="301625">
                <a:moveTo>
                  <a:pt x="0" y="0"/>
                </a:moveTo>
                <a:lnTo>
                  <a:pt x="18067" y="0"/>
                </a:lnTo>
                <a:lnTo>
                  <a:pt x="18067" y="301180"/>
                </a:lnTo>
                <a:lnTo>
                  <a:pt x="0" y="3011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846726"/>
            <a:ext cx="1061720" cy="796290"/>
            <a:chOff x="3030927" y="2846726"/>
            <a:chExt cx="1061720" cy="796290"/>
          </a:xfrm>
        </p:grpSpPr>
        <p:sp>
          <p:nvSpPr>
            <p:cNvPr id="31" name="object 31"/>
            <p:cNvSpPr/>
            <p:nvPr/>
          </p:nvSpPr>
          <p:spPr>
            <a:xfrm>
              <a:off x="3561702" y="3530892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5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855760"/>
              <a:ext cx="1043940" cy="675640"/>
            </a:xfrm>
            <a:custGeom>
              <a:avLst/>
              <a:gdLst/>
              <a:ahLst/>
              <a:cxnLst/>
              <a:rect l="l" t="t" r="r" b="b"/>
              <a:pathLst>
                <a:path w="1043939" h="675639">
                  <a:moveTo>
                    <a:pt x="1043482" y="675132"/>
                  </a:moveTo>
                  <a:lnTo>
                    <a:pt x="0" y="67513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7513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855760"/>
              <a:ext cx="1043940" cy="675640"/>
            </a:xfrm>
            <a:custGeom>
              <a:avLst/>
              <a:gdLst/>
              <a:ahLst/>
              <a:cxnLst/>
              <a:rect l="l" t="t" r="r" b="b"/>
              <a:pathLst>
                <a:path w="1043939" h="675639">
                  <a:moveTo>
                    <a:pt x="0" y="0"/>
                  </a:moveTo>
                  <a:lnTo>
                    <a:pt x="1043482" y="0"/>
                  </a:lnTo>
                  <a:lnTo>
                    <a:pt x="1043482" y="675132"/>
                  </a:lnTo>
                  <a:lnTo>
                    <a:pt x="0" y="6751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2403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3165271"/>
            <a:ext cx="18415" cy="138430"/>
          </a:xfrm>
          <a:custGeom>
            <a:avLst/>
            <a:gdLst/>
            <a:ahLst/>
            <a:cxnLst/>
            <a:rect l="l" t="t" r="r" b="b"/>
            <a:pathLst>
              <a:path w="18414" h="138429">
                <a:moveTo>
                  <a:pt x="0" y="0"/>
                </a:moveTo>
                <a:lnTo>
                  <a:pt x="18067" y="0"/>
                </a:lnTo>
                <a:lnTo>
                  <a:pt x="18067" y="138214"/>
                </a:lnTo>
                <a:lnTo>
                  <a:pt x="0" y="1382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3294452"/>
            <a:ext cx="1061720" cy="449580"/>
            <a:chOff x="4190348" y="3294452"/>
            <a:chExt cx="1061720" cy="449580"/>
          </a:xfrm>
        </p:grpSpPr>
        <p:sp>
          <p:nvSpPr>
            <p:cNvPr id="37" name="object 37"/>
            <p:cNvSpPr/>
            <p:nvPr/>
          </p:nvSpPr>
          <p:spPr>
            <a:xfrm>
              <a:off x="4721123" y="3572624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8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303485"/>
              <a:ext cx="1043940" cy="269240"/>
            </a:xfrm>
            <a:custGeom>
              <a:avLst/>
              <a:gdLst/>
              <a:ahLst/>
              <a:cxnLst/>
              <a:rect l="l" t="t" r="r" b="b"/>
              <a:pathLst>
                <a:path w="1043939" h="269239">
                  <a:moveTo>
                    <a:pt x="1043533" y="269125"/>
                  </a:moveTo>
                  <a:lnTo>
                    <a:pt x="0" y="26912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912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303485"/>
              <a:ext cx="1043940" cy="269240"/>
            </a:xfrm>
            <a:custGeom>
              <a:avLst/>
              <a:gdLst/>
              <a:ahLst/>
              <a:cxnLst/>
              <a:rect l="l" t="t" r="r" b="b"/>
              <a:pathLst>
                <a:path w="1043939" h="269239">
                  <a:moveTo>
                    <a:pt x="0" y="0"/>
                  </a:moveTo>
                  <a:lnTo>
                    <a:pt x="1043533" y="0"/>
                  </a:lnTo>
                  <a:lnTo>
                    <a:pt x="1043533" y="269125"/>
                  </a:lnTo>
                  <a:lnTo>
                    <a:pt x="0" y="2691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4870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326680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527376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5967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2559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1075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34153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574878"/>
              <a:ext cx="34925" cy="3550285"/>
            </a:xfrm>
            <a:custGeom>
              <a:avLst/>
              <a:gdLst/>
              <a:ahLst/>
              <a:cxnLst/>
              <a:rect l="l" t="t" r="r" b="b"/>
              <a:pathLst>
                <a:path w="34925" h="3550285">
                  <a:moveTo>
                    <a:pt x="0" y="3550094"/>
                  </a:moveTo>
                  <a:lnTo>
                    <a:pt x="34772" y="3550094"/>
                  </a:lnTo>
                </a:path>
                <a:path w="34925" h="3550285">
                  <a:moveTo>
                    <a:pt x="0" y="2662580"/>
                  </a:moveTo>
                  <a:lnTo>
                    <a:pt x="34772" y="2662580"/>
                  </a:lnTo>
                </a:path>
                <a:path w="34925" h="3550285">
                  <a:moveTo>
                    <a:pt x="0" y="1775066"/>
                  </a:moveTo>
                  <a:lnTo>
                    <a:pt x="34772" y="1775066"/>
                  </a:lnTo>
                </a:path>
                <a:path w="34925" h="3550285">
                  <a:moveTo>
                    <a:pt x="0" y="887552"/>
                  </a:moveTo>
                  <a:lnTo>
                    <a:pt x="34772" y="887552"/>
                  </a:lnTo>
                </a:path>
                <a:path w="34925" h="35502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289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11426" y="4324542"/>
            <a:ext cx="83032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86028" y="4323484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2414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538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46637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113012" y="0"/>
            <a:ext cx="17354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taurodeoxycholate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0509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050948"/>
            <a:ext cx="18415" cy="455295"/>
          </a:xfrm>
          <a:custGeom>
            <a:avLst/>
            <a:gdLst/>
            <a:ahLst/>
            <a:cxnLst/>
            <a:rect l="l" t="t" r="r" b="b"/>
            <a:pathLst>
              <a:path w="18415" h="455294">
                <a:moveTo>
                  <a:pt x="0" y="455218"/>
                </a:moveTo>
                <a:lnTo>
                  <a:pt x="18067" y="455218"/>
                </a:lnTo>
                <a:lnTo>
                  <a:pt x="18067" y="0"/>
                </a:lnTo>
                <a:lnTo>
                  <a:pt x="0" y="0"/>
                </a:lnTo>
                <a:lnTo>
                  <a:pt x="0" y="4552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10090"/>
            <a:ext cx="0" cy="462280"/>
          </a:xfrm>
          <a:custGeom>
            <a:avLst/>
            <a:gdLst/>
            <a:ahLst/>
            <a:cxnLst/>
            <a:rect l="l" t="t" r="r" b="b"/>
            <a:pathLst>
              <a:path h="462279">
                <a:moveTo>
                  <a:pt x="0" y="0"/>
                </a:moveTo>
                <a:lnTo>
                  <a:pt x="0" y="46196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720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521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97925"/>
            <a:ext cx="0" cy="220979"/>
          </a:xfrm>
          <a:custGeom>
            <a:avLst/>
            <a:gdLst/>
            <a:ahLst/>
            <a:cxnLst/>
            <a:rect l="l" t="t" r="r" b="b"/>
            <a:pathLst>
              <a:path h="220980">
                <a:moveTo>
                  <a:pt x="0" y="0"/>
                </a:moveTo>
                <a:lnTo>
                  <a:pt x="0" y="22066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658296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185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617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73603"/>
            <a:ext cx="0" cy="163195"/>
          </a:xfrm>
          <a:custGeom>
            <a:avLst/>
            <a:gdLst/>
            <a:ahLst/>
            <a:cxnLst/>
            <a:rect l="l" t="t" r="r" b="b"/>
            <a:pathLst>
              <a:path h="163194">
                <a:moveTo>
                  <a:pt x="0" y="0"/>
                </a:moveTo>
                <a:lnTo>
                  <a:pt x="0" y="1627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61769"/>
            <a:ext cx="18415" cy="540385"/>
          </a:xfrm>
          <a:custGeom>
            <a:avLst/>
            <a:gdLst/>
            <a:ahLst/>
            <a:cxnLst/>
            <a:rect l="l" t="t" r="r" b="b"/>
            <a:pathLst>
              <a:path w="18414" h="540385">
                <a:moveTo>
                  <a:pt x="0" y="539889"/>
                </a:moveTo>
                <a:lnTo>
                  <a:pt x="18067" y="539889"/>
                </a:lnTo>
                <a:lnTo>
                  <a:pt x="18067" y="0"/>
                </a:lnTo>
                <a:lnTo>
                  <a:pt x="0" y="0"/>
                </a:lnTo>
                <a:lnTo>
                  <a:pt x="0" y="539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363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3050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2740075"/>
            <a:ext cx="579755" cy="196850"/>
            <a:chOff x="4431309" y="2740075"/>
            <a:chExt cx="579755" cy="196850"/>
          </a:xfrm>
        </p:grpSpPr>
        <p:sp>
          <p:nvSpPr>
            <p:cNvPr id="16" name="object 16"/>
            <p:cNvSpPr/>
            <p:nvPr/>
          </p:nvSpPr>
          <p:spPr>
            <a:xfrm>
              <a:off x="4721123" y="2740075"/>
              <a:ext cx="0" cy="187960"/>
            </a:xfrm>
            <a:custGeom>
              <a:avLst/>
              <a:gdLst/>
              <a:ahLst/>
              <a:cxnLst/>
              <a:rect l="l" t="t" r="r" b="b"/>
              <a:pathLst>
                <a:path h="187960">
                  <a:moveTo>
                    <a:pt x="0" y="0"/>
                  </a:moveTo>
                  <a:lnTo>
                    <a:pt x="0" y="187769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292784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050948"/>
            <a:ext cx="18415" cy="455295"/>
          </a:xfrm>
          <a:custGeom>
            <a:avLst/>
            <a:gdLst/>
            <a:ahLst/>
            <a:cxnLst/>
            <a:rect l="l" t="t" r="r" b="b"/>
            <a:pathLst>
              <a:path w="18415" h="455294">
                <a:moveTo>
                  <a:pt x="0" y="0"/>
                </a:moveTo>
                <a:lnTo>
                  <a:pt x="18067" y="0"/>
                </a:lnTo>
                <a:lnTo>
                  <a:pt x="18067" y="455218"/>
                </a:lnTo>
                <a:lnTo>
                  <a:pt x="0" y="45521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497133"/>
            <a:ext cx="1061720" cy="875030"/>
            <a:chOff x="712034" y="2497133"/>
            <a:chExt cx="1061720" cy="875030"/>
          </a:xfrm>
        </p:grpSpPr>
        <p:sp>
          <p:nvSpPr>
            <p:cNvPr id="20" name="object 20"/>
            <p:cNvSpPr/>
            <p:nvPr/>
          </p:nvSpPr>
          <p:spPr>
            <a:xfrm>
              <a:off x="1242809" y="2910090"/>
              <a:ext cx="0" cy="462280"/>
            </a:xfrm>
            <a:custGeom>
              <a:avLst/>
              <a:gdLst/>
              <a:ahLst/>
              <a:cxnLst/>
              <a:rect l="l" t="t" r="r" b="b"/>
              <a:pathLst>
                <a:path h="462279">
                  <a:moveTo>
                    <a:pt x="0" y="0"/>
                  </a:moveTo>
                  <a:lnTo>
                    <a:pt x="0" y="46196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06167"/>
              <a:ext cx="1043940" cy="404495"/>
            </a:xfrm>
            <a:custGeom>
              <a:avLst/>
              <a:gdLst/>
              <a:ahLst/>
              <a:cxnLst/>
              <a:rect l="l" t="t" r="r" b="b"/>
              <a:pathLst>
                <a:path w="1043939" h="404494">
                  <a:moveTo>
                    <a:pt x="1043482" y="403923"/>
                  </a:moveTo>
                  <a:lnTo>
                    <a:pt x="0" y="4039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392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06167"/>
              <a:ext cx="1043940" cy="404495"/>
            </a:xfrm>
            <a:custGeom>
              <a:avLst/>
              <a:gdLst/>
              <a:ahLst/>
              <a:cxnLst/>
              <a:rect l="l" t="t" r="r" b="b"/>
              <a:pathLst>
                <a:path w="1043939" h="404494">
                  <a:moveTo>
                    <a:pt x="0" y="0"/>
                  </a:moveTo>
                  <a:lnTo>
                    <a:pt x="1043482" y="0"/>
                  </a:lnTo>
                  <a:lnTo>
                    <a:pt x="1043482" y="403923"/>
                  </a:lnTo>
                  <a:lnTo>
                    <a:pt x="0" y="4039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826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165219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12204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55364"/>
            <a:ext cx="1061720" cy="963294"/>
            <a:chOff x="1871455" y="1655364"/>
            <a:chExt cx="1061720" cy="963294"/>
          </a:xfrm>
        </p:grpSpPr>
        <p:sp>
          <p:nvSpPr>
            <p:cNvPr id="26" name="object 26"/>
            <p:cNvSpPr/>
            <p:nvPr/>
          </p:nvSpPr>
          <p:spPr>
            <a:xfrm>
              <a:off x="2402281" y="2397912"/>
              <a:ext cx="0" cy="220979"/>
            </a:xfrm>
            <a:custGeom>
              <a:avLst/>
              <a:gdLst/>
              <a:ahLst/>
              <a:cxnLst/>
              <a:rect l="l" t="t" r="r" b="b"/>
              <a:pathLst>
                <a:path h="220980">
                  <a:moveTo>
                    <a:pt x="0" y="0"/>
                  </a:moveTo>
                  <a:lnTo>
                    <a:pt x="0" y="2206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64398"/>
              <a:ext cx="1043940" cy="734060"/>
            </a:xfrm>
            <a:custGeom>
              <a:avLst/>
              <a:gdLst/>
              <a:ahLst/>
              <a:cxnLst/>
              <a:rect l="l" t="t" r="r" b="b"/>
              <a:pathLst>
                <a:path w="1043939" h="734060">
                  <a:moveTo>
                    <a:pt x="1043533" y="733526"/>
                  </a:moveTo>
                  <a:lnTo>
                    <a:pt x="0" y="73352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3352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64398"/>
              <a:ext cx="1043940" cy="734060"/>
            </a:xfrm>
            <a:custGeom>
              <a:avLst/>
              <a:gdLst/>
              <a:ahLst/>
              <a:cxnLst/>
              <a:rect l="l" t="t" r="r" b="b"/>
              <a:pathLst>
                <a:path w="1043939" h="734060">
                  <a:moveTo>
                    <a:pt x="0" y="0"/>
                  </a:moveTo>
                  <a:lnTo>
                    <a:pt x="1043533" y="0"/>
                  </a:lnTo>
                  <a:lnTo>
                    <a:pt x="1043533" y="733526"/>
                  </a:lnTo>
                  <a:lnTo>
                    <a:pt x="0" y="7335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5995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61769"/>
            <a:ext cx="18415" cy="540385"/>
          </a:xfrm>
          <a:custGeom>
            <a:avLst/>
            <a:gdLst/>
            <a:ahLst/>
            <a:cxnLst/>
            <a:rect l="l" t="t" r="r" b="b"/>
            <a:pathLst>
              <a:path w="18414" h="540385">
                <a:moveTo>
                  <a:pt x="0" y="0"/>
                </a:moveTo>
                <a:lnTo>
                  <a:pt x="18067" y="0"/>
                </a:lnTo>
                <a:lnTo>
                  <a:pt x="18067" y="539889"/>
                </a:lnTo>
                <a:lnTo>
                  <a:pt x="0" y="5398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192625"/>
            <a:ext cx="1061720" cy="744220"/>
            <a:chOff x="3030927" y="2192625"/>
            <a:chExt cx="1061720" cy="744220"/>
          </a:xfrm>
        </p:grpSpPr>
        <p:sp>
          <p:nvSpPr>
            <p:cNvPr id="32" name="object 32"/>
            <p:cNvSpPr/>
            <p:nvPr/>
          </p:nvSpPr>
          <p:spPr>
            <a:xfrm>
              <a:off x="3561702" y="2773616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4">
                  <a:moveTo>
                    <a:pt x="0" y="0"/>
                  </a:moveTo>
                  <a:lnTo>
                    <a:pt x="0" y="1627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01659"/>
              <a:ext cx="1043940" cy="572135"/>
            </a:xfrm>
            <a:custGeom>
              <a:avLst/>
              <a:gdLst/>
              <a:ahLst/>
              <a:cxnLst/>
              <a:rect l="l" t="t" r="r" b="b"/>
              <a:pathLst>
                <a:path w="1043939" h="572135">
                  <a:moveTo>
                    <a:pt x="1043482" y="571944"/>
                  </a:moveTo>
                  <a:lnTo>
                    <a:pt x="0" y="57194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7194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201659"/>
              <a:ext cx="1043940" cy="572135"/>
            </a:xfrm>
            <a:custGeom>
              <a:avLst/>
              <a:gdLst/>
              <a:ahLst/>
              <a:cxnLst/>
              <a:rect l="l" t="t" r="r" b="b"/>
              <a:pathLst>
                <a:path w="1043939" h="572135">
                  <a:moveTo>
                    <a:pt x="0" y="0"/>
                  </a:moveTo>
                  <a:lnTo>
                    <a:pt x="1043482" y="0"/>
                  </a:lnTo>
                  <a:lnTo>
                    <a:pt x="1043482" y="571944"/>
                  </a:lnTo>
                  <a:lnTo>
                    <a:pt x="0" y="57194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6043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300575"/>
            <a:ext cx="1061720" cy="627380"/>
            <a:chOff x="4190348" y="2300575"/>
            <a:chExt cx="1061720" cy="627380"/>
          </a:xfrm>
        </p:grpSpPr>
        <p:sp>
          <p:nvSpPr>
            <p:cNvPr id="37" name="object 37"/>
            <p:cNvSpPr/>
            <p:nvPr/>
          </p:nvSpPr>
          <p:spPr>
            <a:xfrm>
              <a:off x="4721123" y="2740075"/>
              <a:ext cx="0" cy="187960"/>
            </a:xfrm>
            <a:custGeom>
              <a:avLst/>
              <a:gdLst/>
              <a:ahLst/>
              <a:cxnLst/>
              <a:rect l="l" t="t" r="r" b="b"/>
              <a:pathLst>
                <a:path h="187960">
                  <a:moveTo>
                    <a:pt x="0" y="0"/>
                  </a:moveTo>
                  <a:lnTo>
                    <a:pt x="0" y="1877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309609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30">
                  <a:moveTo>
                    <a:pt x="1043533" y="430466"/>
                  </a:moveTo>
                  <a:lnTo>
                    <a:pt x="0" y="43046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046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09609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30">
                  <a:moveTo>
                    <a:pt x="0" y="0"/>
                  </a:moveTo>
                  <a:lnTo>
                    <a:pt x="1043533" y="0"/>
                  </a:lnTo>
                  <a:lnTo>
                    <a:pt x="1043533" y="430466"/>
                  </a:lnTo>
                  <a:lnTo>
                    <a:pt x="0" y="4304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855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131951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312491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6883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8645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4209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29577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887361"/>
              <a:ext cx="34925" cy="3237865"/>
            </a:xfrm>
            <a:custGeom>
              <a:avLst/>
              <a:gdLst/>
              <a:ahLst/>
              <a:cxnLst/>
              <a:rect l="l" t="t" r="r" b="b"/>
              <a:pathLst>
                <a:path w="34925" h="3237865">
                  <a:moveTo>
                    <a:pt x="0" y="3237611"/>
                  </a:moveTo>
                  <a:lnTo>
                    <a:pt x="34772" y="3237611"/>
                  </a:lnTo>
                </a:path>
                <a:path w="34925" h="3237865">
                  <a:moveTo>
                    <a:pt x="0" y="2428227"/>
                  </a:moveTo>
                  <a:lnTo>
                    <a:pt x="34772" y="2428227"/>
                  </a:lnTo>
                </a:path>
                <a:path w="34925" h="3237865">
                  <a:moveTo>
                    <a:pt x="0" y="1618805"/>
                  </a:moveTo>
                  <a:lnTo>
                    <a:pt x="34772" y="1618805"/>
                  </a:lnTo>
                </a:path>
                <a:path w="34925" h="3237865">
                  <a:moveTo>
                    <a:pt x="0" y="809383"/>
                  </a:moveTo>
                  <a:lnTo>
                    <a:pt x="34772" y="809383"/>
                  </a:lnTo>
                </a:path>
                <a:path w="34925" h="32378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070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41576" y="4324542"/>
            <a:ext cx="7970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7104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3976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58824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7788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200374" y="0"/>
            <a:ext cx="15601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taurolithocholate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1461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3146170"/>
            <a:ext cx="18415" cy="159385"/>
          </a:xfrm>
          <a:custGeom>
            <a:avLst/>
            <a:gdLst/>
            <a:ahLst/>
            <a:cxnLst/>
            <a:rect l="l" t="t" r="r" b="b"/>
            <a:pathLst>
              <a:path w="18415" h="159385">
                <a:moveTo>
                  <a:pt x="0" y="158953"/>
                </a:moveTo>
                <a:lnTo>
                  <a:pt x="18067" y="158953"/>
                </a:lnTo>
                <a:lnTo>
                  <a:pt x="18067" y="0"/>
                </a:lnTo>
                <a:lnTo>
                  <a:pt x="0" y="0"/>
                </a:lnTo>
                <a:lnTo>
                  <a:pt x="0" y="158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768521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48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8733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6074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809758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24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607447"/>
            <a:ext cx="18415" cy="53340"/>
          </a:xfrm>
          <a:custGeom>
            <a:avLst/>
            <a:gdLst/>
            <a:ahLst/>
            <a:cxnLst/>
            <a:rect l="l" t="t" r="r" b="b"/>
            <a:pathLst>
              <a:path w="18414" h="53339">
                <a:moveTo>
                  <a:pt x="0" y="53035"/>
                </a:moveTo>
                <a:lnTo>
                  <a:pt x="18067" y="53035"/>
                </a:lnTo>
                <a:lnTo>
                  <a:pt x="18067" y="0"/>
                </a:lnTo>
                <a:lnTo>
                  <a:pt x="0" y="0"/>
                </a:lnTo>
                <a:lnTo>
                  <a:pt x="0" y="53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8822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3112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779481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1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311271"/>
            <a:ext cx="18415" cy="165100"/>
          </a:xfrm>
          <a:custGeom>
            <a:avLst/>
            <a:gdLst/>
            <a:ahLst/>
            <a:cxnLst/>
            <a:rect l="l" t="t" r="r" b="b"/>
            <a:pathLst>
              <a:path w="18414" h="165100">
                <a:moveTo>
                  <a:pt x="0" y="165100"/>
                </a:moveTo>
                <a:lnTo>
                  <a:pt x="18067" y="165100"/>
                </a:lnTo>
                <a:lnTo>
                  <a:pt x="18067" y="0"/>
                </a:lnTo>
                <a:lnTo>
                  <a:pt x="0" y="0"/>
                </a:lnTo>
                <a:lnTo>
                  <a:pt x="0" y="165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826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6597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764750"/>
            <a:ext cx="579755" cy="124460"/>
            <a:chOff x="4431309" y="3764750"/>
            <a:chExt cx="579755" cy="124460"/>
          </a:xfrm>
        </p:grpSpPr>
        <p:sp>
          <p:nvSpPr>
            <p:cNvPr id="16" name="object 16"/>
            <p:cNvSpPr/>
            <p:nvPr/>
          </p:nvSpPr>
          <p:spPr>
            <a:xfrm>
              <a:off x="4721123" y="3764750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252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88000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3146170"/>
            <a:ext cx="18415" cy="159385"/>
          </a:xfrm>
          <a:custGeom>
            <a:avLst/>
            <a:gdLst/>
            <a:ahLst/>
            <a:cxnLst/>
            <a:rect l="l" t="t" r="r" b="b"/>
            <a:pathLst>
              <a:path w="18415" h="159385">
                <a:moveTo>
                  <a:pt x="0" y="0"/>
                </a:moveTo>
                <a:lnTo>
                  <a:pt x="18067" y="0"/>
                </a:lnTo>
                <a:lnTo>
                  <a:pt x="18067" y="158953"/>
                </a:lnTo>
                <a:lnTo>
                  <a:pt x="0" y="1589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296090"/>
            <a:ext cx="1061720" cy="577850"/>
            <a:chOff x="712034" y="3296090"/>
            <a:chExt cx="1061720" cy="577850"/>
          </a:xfrm>
        </p:grpSpPr>
        <p:sp>
          <p:nvSpPr>
            <p:cNvPr id="20" name="object 20"/>
            <p:cNvSpPr/>
            <p:nvPr/>
          </p:nvSpPr>
          <p:spPr>
            <a:xfrm>
              <a:off x="1242809" y="376852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8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305124"/>
              <a:ext cx="1043940" cy="463550"/>
            </a:xfrm>
            <a:custGeom>
              <a:avLst/>
              <a:gdLst/>
              <a:ahLst/>
              <a:cxnLst/>
              <a:rect l="l" t="t" r="r" b="b"/>
              <a:pathLst>
                <a:path w="1043939" h="463550">
                  <a:moveTo>
                    <a:pt x="1043482" y="463397"/>
                  </a:moveTo>
                  <a:lnTo>
                    <a:pt x="0" y="46339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339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305124"/>
              <a:ext cx="1043940" cy="463550"/>
            </a:xfrm>
            <a:custGeom>
              <a:avLst/>
              <a:gdLst/>
              <a:ahLst/>
              <a:cxnLst/>
              <a:rect l="l" t="t" r="r" b="b"/>
              <a:pathLst>
                <a:path w="1043939" h="463550">
                  <a:moveTo>
                    <a:pt x="0" y="0"/>
                  </a:moveTo>
                  <a:lnTo>
                    <a:pt x="1043482" y="0"/>
                  </a:lnTo>
                  <a:lnTo>
                    <a:pt x="1043482" y="463397"/>
                  </a:lnTo>
                  <a:lnTo>
                    <a:pt x="0" y="46339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6749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607447"/>
            <a:ext cx="18415" cy="53340"/>
          </a:xfrm>
          <a:custGeom>
            <a:avLst/>
            <a:gdLst/>
            <a:ahLst/>
            <a:cxnLst/>
            <a:rect l="l" t="t" r="r" b="b"/>
            <a:pathLst>
              <a:path w="18414" h="53339">
                <a:moveTo>
                  <a:pt x="0" y="0"/>
                </a:moveTo>
                <a:lnTo>
                  <a:pt x="18067" y="0"/>
                </a:lnTo>
                <a:lnTo>
                  <a:pt x="18067" y="53035"/>
                </a:lnTo>
                <a:lnTo>
                  <a:pt x="0" y="530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651449"/>
            <a:ext cx="1061720" cy="231140"/>
            <a:chOff x="1871455" y="3651449"/>
            <a:chExt cx="1061720" cy="231140"/>
          </a:xfrm>
        </p:grpSpPr>
        <p:sp>
          <p:nvSpPr>
            <p:cNvPr id="26" name="object 26"/>
            <p:cNvSpPr/>
            <p:nvPr/>
          </p:nvSpPr>
          <p:spPr>
            <a:xfrm>
              <a:off x="2402281" y="3809746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49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660482"/>
              <a:ext cx="1043940" cy="149860"/>
            </a:xfrm>
            <a:custGeom>
              <a:avLst/>
              <a:gdLst/>
              <a:ahLst/>
              <a:cxnLst/>
              <a:rect l="l" t="t" r="r" b="b"/>
              <a:pathLst>
                <a:path w="1043939" h="149860">
                  <a:moveTo>
                    <a:pt x="1043533" y="149275"/>
                  </a:moveTo>
                  <a:lnTo>
                    <a:pt x="0" y="14927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927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660482"/>
              <a:ext cx="1043940" cy="149860"/>
            </a:xfrm>
            <a:custGeom>
              <a:avLst/>
              <a:gdLst/>
              <a:ahLst/>
              <a:cxnLst/>
              <a:rect l="l" t="t" r="r" b="b"/>
              <a:pathLst>
                <a:path w="1043939" h="149860">
                  <a:moveTo>
                    <a:pt x="0" y="0"/>
                  </a:moveTo>
                  <a:lnTo>
                    <a:pt x="1043533" y="0"/>
                  </a:lnTo>
                  <a:lnTo>
                    <a:pt x="1043533" y="149275"/>
                  </a:lnTo>
                  <a:lnTo>
                    <a:pt x="0" y="14927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7196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311271"/>
            <a:ext cx="18415" cy="165100"/>
          </a:xfrm>
          <a:custGeom>
            <a:avLst/>
            <a:gdLst/>
            <a:ahLst/>
            <a:cxnLst/>
            <a:rect l="l" t="t" r="r" b="b"/>
            <a:pathLst>
              <a:path w="18414" h="165100">
                <a:moveTo>
                  <a:pt x="0" y="0"/>
                </a:moveTo>
                <a:lnTo>
                  <a:pt x="18067" y="0"/>
                </a:lnTo>
                <a:lnTo>
                  <a:pt x="18067" y="165100"/>
                </a:lnTo>
                <a:lnTo>
                  <a:pt x="0" y="1651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467337"/>
            <a:ext cx="1061720" cy="415290"/>
            <a:chOff x="3030927" y="3467337"/>
            <a:chExt cx="1061720" cy="415290"/>
          </a:xfrm>
        </p:grpSpPr>
        <p:sp>
          <p:nvSpPr>
            <p:cNvPr id="32" name="object 32"/>
            <p:cNvSpPr/>
            <p:nvPr/>
          </p:nvSpPr>
          <p:spPr>
            <a:xfrm>
              <a:off x="3561702" y="3779494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31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476370"/>
              <a:ext cx="1043940" cy="303530"/>
            </a:xfrm>
            <a:custGeom>
              <a:avLst/>
              <a:gdLst/>
              <a:ahLst/>
              <a:cxnLst/>
              <a:rect l="l" t="t" r="r" b="b"/>
              <a:pathLst>
                <a:path w="1043939" h="303529">
                  <a:moveTo>
                    <a:pt x="1043482" y="303110"/>
                  </a:moveTo>
                  <a:lnTo>
                    <a:pt x="0" y="30311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311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476370"/>
              <a:ext cx="1043940" cy="303530"/>
            </a:xfrm>
            <a:custGeom>
              <a:avLst/>
              <a:gdLst/>
              <a:ahLst/>
              <a:cxnLst/>
              <a:rect l="l" t="t" r="r" b="b"/>
              <a:pathLst>
                <a:path w="1043939" h="303529">
                  <a:moveTo>
                    <a:pt x="0" y="0"/>
                  </a:moveTo>
                  <a:lnTo>
                    <a:pt x="1043482" y="0"/>
                  </a:lnTo>
                  <a:lnTo>
                    <a:pt x="1043482" y="303110"/>
                  </a:lnTo>
                  <a:lnTo>
                    <a:pt x="0" y="3031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7408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3655208"/>
            <a:ext cx="1061720" cy="224790"/>
            <a:chOff x="4190348" y="3655208"/>
            <a:chExt cx="1061720" cy="224790"/>
          </a:xfrm>
        </p:grpSpPr>
        <p:sp>
          <p:nvSpPr>
            <p:cNvPr id="37" name="object 37"/>
            <p:cNvSpPr/>
            <p:nvPr/>
          </p:nvSpPr>
          <p:spPr>
            <a:xfrm>
              <a:off x="4721123" y="3764762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2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664242"/>
              <a:ext cx="1043940" cy="100965"/>
            </a:xfrm>
            <a:custGeom>
              <a:avLst/>
              <a:gdLst/>
              <a:ahLst/>
              <a:cxnLst/>
              <a:rect l="l" t="t" r="r" b="b"/>
              <a:pathLst>
                <a:path w="1043939" h="100964">
                  <a:moveTo>
                    <a:pt x="1043533" y="100507"/>
                  </a:moveTo>
                  <a:lnTo>
                    <a:pt x="0" y="1005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050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664242"/>
              <a:ext cx="1043940" cy="100965"/>
            </a:xfrm>
            <a:custGeom>
              <a:avLst/>
              <a:gdLst/>
              <a:ahLst/>
              <a:cxnLst/>
              <a:rect l="l" t="t" r="r" b="b"/>
              <a:pathLst>
                <a:path w="1043939" h="100964">
                  <a:moveTo>
                    <a:pt x="0" y="0"/>
                  </a:moveTo>
                  <a:lnTo>
                    <a:pt x="1043533" y="0"/>
                  </a:lnTo>
                  <a:lnTo>
                    <a:pt x="1043533" y="100507"/>
                  </a:lnTo>
                  <a:lnTo>
                    <a:pt x="0" y="1005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7088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918254"/>
            <a:ext cx="74357" cy="7435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450135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2387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7030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5926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49091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143203"/>
              <a:ext cx="34925" cy="2981960"/>
            </a:xfrm>
            <a:custGeom>
              <a:avLst/>
              <a:gdLst/>
              <a:ahLst/>
              <a:cxnLst/>
              <a:rect l="l" t="t" r="r" b="b"/>
              <a:pathLst>
                <a:path w="34925" h="2981960">
                  <a:moveTo>
                    <a:pt x="0" y="2981769"/>
                  </a:moveTo>
                  <a:lnTo>
                    <a:pt x="34772" y="2981769"/>
                  </a:lnTo>
                </a:path>
                <a:path w="34925" h="2981960">
                  <a:moveTo>
                    <a:pt x="0" y="1987842"/>
                  </a:moveTo>
                  <a:lnTo>
                    <a:pt x="34772" y="1987842"/>
                  </a:lnTo>
                </a:path>
                <a:path w="34925" h="2981960">
                  <a:moveTo>
                    <a:pt x="0" y="993914"/>
                  </a:moveTo>
                  <a:lnTo>
                    <a:pt x="34772" y="993914"/>
                  </a:lnTo>
                </a:path>
                <a:path w="34925" h="29819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225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039960" y="4324542"/>
            <a:ext cx="83032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267200" y="4324542"/>
            <a:ext cx="6320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0286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0347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7.5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775172" y="0"/>
            <a:ext cx="24123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linolenate</a:t>
            </a:r>
            <a:r>
              <a:rPr sz="1650" spc="-3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(18:3n3</a:t>
            </a:r>
            <a:r>
              <a:rPr sz="1650" spc="-20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or</a:t>
            </a:r>
            <a:r>
              <a:rPr sz="1650" spc="-20" dirty="0">
                <a:latin typeface="Arial"/>
                <a:cs typeface="Arial"/>
              </a:rPr>
              <a:t> 3n6)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0651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065185"/>
            <a:ext cx="18415" cy="787400"/>
          </a:xfrm>
          <a:custGeom>
            <a:avLst/>
            <a:gdLst/>
            <a:ahLst/>
            <a:cxnLst/>
            <a:rect l="l" t="t" r="r" b="b"/>
            <a:pathLst>
              <a:path w="18415" h="787400">
                <a:moveTo>
                  <a:pt x="0" y="787209"/>
                </a:moveTo>
                <a:lnTo>
                  <a:pt x="18067" y="787209"/>
                </a:lnTo>
                <a:lnTo>
                  <a:pt x="18067" y="0"/>
                </a:lnTo>
                <a:lnTo>
                  <a:pt x="0" y="0"/>
                </a:lnTo>
                <a:lnTo>
                  <a:pt x="0" y="787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33990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5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725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1522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854945"/>
            <a:ext cx="0" cy="8382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2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152228"/>
            <a:ext cx="18415" cy="320675"/>
          </a:xfrm>
          <a:custGeom>
            <a:avLst/>
            <a:gdLst/>
            <a:ahLst/>
            <a:cxnLst/>
            <a:rect l="l" t="t" r="r" b="b"/>
            <a:pathLst>
              <a:path w="18414" h="320675">
                <a:moveTo>
                  <a:pt x="0" y="320281"/>
                </a:moveTo>
                <a:lnTo>
                  <a:pt x="18067" y="320281"/>
                </a:lnTo>
                <a:lnTo>
                  <a:pt x="18067" y="0"/>
                </a:lnTo>
                <a:lnTo>
                  <a:pt x="0" y="0"/>
                </a:lnTo>
                <a:lnTo>
                  <a:pt x="0" y="3202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9381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7073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3928922"/>
            <a:ext cx="579755" cy="18415"/>
            <a:chOff x="3271837" y="3928922"/>
            <a:chExt cx="579755" cy="18415"/>
          </a:xfrm>
        </p:grpSpPr>
        <p:sp>
          <p:nvSpPr>
            <p:cNvPr id="12" name="object 12"/>
            <p:cNvSpPr/>
            <p:nvPr/>
          </p:nvSpPr>
          <p:spPr>
            <a:xfrm>
              <a:off x="3552668" y="393355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067" y="0"/>
                  </a:lnTo>
                </a:path>
              </a:pathLst>
            </a:custGeom>
            <a:ln w="92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93819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35460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861930"/>
            <a:ext cx="0" cy="76835"/>
          </a:xfrm>
          <a:custGeom>
            <a:avLst/>
            <a:gdLst/>
            <a:ahLst/>
            <a:cxnLst/>
            <a:rect l="l" t="t" r="r" b="b"/>
            <a:pathLst>
              <a:path h="76835">
                <a:moveTo>
                  <a:pt x="0" y="0"/>
                </a:moveTo>
                <a:lnTo>
                  <a:pt x="0" y="762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546081"/>
            <a:ext cx="18415" cy="52705"/>
          </a:xfrm>
          <a:custGeom>
            <a:avLst/>
            <a:gdLst/>
            <a:ahLst/>
            <a:cxnLst/>
            <a:rect l="l" t="t" r="r" b="b"/>
            <a:pathLst>
              <a:path w="18414" h="52704">
                <a:moveTo>
                  <a:pt x="0" y="52527"/>
                </a:moveTo>
                <a:lnTo>
                  <a:pt x="18067" y="52527"/>
                </a:lnTo>
                <a:lnTo>
                  <a:pt x="18067" y="0"/>
                </a:lnTo>
                <a:lnTo>
                  <a:pt x="0" y="0"/>
                </a:lnTo>
                <a:lnTo>
                  <a:pt x="0" y="525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9381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065185"/>
            <a:ext cx="18415" cy="787400"/>
          </a:xfrm>
          <a:custGeom>
            <a:avLst/>
            <a:gdLst/>
            <a:ahLst/>
            <a:cxnLst/>
            <a:rect l="l" t="t" r="r" b="b"/>
            <a:pathLst>
              <a:path w="18415" h="787400">
                <a:moveTo>
                  <a:pt x="0" y="0"/>
                </a:moveTo>
                <a:lnTo>
                  <a:pt x="18067" y="0"/>
                </a:lnTo>
                <a:lnTo>
                  <a:pt x="18067" y="787209"/>
                </a:lnTo>
                <a:lnTo>
                  <a:pt x="0" y="78720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843360"/>
            <a:ext cx="1061720" cy="829310"/>
            <a:chOff x="712034" y="2843360"/>
            <a:chExt cx="1061720" cy="829310"/>
          </a:xfrm>
        </p:grpSpPr>
        <p:sp>
          <p:nvSpPr>
            <p:cNvPr id="20" name="object 20"/>
            <p:cNvSpPr/>
            <p:nvPr/>
          </p:nvSpPr>
          <p:spPr>
            <a:xfrm>
              <a:off x="1242809" y="363399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59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852394"/>
              <a:ext cx="1043940" cy="781685"/>
            </a:xfrm>
            <a:custGeom>
              <a:avLst/>
              <a:gdLst/>
              <a:ahLst/>
              <a:cxnLst/>
              <a:rect l="l" t="t" r="r" b="b"/>
              <a:pathLst>
                <a:path w="1043939" h="781685">
                  <a:moveTo>
                    <a:pt x="1043482" y="781596"/>
                  </a:moveTo>
                  <a:lnTo>
                    <a:pt x="0" y="78159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8159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852394"/>
              <a:ext cx="1043940" cy="781685"/>
            </a:xfrm>
            <a:custGeom>
              <a:avLst/>
              <a:gdLst/>
              <a:ahLst/>
              <a:cxnLst/>
              <a:rect l="l" t="t" r="r" b="b"/>
              <a:pathLst>
                <a:path w="1043939" h="781685">
                  <a:moveTo>
                    <a:pt x="0" y="0"/>
                  </a:moveTo>
                  <a:lnTo>
                    <a:pt x="1043482" y="0"/>
                  </a:lnTo>
                  <a:lnTo>
                    <a:pt x="1043482" y="781596"/>
                  </a:lnTo>
                  <a:lnTo>
                    <a:pt x="0" y="7815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5258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152228"/>
            <a:ext cx="18415" cy="320675"/>
          </a:xfrm>
          <a:custGeom>
            <a:avLst/>
            <a:gdLst/>
            <a:ahLst/>
            <a:cxnLst/>
            <a:rect l="l" t="t" r="r" b="b"/>
            <a:pathLst>
              <a:path w="18414" h="320675">
                <a:moveTo>
                  <a:pt x="0" y="0"/>
                </a:moveTo>
                <a:lnTo>
                  <a:pt x="18067" y="0"/>
                </a:lnTo>
                <a:lnTo>
                  <a:pt x="18067" y="320281"/>
                </a:lnTo>
                <a:lnTo>
                  <a:pt x="0" y="3202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463476"/>
            <a:ext cx="1061720" cy="474980"/>
            <a:chOff x="1871455" y="3463476"/>
            <a:chExt cx="1061720" cy="474980"/>
          </a:xfrm>
        </p:grpSpPr>
        <p:sp>
          <p:nvSpPr>
            <p:cNvPr id="26" name="object 26"/>
            <p:cNvSpPr/>
            <p:nvPr/>
          </p:nvSpPr>
          <p:spPr>
            <a:xfrm>
              <a:off x="2402281" y="3854945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2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472510"/>
              <a:ext cx="1043940" cy="382905"/>
            </a:xfrm>
            <a:custGeom>
              <a:avLst/>
              <a:gdLst/>
              <a:ahLst/>
              <a:cxnLst/>
              <a:rect l="l" t="t" r="r" b="b"/>
              <a:pathLst>
                <a:path w="1043939" h="382904">
                  <a:moveTo>
                    <a:pt x="1043533" y="382435"/>
                  </a:moveTo>
                  <a:lnTo>
                    <a:pt x="0" y="38243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243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472510"/>
              <a:ext cx="1043940" cy="382905"/>
            </a:xfrm>
            <a:custGeom>
              <a:avLst/>
              <a:gdLst/>
              <a:ahLst/>
              <a:cxnLst/>
              <a:rect l="l" t="t" r="r" b="b"/>
              <a:pathLst>
                <a:path w="1043939" h="382904">
                  <a:moveTo>
                    <a:pt x="0" y="0"/>
                  </a:moveTo>
                  <a:lnTo>
                    <a:pt x="1043533" y="0"/>
                  </a:lnTo>
                  <a:lnTo>
                    <a:pt x="1043533" y="382435"/>
                  </a:lnTo>
                  <a:lnTo>
                    <a:pt x="0" y="3824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8118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3702795"/>
            <a:ext cx="1061720" cy="235585"/>
            <a:chOff x="3030927" y="3702795"/>
            <a:chExt cx="1061720" cy="235585"/>
          </a:xfrm>
        </p:grpSpPr>
        <p:sp>
          <p:nvSpPr>
            <p:cNvPr id="31" name="object 31"/>
            <p:cNvSpPr/>
            <p:nvPr/>
          </p:nvSpPr>
          <p:spPr>
            <a:xfrm>
              <a:off x="3561702" y="392891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711829"/>
              <a:ext cx="1043940" cy="217170"/>
            </a:xfrm>
            <a:custGeom>
              <a:avLst/>
              <a:gdLst/>
              <a:ahLst/>
              <a:cxnLst/>
              <a:rect l="l" t="t" r="r" b="b"/>
              <a:pathLst>
                <a:path w="1043939" h="217170">
                  <a:moveTo>
                    <a:pt x="1043482" y="217093"/>
                  </a:moveTo>
                  <a:lnTo>
                    <a:pt x="0" y="21709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1709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711829"/>
              <a:ext cx="1043940" cy="217170"/>
            </a:xfrm>
            <a:custGeom>
              <a:avLst/>
              <a:gdLst/>
              <a:ahLst/>
              <a:cxnLst/>
              <a:rect l="l" t="t" r="r" b="b"/>
              <a:pathLst>
                <a:path w="1043939" h="217170">
                  <a:moveTo>
                    <a:pt x="0" y="0"/>
                  </a:moveTo>
                  <a:lnTo>
                    <a:pt x="1043482" y="0"/>
                  </a:lnTo>
                  <a:lnTo>
                    <a:pt x="1043482" y="217093"/>
                  </a:lnTo>
                  <a:lnTo>
                    <a:pt x="0" y="2170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7396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3546081"/>
            <a:ext cx="18415" cy="52705"/>
          </a:xfrm>
          <a:custGeom>
            <a:avLst/>
            <a:gdLst/>
            <a:ahLst/>
            <a:cxnLst/>
            <a:rect l="l" t="t" r="r" b="b"/>
            <a:pathLst>
              <a:path w="18414" h="52704">
                <a:moveTo>
                  <a:pt x="0" y="0"/>
                </a:moveTo>
                <a:lnTo>
                  <a:pt x="18067" y="0"/>
                </a:lnTo>
                <a:lnTo>
                  <a:pt x="18067" y="52527"/>
                </a:lnTo>
                <a:lnTo>
                  <a:pt x="0" y="525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3589574"/>
            <a:ext cx="1061720" cy="348615"/>
            <a:chOff x="4190348" y="3589574"/>
            <a:chExt cx="1061720" cy="348615"/>
          </a:xfrm>
        </p:grpSpPr>
        <p:sp>
          <p:nvSpPr>
            <p:cNvPr id="37" name="object 37"/>
            <p:cNvSpPr/>
            <p:nvPr/>
          </p:nvSpPr>
          <p:spPr>
            <a:xfrm>
              <a:off x="4721123" y="3861942"/>
              <a:ext cx="0" cy="76835"/>
            </a:xfrm>
            <a:custGeom>
              <a:avLst/>
              <a:gdLst/>
              <a:ahLst/>
              <a:cxnLst/>
              <a:rect l="l" t="t" r="r" b="b"/>
              <a:pathLst>
                <a:path h="76835">
                  <a:moveTo>
                    <a:pt x="0" y="0"/>
                  </a:moveTo>
                  <a:lnTo>
                    <a:pt x="0" y="762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598608"/>
              <a:ext cx="1043940" cy="263525"/>
            </a:xfrm>
            <a:custGeom>
              <a:avLst/>
              <a:gdLst/>
              <a:ahLst/>
              <a:cxnLst/>
              <a:rect l="l" t="t" r="r" b="b"/>
              <a:pathLst>
                <a:path w="1043939" h="263525">
                  <a:moveTo>
                    <a:pt x="1043533" y="263321"/>
                  </a:moveTo>
                  <a:lnTo>
                    <a:pt x="0" y="2633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33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598608"/>
              <a:ext cx="1043940" cy="263525"/>
            </a:xfrm>
            <a:custGeom>
              <a:avLst/>
              <a:gdLst/>
              <a:ahLst/>
              <a:cxnLst/>
              <a:rect l="l" t="t" r="r" b="b"/>
              <a:pathLst>
                <a:path w="1043939" h="263525">
                  <a:moveTo>
                    <a:pt x="0" y="0"/>
                  </a:moveTo>
                  <a:lnTo>
                    <a:pt x="1043533" y="0"/>
                  </a:lnTo>
                  <a:lnTo>
                    <a:pt x="1043533" y="263321"/>
                  </a:lnTo>
                  <a:lnTo>
                    <a:pt x="0" y="2633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7313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2857129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848445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3300336"/>
            <a:ext cx="74306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96043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6082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6431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370111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650227"/>
              <a:ext cx="34925" cy="3475354"/>
            </a:xfrm>
            <a:custGeom>
              <a:avLst/>
              <a:gdLst/>
              <a:ahLst/>
              <a:cxnLst/>
              <a:rect l="l" t="t" r="r" b="b"/>
              <a:pathLst>
                <a:path w="34925" h="3475354">
                  <a:moveTo>
                    <a:pt x="0" y="3474745"/>
                  </a:moveTo>
                  <a:lnTo>
                    <a:pt x="34772" y="3474745"/>
                  </a:lnTo>
                </a:path>
                <a:path w="34925" h="3475354">
                  <a:moveTo>
                    <a:pt x="0" y="2606078"/>
                  </a:moveTo>
                  <a:lnTo>
                    <a:pt x="34772" y="2606078"/>
                  </a:lnTo>
                </a:path>
                <a:path w="34925" h="3475354">
                  <a:moveTo>
                    <a:pt x="0" y="1737372"/>
                  </a:moveTo>
                  <a:lnTo>
                    <a:pt x="34772" y="1737372"/>
                  </a:lnTo>
                </a:path>
                <a:path w="34925" h="3475354">
                  <a:moveTo>
                    <a:pt x="0" y="868718"/>
                  </a:moveTo>
                  <a:lnTo>
                    <a:pt x="34772" y="868718"/>
                  </a:lnTo>
                </a:path>
                <a:path w="34925" h="34753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1478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38891" y="4324542"/>
            <a:ext cx="8411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95800" y="4324542"/>
            <a:ext cx="64591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27910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4103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5417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8.0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903412" y="0"/>
            <a:ext cx="215646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glycoursodeoxycholate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7404" y="3246437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03435" y="3246437"/>
            <a:ext cx="18415" cy="60325"/>
          </a:xfrm>
          <a:custGeom>
            <a:avLst/>
            <a:gdLst/>
            <a:ahLst/>
            <a:cxnLst/>
            <a:rect l="l" t="t" r="r" b="b"/>
            <a:pathLst>
              <a:path w="18415" h="60325">
                <a:moveTo>
                  <a:pt x="0" y="59880"/>
                </a:moveTo>
                <a:lnTo>
                  <a:pt x="18067" y="59880"/>
                </a:lnTo>
                <a:lnTo>
                  <a:pt x="18067" y="0"/>
                </a:lnTo>
                <a:lnTo>
                  <a:pt x="0" y="0"/>
                </a:lnTo>
                <a:lnTo>
                  <a:pt x="0" y="598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12468" y="3856926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3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027404" y="3917302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67534" y="3588194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52535" y="3917315"/>
            <a:ext cx="0" cy="2794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6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43501" y="3588194"/>
            <a:ext cx="18415" cy="83185"/>
          </a:xfrm>
          <a:custGeom>
            <a:avLst/>
            <a:gdLst/>
            <a:ahLst/>
            <a:cxnLst/>
            <a:rect l="l" t="t" r="r" b="b"/>
            <a:pathLst>
              <a:path w="18414" h="83185">
                <a:moveTo>
                  <a:pt x="0" y="82854"/>
                </a:moveTo>
                <a:lnTo>
                  <a:pt x="18067" y="82854"/>
                </a:lnTo>
                <a:lnTo>
                  <a:pt x="18067" y="0"/>
                </a:lnTo>
                <a:lnTo>
                  <a:pt x="0" y="0"/>
                </a:lnTo>
                <a:lnTo>
                  <a:pt x="0" y="828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67534" y="3944937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07600" y="3640289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92664" y="3942257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7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83631" y="3640289"/>
            <a:ext cx="18415" cy="154305"/>
          </a:xfrm>
          <a:custGeom>
            <a:avLst/>
            <a:gdLst/>
            <a:ahLst/>
            <a:cxnLst/>
            <a:rect l="l" t="t" r="r" b="b"/>
            <a:pathLst>
              <a:path w="18414" h="154304">
                <a:moveTo>
                  <a:pt x="0" y="154177"/>
                </a:moveTo>
                <a:lnTo>
                  <a:pt x="18067" y="154177"/>
                </a:lnTo>
                <a:lnTo>
                  <a:pt x="18067" y="0"/>
                </a:lnTo>
                <a:lnTo>
                  <a:pt x="0" y="0"/>
                </a:lnTo>
                <a:lnTo>
                  <a:pt x="0" y="154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07600" y="398705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47730" y="3823741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32731" y="3823741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646"/>
                </a:lnTo>
              </a:path>
            </a:pathLst>
          </a:custGeom>
          <a:ln w="149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47730" y="3951338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03435" y="3246437"/>
            <a:ext cx="18415" cy="60325"/>
          </a:xfrm>
          <a:custGeom>
            <a:avLst/>
            <a:gdLst/>
            <a:ahLst/>
            <a:cxnLst/>
            <a:rect l="l" t="t" r="r" b="b"/>
            <a:pathLst>
              <a:path w="18415" h="60325">
                <a:moveTo>
                  <a:pt x="0" y="0"/>
                </a:moveTo>
                <a:lnTo>
                  <a:pt x="18067" y="0"/>
                </a:lnTo>
                <a:lnTo>
                  <a:pt x="18067" y="59880"/>
                </a:lnTo>
                <a:lnTo>
                  <a:pt x="0" y="598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90367" y="3297284"/>
            <a:ext cx="1044575" cy="620395"/>
            <a:chOff x="790367" y="3297284"/>
            <a:chExt cx="1044575" cy="620395"/>
          </a:xfrm>
        </p:grpSpPr>
        <p:sp>
          <p:nvSpPr>
            <p:cNvPr id="19" name="object 19"/>
            <p:cNvSpPr/>
            <p:nvPr/>
          </p:nvSpPr>
          <p:spPr>
            <a:xfrm>
              <a:off x="1312468" y="385692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3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9401" y="3306318"/>
              <a:ext cx="1026160" cy="551180"/>
            </a:xfrm>
            <a:custGeom>
              <a:avLst/>
              <a:gdLst/>
              <a:ahLst/>
              <a:cxnLst/>
              <a:rect l="l" t="t" r="r" b="b"/>
              <a:pathLst>
                <a:path w="1026160" h="551179">
                  <a:moveTo>
                    <a:pt x="1026071" y="550608"/>
                  </a:moveTo>
                  <a:lnTo>
                    <a:pt x="0" y="550608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55060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9401" y="3306318"/>
              <a:ext cx="1026160" cy="551180"/>
            </a:xfrm>
            <a:custGeom>
              <a:avLst/>
              <a:gdLst/>
              <a:ahLst/>
              <a:cxnLst/>
              <a:rect l="l" t="t" r="r" b="b"/>
              <a:pathLst>
                <a:path w="1026160" h="551179">
                  <a:moveTo>
                    <a:pt x="0" y="0"/>
                  </a:moveTo>
                  <a:lnTo>
                    <a:pt x="1026071" y="0"/>
                  </a:lnTo>
                  <a:lnTo>
                    <a:pt x="1026071" y="550608"/>
                  </a:lnTo>
                  <a:lnTo>
                    <a:pt x="0" y="5506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99401" y="3719695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43501" y="3588194"/>
            <a:ext cx="18415" cy="83185"/>
          </a:xfrm>
          <a:custGeom>
            <a:avLst/>
            <a:gdLst/>
            <a:ahLst/>
            <a:cxnLst/>
            <a:rect l="l" t="t" r="r" b="b"/>
            <a:pathLst>
              <a:path w="18414" h="83185">
                <a:moveTo>
                  <a:pt x="0" y="0"/>
                </a:moveTo>
                <a:lnTo>
                  <a:pt x="18067" y="0"/>
                </a:lnTo>
                <a:lnTo>
                  <a:pt x="18067" y="82854"/>
                </a:lnTo>
                <a:lnTo>
                  <a:pt x="0" y="828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930446" y="3662015"/>
            <a:ext cx="1044575" cy="283210"/>
            <a:chOff x="1930446" y="3662015"/>
            <a:chExt cx="1044575" cy="283210"/>
          </a:xfrm>
        </p:grpSpPr>
        <p:sp>
          <p:nvSpPr>
            <p:cNvPr id="25" name="object 25"/>
            <p:cNvSpPr/>
            <p:nvPr/>
          </p:nvSpPr>
          <p:spPr>
            <a:xfrm>
              <a:off x="2452535" y="39173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6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939480" y="3671049"/>
              <a:ext cx="1026160" cy="246379"/>
            </a:xfrm>
            <a:custGeom>
              <a:avLst/>
              <a:gdLst/>
              <a:ahLst/>
              <a:cxnLst/>
              <a:rect l="l" t="t" r="r" b="b"/>
              <a:pathLst>
                <a:path w="1026160" h="246379">
                  <a:moveTo>
                    <a:pt x="1026121" y="246265"/>
                  </a:moveTo>
                  <a:lnTo>
                    <a:pt x="0" y="246265"/>
                  </a:lnTo>
                  <a:lnTo>
                    <a:pt x="0" y="0"/>
                  </a:lnTo>
                  <a:lnTo>
                    <a:pt x="1026121" y="0"/>
                  </a:lnTo>
                  <a:lnTo>
                    <a:pt x="1026121" y="24626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39480" y="3671049"/>
              <a:ext cx="1026160" cy="246379"/>
            </a:xfrm>
            <a:custGeom>
              <a:avLst/>
              <a:gdLst/>
              <a:ahLst/>
              <a:cxnLst/>
              <a:rect l="l" t="t" r="r" b="b"/>
              <a:pathLst>
                <a:path w="1026160" h="246379">
                  <a:moveTo>
                    <a:pt x="0" y="0"/>
                  </a:moveTo>
                  <a:lnTo>
                    <a:pt x="1026121" y="0"/>
                  </a:lnTo>
                  <a:lnTo>
                    <a:pt x="1026121" y="246265"/>
                  </a:lnTo>
                  <a:lnTo>
                    <a:pt x="0" y="24626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939480" y="3828991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121" y="0"/>
                  </a:lnTo>
                  <a:lnTo>
                    <a:pt x="102612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83631" y="3640289"/>
            <a:ext cx="18415" cy="154305"/>
          </a:xfrm>
          <a:custGeom>
            <a:avLst/>
            <a:gdLst/>
            <a:ahLst/>
            <a:cxnLst/>
            <a:rect l="l" t="t" r="r" b="b"/>
            <a:pathLst>
              <a:path w="18414" h="154304">
                <a:moveTo>
                  <a:pt x="0" y="0"/>
                </a:moveTo>
                <a:lnTo>
                  <a:pt x="18067" y="0"/>
                </a:lnTo>
                <a:lnTo>
                  <a:pt x="18067" y="154177"/>
                </a:lnTo>
                <a:lnTo>
                  <a:pt x="0" y="1541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70563" y="3785434"/>
            <a:ext cx="1044575" cy="201930"/>
            <a:chOff x="3070563" y="3785434"/>
            <a:chExt cx="1044575" cy="201930"/>
          </a:xfrm>
        </p:grpSpPr>
        <p:sp>
          <p:nvSpPr>
            <p:cNvPr id="31" name="object 31"/>
            <p:cNvSpPr/>
            <p:nvPr/>
          </p:nvSpPr>
          <p:spPr>
            <a:xfrm>
              <a:off x="3592664" y="39422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79597" y="3794467"/>
              <a:ext cx="1026160" cy="147955"/>
            </a:xfrm>
            <a:custGeom>
              <a:avLst/>
              <a:gdLst/>
              <a:ahLst/>
              <a:cxnLst/>
              <a:rect l="l" t="t" r="r" b="b"/>
              <a:pathLst>
                <a:path w="1026160" h="147954">
                  <a:moveTo>
                    <a:pt x="1026071" y="147789"/>
                  </a:moveTo>
                  <a:lnTo>
                    <a:pt x="0" y="147789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14778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79597" y="3794467"/>
              <a:ext cx="1026160" cy="147955"/>
            </a:xfrm>
            <a:custGeom>
              <a:avLst/>
              <a:gdLst/>
              <a:ahLst/>
              <a:cxnLst/>
              <a:rect l="l" t="t" r="r" b="b"/>
              <a:pathLst>
                <a:path w="1026160" h="147954">
                  <a:moveTo>
                    <a:pt x="0" y="0"/>
                  </a:moveTo>
                  <a:lnTo>
                    <a:pt x="1026071" y="0"/>
                  </a:lnTo>
                  <a:lnTo>
                    <a:pt x="1026071" y="147789"/>
                  </a:lnTo>
                  <a:lnTo>
                    <a:pt x="0" y="1477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79597" y="3882572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32731" y="3823741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19646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210693" y="3834354"/>
            <a:ext cx="1044575" cy="117475"/>
            <a:chOff x="4210693" y="3834354"/>
            <a:chExt cx="1044575" cy="117475"/>
          </a:xfrm>
        </p:grpSpPr>
        <p:sp>
          <p:nvSpPr>
            <p:cNvPr id="37" name="object 37"/>
            <p:cNvSpPr/>
            <p:nvPr/>
          </p:nvSpPr>
          <p:spPr>
            <a:xfrm>
              <a:off x="4732731" y="393635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9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219727" y="3843388"/>
              <a:ext cx="1026160" cy="93345"/>
            </a:xfrm>
            <a:custGeom>
              <a:avLst/>
              <a:gdLst/>
              <a:ahLst/>
              <a:cxnLst/>
              <a:rect l="l" t="t" r="r" b="b"/>
              <a:pathLst>
                <a:path w="1026160" h="93345">
                  <a:moveTo>
                    <a:pt x="1026071" y="92963"/>
                  </a:moveTo>
                  <a:lnTo>
                    <a:pt x="0" y="92963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9296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219727" y="3843388"/>
              <a:ext cx="1026160" cy="93345"/>
            </a:xfrm>
            <a:custGeom>
              <a:avLst/>
              <a:gdLst/>
              <a:ahLst/>
              <a:cxnLst/>
              <a:rect l="l" t="t" r="r" b="b"/>
              <a:pathLst>
                <a:path w="1026160" h="93345">
                  <a:moveTo>
                    <a:pt x="0" y="0"/>
                  </a:moveTo>
                  <a:lnTo>
                    <a:pt x="1026071" y="0"/>
                  </a:lnTo>
                  <a:lnTo>
                    <a:pt x="1026071" y="92963"/>
                  </a:lnTo>
                  <a:lnTo>
                    <a:pt x="0" y="929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219727" y="3892643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75264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15382" y="3178947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55460" y="3317707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95578" y="3531705"/>
            <a:ext cx="74357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77340" y="32842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192" y="35128"/>
                </a:lnTo>
              </a:path>
              <a:path w="70484" h="70485">
                <a:moveTo>
                  <a:pt x="35128" y="70205"/>
                </a:moveTo>
                <a:lnTo>
                  <a:pt x="35128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17419" y="37188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57536" y="37850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28" y="70243"/>
                </a:moveTo>
                <a:lnTo>
                  <a:pt x="35128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93572" y="307272"/>
            <a:ext cx="4832350" cy="4034154"/>
            <a:chOff x="593572" y="307272"/>
            <a:chExt cx="4832350" cy="4034154"/>
          </a:xfrm>
        </p:grpSpPr>
        <p:sp>
          <p:nvSpPr>
            <p:cNvPr id="49" name="object 49"/>
            <p:cNvSpPr/>
            <p:nvPr/>
          </p:nvSpPr>
          <p:spPr>
            <a:xfrm>
              <a:off x="4697666" y="382865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192" y="35064"/>
                  </a:lnTo>
                </a:path>
                <a:path w="70485" h="70485">
                  <a:moveTo>
                    <a:pt x="35064" y="70192"/>
                  </a:moveTo>
                  <a:lnTo>
                    <a:pt x="35064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28395" y="316306"/>
              <a:ext cx="4788535" cy="3990340"/>
            </a:xfrm>
            <a:custGeom>
              <a:avLst/>
              <a:gdLst/>
              <a:ahLst/>
              <a:cxnLst/>
              <a:rect l="l" t="t" r="r" b="b"/>
              <a:pathLst>
                <a:path w="4788535" h="3990340">
                  <a:moveTo>
                    <a:pt x="0" y="0"/>
                  </a:moveTo>
                  <a:lnTo>
                    <a:pt x="4788446" y="0"/>
                  </a:lnTo>
                  <a:lnTo>
                    <a:pt x="4788446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8395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3572" y="1510906"/>
              <a:ext cx="34925" cy="2614295"/>
            </a:xfrm>
            <a:custGeom>
              <a:avLst/>
              <a:gdLst/>
              <a:ahLst/>
              <a:cxnLst/>
              <a:rect l="l" t="t" r="r" b="b"/>
              <a:pathLst>
                <a:path w="34925" h="2614295">
                  <a:moveTo>
                    <a:pt x="0" y="2614066"/>
                  </a:moveTo>
                  <a:lnTo>
                    <a:pt x="34823" y="2614066"/>
                  </a:lnTo>
                </a:path>
                <a:path w="34925" h="2614295">
                  <a:moveTo>
                    <a:pt x="0" y="1307058"/>
                  </a:moveTo>
                  <a:lnTo>
                    <a:pt x="34823" y="1307058"/>
                  </a:lnTo>
                </a:path>
                <a:path w="34925" h="2614295">
                  <a:moveTo>
                    <a:pt x="0" y="0"/>
                  </a:moveTo>
                  <a:lnTo>
                    <a:pt x="34823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8395" y="4306341"/>
              <a:ext cx="4788535" cy="0"/>
            </a:xfrm>
            <a:custGeom>
              <a:avLst/>
              <a:gdLst/>
              <a:ahLst/>
              <a:cxnLst/>
              <a:rect l="l" t="t" r="r" b="b"/>
              <a:pathLst>
                <a:path w="4788535">
                  <a:moveTo>
                    <a:pt x="0" y="0"/>
                  </a:moveTo>
                  <a:lnTo>
                    <a:pt x="478840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312468" y="4306341"/>
              <a:ext cx="3420745" cy="34925"/>
            </a:xfrm>
            <a:custGeom>
              <a:avLst/>
              <a:gdLst/>
              <a:ahLst/>
              <a:cxnLst/>
              <a:rect l="l" t="t" r="r" b="b"/>
              <a:pathLst>
                <a:path w="3420745" h="34925">
                  <a:moveTo>
                    <a:pt x="0" y="34823"/>
                  </a:moveTo>
                  <a:lnTo>
                    <a:pt x="0" y="0"/>
                  </a:lnTo>
                </a:path>
                <a:path w="3420745" h="34925">
                  <a:moveTo>
                    <a:pt x="1140066" y="34823"/>
                  </a:moveTo>
                  <a:lnTo>
                    <a:pt x="1140066" y="0"/>
                  </a:lnTo>
                </a:path>
                <a:path w="3420745" h="34925">
                  <a:moveTo>
                    <a:pt x="2280196" y="34823"/>
                  </a:moveTo>
                  <a:lnTo>
                    <a:pt x="2280196" y="0"/>
                  </a:lnTo>
                </a:path>
                <a:path w="3420745" h="34925">
                  <a:moveTo>
                    <a:pt x="3420262" y="34823"/>
                  </a:moveTo>
                  <a:lnTo>
                    <a:pt x="342026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349994" y="27094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914400" y="4324542"/>
            <a:ext cx="8381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19269" y="4324542"/>
            <a:ext cx="8381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47730" y="4324542"/>
            <a:ext cx="57023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402407"/>
            <a:ext cx="30988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0" dirty="0">
                <a:solidFill>
                  <a:srgbClr val="4D4D4D"/>
                </a:solidFill>
                <a:latin typeface="Arial"/>
                <a:cs typeface="Arial"/>
              </a:rPr>
              <a:t>10.0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949797" y="0"/>
            <a:ext cx="21424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tauroursodeoxycholate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8014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801442"/>
            <a:ext cx="18415" cy="186690"/>
          </a:xfrm>
          <a:custGeom>
            <a:avLst/>
            <a:gdLst/>
            <a:ahLst/>
            <a:cxnLst/>
            <a:rect l="l" t="t" r="r" b="b"/>
            <a:pathLst>
              <a:path w="18415" h="186689">
                <a:moveTo>
                  <a:pt x="0" y="186283"/>
                </a:moveTo>
                <a:lnTo>
                  <a:pt x="18067" y="186283"/>
                </a:lnTo>
                <a:lnTo>
                  <a:pt x="18067" y="0"/>
                </a:lnTo>
                <a:lnTo>
                  <a:pt x="0" y="0"/>
                </a:lnTo>
                <a:lnTo>
                  <a:pt x="0" y="1862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522865"/>
            <a:ext cx="0" cy="224154"/>
          </a:xfrm>
          <a:custGeom>
            <a:avLst/>
            <a:gdLst/>
            <a:ahLst/>
            <a:cxnLst/>
            <a:rect l="l" t="t" r="r" b="b"/>
            <a:pathLst>
              <a:path h="224154">
                <a:moveTo>
                  <a:pt x="0" y="0"/>
                </a:moveTo>
                <a:lnTo>
                  <a:pt x="0" y="2236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7465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2191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85439"/>
            <a:ext cx="0" cy="161290"/>
          </a:xfrm>
          <a:custGeom>
            <a:avLst/>
            <a:gdLst/>
            <a:ahLst/>
            <a:cxnLst/>
            <a:rect l="l" t="t" r="r" b="b"/>
            <a:pathLst>
              <a:path h="161289">
                <a:moveTo>
                  <a:pt x="0" y="0"/>
                </a:moveTo>
                <a:lnTo>
                  <a:pt x="0" y="1612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219172"/>
            <a:ext cx="18415" cy="482600"/>
          </a:xfrm>
          <a:custGeom>
            <a:avLst/>
            <a:gdLst/>
            <a:ahLst/>
            <a:cxnLst/>
            <a:rect l="l" t="t" r="r" b="b"/>
            <a:pathLst>
              <a:path w="18414" h="482600">
                <a:moveTo>
                  <a:pt x="0" y="482257"/>
                </a:moveTo>
                <a:lnTo>
                  <a:pt x="18067" y="482257"/>
                </a:lnTo>
                <a:lnTo>
                  <a:pt x="18067" y="0"/>
                </a:lnTo>
                <a:lnTo>
                  <a:pt x="0" y="0"/>
                </a:lnTo>
                <a:lnTo>
                  <a:pt x="0" y="482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467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7363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07270"/>
            <a:ext cx="0" cy="339725"/>
          </a:xfrm>
          <a:custGeom>
            <a:avLst/>
            <a:gdLst/>
            <a:ahLst/>
            <a:cxnLst/>
            <a:rect l="l" t="t" r="r" b="b"/>
            <a:pathLst>
              <a:path h="339725">
                <a:moveTo>
                  <a:pt x="0" y="0"/>
                </a:moveTo>
                <a:lnTo>
                  <a:pt x="0" y="3395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736354"/>
            <a:ext cx="18415" cy="364490"/>
          </a:xfrm>
          <a:custGeom>
            <a:avLst/>
            <a:gdLst/>
            <a:ahLst/>
            <a:cxnLst/>
            <a:rect l="l" t="t" r="r" b="b"/>
            <a:pathLst>
              <a:path w="18414" h="364489">
                <a:moveTo>
                  <a:pt x="0" y="364324"/>
                </a:moveTo>
                <a:lnTo>
                  <a:pt x="18067" y="364324"/>
                </a:lnTo>
                <a:lnTo>
                  <a:pt x="18067" y="0"/>
                </a:lnTo>
                <a:lnTo>
                  <a:pt x="0" y="0"/>
                </a:lnTo>
                <a:lnTo>
                  <a:pt x="0" y="3643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467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6143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436391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0"/>
                </a:moveTo>
                <a:lnTo>
                  <a:pt x="0" y="1022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614320"/>
            <a:ext cx="18415" cy="230504"/>
          </a:xfrm>
          <a:custGeom>
            <a:avLst/>
            <a:gdLst/>
            <a:ahLst/>
            <a:cxnLst/>
            <a:rect l="l" t="t" r="r" b="b"/>
            <a:pathLst>
              <a:path w="18414" h="230505">
                <a:moveTo>
                  <a:pt x="0" y="230276"/>
                </a:moveTo>
                <a:lnTo>
                  <a:pt x="18067" y="230276"/>
                </a:lnTo>
                <a:lnTo>
                  <a:pt x="18067" y="0"/>
                </a:lnTo>
                <a:lnTo>
                  <a:pt x="0" y="0"/>
                </a:lnTo>
                <a:lnTo>
                  <a:pt x="0" y="2302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386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801442"/>
            <a:ext cx="18415" cy="186690"/>
          </a:xfrm>
          <a:custGeom>
            <a:avLst/>
            <a:gdLst/>
            <a:ahLst/>
            <a:cxnLst/>
            <a:rect l="l" t="t" r="r" b="b"/>
            <a:pathLst>
              <a:path w="18415" h="186689">
                <a:moveTo>
                  <a:pt x="0" y="0"/>
                </a:moveTo>
                <a:lnTo>
                  <a:pt x="18067" y="0"/>
                </a:lnTo>
                <a:lnTo>
                  <a:pt x="18067" y="186283"/>
                </a:lnTo>
                <a:lnTo>
                  <a:pt x="0" y="1862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978692"/>
            <a:ext cx="1061720" cy="768350"/>
            <a:chOff x="712034" y="2978692"/>
            <a:chExt cx="1061720" cy="768350"/>
          </a:xfrm>
        </p:grpSpPr>
        <p:sp>
          <p:nvSpPr>
            <p:cNvPr id="20" name="object 20"/>
            <p:cNvSpPr/>
            <p:nvPr/>
          </p:nvSpPr>
          <p:spPr>
            <a:xfrm>
              <a:off x="1242809" y="3522865"/>
              <a:ext cx="0" cy="224154"/>
            </a:xfrm>
            <a:custGeom>
              <a:avLst/>
              <a:gdLst/>
              <a:ahLst/>
              <a:cxnLst/>
              <a:rect l="l" t="t" r="r" b="b"/>
              <a:pathLst>
                <a:path h="224154">
                  <a:moveTo>
                    <a:pt x="0" y="0"/>
                  </a:moveTo>
                  <a:lnTo>
                    <a:pt x="0" y="2236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87725"/>
              <a:ext cx="1043940" cy="535305"/>
            </a:xfrm>
            <a:custGeom>
              <a:avLst/>
              <a:gdLst/>
              <a:ahLst/>
              <a:cxnLst/>
              <a:rect l="l" t="t" r="r" b="b"/>
              <a:pathLst>
                <a:path w="1043939" h="535304">
                  <a:moveTo>
                    <a:pt x="1043482" y="535139"/>
                  </a:moveTo>
                  <a:lnTo>
                    <a:pt x="0" y="5351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513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987725"/>
              <a:ext cx="1043940" cy="535305"/>
            </a:xfrm>
            <a:custGeom>
              <a:avLst/>
              <a:gdLst/>
              <a:ahLst/>
              <a:cxnLst/>
              <a:rect l="l" t="t" r="r" b="b"/>
              <a:pathLst>
                <a:path w="1043939" h="535304">
                  <a:moveTo>
                    <a:pt x="0" y="0"/>
                  </a:moveTo>
                  <a:lnTo>
                    <a:pt x="1043482" y="0"/>
                  </a:lnTo>
                  <a:lnTo>
                    <a:pt x="1043482" y="535139"/>
                  </a:lnTo>
                  <a:lnTo>
                    <a:pt x="0" y="5351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122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219172"/>
            <a:ext cx="18415" cy="482600"/>
          </a:xfrm>
          <a:custGeom>
            <a:avLst/>
            <a:gdLst/>
            <a:ahLst/>
            <a:cxnLst/>
            <a:rect l="l" t="t" r="r" b="b"/>
            <a:pathLst>
              <a:path w="18414" h="482600">
                <a:moveTo>
                  <a:pt x="0" y="0"/>
                </a:moveTo>
                <a:lnTo>
                  <a:pt x="18067" y="0"/>
                </a:lnTo>
                <a:lnTo>
                  <a:pt x="18067" y="482257"/>
                </a:lnTo>
                <a:lnTo>
                  <a:pt x="0" y="4822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692395"/>
            <a:ext cx="1061720" cy="854710"/>
            <a:chOff x="1871455" y="2692395"/>
            <a:chExt cx="1061720" cy="854710"/>
          </a:xfrm>
        </p:grpSpPr>
        <p:sp>
          <p:nvSpPr>
            <p:cNvPr id="26" name="object 26"/>
            <p:cNvSpPr/>
            <p:nvPr/>
          </p:nvSpPr>
          <p:spPr>
            <a:xfrm>
              <a:off x="2402281" y="3385438"/>
              <a:ext cx="0" cy="161290"/>
            </a:xfrm>
            <a:custGeom>
              <a:avLst/>
              <a:gdLst/>
              <a:ahLst/>
              <a:cxnLst/>
              <a:rect l="l" t="t" r="r" b="b"/>
              <a:pathLst>
                <a:path h="161289">
                  <a:moveTo>
                    <a:pt x="0" y="0"/>
                  </a:moveTo>
                  <a:lnTo>
                    <a:pt x="0" y="1612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701429"/>
              <a:ext cx="1043940" cy="684530"/>
            </a:xfrm>
            <a:custGeom>
              <a:avLst/>
              <a:gdLst/>
              <a:ahLst/>
              <a:cxnLst/>
              <a:rect l="l" t="t" r="r" b="b"/>
              <a:pathLst>
                <a:path w="1043939" h="684529">
                  <a:moveTo>
                    <a:pt x="1043533" y="684009"/>
                  </a:moveTo>
                  <a:lnTo>
                    <a:pt x="0" y="68400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8400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701429"/>
              <a:ext cx="1043940" cy="684530"/>
            </a:xfrm>
            <a:custGeom>
              <a:avLst/>
              <a:gdLst/>
              <a:ahLst/>
              <a:cxnLst/>
              <a:rect l="l" t="t" r="r" b="b"/>
              <a:pathLst>
                <a:path w="1043939" h="684529">
                  <a:moveTo>
                    <a:pt x="0" y="0"/>
                  </a:moveTo>
                  <a:lnTo>
                    <a:pt x="1043533" y="0"/>
                  </a:lnTo>
                  <a:lnTo>
                    <a:pt x="1043533" y="684009"/>
                  </a:lnTo>
                  <a:lnTo>
                    <a:pt x="0" y="6840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1479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736354"/>
            <a:ext cx="18415" cy="364490"/>
          </a:xfrm>
          <a:custGeom>
            <a:avLst/>
            <a:gdLst/>
            <a:ahLst/>
            <a:cxnLst/>
            <a:rect l="l" t="t" r="r" b="b"/>
            <a:pathLst>
              <a:path w="18414" h="364489">
                <a:moveTo>
                  <a:pt x="0" y="0"/>
                </a:moveTo>
                <a:lnTo>
                  <a:pt x="18067" y="0"/>
                </a:lnTo>
                <a:lnTo>
                  <a:pt x="18067" y="364324"/>
                </a:lnTo>
                <a:lnTo>
                  <a:pt x="0" y="3643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091645"/>
            <a:ext cx="1061720" cy="655320"/>
            <a:chOff x="3030927" y="3091645"/>
            <a:chExt cx="1061720" cy="655320"/>
          </a:xfrm>
        </p:grpSpPr>
        <p:sp>
          <p:nvSpPr>
            <p:cNvPr id="32" name="object 32"/>
            <p:cNvSpPr/>
            <p:nvPr/>
          </p:nvSpPr>
          <p:spPr>
            <a:xfrm>
              <a:off x="3561702" y="3407270"/>
              <a:ext cx="0" cy="339725"/>
            </a:xfrm>
            <a:custGeom>
              <a:avLst/>
              <a:gdLst/>
              <a:ahLst/>
              <a:cxnLst/>
              <a:rect l="l" t="t" r="r" b="b"/>
              <a:pathLst>
                <a:path h="339725">
                  <a:moveTo>
                    <a:pt x="0" y="0"/>
                  </a:moveTo>
                  <a:lnTo>
                    <a:pt x="0" y="3395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00679"/>
              <a:ext cx="1043940" cy="306705"/>
            </a:xfrm>
            <a:custGeom>
              <a:avLst/>
              <a:gdLst/>
              <a:ahLst/>
              <a:cxnLst/>
              <a:rect l="l" t="t" r="r" b="b"/>
              <a:pathLst>
                <a:path w="1043939" h="306704">
                  <a:moveTo>
                    <a:pt x="1043482" y="306590"/>
                  </a:moveTo>
                  <a:lnTo>
                    <a:pt x="0" y="3065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0659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100679"/>
              <a:ext cx="1043940" cy="306705"/>
            </a:xfrm>
            <a:custGeom>
              <a:avLst/>
              <a:gdLst/>
              <a:ahLst/>
              <a:cxnLst/>
              <a:rect l="l" t="t" r="r" b="b"/>
              <a:pathLst>
                <a:path w="1043939" h="306704">
                  <a:moveTo>
                    <a:pt x="0" y="0"/>
                  </a:moveTo>
                  <a:lnTo>
                    <a:pt x="1043482" y="0"/>
                  </a:lnTo>
                  <a:lnTo>
                    <a:pt x="1043482" y="306590"/>
                  </a:lnTo>
                  <a:lnTo>
                    <a:pt x="0" y="3065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26860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614320"/>
            <a:ext cx="18415" cy="230504"/>
          </a:xfrm>
          <a:custGeom>
            <a:avLst/>
            <a:gdLst/>
            <a:ahLst/>
            <a:cxnLst/>
            <a:rect l="l" t="t" r="r" b="b"/>
            <a:pathLst>
              <a:path w="18414" h="230505">
                <a:moveTo>
                  <a:pt x="0" y="0"/>
                </a:moveTo>
                <a:lnTo>
                  <a:pt x="18067" y="0"/>
                </a:lnTo>
                <a:lnTo>
                  <a:pt x="18067" y="230276"/>
                </a:lnTo>
                <a:lnTo>
                  <a:pt x="0" y="2302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835562"/>
            <a:ext cx="1061720" cy="703580"/>
            <a:chOff x="4190348" y="2835562"/>
            <a:chExt cx="1061720" cy="703580"/>
          </a:xfrm>
        </p:grpSpPr>
        <p:sp>
          <p:nvSpPr>
            <p:cNvPr id="38" name="object 38"/>
            <p:cNvSpPr/>
            <p:nvPr/>
          </p:nvSpPr>
          <p:spPr>
            <a:xfrm>
              <a:off x="4721123" y="343639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70">
                  <a:moveTo>
                    <a:pt x="0" y="0"/>
                  </a:moveTo>
                  <a:lnTo>
                    <a:pt x="0" y="1022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844596"/>
              <a:ext cx="1043940" cy="591820"/>
            </a:xfrm>
            <a:custGeom>
              <a:avLst/>
              <a:gdLst/>
              <a:ahLst/>
              <a:cxnLst/>
              <a:rect l="l" t="t" r="r" b="b"/>
              <a:pathLst>
                <a:path w="1043939" h="591820">
                  <a:moveTo>
                    <a:pt x="1043533" y="591794"/>
                  </a:moveTo>
                  <a:lnTo>
                    <a:pt x="0" y="59179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179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844596"/>
              <a:ext cx="1043940" cy="591820"/>
            </a:xfrm>
            <a:custGeom>
              <a:avLst/>
              <a:gdLst/>
              <a:ahLst/>
              <a:cxnLst/>
              <a:rect l="l" t="t" r="r" b="b"/>
              <a:pathLst>
                <a:path w="1043939" h="591820">
                  <a:moveTo>
                    <a:pt x="0" y="0"/>
                  </a:moveTo>
                  <a:lnTo>
                    <a:pt x="1043533" y="0"/>
                  </a:lnTo>
                  <a:lnTo>
                    <a:pt x="1043533" y="591794"/>
                  </a:lnTo>
                  <a:lnTo>
                    <a:pt x="0" y="59179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03052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326147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9988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9487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303644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89013"/>
              <a:ext cx="34925" cy="3536315"/>
            </a:xfrm>
            <a:custGeom>
              <a:avLst/>
              <a:gdLst/>
              <a:ahLst/>
              <a:cxnLst/>
              <a:rect l="l" t="t" r="r" b="b"/>
              <a:pathLst>
                <a:path w="34925" h="3536315">
                  <a:moveTo>
                    <a:pt x="0" y="3535959"/>
                  </a:moveTo>
                  <a:lnTo>
                    <a:pt x="34772" y="3535959"/>
                  </a:lnTo>
                </a:path>
                <a:path w="34925" h="3536315">
                  <a:moveTo>
                    <a:pt x="0" y="2651963"/>
                  </a:moveTo>
                  <a:lnTo>
                    <a:pt x="34772" y="2651963"/>
                  </a:lnTo>
                </a:path>
                <a:path w="34925" h="3536315">
                  <a:moveTo>
                    <a:pt x="0" y="1767979"/>
                  </a:moveTo>
                  <a:lnTo>
                    <a:pt x="34772" y="1767979"/>
                  </a:lnTo>
                </a:path>
                <a:path w="34925" h="3536315">
                  <a:moveTo>
                    <a:pt x="0" y="883983"/>
                  </a:moveTo>
                  <a:lnTo>
                    <a:pt x="34772" y="883983"/>
                  </a:lnTo>
                </a:path>
                <a:path w="34925" h="35363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324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914401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85060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2484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645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805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91704" y="0"/>
            <a:ext cx="21799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glycocholenate</a:t>
            </a:r>
            <a:r>
              <a:rPr sz="1650" spc="-7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sulfate*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1307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3130753"/>
            <a:ext cx="18415" cy="154305"/>
          </a:xfrm>
          <a:custGeom>
            <a:avLst/>
            <a:gdLst/>
            <a:ahLst/>
            <a:cxnLst/>
            <a:rect l="l" t="t" r="r" b="b"/>
            <a:pathLst>
              <a:path w="18415" h="154304">
                <a:moveTo>
                  <a:pt x="0" y="153987"/>
                </a:moveTo>
                <a:lnTo>
                  <a:pt x="18067" y="153987"/>
                </a:lnTo>
                <a:lnTo>
                  <a:pt x="18067" y="0"/>
                </a:lnTo>
                <a:lnTo>
                  <a:pt x="0" y="0"/>
                </a:lnTo>
                <a:lnTo>
                  <a:pt x="0" y="1539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46843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6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8065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4708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47555"/>
            <a:ext cx="0" cy="477520"/>
          </a:xfrm>
          <a:custGeom>
            <a:avLst/>
            <a:gdLst/>
            <a:ahLst/>
            <a:cxnLst/>
            <a:rect l="l" t="t" r="r" b="b"/>
            <a:pathLst>
              <a:path h="477520">
                <a:moveTo>
                  <a:pt x="0" y="0"/>
                </a:moveTo>
                <a:lnTo>
                  <a:pt x="0" y="47724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470899"/>
            <a:ext cx="18415" cy="121920"/>
          </a:xfrm>
          <a:custGeom>
            <a:avLst/>
            <a:gdLst/>
            <a:ahLst/>
            <a:cxnLst/>
            <a:rect l="l" t="t" r="r" b="b"/>
            <a:pathLst>
              <a:path w="18414" h="121919">
                <a:moveTo>
                  <a:pt x="0" y="121488"/>
                </a:moveTo>
                <a:lnTo>
                  <a:pt x="18067" y="121488"/>
                </a:lnTo>
                <a:lnTo>
                  <a:pt x="18067" y="0"/>
                </a:lnTo>
                <a:lnTo>
                  <a:pt x="0" y="0"/>
                </a:lnTo>
                <a:lnTo>
                  <a:pt x="0" y="121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247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4970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576535"/>
            <a:ext cx="0" cy="143510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497086"/>
            <a:ext cx="18415" cy="118745"/>
          </a:xfrm>
          <a:custGeom>
            <a:avLst/>
            <a:gdLst/>
            <a:ahLst/>
            <a:cxnLst/>
            <a:rect l="l" t="t" r="r" b="b"/>
            <a:pathLst>
              <a:path w="18414" h="118744">
                <a:moveTo>
                  <a:pt x="0" y="118668"/>
                </a:moveTo>
                <a:lnTo>
                  <a:pt x="18067" y="118668"/>
                </a:lnTo>
                <a:lnTo>
                  <a:pt x="18067" y="0"/>
                </a:lnTo>
                <a:lnTo>
                  <a:pt x="0" y="0"/>
                </a:lnTo>
                <a:lnTo>
                  <a:pt x="0" y="1186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198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8743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218002"/>
            <a:ext cx="0" cy="208279"/>
          </a:xfrm>
          <a:custGeom>
            <a:avLst/>
            <a:gdLst/>
            <a:ahLst/>
            <a:cxnLst/>
            <a:rect l="l" t="t" r="r" b="b"/>
            <a:pathLst>
              <a:path h="208279">
                <a:moveTo>
                  <a:pt x="0" y="0"/>
                </a:moveTo>
                <a:lnTo>
                  <a:pt x="0" y="2077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874314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4" h="71755">
                <a:moveTo>
                  <a:pt x="0" y="71335"/>
                </a:moveTo>
                <a:lnTo>
                  <a:pt x="18067" y="71335"/>
                </a:lnTo>
                <a:lnTo>
                  <a:pt x="18067" y="0"/>
                </a:lnTo>
                <a:lnTo>
                  <a:pt x="0" y="0"/>
                </a:lnTo>
                <a:lnTo>
                  <a:pt x="0" y="71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257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3130753"/>
            <a:ext cx="18415" cy="154305"/>
          </a:xfrm>
          <a:custGeom>
            <a:avLst/>
            <a:gdLst/>
            <a:ahLst/>
            <a:cxnLst/>
            <a:rect l="l" t="t" r="r" b="b"/>
            <a:pathLst>
              <a:path w="18415" h="154304">
                <a:moveTo>
                  <a:pt x="0" y="0"/>
                </a:moveTo>
                <a:lnTo>
                  <a:pt x="18067" y="0"/>
                </a:lnTo>
                <a:lnTo>
                  <a:pt x="18067" y="153987"/>
                </a:lnTo>
                <a:lnTo>
                  <a:pt x="0" y="1539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275707"/>
            <a:ext cx="1061720" cy="530860"/>
            <a:chOff x="712034" y="3275707"/>
            <a:chExt cx="1061720" cy="530860"/>
          </a:xfrm>
        </p:grpSpPr>
        <p:sp>
          <p:nvSpPr>
            <p:cNvPr id="20" name="object 20"/>
            <p:cNvSpPr/>
            <p:nvPr/>
          </p:nvSpPr>
          <p:spPr>
            <a:xfrm>
              <a:off x="1242809" y="3646830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0"/>
                  </a:moveTo>
                  <a:lnTo>
                    <a:pt x="0" y="15970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284740"/>
              <a:ext cx="1043940" cy="362585"/>
            </a:xfrm>
            <a:custGeom>
              <a:avLst/>
              <a:gdLst/>
              <a:ahLst/>
              <a:cxnLst/>
              <a:rect l="l" t="t" r="r" b="b"/>
              <a:pathLst>
                <a:path w="1043939" h="362585">
                  <a:moveTo>
                    <a:pt x="1043482" y="362102"/>
                  </a:moveTo>
                  <a:lnTo>
                    <a:pt x="0" y="36210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6210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284740"/>
              <a:ext cx="1043940" cy="362585"/>
            </a:xfrm>
            <a:custGeom>
              <a:avLst/>
              <a:gdLst/>
              <a:ahLst/>
              <a:cxnLst/>
              <a:rect l="l" t="t" r="r" b="b"/>
              <a:pathLst>
                <a:path w="1043939" h="362585">
                  <a:moveTo>
                    <a:pt x="0" y="0"/>
                  </a:moveTo>
                  <a:lnTo>
                    <a:pt x="1043482" y="0"/>
                  </a:lnTo>
                  <a:lnTo>
                    <a:pt x="1043482" y="362102"/>
                  </a:lnTo>
                  <a:lnTo>
                    <a:pt x="0" y="3621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4518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470899"/>
            <a:ext cx="18415" cy="121920"/>
          </a:xfrm>
          <a:custGeom>
            <a:avLst/>
            <a:gdLst/>
            <a:ahLst/>
            <a:cxnLst/>
            <a:rect l="l" t="t" r="r" b="b"/>
            <a:pathLst>
              <a:path w="18414" h="121919">
                <a:moveTo>
                  <a:pt x="0" y="0"/>
                </a:moveTo>
                <a:lnTo>
                  <a:pt x="18067" y="0"/>
                </a:lnTo>
                <a:lnTo>
                  <a:pt x="18067" y="121488"/>
                </a:lnTo>
                <a:lnTo>
                  <a:pt x="0" y="1214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583353"/>
            <a:ext cx="1061720" cy="941705"/>
            <a:chOff x="1871455" y="2583353"/>
            <a:chExt cx="1061720" cy="941705"/>
          </a:xfrm>
        </p:grpSpPr>
        <p:sp>
          <p:nvSpPr>
            <p:cNvPr id="26" name="object 26"/>
            <p:cNvSpPr/>
            <p:nvPr/>
          </p:nvSpPr>
          <p:spPr>
            <a:xfrm>
              <a:off x="2402281" y="3047555"/>
              <a:ext cx="0" cy="477520"/>
            </a:xfrm>
            <a:custGeom>
              <a:avLst/>
              <a:gdLst/>
              <a:ahLst/>
              <a:cxnLst/>
              <a:rect l="l" t="t" r="r" b="b"/>
              <a:pathLst>
                <a:path h="477520">
                  <a:moveTo>
                    <a:pt x="0" y="0"/>
                  </a:moveTo>
                  <a:lnTo>
                    <a:pt x="0" y="4772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592387"/>
              <a:ext cx="1043940" cy="455295"/>
            </a:xfrm>
            <a:custGeom>
              <a:avLst/>
              <a:gdLst/>
              <a:ahLst/>
              <a:cxnLst/>
              <a:rect l="l" t="t" r="r" b="b"/>
              <a:pathLst>
                <a:path w="1043939" h="455294">
                  <a:moveTo>
                    <a:pt x="1043533" y="455168"/>
                  </a:moveTo>
                  <a:lnTo>
                    <a:pt x="0" y="45516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5516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592387"/>
              <a:ext cx="1043940" cy="455295"/>
            </a:xfrm>
            <a:custGeom>
              <a:avLst/>
              <a:gdLst/>
              <a:ahLst/>
              <a:cxnLst/>
              <a:rect l="l" t="t" r="r" b="b"/>
              <a:pathLst>
                <a:path w="1043939" h="455294">
                  <a:moveTo>
                    <a:pt x="0" y="0"/>
                  </a:moveTo>
                  <a:lnTo>
                    <a:pt x="1043533" y="0"/>
                  </a:lnTo>
                  <a:lnTo>
                    <a:pt x="1043533" y="455168"/>
                  </a:lnTo>
                  <a:lnTo>
                    <a:pt x="0" y="4551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140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497086"/>
            <a:ext cx="18415" cy="118745"/>
          </a:xfrm>
          <a:custGeom>
            <a:avLst/>
            <a:gdLst/>
            <a:ahLst/>
            <a:cxnLst/>
            <a:rect l="l" t="t" r="r" b="b"/>
            <a:pathLst>
              <a:path w="18414" h="118744">
                <a:moveTo>
                  <a:pt x="0" y="0"/>
                </a:moveTo>
                <a:lnTo>
                  <a:pt x="18067" y="0"/>
                </a:lnTo>
                <a:lnTo>
                  <a:pt x="18067" y="118668"/>
                </a:lnTo>
                <a:lnTo>
                  <a:pt x="0" y="1186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606721"/>
            <a:ext cx="1061720" cy="1113155"/>
            <a:chOff x="3030927" y="2606721"/>
            <a:chExt cx="1061720" cy="1113155"/>
          </a:xfrm>
        </p:grpSpPr>
        <p:sp>
          <p:nvSpPr>
            <p:cNvPr id="32" name="object 32"/>
            <p:cNvSpPr/>
            <p:nvPr/>
          </p:nvSpPr>
          <p:spPr>
            <a:xfrm>
              <a:off x="3561702" y="3576535"/>
              <a:ext cx="0" cy="143510"/>
            </a:xfrm>
            <a:custGeom>
              <a:avLst/>
              <a:gdLst/>
              <a:ahLst/>
              <a:cxnLst/>
              <a:rect l="l" t="t" r="r" b="b"/>
              <a:pathLst>
                <a:path h="143510">
                  <a:moveTo>
                    <a:pt x="0" y="0"/>
                  </a:moveTo>
                  <a:lnTo>
                    <a:pt x="0" y="1432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615755"/>
              <a:ext cx="1043940" cy="961390"/>
            </a:xfrm>
            <a:custGeom>
              <a:avLst/>
              <a:gdLst/>
              <a:ahLst/>
              <a:cxnLst/>
              <a:rect l="l" t="t" r="r" b="b"/>
              <a:pathLst>
                <a:path w="1043939" h="961389">
                  <a:moveTo>
                    <a:pt x="1043482" y="960780"/>
                  </a:moveTo>
                  <a:lnTo>
                    <a:pt x="0" y="96078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6078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615755"/>
              <a:ext cx="1043940" cy="961390"/>
            </a:xfrm>
            <a:custGeom>
              <a:avLst/>
              <a:gdLst/>
              <a:ahLst/>
              <a:cxnLst/>
              <a:rect l="l" t="t" r="r" b="b"/>
              <a:pathLst>
                <a:path w="1043939" h="961389">
                  <a:moveTo>
                    <a:pt x="0" y="0"/>
                  </a:moveTo>
                  <a:lnTo>
                    <a:pt x="1043482" y="0"/>
                  </a:lnTo>
                  <a:lnTo>
                    <a:pt x="1043482" y="960780"/>
                  </a:lnTo>
                  <a:lnTo>
                    <a:pt x="0" y="9607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0689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874314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4" h="71755">
                <a:moveTo>
                  <a:pt x="0" y="0"/>
                </a:moveTo>
                <a:lnTo>
                  <a:pt x="18067" y="0"/>
                </a:lnTo>
                <a:lnTo>
                  <a:pt x="18067" y="71335"/>
                </a:lnTo>
                <a:lnTo>
                  <a:pt x="0" y="713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936616"/>
            <a:ext cx="1061720" cy="489584"/>
            <a:chOff x="4190348" y="2936616"/>
            <a:chExt cx="1061720" cy="489584"/>
          </a:xfrm>
        </p:grpSpPr>
        <p:sp>
          <p:nvSpPr>
            <p:cNvPr id="38" name="object 38"/>
            <p:cNvSpPr/>
            <p:nvPr/>
          </p:nvSpPr>
          <p:spPr>
            <a:xfrm>
              <a:off x="4721123" y="3218014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7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45650"/>
              <a:ext cx="1043940" cy="272415"/>
            </a:xfrm>
            <a:custGeom>
              <a:avLst/>
              <a:gdLst/>
              <a:ahLst/>
              <a:cxnLst/>
              <a:rect l="l" t="t" r="r" b="b"/>
              <a:pathLst>
                <a:path w="1043939" h="272414">
                  <a:moveTo>
                    <a:pt x="1043533" y="272351"/>
                  </a:moveTo>
                  <a:lnTo>
                    <a:pt x="0" y="27235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235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945650"/>
              <a:ext cx="1043940" cy="272415"/>
            </a:xfrm>
            <a:custGeom>
              <a:avLst/>
              <a:gdLst/>
              <a:ahLst/>
              <a:cxnLst/>
              <a:rect l="l" t="t" r="r" b="b"/>
              <a:pathLst>
                <a:path w="1043939" h="272414">
                  <a:moveTo>
                    <a:pt x="0" y="0"/>
                  </a:moveTo>
                  <a:lnTo>
                    <a:pt x="1043533" y="0"/>
                  </a:lnTo>
                  <a:lnTo>
                    <a:pt x="1043533" y="272351"/>
                  </a:lnTo>
                  <a:lnTo>
                    <a:pt x="0" y="27235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982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66241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612255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3800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60469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8026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304794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011034"/>
              <a:ext cx="34925" cy="3114040"/>
            </a:xfrm>
            <a:custGeom>
              <a:avLst/>
              <a:gdLst/>
              <a:ahLst/>
              <a:cxnLst/>
              <a:rect l="l" t="t" r="r" b="b"/>
              <a:pathLst>
                <a:path w="34925" h="3114040">
                  <a:moveTo>
                    <a:pt x="0" y="3113938"/>
                  </a:moveTo>
                  <a:lnTo>
                    <a:pt x="34772" y="3113938"/>
                  </a:lnTo>
                </a:path>
                <a:path w="34925" h="3114040">
                  <a:moveTo>
                    <a:pt x="0" y="2075954"/>
                  </a:moveTo>
                  <a:lnTo>
                    <a:pt x="34772" y="2075954"/>
                  </a:lnTo>
                </a:path>
                <a:path w="34925" h="3114040">
                  <a:moveTo>
                    <a:pt x="0" y="1037983"/>
                  </a:moveTo>
                  <a:lnTo>
                    <a:pt x="34772" y="1037983"/>
                  </a:lnTo>
                </a:path>
                <a:path w="34925" h="31140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97849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07140" y="4324542"/>
            <a:ext cx="84244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94052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90254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897459" y="0"/>
            <a:ext cx="21640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taurocholenate</a:t>
            </a:r>
            <a:r>
              <a:rPr sz="1650" spc="-7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sulfate*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488603"/>
            <a:ext cx="579755" cy="1204595"/>
            <a:chOff x="952944" y="488603"/>
            <a:chExt cx="579755" cy="1204595"/>
          </a:xfrm>
        </p:grpSpPr>
        <p:sp>
          <p:nvSpPr>
            <p:cNvPr id="3" name="object 3"/>
            <p:cNvSpPr/>
            <p:nvPr/>
          </p:nvSpPr>
          <p:spPr>
            <a:xfrm>
              <a:off x="952944" y="49763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497636"/>
              <a:ext cx="18415" cy="1195070"/>
            </a:xfrm>
            <a:custGeom>
              <a:avLst/>
              <a:gdLst/>
              <a:ahLst/>
              <a:cxnLst/>
              <a:rect l="l" t="t" r="r" b="b"/>
              <a:pathLst>
                <a:path w="18415" h="1195070">
                  <a:moveTo>
                    <a:pt x="0" y="1194981"/>
                  </a:moveTo>
                  <a:lnTo>
                    <a:pt x="18067" y="1194981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1949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35847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2367745"/>
            <a:ext cx="579755" cy="407670"/>
            <a:chOff x="2112416" y="2367745"/>
            <a:chExt cx="579755" cy="407670"/>
          </a:xfrm>
        </p:grpSpPr>
        <p:sp>
          <p:nvSpPr>
            <p:cNvPr id="7" name="object 7"/>
            <p:cNvSpPr/>
            <p:nvPr/>
          </p:nvSpPr>
          <p:spPr>
            <a:xfrm>
              <a:off x="2112416" y="237677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7" y="2376779"/>
              <a:ext cx="18415" cy="398780"/>
            </a:xfrm>
            <a:custGeom>
              <a:avLst/>
              <a:gdLst/>
              <a:ahLst/>
              <a:cxnLst/>
              <a:rect l="l" t="t" r="r" b="b"/>
              <a:pathLst>
                <a:path w="18414" h="398780">
                  <a:moveTo>
                    <a:pt x="0" y="398513"/>
                  </a:moveTo>
                  <a:lnTo>
                    <a:pt x="18067" y="398513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3985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5847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1936098"/>
            <a:ext cx="579755" cy="942975"/>
            <a:chOff x="3271837" y="1936098"/>
            <a:chExt cx="579755" cy="942975"/>
          </a:xfrm>
        </p:grpSpPr>
        <p:sp>
          <p:nvSpPr>
            <p:cNvPr id="11" name="object 11"/>
            <p:cNvSpPr/>
            <p:nvPr/>
          </p:nvSpPr>
          <p:spPr>
            <a:xfrm>
              <a:off x="3271837" y="194513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1945132"/>
              <a:ext cx="18415" cy="934085"/>
            </a:xfrm>
            <a:custGeom>
              <a:avLst/>
              <a:gdLst/>
              <a:ahLst/>
              <a:cxnLst/>
              <a:rect l="l" t="t" r="r" b="b"/>
              <a:pathLst>
                <a:path w="18414" h="934085">
                  <a:moveTo>
                    <a:pt x="0" y="933805"/>
                  </a:moveTo>
                  <a:lnTo>
                    <a:pt x="18067" y="933805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933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5847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3027802"/>
            <a:ext cx="579755" cy="110489"/>
            <a:chOff x="4431309" y="3027802"/>
            <a:chExt cx="579755" cy="110489"/>
          </a:xfrm>
        </p:grpSpPr>
        <p:sp>
          <p:nvSpPr>
            <p:cNvPr id="15" name="object 15"/>
            <p:cNvSpPr/>
            <p:nvPr/>
          </p:nvSpPr>
          <p:spPr>
            <a:xfrm>
              <a:off x="4431309" y="303683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3036836"/>
              <a:ext cx="18415" cy="101600"/>
            </a:xfrm>
            <a:custGeom>
              <a:avLst/>
              <a:gdLst/>
              <a:ahLst/>
              <a:cxnLst/>
              <a:rect l="l" t="t" r="r" b="b"/>
              <a:pathLst>
                <a:path w="18414" h="101600">
                  <a:moveTo>
                    <a:pt x="0" y="101447"/>
                  </a:moveTo>
                  <a:lnTo>
                    <a:pt x="18067" y="101447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014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35847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497636"/>
            <a:ext cx="1061720" cy="3091815"/>
            <a:chOff x="712034" y="497636"/>
            <a:chExt cx="1061720" cy="3091815"/>
          </a:xfrm>
        </p:grpSpPr>
        <p:sp>
          <p:nvSpPr>
            <p:cNvPr id="19" name="object 19"/>
            <p:cNvSpPr/>
            <p:nvPr/>
          </p:nvSpPr>
          <p:spPr>
            <a:xfrm>
              <a:off x="1233775" y="497636"/>
              <a:ext cx="18415" cy="1195070"/>
            </a:xfrm>
            <a:custGeom>
              <a:avLst/>
              <a:gdLst/>
              <a:ahLst/>
              <a:cxnLst/>
              <a:rect l="l" t="t" r="r" b="b"/>
              <a:pathLst>
                <a:path w="18415" h="1195070">
                  <a:moveTo>
                    <a:pt x="0" y="0"/>
                  </a:moveTo>
                  <a:lnTo>
                    <a:pt x="18067" y="0"/>
                  </a:lnTo>
                  <a:lnTo>
                    <a:pt x="18067" y="1194981"/>
                  </a:lnTo>
                  <a:lnTo>
                    <a:pt x="0" y="11949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692617"/>
              <a:ext cx="1043940" cy="1887855"/>
            </a:xfrm>
            <a:custGeom>
              <a:avLst/>
              <a:gdLst/>
              <a:ahLst/>
              <a:cxnLst/>
              <a:rect l="l" t="t" r="r" b="b"/>
              <a:pathLst>
                <a:path w="1043939" h="1887854">
                  <a:moveTo>
                    <a:pt x="1043482" y="1887588"/>
                  </a:moveTo>
                  <a:lnTo>
                    <a:pt x="0" y="188758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88758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92617"/>
              <a:ext cx="1043940" cy="1887855"/>
            </a:xfrm>
            <a:custGeom>
              <a:avLst/>
              <a:gdLst/>
              <a:ahLst/>
              <a:cxnLst/>
              <a:rect l="l" t="t" r="r" b="b"/>
              <a:pathLst>
                <a:path w="1043939" h="1887854">
                  <a:moveTo>
                    <a:pt x="0" y="0"/>
                  </a:moveTo>
                  <a:lnTo>
                    <a:pt x="1043482" y="0"/>
                  </a:lnTo>
                  <a:lnTo>
                    <a:pt x="1043482" y="1887588"/>
                  </a:lnTo>
                  <a:lnTo>
                    <a:pt x="0" y="18875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869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1871455" y="2376779"/>
            <a:ext cx="1061720" cy="1221740"/>
            <a:chOff x="1871455" y="2376779"/>
            <a:chExt cx="1061720" cy="1221740"/>
          </a:xfrm>
        </p:grpSpPr>
        <p:sp>
          <p:nvSpPr>
            <p:cNvPr id="24" name="object 24"/>
            <p:cNvSpPr/>
            <p:nvPr/>
          </p:nvSpPr>
          <p:spPr>
            <a:xfrm>
              <a:off x="2393247" y="2376779"/>
              <a:ext cx="18415" cy="398780"/>
            </a:xfrm>
            <a:custGeom>
              <a:avLst/>
              <a:gdLst/>
              <a:ahLst/>
              <a:cxnLst/>
              <a:rect l="l" t="t" r="r" b="b"/>
              <a:pathLst>
                <a:path w="18414" h="398780">
                  <a:moveTo>
                    <a:pt x="0" y="0"/>
                  </a:moveTo>
                  <a:lnTo>
                    <a:pt x="18067" y="0"/>
                  </a:lnTo>
                  <a:lnTo>
                    <a:pt x="18067" y="398513"/>
                  </a:lnTo>
                  <a:lnTo>
                    <a:pt x="0" y="3985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2775292"/>
              <a:ext cx="1043940" cy="805180"/>
            </a:xfrm>
            <a:custGeom>
              <a:avLst/>
              <a:gdLst/>
              <a:ahLst/>
              <a:cxnLst/>
              <a:rect l="l" t="t" r="r" b="b"/>
              <a:pathLst>
                <a:path w="1043939" h="805179">
                  <a:moveTo>
                    <a:pt x="1043533" y="804913"/>
                  </a:moveTo>
                  <a:lnTo>
                    <a:pt x="0" y="80491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0491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775292"/>
              <a:ext cx="1043940" cy="805180"/>
            </a:xfrm>
            <a:custGeom>
              <a:avLst/>
              <a:gdLst/>
              <a:ahLst/>
              <a:cxnLst/>
              <a:rect l="l" t="t" r="r" b="b"/>
              <a:pathLst>
                <a:path w="1043939" h="805179">
                  <a:moveTo>
                    <a:pt x="0" y="0"/>
                  </a:moveTo>
                  <a:lnTo>
                    <a:pt x="1043533" y="0"/>
                  </a:lnTo>
                  <a:lnTo>
                    <a:pt x="1043533" y="804913"/>
                  </a:lnTo>
                  <a:lnTo>
                    <a:pt x="0" y="80491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5621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030927" y="1945132"/>
            <a:ext cx="1061720" cy="1644650"/>
            <a:chOff x="3030927" y="1945132"/>
            <a:chExt cx="1061720" cy="1644650"/>
          </a:xfrm>
        </p:grpSpPr>
        <p:sp>
          <p:nvSpPr>
            <p:cNvPr id="29" name="object 29"/>
            <p:cNvSpPr/>
            <p:nvPr/>
          </p:nvSpPr>
          <p:spPr>
            <a:xfrm>
              <a:off x="3552668" y="1945132"/>
              <a:ext cx="18415" cy="934085"/>
            </a:xfrm>
            <a:custGeom>
              <a:avLst/>
              <a:gdLst/>
              <a:ahLst/>
              <a:cxnLst/>
              <a:rect l="l" t="t" r="r" b="b"/>
              <a:pathLst>
                <a:path w="18414" h="934085">
                  <a:moveTo>
                    <a:pt x="0" y="0"/>
                  </a:moveTo>
                  <a:lnTo>
                    <a:pt x="18067" y="0"/>
                  </a:lnTo>
                  <a:lnTo>
                    <a:pt x="18067" y="933805"/>
                  </a:lnTo>
                  <a:lnTo>
                    <a:pt x="0" y="9338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2878937"/>
              <a:ext cx="1043940" cy="701675"/>
            </a:xfrm>
            <a:custGeom>
              <a:avLst/>
              <a:gdLst/>
              <a:ahLst/>
              <a:cxnLst/>
              <a:rect l="l" t="t" r="r" b="b"/>
              <a:pathLst>
                <a:path w="1043939" h="701675">
                  <a:moveTo>
                    <a:pt x="1043482" y="701281"/>
                  </a:moveTo>
                  <a:lnTo>
                    <a:pt x="0" y="70128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0128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878937"/>
              <a:ext cx="1043940" cy="701675"/>
            </a:xfrm>
            <a:custGeom>
              <a:avLst/>
              <a:gdLst/>
              <a:ahLst/>
              <a:cxnLst/>
              <a:rect l="l" t="t" r="r" b="b"/>
              <a:pathLst>
                <a:path w="1043939" h="701675">
                  <a:moveTo>
                    <a:pt x="0" y="0"/>
                  </a:moveTo>
                  <a:lnTo>
                    <a:pt x="1043482" y="0"/>
                  </a:lnTo>
                  <a:lnTo>
                    <a:pt x="1043482" y="701281"/>
                  </a:lnTo>
                  <a:lnTo>
                    <a:pt x="0" y="70128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3680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4190348" y="3036836"/>
            <a:ext cx="1061720" cy="552450"/>
            <a:chOff x="4190348" y="3036836"/>
            <a:chExt cx="1061720" cy="552450"/>
          </a:xfrm>
        </p:grpSpPr>
        <p:sp>
          <p:nvSpPr>
            <p:cNvPr id="34" name="object 34"/>
            <p:cNvSpPr/>
            <p:nvPr/>
          </p:nvSpPr>
          <p:spPr>
            <a:xfrm>
              <a:off x="4712089" y="3036836"/>
              <a:ext cx="18415" cy="101600"/>
            </a:xfrm>
            <a:custGeom>
              <a:avLst/>
              <a:gdLst/>
              <a:ahLst/>
              <a:cxnLst/>
              <a:rect l="l" t="t" r="r" b="b"/>
              <a:pathLst>
                <a:path w="18414" h="101600">
                  <a:moveTo>
                    <a:pt x="0" y="0"/>
                  </a:moveTo>
                  <a:lnTo>
                    <a:pt x="18067" y="0"/>
                  </a:lnTo>
                  <a:lnTo>
                    <a:pt x="18067" y="101447"/>
                  </a:lnTo>
                  <a:lnTo>
                    <a:pt x="0" y="1014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3138284"/>
              <a:ext cx="1043940" cy="441959"/>
            </a:xfrm>
            <a:custGeom>
              <a:avLst/>
              <a:gdLst/>
              <a:ahLst/>
              <a:cxnLst/>
              <a:rect l="l" t="t" r="r" b="b"/>
              <a:pathLst>
                <a:path w="1043939" h="441960">
                  <a:moveTo>
                    <a:pt x="1043533" y="441921"/>
                  </a:moveTo>
                  <a:lnTo>
                    <a:pt x="0" y="4419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19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3138284"/>
              <a:ext cx="1043940" cy="441959"/>
            </a:xfrm>
            <a:custGeom>
              <a:avLst/>
              <a:gdLst/>
              <a:ahLst/>
              <a:cxnLst/>
              <a:rect l="l" t="t" r="r" b="b"/>
              <a:pathLst>
                <a:path w="1043939" h="441960">
                  <a:moveTo>
                    <a:pt x="0" y="0"/>
                  </a:moveTo>
                  <a:lnTo>
                    <a:pt x="1043533" y="0"/>
                  </a:lnTo>
                  <a:lnTo>
                    <a:pt x="1043533" y="441921"/>
                  </a:lnTo>
                  <a:lnTo>
                    <a:pt x="0" y="4419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1527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020021"/>
            <a:ext cx="74357" cy="74360"/>
          </a:xfrm>
          <a:prstGeom prst="rect">
            <a:avLst/>
          </a:prstGeom>
        </p:spPr>
      </p:pic>
      <p:sp>
        <p:nvSpPr>
          <p:cNvPr id="39" name="object 39"/>
          <p:cNvSpPr/>
          <p:nvPr/>
        </p:nvSpPr>
        <p:spPr>
          <a:xfrm>
            <a:off x="1207693" y="24602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367165" y="31934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26586" y="31244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" name="object 42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3" name="object 43"/>
            <p:cNvSpPr/>
            <p:nvPr/>
          </p:nvSpPr>
          <p:spPr>
            <a:xfrm>
              <a:off x="4686045" y="317192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2368" y="1395615"/>
              <a:ext cx="34925" cy="2729865"/>
            </a:xfrm>
            <a:custGeom>
              <a:avLst/>
              <a:gdLst/>
              <a:ahLst/>
              <a:cxnLst/>
              <a:rect l="l" t="t" r="r" b="b"/>
              <a:pathLst>
                <a:path w="34925" h="2729865">
                  <a:moveTo>
                    <a:pt x="0" y="2729356"/>
                  </a:moveTo>
                  <a:lnTo>
                    <a:pt x="34772" y="2729356"/>
                  </a:lnTo>
                </a:path>
                <a:path w="34925" h="2729865">
                  <a:moveTo>
                    <a:pt x="0" y="1364653"/>
                  </a:moveTo>
                  <a:lnTo>
                    <a:pt x="34772" y="1364653"/>
                  </a:lnTo>
                </a:path>
                <a:path w="34925" h="27298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268783" y="265176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5" name="object 55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241576" y="4324542"/>
            <a:ext cx="8423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8783" y="128706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060624" y="0"/>
            <a:ext cx="18421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7-ketodeoxycholate</a:t>
            </a:r>
            <a:endParaRPr sz="165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0640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3064027"/>
            <a:ext cx="18415" cy="203835"/>
          </a:xfrm>
          <a:custGeom>
            <a:avLst/>
            <a:gdLst/>
            <a:ahLst/>
            <a:cxnLst/>
            <a:rect l="l" t="t" r="r" b="b"/>
            <a:pathLst>
              <a:path w="18415" h="203835">
                <a:moveTo>
                  <a:pt x="0" y="203542"/>
                </a:moveTo>
                <a:lnTo>
                  <a:pt x="18067" y="203542"/>
                </a:lnTo>
                <a:lnTo>
                  <a:pt x="18067" y="0"/>
                </a:lnTo>
                <a:lnTo>
                  <a:pt x="0" y="0"/>
                </a:lnTo>
                <a:lnTo>
                  <a:pt x="0" y="2035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681907"/>
            <a:ext cx="0" cy="11176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7931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7010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820515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3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02281" y="370105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860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8608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5130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75920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5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513086"/>
            <a:ext cx="18415" cy="85725"/>
          </a:xfrm>
          <a:custGeom>
            <a:avLst/>
            <a:gdLst/>
            <a:ahLst/>
            <a:cxnLst/>
            <a:rect l="l" t="t" r="r" b="b"/>
            <a:pathLst>
              <a:path w="18414" h="85725">
                <a:moveTo>
                  <a:pt x="0" y="85521"/>
                </a:moveTo>
                <a:lnTo>
                  <a:pt x="18067" y="85521"/>
                </a:lnTo>
                <a:lnTo>
                  <a:pt x="18067" y="0"/>
                </a:lnTo>
                <a:lnTo>
                  <a:pt x="0" y="0"/>
                </a:lnTo>
                <a:lnTo>
                  <a:pt x="0" y="855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437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9873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602723"/>
            <a:ext cx="0" cy="213360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0"/>
                </a:moveTo>
                <a:lnTo>
                  <a:pt x="0" y="2131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987382"/>
            <a:ext cx="18415" cy="296545"/>
          </a:xfrm>
          <a:custGeom>
            <a:avLst/>
            <a:gdLst/>
            <a:ahLst/>
            <a:cxnLst/>
            <a:rect l="l" t="t" r="r" b="b"/>
            <a:pathLst>
              <a:path w="18414" h="296545">
                <a:moveTo>
                  <a:pt x="0" y="296506"/>
                </a:moveTo>
                <a:lnTo>
                  <a:pt x="18067" y="296506"/>
                </a:lnTo>
                <a:lnTo>
                  <a:pt x="18067" y="0"/>
                </a:lnTo>
                <a:lnTo>
                  <a:pt x="0" y="0"/>
                </a:lnTo>
                <a:lnTo>
                  <a:pt x="0" y="296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8158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3064027"/>
            <a:ext cx="18415" cy="203835"/>
          </a:xfrm>
          <a:custGeom>
            <a:avLst/>
            <a:gdLst/>
            <a:ahLst/>
            <a:cxnLst/>
            <a:rect l="l" t="t" r="r" b="b"/>
            <a:pathLst>
              <a:path w="18415" h="203835">
                <a:moveTo>
                  <a:pt x="0" y="0"/>
                </a:moveTo>
                <a:lnTo>
                  <a:pt x="18067" y="0"/>
                </a:lnTo>
                <a:lnTo>
                  <a:pt x="18067" y="203542"/>
                </a:lnTo>
                <a:lnTo>
                  <a:pt x="0" y="20354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258536"/>
            <a:ext cx="1061720" cy="534670"/>
            <a:chOff x="712034" y="3258536"/>
            <a:chExt cx="1061720" cy="534670"/>
          </a:xfrm>
        </p:grpSpPr>
        <p:sp>
          <p:nvSpPr>
            <p:cNvPr id="20" name="object 20"/>
            <p:cNvSpPr/>
            <p:nvPr/>
          </p:nvSpPr>
          <p:spPr>
            <a:xfrm>
              <a:off x="1242809" y="3681907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2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267570"/>
              <a:ext cx="1043940" cy="414655"/>
            </a:xfrm>
            <a:custGeom>
              <a:avLst/>
              <a:gdLst/>
              <a:ahLst/>
              <a:cxnLst/>
              <a:rect l="l" t="t" r="r" b="b"/>
              <a:pathLst>
                <a:path w="1043939" h="414654">
                  <a:moveTo>
                    <a:pt x="1043482" y="414337"/>
                  </a:moveTo>
                  <a:lnTo>
                    <a:pt x="0" y="41433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1433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267570"/>
              <a:ext cx="1043940" cy="414655"/>
            </a:xfrm>
            <a:custGeom>
              <a:avLst/>
              <a:gdLst/>
              <a:ahLst/>
              <a:cxnLst/>
              <a:rect l="l" t="t" r="r" b="b"/>
              <a:pathLst>
                <a:path w="1043939" h="414654">
                  <a:moveTo>
                    <a:pt x="0" y="0"/>
                  </a:moveTo>
                  <a:lnTo>
                    <a:pt x="1043482" y="0"/>
                  </a:lnTo>
                  <a:lnTo>
                    <a:pt x="1043482" y="414337"/>
                  </a:lnTo>
                  <a:lnTo>
                    <a:pt x="0" y="4143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765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3701059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860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710631"/>
            <a:ext cx="1061720" cy="150495"/>
            <a:chOff x="1871455" y="3710631"/>
            <a:chExt cx="1061720" cy="150495"/>
          </a:xfrm>
        </p:grpSpPr>
        <p:sp>
          <p:nvSpPr>
            <p:cNvPr id="26" name="object 26"/>
            <p:cNvSpPr/>
            <p:nvPr/>
          </p:nvSpPr>
          <p:spPr>
            <a:xfrm>
              <a:off x="2402281" y="382051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719665"/>
              <a:ext cx="1043940" cy="100965"/>
            </a:xfrm>
            <a:custGeom>
              <a:avLst/>
              <a:gdLst/>
              <a:ahLst/>
              <a:cxnLst/>
              <a:rect l="l" t="t" r="r" b="b"/>
              <a:pathLst>
                <a:path w="1043939" h="100964">
                  <a:moveTo>
                    <a:pt x="1043533" y="100850"/>
                  </a:moveTo>
                  <a:lnTo>
                    <a:pt x="0" y="10085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085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719665"/>
              <a:ext cx="1043940" cy="100965"/>
            </a:xfrm>
            <a:custGeom>
              <a:avLst/>
              <a:gdLst/>
              <a:ahLst/>
              <a:cxnLst/>
              <a:rect l="l" t="t" r="r" b="b"/>
              <a:pathLst>
                <a:path w="1043939" h="100964">
                  <a:moveTo>
                    <a:pt x="0" y="0"/>
                  </a:moveTo>
                  <a:lnTo>
                    <a:pt x="1043533" y="0"/>
                  </a:lnTo>
                  <a:lnTo>
                    <a:pt x="1043533" y="100850"/>
                  </a:lnTo>
                  <a:lnTo>
                    <a:pt x="0" y="1008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7371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513086"/>
            <a:ext cx="18415" cy="85725"/>
          </a:xfrm>
          <a:custGeom>
            <a:avLst/>
            <a:gdLst/>
            <a:ahLst/>
            <a:cxnLst/>
            <a:rect l="l" t="t" r="r" b="b"/>
            <a:pathLst>
              <a:path w="18414" h="85725">
                <a:moveTo>
                  <a:pt x="0" y="0"/>
                </a:moveTo>
                <a:lnTo>
                  <a:pt x="18067" y="0"/>
                </a:lnTo>
                <a:lnTo>
                  <a:pt x="18067" y="85521"/>
                </a:lnTo>
                <a:lnTo>
                  <a:pt x="0" y="855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589574"/>
            <a:ext cx="1061720" cy="254635"/>
            <a:chOff x="3030927" y="3589574"/>
            <a:chExt cx="1061720" cy="254635"/>
          </a:xfrm>
        </p:grpSpPr>
        <p:sp>
          <p:nvSpPr>
            <p:cNvPr id="32" name="object 32"/>
            <p:cNvSpPr/>
            <p:nvPr/>
          </p:nvSpPr>
          <p:spPr>
            <a:xfrm>
              <a:off x="3561702" y="375919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5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598608"/>
              <a:ext cx="1043940" cy="160655"/>
            </a:xfrm>
            <a:custGeom>
              <a:avLst/>
              <a:gdLst/>
              <a:ahLst/>
              <a:cxnLst/>
              <a:rect l="l" t="t" r="r" b="b"/>
              <a:pathLst>
                <a:path w="1043939" h="160654">
                  <a:moveTo>
                    <a:pt x="1043482" y="160591"/>
                  </a:moveTo>
                  <a:lnTo>
                    <a:pt x="0" y="16059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6059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598608"/>
              <a:ext cx="1043940" cy="160655"/>
            </a:xfrm>
            <a:custGeom>
              <a:avLst/>
              <a:gdLst/>
              <a:ahLst/>
              <a:cxnLst/>
              <a:rect l="l" t="t" r="r" b="b"/>
              <a:pathLst>
                <a:path w="1043939" h="160654">
                  <a:moveTo>
                    <a:pt x="0" y="0"/>
                  </a:moveTo>
                  <a:lnTo>
                    <a:pt x="1043482" y="0"/>
                  </a:lnTo>
                  <a:lnTo>
                    <a:pt x="1043482" y="160591"/>
                  </a:lnTo>
                  <a:lnTo>
                    <a:pt x="0" y="16059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70764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987382"/>
            <a:ext cx="18415" cy="296545"/>
          </a:xfrm>
          <a:custGeom>
            <a:avLst/>
            <a:gdLst/>
            <a:ahLst/>
            <a:cxnLst/>
            <a:rect l="l" t="t" r="r" b="b"/>
            <a:pathLst>
              <a:path w="18414" h="296545">
                <a:moveTo>
                  <a:pt x="0" y="0"/>
                </a:moveTo>
                <a:lnTo>
                  <a:pt x="18067" y="0"/>
                </a:lnTo>
                <a:lnTo>
                  <a:pt x="18067" y="296506"/>
                </a:lnTo>
                <a:lnTo>
                  <a:pt x="0" y="2965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274855"/>
            <a:ext cx="1061720" cy="541020"/>
            <a:chOff x="4190348" y="3274855"/>
            <a:chExt cx="1061720" cy="541020"/>
          </a:xfrm>
        </p:grpSpPr>
        <p:sp>
          <p:nvSpPr>
            <p:cNvPr id="38" name="object 38"/>
            <p:cNvSpPr/>
            <p:nvPr/>
          </p:nvSpPr>
          <p:spPr>
            <a:xfrm>
              <a:off x="4721123" y="3602735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1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283889"/>
              <a:ext cx="1043940" cy="319405"/>
            </a:xfrm>
            <a:custGeom>
              <a:avLst/>
              <a:gdLst/>
              <a:ahLst/>
              <a:cxnLst/>
              <a:rect l="l" t="t" r="r" b="b"/>
              <a:pathLst>
                <a:path w="1043939" h="319404">
                  <a:moveTo>
                    <a:pt x="1043533" y="318833"/>
                  </a:moveTo>
                  <a:lnTo>
                    <a:pt x="0" y="3188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1883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283889"/>
              <a:ext cx="1043940" cy="319405"/>
            </a:xfrm>
            <a:custGeom>
              <a:avLst/>
              <a:gdLst/>
              <a:ahLst/>
              <a:cxnLst/>
              <a:rect l="l" t="t" r="r" b="b"/>
              <a:pathLst>
                <a:path w="1043939" h="319404">
                  <a:moveTo>
                    <a:pt x="0" y="0"/>
                  </a:moveTo>
                  <a:lnTo>
                    <a:pt x="1043533" y="0"/>
                  </a:lnTo>
                  <a:lnTo>
                    <a:pt x="1043533" y="318833"/>
                  </a:lnTo>
                  <a:lnTo>
                    <a:pt x="0" y="3188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5352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3472485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352507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11740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7100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6480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332248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055192"/>
              <a:ext cx="34925" cy="3070225"/>
            </a:xfrm>
            <a:custGeom>
              <a:avLst/>
              <a:gdLst/>
              <a:ahLst/>
              <a:cxnLst/>
              <a:rect l="l" t="t" r="r" b="b"/>
              <a:pathLst>
                <a:path w="34925" h="3070225">
                  <a:moveTo>
                    <a:pt x="0" y="3069780"/>
                  </a:moveTo>
                  <a:lnTo>
                    <a:pt x="34772" y="3069780"/>
                  </a:lnTo>
                </a:path>
                <a:path w="34925" h="3070225">
                  <a:moveTo>
                    <a:pt x="0" y="2046528"/>
                  </a:moveTo>
                  <a:lnTo>
                    <a:pt x="34772" y="2046528"/>
                  </a:lnTo>
                </a:path>
                <a:path w="34925" h="3070225">
                  <a:moveTo>
                    <a:pt x="0" y="1023289"/>
                  </a:moveTo>
                  <a:lnTo>
                    <a:pt x="34772" y="1023289"/>
                  </a:lnTo>
                </a:path>
                <a:path w="34925" h="30702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9932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96993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9466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816000" y="0"/>
            <a:ext cx="23310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dihomolinoleate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(20:2n6)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9660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533775"/>
            <a:ext cx="579755" cy="172085"/>
            <a:chOff x="952944" y="3533775"/>
            <a:chExt cx="579755" cy="172085"/>
          </a:xfrm>
        </p:grpSpPr>
        <p:sp>
          <p:nvSpPr>
            <p:cNvPr id="4" name="object 4"/>
            <p:cNvSpPr/>
            <p:nvPr/>
          </p:nvSpPr>
          <p:spPr>
            <a:xfrm>
              <a:off x="1242809" y="3533775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2864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69663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8773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77526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18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877337"/>
            <a:ext cx="18415" cy="266065"/>
          </a:xfrm>
          <a:custGeom>
            <a:avLst/>
            <a:gdLst/>
            <a:ahLst/>
            <a:cxnLst/>
            <a:rect l="l" t="t" r="r" b="b"/>
            <a:pathLst>
              <a:path w="18414" h="266064">
                <a:moveTo>
                  <a:pt x="0" y="265569"/>
                </a:moveTo>
                <a:lnTo>
                  <a:pt x="18067" y="265569"/>
                </a:lnTo>
                <a:lnTo>
                  <a:pt x="18067" y="0"/>
                </a:lnTo>
                <a:lnTo>
                  <a:pt x="0" y="0"/>
                </a:lnTo>
                <a:lnTo>
                  <a:pt x="0" y="2655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917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567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387725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4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256777"/>
            <a:ext cx="18415" cy="626110"/>
          </a:xfrm>
          <a:custGeom>
            <a:avLst/>
            <a:gdLst/>
            <a:ahLst/>
            <a:cxnLst/>
            <a:rect l="l" t="t" r="r" b="b"/>
            <a:pathLst>
              <a:path w="18414" h="626110">
                <a:moveTo>
                  <a:pt x="0" y="626071"/>
                </a:moveTo>
                <a:lnTo>
                  <a:pt x="18067" y="626071"/>
                </a:lnTo>
                <a:lnTo>
                  <a:pt x="18067" y="0"/>
                </a:lnTo>
                <a:lnTo>
                  <a:pt x="0" y="0"/>
                </a:lnTo>
                <a:lnTo>
                  <a:pt x="0" y="62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4881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1871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441103"/>
            <a:ext cx="579755" cy="260985"/>
            <a:chOff x="4431309" y="3441103"/>
            <a:chExt cx="579755" cy="260985"/>
          </a:xfrm>
        </p:grpSpPr>
        <p:sp>
          <p:nvSpPr>
            <p:cNvPr id="16" name="object 16"/>
            <p:cNvSpPr/>
            <p:nvPr/>
          </p:nvSpPr>
          <p:spPr>
            <a:xfrm>
              <a:off x="4721123" y="3441103"/>
              <a:ext cx="0" cy="252095"/>
            </a:xfrm>
            <a:custGeom>
              <a:avLst/>
              <a:gdLst/>
              <a:ahLst/>
              <a:cxnLst/>
              <a:rect l="l" t="t" r="r" b="b"/>
              <a:pathLst>
                <a:path h="252095">
                  <a:moveTo>
                    <a:pt x="0" y="0"/>
                  </a:moveTo>
                  <a:lnTo>
                    <a:pt x="0" y="251764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69286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712034" y="2961572"/>
            <a:ext cx="1061720" cy="735330"/>
            <a:chOff x="712034" y="2961572"/>
            <a:chExt cx="1061720" cy="735330"/>
          </a:xfrm>
        </p:grpSpPr>
        <p:sp>
          <p:nvSpPr>
            <p:cNvPr id="19" name="object 19"/>
            <p:cNvSpPr/>
            <p:nvPr/>
          </p:nvSpPr>
          <p:spPr>
            <a:xfrm>
              <a:off x="1242809" y="3533775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28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970606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5">
                  <a:moveTo>
                    <a:pt x="1043482" y="563168"/>
                  </a:moveTo>
                  <a:lnTo>
                    <a:pt x="0" y="56316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6316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970606"/>
              <a:ext cx="1043940" cy="563245"/>
            </a:xfrm>
            <a:custGeom>
              <a:avLst/>
              <a:gdLst/>
              <a:ahLst/>
              <a:cxnLst/>
              <a:rect l="l" t="t" r="r" b="b"/>
              <a:pathLst>
                <a:path w="1043939" h="563245">
                  <a:moveTo>
                    <a:pt x="0" y="0"/>
                  </a:moveTo>
                  <a:lnTo>
                    <a:pt x="1043482" y="0"/>
                  </a:lnTo>
                  <a:lnTo>
                    <a:pt x="1043482" y="563168"/>
                  </a:lnTo>
                  <a:lnTo>
                    <a:pt x="0" y="5631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4031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2877337"/>
            <a:ext cx="18415" cy="266065"/>
          </a:xfrm>
          <a:custGeom>
            <a:avLst/>
            <a:gdLst/>
            <a:ahLst/>
            <a:cxnLst/>
            <a:rect l="l" t="t" r="r" b="b"/>
            <a:pathLst>
              <a:path w="18414" h="266064">
                <a:moveTo>
                  <a:pt x="0" y="0"/>
                </a:moveTo>
                <a:lnTo>
                  <a:pt x="18067" y="0"/>
                </a:lnTo>
                <a:lnTo>
                  <a:pt x="18067" y="265569"/>
                </a:lnTo>
                <a:lnTo>
                  <a:pt x="0" y="2655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3133873"/>
            <a:ext cx="1061720" cy="457834"/>
            <a:chOff x="1871455" y="3133873"/>
            <a:chExt cx="1061720" cy="457834"/>
          </a:xfrm>
        </p:grpSpPr>
        <p:sp>
          <p:nvSpPr>
            <p:cNvPr id="25" name="object 25"/>
            <p:cNvSpPr/>
            <p:nvPr/>
          </p:nvSpPr>
          <p:spPr>
            <a:xfrm>
              <a:off x="2402281" y="3477514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19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142907"/>
              <a:ext cx="1043940" cy="334645"/>
            </a:xfrm>
            <a:custGeom>
              <a:avLst/>
              <a:gdLst/>
              <a:ahLst/>
              <a:cxnLst/>
              <a:rect l="l" t="t" r="r" b="b"/>
              <a:pathLst>
                <a:path w="1043939" h="334645">
                  <a:moveTo>
                    <a:pt x="1043533" y="334619"/>
                  </a:moveTo>
                  <a:lnTo>
                    <a:pt x="0" y="33461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461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142907"/>
              <a:ext cx="1043940" cy="334645"/>
            </a:xfrm>
            <a:custGeom>
              <a:avLst/>
              <a:gdLst/>
              <a:ahLst/>
              <a:cxnLst/>
              <a:rect l="l" t="t" r="r" b="b"/>
              <a:pathLst>
                <a:path w="1043939" h="334645">
                  <a:moveTo>
                    <a:pt x="0" y="0"/>
                  </a:moveTo>
                  <a:lnTo>
                    <a:pt x="1043533" y="0"/>
                  </a:lnTo>
                  <a:lnTo>
                    <a:pt x="1043533" y="334619"/>
                  </a:lnTo>
                  <a:lnTo>
                    <a:pt x="0" y="33461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1725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2256777"/>
            <a:ext cx="18415" cy="626110"/>
          </a:xfrm>
          <a:custGeom>
            <a:avLst/>
            <a:gdLst/>
            <a:ahLst/>
            <a:cxnLst/>
            <a:rect l="l" t="t" r="r" b="b"/>
            <a:pathLst>
              <a:path w="18414" h="626110">
                <a:moveTo>
                  <a:pt x="0" y="0"/>
                </a:moveTo>
                <a:lnTo>
                  <a:pt x="18067" y="0"/>
                </a:lnTo>
                <a:lnTo>
                  <a:pt x="18067" y="626071"/>
                </a:lnTo>
                <a:lnTo>
                  <a:pt x="0" y="6260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873815"/>
            <a:ext cx="1061720" cy="614680"/>
            <a:chOff x="3030927" y="2873815"/>
            <a:chExt cx="1061720" cy="614680"/>
          </a:xfrm>
        </p:grpSpPr>
        <p:sp>
          <p:nvSpPr>
            <p:cNvPr id="31" name="object 31"/>
            <p:cNvSpPr/>
            <p:nvPr/>
          </p:nvSpPr>
          <p:spPr>
            <a:xfrm>
              <a:off x="3561702" y="3387725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4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882849"/>
              <a:ext cx="1043940" cy="505459"/>
            </a:xfrm>
            <a:custGeom>
              <a:avLst/>
              <a:gdLst/>
              <a:ahLst/>
              <a:cxnLst/>
              <a:rect l="l" t="t" r="r" b="b"/>
              <a:pathLst>
                <a:path w="1043939" h="505460">
                  <a:moveTo>
                    <a:pt x="1043482" y="504875"/>
                  </a:moveTo>
                  <a:lnTo>
                    <a:pt x="0" y="50487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0487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882849"/>
              <a:ext cx="1043940" cy="505459"/>
            </a:xfrm>
            <a:custGeom>
              <a:avLst/>
              <a:gdLst/>
              <a:ahLst/>
              <a:cxnLst/>
              <a:rect l="l" t="t" r="r" b="b"/>
              <a:pathLst>
                <a:path w="1043939" h="505460">
                  <a:moveTo>
                    <a:pt x="0" y="0"/>
                  </a:moveTo>
                  <a:lnTo>
                    <a:pt x="1043482" y="0"/>
                  </a:lnTo>
                  <a:lnTo>
                    <a:pt x="1043482" y="504875"/>
                  </a:lnTo>
                  <a:lnTo>
                    <a:pt x="0" y="50487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2843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3182628"/>
            <a:ext cx="1061720" cy="510540"/>
            <a:chOff x="4190348" y="3182628"/>
            <a:chExt cx="1061720" cy="510540"/>
          </a:xfrm>
        </p:grpSpPr>
        <p:sp>
          <p:nvSpPr>
            <p:cNvPr id="36" name="object 36"/>
            <p:cNvSpPr/>
            <p:nvPr/>
          </p:nvSpPr>
          <p:spPr>
            <a:xfrm>
              <a:off x="4721123" y="3441103"/>
              <a:ext cx="0" cy="252095"/>
            </a:xfrm>
            <a:custGeom>
              <a:avLst/>
              <a:gdLst/>
              <a:ahLst/>
              <a:cxnLst/>
              <a:rect l="l" t="t" r="r" b="b"/>
              <a:pathLst>
                <a:path h="252095">
                  <a:moveTo>
                    <a:pt x="0" y="0"/>
                  </a:moveTo>
                  <a:lnTo>
                    <a:pt x="0" y="2517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191662"/>
              <a:ext cx="1043940" cy="249554"/>
            </a:xfrm>
            <a:custGeom>
              <a:avLst/>
              <a:gdLst/>
              <a:ahLst/>
              <a:cxnLst/>
              <a:rect l="l" t="t" r="r" b="b"/>
              <a:pathLst>
                <a:path w="1043939" h="249554">
                  <a:moveTo>
                    <a:pt x="1043533" y="249440"/>
                  </a:moveTo>
                  <a:lnTo>
                    <a:pt x="0" y="24944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4944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191662"/>
              <a:ext cx="1043940" cy="249554"/>
            </a:xfrm>
            <a:custGeom>
              <a:avLst/>
              <a:gdLst/>
              <a:ahLst/>
              <a:cxnLst/>
              <a:rect l="l" t="t" r="r" b="b"/>
              <a:pathLst>
                <a:path w="1043939" h="249554">
                  <a:moveTo>
                    <a:pt x="0" y="0"/>
                  </a:moveTo>
                  <a:lnTo>
                    <a:pt x="1043533" y="0"/>
                  </a:lnTo>
                  <a:lnTo>
                    <a:pt x="1043533" y="249440"/>
                  </a:lnTo>
                  <a:lnTo>
                    <a:pt x="0" y="2494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2387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1708376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433066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1794993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88364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23745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0572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30805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883945"/>
              <a:ext cx="34925" cy="3241040"/>
            </a:xfrm>
            <a:custGeom>
              <a:avLst/>
              <a:gdLst/>
              <a:ahLst/>
              <a:cxnLst/>
              <a:rect l="l" t="t" r="r" b="b"/>
              <a:pathLst>
                <a:path w="34925" h="3241040">
                  <a:moveTo>
                    <a:pt x="0" y="3241027"/>
                  </a:moveTo>
                  <a:lnTo>
                    <a:pt x="34772" y="3241027"/>
                  </a:lnTo>
                </a:path>
                <a:path w="34925" h="3241040">
                  <a:moveTo>
                    <a:pt x="0" y="2430754"/>
                  </a:moveTo>
                  <a:lnTo>
                    <a:pt x="34772" y="2430754"/>
                  </a:lnTo>
                </a:path>
                <a:path w="34925" h="3241040">
                  <a:moveTo>
                    <a:pt x="0" y="1620532"/>
                  </a:moveTo>
                  <a:lnTo>
                    <a:pt x="34772" y="1620532"/>
                  </a:lnTo>
                </a:path>
                <a:path w="34925" h="3241040">
                  <a:moveTo>
                    <a:pt x="0" y="810260"/>
                  </a:moveTo>
                  <a:lnTo>
                    <a:pt x="34772" y="810260"/>
                  </a:lnTo>
                </a:path>
                <a:path w="34925" h="324104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0620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74405" y="435200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978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3959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5856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7753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431528" y="0"/>
            <a:ext cx="30994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dihomolinolenate</a:t>
            </a:r>
            <a:r>
              <a:rPr sz="1650" spc="-3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(20:3n3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or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3n6)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497636"/>
            <a:ext cx="18415" cy="199390"/>
          </a:xfrm>
          <a:custGeom>
            <a:avLst/>
            <a:gdLst/>
            <a:ahLst/>
            <a:cxnLst/>
            <a:rect l="l" t="t" r="r" b="b"/>
            <a:pathLst>
              <a:path w="18415" h="199390">
                <a:moveTo>
                  <a:pt x="0" y="199377"/>
                </a:moveTo>
                <a:lnTo>
                  <a:pt x="18072" y="199377"/>
                </a:lnTo>
                <a:lnTo>
                  <a:pt x="18072" y="0"/>
                </a:lnTo>
                <a:lnTo>
                  <a:pt x="0" y="0"/>
                </a:lnTo>
                <a:lnTo>
                  <a:pt x="0" y="1993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97875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5">
                <a:moveTo>
                  <a:pt x="0" y="0"/>
                </a:moveTo>
                <a:lnTo>
                  <a:pt x="0" y="273583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714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915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14918"/>
            <a:ext cx="0" cy="314960"/>
          </a:xfrm>
          <a:custGeom>
            <a:avLst/>
            <a:gdLst/>
            <a:ahLst/>
            <a:cxnLst/>
            <a:rect l="l" t="t" r="r" b="b"/>
            <a:pathLst>
              <a:path h="314960">
                <a:moveTo>
                  <a:pt x="0" y="0"/>
                </a:moveTo>
                <a:lnTo>
                  <a:pt x="0" y="314528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1391538"/>
            <a:ext cx="18415" cy="49530"/>
          </a:xfrm>
          <a:custGeom>
            <a:avLst/>
            <a:gdLst/>
            <a:ahLst/>
            <a:cxnLst/>
            <a:rect l="l" t="t" r="r" b="b"/>
            <a:pathLst>
              <a:path w="18414" h="49530">
                <a:moveTo>
                  <a:pt x="0" y="48920"/>
                </a:moveTo>
                <a:lnTo>
                  <a:pt x="18072" y="48920"/>
                </a:lnTo>
                <a:lnTo>
                  <a:pt x="18072" y="0"/>
                </a:lnTo>
                <a:lnTo>
                  <a:pt x="0" y="0"/>
                </a:lnTo>
                <a:lnTo>
                  <a:pt x="0" y="48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294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748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15781"/>
            <a:ext cx="0" cy="123825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774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974877"/>
            <a:ext cx="18415" cy="263525"/>
          </a:xfrm>
          <a:custGeom>
            <a:avLst/>
            <a:gdLst/>
            <a:ahLst/>
            <a:cxnLst/>
            <a:rect l="l" t="t" r="r" b="b"/>
            <a:pathLst>
              <a:path w="18414" h="263525">
                <a:moveTo>
                  <a:pt x="0" y="263525"/>
                </a:moveTo>
                <a:lnTo>
                  <a:pt x="18072" y="263525"/>
                </a:lnTo>
                <a:lnTo>
                  <a:pt x="18072" y="0"/>
                </a:lnTo>
                <a:lnTo>
                  <a:pt x="0" y="0"/>
                </a:lnTo>
                <a:lnTo>
                  <a:pt x="0" y="263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395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5905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42795"/>
            <a:ext cx="0" cy="253365"/>
          </a:xfrm>
          <a:custGeom>
            <a:avLst/>
            <a:gdLst/>
            <a:ahLst/>
            <a:cxnLst/>
            <a:rect l="l" t="t" r="r" b="b"/>
            <a:pathLst>
              <a:path h="253364">
                <a:moveTo>
                  <a:pt x="0" y="0"/>
                </a:moveTo>
                <a:lnTo>
                  <a:pt x="0" y="253263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590550"/>
            <a:ext cx="18415" cy="457200"/>
          </a:xfrm>
          <a:custGeom>
            <a:avLst/>
            <a:gdLst/>
            <a:ahLst/>
            <a:cxnLst/>
            <a:rect l="l" t="t" r="r" b="b"/>
            <a:pathLst>
              <a:path w="18414" h="457200">
                <a:moveTo>
                  <a:pt x="0" y="457149"/>
                </a:moveTo>
                <a:lnTo>
                  <a:pt x="18072" y="457149"/>
                </a:lnTo>
                <a:lnTo>
                  <a:pt x="18072" y="0"/>
                </a:lnTo>
                <a:lnTo>
                  <a:pt x="0" y="0"/>
                </a:lnTo>
                <a:lnTo>
                  <a:pt x="0" y="4571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1960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3" y="497636"/>
            <a:ext cx="18415" cy="199390"/>
          </a:xfrm>
          <a:custGeom>
            <a:avLst/>
            <a:gdLst/>
            <a:ahLst/>
            <a:cxnLst/>
            <a:rect l="l" t="t" r="r" b="b"/>
            <a:pathLst>
              <a:path w="18415" h="199390">
                <a:moveTo>
                  <a:pt x="0" y="0"/>
                </a:moveTo>
                <a:lnTo>
                  <a:pt x="18072" y="0"/>
                </a:lnTo>
                <a:lnTo>
                  <a:pt x="18072" y="199377"/>
                </a:lnTo>
                <a:lnTo>
                  <a:pt x="0" y="1993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687978"/>
            <a:ext cx="1061720" cy="1583690"/>
            <a:chOff x="712031" y="687978"/>
            <a:chExt cx="1061720" cy="1583690"/>
          </a:xfrm>
        </p:grpSpPr>
        <p:sp>
          <p:nvSpPr>
            <p:cNvPr id="20" name="object 20"/>
            <p:cNvSpPr/>
            <p:nvPr/>
          </p:nvSpPr>
          <p:spPr>
            <a:xfrm>
              <a:off x="1242809" y="1997862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5">
                  <a:moveTo>
                    <a:pt x="0" y="0"/>
                  </a:moveTo>
                  <a:lnTo>
                    <a:pt x="0" y="27359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697014"/>
              <a:ext cx="1043940" cy="1301115"/>
            </a:xfrm>
            <a:custGeom>
              <a:avLst/>
              <a:gdLst/>
              <a:ahLst/>
              <a:cxnLst/>
              <a:rect l="l" t="t" r="r" b="b"/>
              <a:pathLst>
                <a:path w="1043939" h="1301114">
                  <a:moveTo>
                    <a:pt x="1043482" y="1300861"/>
                  </a:moveTo>
                  <a:lnTo>
                    <a:pt x="0" y="130086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0086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697014"/>
              <a:ext cx="1043940" cy="1301115"/>
            </a:xfrm>
            <a:custGeom>
              <a:avLst/>
              <a:gdLst/>
              <a:ahLst/>
              <a:cxnLst/>
              <a:rect l="l" t="t" r="r" b="b"/>
              <a:pathLst>
                <a:path w="1043939" h="1301114">
                  <a:moveTo>
                    <a:pt x="0" y="0"/>
                  </a:moveTo>
                  <a:lnTo>
                    <a:pt x="1043482" y="0"/>
                  </a:lnTo>
                  <a:lnTo>
                    <a:pt x="1043482" y="1300861"/>
                  </a:lnTo>
                  <a:lnTo>
                    <a:pt x="0" y="1300861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584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1391538"/>
            <a:ext cx="18415" cy="49530"/>
          </a:xfrm>
          <a:custGeom>
            <a:avLst/>
            <a:gdLst/>
            <a:ahLst/>
            <a:cxnLst/>
            <a:rect l="l" t="t" r="r" b="b"/>
            <a:pathLst>
              <a:path w="18414" h="49530">
                <a:moveTo>
                  <a:pt x="0" y="0"/>
                </a:moveTo>
                <a:lnTo>
                  <a:pt x="18072" y="0"/>
                </a:lnTo>
                <a:lnTo>
                  <a:pt x="18072" y="48920"/>
                </a:lnTo>
                <a:lnTo>
                  <a:pt x="0" y="489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1431423"/>
            <a:ext cx="1061720" cy="798195"/>
            <a:chOff x="1871453" y="1431423"/>
            <a:chExt cx="1061720" cy="798195"/>
          </a:xfrm>
        </p:grpSpPr>
        <p:sp>
          <p:nvSpPr>
            <p:cNvPr id="26" name="object 26"/>
            <p:cNvSpPr/>
            <p:nvPr/>
          </p:nvSpPr>
          <p:spPr>
            <a:xfrm>
              <a:off x="2402281" y="1914918"/>
              <a:ext cx="0" cy="314960"/>
            </a:xfrm>
            <a:custGeom>
              <a:avLst/>
              <a:gdLst/>
              <a:ahLst/>
              <a:cxnLst/>
              <a:rect l="l" t="t" r="r" b="b"/>
              <a:pathLst>
                <a:path h="314960">
                  <a:moveTo>
                    <a:pt x="0" y="0"/>
                  </a:moveTo>
                  <a:lnTo>
                    <a:pt x="0" y="314528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40459"/>
              <a:ext cx="1043940" cy="474980"/>
            </a:xfrm>
            <a:custGeom>
              <a:avLst/>
              <a:gdLst/>
              <a:ahLst/>
              <a:cxnLst/>
              <a:rect l="l" t="t" r="r" b="b"/>
              <a:pathLst>
                <a:path w="1043939" h="474980">
                  <a:moveTo>
                    <a:pt x="1043533" y="474459"/>
                  </a:moveTo>
                  <a:lnTo>
                    <a:pt x="0" y="47445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445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40459"/>
              <a:ext cx="1043940" cy="474980"/>
            </a:xfrm>
            <a:custGeom>
              <a:avLst/>
              <a:gdLst/>
              <a:ahLst/>
              <a:cxnLst/>
              <a:rect l="l" t="t" r="r" b="b"/>
              <a:pathLst>
                <a:path w="1043939" h="474980">
                  <a:moveTo>
                    <a:pt x="0" y="0"/>
                  </a:moveTo>
                  <a:lnTo>
                    <a:pt x="1043533" y="0"/>
                  </a:lnTo>
                  <a:lnTo>
                    <a:pt x="1043533" y="474459"/>
                  </a:lnTo>
                  <a:lnTo>
                    <a:pt x="0" y="474459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846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974877"/>
            <a:ext cx="18415" cy="263525"/>
          </a:xfrm>
          <a:custGeom>
            <a:avLst/>
            <a:gdLst/>
            <a:ahLst/>
            <a:cxnLst/>
            <a:rect l="l" t="t" r="r" b="b"/>
            <a:pathLst>
              <a:path w="18414" h="263525">
                <a:moveTo>
                  <a:pt x="0" y="0"/>
                </a:moveTo>
                <a:lnTo>
                  <a:pt x="18072" y="0"/>
                </a:lnTo>
                <a:lnTo>
                  <a:pt x="18072" y="263525"/>
                </a:lnTo>
                <a:lnTo>
                  <a:pt x="0" y="2635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1229366"/>
            <a:ext cx="1061720" cy="1310640"/>
            <a:chOff x="3030924" y="1229366"/>
            <a:chExt cx="1061720" cy="1310640"/>
          </a:xfrm>
        </p:grpSpPr>
        <p:sp>
          <p:nvSpPr>
            <p:cNvPr id="32" name="object 32"/>
            <p:cNvSpPr/>
            <p:nvPr/>
          </p:nvSpPr>
          <p:spPr>
            <a:xfrm>
              <a:off x="3561702" y="2415781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774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238402"/>
              <a:ext cx="1043940" cy="1177925"/>
            </a:xfrm>
            <a:custGeom>
              <a:avLst/>
              <a:gdLst/>
              <a:ahLst/>
              <a:cxnLst/>
              <a:rect l="l" t="t" r="r" b="b"/>
              <a:pathLst>
                <a:path w="1043939" h="1177925">
                  <a:moveTo>
                    <a:pt x="1043482" y="1177378"/>
                  </a:moveTo>
                  <a:lnTo>
                    <a:pt x="0" y="11773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7737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238402"/>
              <a:ext cx="1043940" cy="1177925"/>
            </a:xfrm>
            <a:custGeom>
              <a:avLst/>
              <a:gdLst/>
              <a:ahLst/>
              <a:cxnLst/>
              <a:rect l="l" t="t" r="r" b="b"/>
              <a:pathLst>
                <a:path w="1043939" h="1177925">
                  <a:moveTo>
                    <a:pt x="0" y="0"/>
                  </a:moveTo>
                  <a:lnTo>
                    <a:pt x="1043482" y="0"/>
                  </a:lnTo>
                  <a:lnTo>
                    <a:pt x="1043482" y="1177378"/>
                  </a:lnTo>
                  <a:lnTo>
                    <a:pt x="0" y="117737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7571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7" y="590550"/>
            <a:ext cx="18415" cy="457200"/>
          </a:xfrm>
          <a:custGeom>
            <a:avLst/>
            <a:gdLst/>
            <a:ahLst/>
            <a:cxnLst/>
            <a:rect l="l" t="t" r="r" b="b"/>
            <a:pathLst>
              <a:path w="18414" h="457200">
                <a:moveTo>
                  <a:pt x="0" y="0"/>
                </a:moveTo>
                <a:lnTo>
                  <a:pt x="18072" y="0"/>
                </a:lnTo>
                <a:lnTo>
                  <a:pt x="18072" y="457149"/>
                </a:lnTo>
                <a:lnTo>
                  <a:pt x="0" y="4571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5" y="1038663"/>
            <a:ext cx="1061720" cy="1157605"/>
            <a:chOff x="4190345" y="1038663"/>
            <a:chExt cx="1061720" cy="1157605"/>
          </a:xfrm>
        </p:grpSpPr>
        <p:sp>
          <p:nvSpPr>
            <p:cNvPr id="38" name="object 38"/>
            <p:cNvSpPr/>
            <p:nvPr/>
          </p:nvSpPr>
          <p:spPr>
            <a:xfrm>
              <a:off x="4721123" y="1942807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h="253364">
                  <a:moveTo>
                    <a:pt x="0" y="0"/>
                  </a:moveTo>
                  <a:lnTo>
                    <a:pt x="0" y="25325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047699"/>
              <a:ext cx="1043940" cy="895350"/>
            </a:xfrm>
            <a:custGeom>
              <a:avLst/>
              <a:gdLst/>
              <a:ahLst/>
              <a:cxnLst/>
              <a:rect l="l" t="t" r="r" b="b"/>
              <a:pathLst>
                <a:path w="1043939" h="895350">
                  <a:moveTo>
                    <a:pt x="1043533" y="895096"/>
                  </a:moveTo>
                  <a:lnTo>
                    <a:pt x="0" y="8950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95096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047699"/>
              <a:ext cx="1043940" cy="895350"/>
            </a:xfrm>
            <a:custGeom>
              <a:avLst/>
              <a:gdLst/>
              <a:ahLst/>
              <a:cxnLst/>
              <a:rect l="l" t="t" r="r" b="b"/>
              <a:pathLst>
                <a:path w="1043939" h="895350">
                  <a:moveTo>
                    <a:pt x="0" y="0"/>
                  </a:moveTo>
                  <a:lnTo>
                    <a:pt x="1043533" y="0"/>
                  </a:lnTo>
                  <a:lnTo>
                    <a:pt x="1043533" y="895096"/>
                  </a:lnTo>
                  <a:lnTo>
                    <a:pt x="0" y="89509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4660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1207693" y="1391894"/>
            <a:ext cx="70485" cy="70485"/>
            <a:chOff x="1207693" y="1391894"/>
            <a:chExt cx="70485" cy="70485"/>
          </a:xfrm>
        </p:grpSpPr>
        <p:sp>
          <p:nvSpPr>
            <p:cNvPr id="43" name="object 43"/>
            <p:cNvSpPr/>
            <p:nvPr/>
          </p:nvSpPr>
          <p:spPr>
            <a:xfrm>
              <a:off x="1207693" y="142701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242809" y="139189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2367165" y="1682051"/>
            <a:ext cx="70485" cy="70485"/>
            <a:chOff x="2367165" y="1682051"/>
            <a:chExt cx="70485" cy="70485"/>
          </a:xfrm>
        </p:grpSpPr>
        <p:sp>
          <p:nvSpPr>
            <p:cNvPr id="46" name="object 46"/>
            <p:cNvSpPr/>
            <p:nvPr/>
          </p:nvSpPr>
          <p:spPr>
            <a:xfrm>
              <a:off x="2367165" y="171712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402281" y="1682051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3526586" y="1697634"/>
            <a:ext cx="70485" cy="70485"/>
            <a:chOff x="3526586" y="1697634"/>
            <a:chExt cx="70485" cy="70485"/>
          </a:xfrm>
        </p:grpSpPr>
        <p:sp>
          <p:nvSpPr>
            <p:cNvPr id="49" name="object 49"/>
            <p:cNvSpPr/>
            <p:nvPr/>
          </p:nvSpPr>
          <p:spPr>
            <a:xfrm>
              <a:off x="3526586" y="173276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561702" y="169763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2" name="object 52"/>
            <p:cNvSpPr/>
            <p:nvPr/>
          </p:nvSpPr>
          <p:spPr>
            <a:xfrm>
              <a:off x="4686045" y="148897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21123" y="145389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368" y="290075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167650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4522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268784" y="27922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dt" sz="half" idx="6"/>
          </p:nvPr>
        </p:nvSpPr>
        <p:spPr>
          <a:xfrm>
            <a:off x="923215" y="4324542"/>
            <a:ext cx="78323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3" name="object 73"/>
          <p:cNvSpPr txBox="1"/>
          <p:nvPr/>
        </p:nvSpPr>
        <p:spPr>
          <a:xfrm>
            <a:off x="3076674" y="4324542"/>
            <a:ext cx="88572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422916" y="4324542"/>
            <a:ext cx="58814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68784" y="15680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3439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142232" y="0"/>
            <a:ext cx="1678939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arachidonoyl</a:t>
            </a:r>
            <a:r>
              <a:rPr sz="1650" spc="-60" dirty="0">
                <a:latin typeface="Arial"/>
                <a:cs typeface="Arial"/>
              </a:rPr>
              <a:t> </a:t>
            </a:r>
            <a:r>
              <a:rPr sz="1650" spc="-25" dirty="0">
                <a:latin typeface="Arial"/>
                <a:cs typeface="Arial"/>
              </a:rPr>
              <a:t>CoA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3988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637851"/>
            <a:ext cx="579755" cy="19685"/>
            <a:chOff x="952944" y="3637851"/>
            <a:chExt cx="579755" cy="19685"/>
          </a:xfrm>
        </p:grpSpPr>
        <p:sp>
          <p:nvSpPr>
            <p:cNvPr id="4" name="object 4"/>
            <p:cNvSpPr/>
            <p:nvPr/>
          </p:nvSpPr>
          <p:spPr>
            <a:xfrm>
              <a:off x="1233775" y="364296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067" y="0"/>
                  </a:lnTo>
                </a:path>
              </a:pathLst>
            </a:custGeom>
            <a:ln w="1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64807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32771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21328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6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277196"/>
            <a:ext cx="18415" cy="78740"/>
          </a:xfrm>
          <a:custGeom>
            <a:avLst/>
            <a:gdLst/>
            <a:ahLst/>
            <a:cxnLst/>
            <a:rect l="l" t="t" r="r" b="b"/>
            <a:pathLst>
              <a:path w="18414" h="78739">
                <a:moveTo>
                  <a:pt x="0" y="78574"/>
                </a:moveTo>
                <a:lnTo>
                  <a:pt x="18067" y="78574"/>
                </a:lnTo>
                <a:lnTo>
                  <a:pt x="18067" y="0"/>
                </a:lnTo>
                <a:lnTo>
                  <a:pt x="0" y="0"/>
                </a:lnTo>
                <a:lnTo>
                  <a:pt x="0" y="785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499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0611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545078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492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061144"/>
            <a:ext cx="18415" cy="127000"/>
          </a:xfrm>
          <a:custGeom>
            <a:avLst/>
            <a:gdLst/>
            <a:ahLst/>
            <a:cxnLst/>
            <a:rect l="l" t="t" r="r" b="b"/>
            <a:pathLst>
              <a:path w="18414" h="127000">
                <a:moveTo>
                  <a:pt x="0" y="126403"/>
                </a:moveTo>
                <a:lnTo>
                  <a:pt x="18067" y="126403"/>
                </a:lnTo>
                <a:lnTo>
                  <a:pt x="18067" y="0"/>
                </a:lnTo>
                <a:lnTo>
                  <a:pt x="0" y="0"/>
                </a:lnTo>
                <a:lnTo>
                  <a:pt x="0" y="1264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500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0083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51726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8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008312"/>
            <a:ext cx="18415" cy="293370"/>
          </a:xfrm>
          <a:custGeom>
            <a:avLst/>
            <a:gdLst/>
            <a:ahLst/>
            <a:cxnLst/>
            <a:rect l="l" t="t" r="r" b="b"/>
            <a:pathLst>
              <a:path w="18414" h="293370">
                <a:moveTo>
                  <a:pt x="0" y="292798"/>
                </a:moveTo>
                <a:lnTo>
                  <a:pt x="18067" y="292798"/>
                </a:lnTo>
                <a:lnTo>
                  <a:pt x="18067" y="0"/>
                </a:lnTo>
                <a:lnTo>
                  <a:pt x="0" y="0"/>
                </a:lnTo>
                <a:lnTo>
                  <a:pt x="0" y="2927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813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3394312"/>
            <a:ext cx="1061720" cy="254000"/>
            <a:chOff x="712034" y="3394312"/>
            <a:chExt cx="1061720" cy="254000"/>
          </a:xfrm>
        </p:grpSpPr>
        <p:sp>
          <p:nvSpPr>
            <p:cNvPr id="19" name="object 19"/>
            <p:cNvSpPr/>
            <p:nvPr/>
          </p:nvSpPr>
          <p:spPr>
            <a:xfrm>
              <a:off x="1242809" y="36378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403345"/>
              <a:ext cx="1043940" cy="234950"/>
            </a:xfrm>
            <a:custGeom>
              <a:avLst/>
              <a:gdLst/>
              <a:ahLst/>
              <a:cxnLst/>
              <a:rect l="l" t="t" r="r" b="b"/>
              <a:pathLst>
                <a:path w="1043939" h="234950">
                  <a:moveTo>
                    <a:pt x="1043482" y="234505"/>
                  </a:moveTo>
                  <a:lnTo>
                    <a:pt x="0" y="23450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450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403345"/>
              <a:ext cx="1043940" cy="234950"/>
            </a:xfrm>
            <a:custGeom>
              <a:avLst/>
              <a:gdLst/>
              <a:ahLst/>
              <a:cxnLst/>
              <a:rect l="l" t="t" r="r" b="b"/>
              <a:pathLst>
                <a:path w="1043939" h="234950">
                  <a:moveTo>
                    <a:pt x="0" y="0"/>
                  </a:moveTo>
                  <a:lnTo>
                    <a:pt x="1043482" y="0"/>
                  </a:lnTo>
                  <a:lnTo>
                    <a:pt x="1043482" y="234505"/>
                  </a:lnTo>
                  <a:lnTo>
                    <a:pt x="0" y="2345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4443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3277196"/>
            <a:ext cx="18415" cy="78740"/>
          </a:xfrm>
          <a:custGeom>
            <a:avLst/>
            <a:gdLst/>
            <a:ahLst/>
            <a:cxnLst/>
            <a:rect l="l" t="t" r="r" b="b"/>
            <a:pathLst>
              <a:path w="18414" h="78739">
                <a:moveTo>
                  <a:pt x="0" y="0"/>
                </a:moveTo>
                <a:lnTo>
                  <a:pt x="18067" y="0"/>
                </a:lnTo>
                <a:lnTo>
                  <a:pt x="18067" y="78574"/>
                </a:lnTo>
                <a:lnTo>
                  <a:pt x="0" y="785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3346737"/>
            <a:ext cx="1061720" cy="303530"/>
            <a:chOff x="1871455" y="3346737"/>
            <a:chExt cx="1061720" cy="303530"/>
          </a:xfrm>
        </p:grpSpPr>
        <p:sp>
          <p:nvSpPr>
            <p:cNvPr id="25" name="object 25"/>
            <p:cNvSpPr/>
            <p:nvPr/>
          </p:nvSpPr>
          <p:spPr>
            <a:xfrm>
              <a:off x="2402281" y="362134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6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355771"/>
              <a:ext cx="1043940" cy="266065"/>
            </a:xfrm>
            <a:custGeom>
              <a:avLst/>
              <a:gdLst/>
              <a:ahLst/>
              <a:cxnLst/>
              <a:rect l="l" t="t" r="r" b="b"/>
              <a:pathLst>
                <a:path w="1043939" h="266064">
                  <a:moveTo>
                    <a:pt x="1043533" y="265557"/>
                  </a:moveTo>
                  <a:lnTo>
                    <a:pt x="0" y="26555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6555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355771"/>
              <a:ext cx="1043940" cy="266065"/>
            </a:xfrm>
            <a:custGeom>
              <a:avLst/>
              <a:gdLst/>
              <a:ahLst/>
              <a:cxnLst/>
              <a:rect l="l" t="t" r="r" b="b"/>
              <a:pathLst>
                <a:path w="1043939" h="266064">
                  <a:moveTo>
                    <a:pt x="0" y="0"/>
                  </a:moveTo>
                  <a:lnTo>
                    <a:pt x="1043533" y="0"/>
                  </a:lnTo>
                  <a:lnTo>
                    <a:pt x="1043533" y="265557"/>
                  </a:lnTo>
                  <a:lnTo>
                    <a:pt x="0" y="2655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5194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3061144"/>
            <a:ext cx="18415" cy="127000"/>
          </a:xfrm>
          <a:custGeom>
            <a:avLst/>
            <a:gdLst/>
            <a:ahLst/>
            <a:cxnLst/>
            <a:rect l="l" t="t" r="r" b="b"/>
            <a:pathLst>
              <a:path w="18414" h="127000">
                <a:moveTo>
                  <a:pt x="0" y="0"/>
                </a:moveTo>
                <a:lnTo>
                  <a:pt x="18067" y="0"/>
                </a:lnTo>
                <a:lnTo>
                  <a:pt x="18067" y="126403"/>
                </a:lnTo>
                <a:lnTo>
                  <a:pt x="0" y="1264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3178513"/>
            <a:ext cx="1061720" cy="471805"/>
            <a:chOff x="3030927" y="3178513"/>
            <a:chExt cx="1061720" cy="471805"/>
          </a:xfrm>
        </p:grpSpPr>
        <p:sp>
          <p:nvSpPr>
            <p:cNvPr id="31" name="object 31"/>
            <p:cNvSpPr/>
            <p:nvPr/>
          </p:nvSpPr>
          <p:spPr>
            <a:xfrm>
              <a:off x="3561702" y="354509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187547"/>
              <a:ext cx="1043940" cy="358140"/>
            </a:xfrm>
            <a:custGeom>
              <a:avLst/>
              <a:gdLst/>
              <a:ahLst/>
              <a:cxnLst/>
              <a:rect l="l" t="t" r="r" b="b"/>
              <a:pathLst>
                <a:path w="1043939" h="358139">
                  <a:moveTo>
                    <a:pt x="1043482" y="357530"/>
                  </a:moveTo>
                  <a:lnTo>
                    <a:pt x="0" y="35753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753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187547"/>
              <a:ext cx="1043940" cy="358140"/>
            </a:xfrm>
            <a:custGeom>
              <a:avLst/>
              <a:gdLst/>
              <a:ahLst/>
              <a:cxnLst/>
              <a:rect l="l" t="t" r="r" b="b"/>
              <a:pathLst>
                <a:path w="1043939" h="358139">
                  <a:moveTo>
                    <a:pt x="0" y="0"/>
                  </a:moveTo>
                  <a:lnTo>
                    <a:pt x="1043482" y="0"/>
                  </a:lnTo>
                  <a:lnTo>
                    <a:pt x="1043482" y="357530"/>
                  </a:lnTo>
                  <a:lnTo>
                    <a:pt x="0" y="3575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5233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3008312"/>
            <a:ext cx="18415" cy="293370"/>
          </a:xfrm>
          <a:custGeom>
            <a:avLst/>
            <a:gdLst/>
            <a:ahLst/>
            <a:cxnLst/>
            <a:rect l="l" t="t" r="r" b="b"/>
            <a:pathLst>
              <a:path w="18414" h="293370">
                <a:moveTo>
                  <a:pt x="0" y="0"/>
                </a:moveTo>
                <a:lnTo>
                  <a:pt x="18067" y="0"/>
                </a:lnTo>
                <a:lnTo>
                  <a:pt x="18067" y="292798"/>
                </a:lnTo>
                <a:lnTo>
                  <a:pt x="0" y="2927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3292077"/>
            <a:ext cx="1061720" cy="289560"/>
            <a:chOff x="4190348" y="3292077"/>
            <a:chExt cx="1061720" cy="289560"/>
          </a:xfrm>
        </p:grpSpPr>
        <p:sp>
          <p:nvSpPr>
            <p:cNvPr id="37" name="object 37"/>
            <p:cNvSpPr/>
            <p:nvPr/>
          </p:nvSpPr>
          <p:spPr>
            <a:xfrm>
              <a:off x="4721123" y="3517252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0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301111"/>
              <a:ext cx="1043940" cy="216535"/>
            </a:xfrm>
            <a:custGeom>
              <a:avLst/>
              <a:gdLst/>
              <a:ahLst/>
              <a:cxnLst/>
              <a:rect l="l" t="t" r="r" b="b"/>
              <a:pathLst>
                <a:path w="1043939" h="216535">
                  <a:moveTo>
                    <a:pt x="1043533" y="216153"/>
                  </a:moveTo>
                  <a:lnTo>
                    <a:pt x="0" y="2161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615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301111"/>
              <a:ext cx="1043940" cy="216535"/>
            </a:xfrm>
            <a:custGeom>
              <a:avLst/>
              <a:gdLst/>
              <a:ahLst/>
              <a:cxnLst/>
              <a:rect l="l" t="t" r="r" b="b"/>
              <a:pathLst>
                <a:path w="1043939" h="216535">
                  <a:moveTo>
                    <a:pt x="0" y="0"/>
                  </a:moveTo>
                  <a:lnTo>
                    <a:pt x="1043533" y="0"/>
                  </a:lnTo>
                  <a:lnTo>
                    <a:pt x="1043533" y="216153"/>
                  </a:lnTo>
                  <a:lnTo>
                    <a:pt x="0" y="2161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4139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2217319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608145"/>
            <a:ext cx="74306" cy="7435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1820593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02473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45941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31400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318879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474635"/>
              <a:ext cx="34925" cy="2650490"/>
            </a:xfrm>
            <a:custGeom>
              <a:avLst/>
              <a:gdLst/>
              <a:ahLst/>
              <a:cxnLst/>
              <a:rect l="l" t="t" r="r" b="b"/>
              <a:pathLst>
                <a:path w="34925" h="2650490">
                  <a:moveTo>
                    <a:pt x="0" y="2650337"/>
                  </a:moveTo>
                  <a:lnTo>
                    <a:pt x="34772" y="2650337"/>
                  </a:lnTo>
                </a:path>
                <a:path w="34925" h="2650490">
                  <a:moveTo>
                    <a:pt x="0" y="1325168"/>
                  </a:moveTo>
                  <a:lnTo>
                    <a:pt x="34772" y="1325168"/>
                  </a:lnTo>
                </a:path>
                <a:path w="34925" h="265049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6913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660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944092" y="0"/>
            <a:ext cx="20751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arachidonate</a:t>
            </a:r>
            <a:r>
              <a:rPr sz="1650" spc="-6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(20:4n6)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7404" y="3077464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03435" y="3077464"/>
            <a:ext cx="18415" cy="267335"/>
          </a:xfrm>
          <a:custGeom>
            <a:avLst/>
            <a:gdLst/>
            <a:ahLst/>
            <a:cxnLst/>
            <a:rect l="l" t="t" r="r" b="b"/>
            <a:pathLst>
              <a:path w="18415" h="267335">
                <a:moveTo>
                  <a:pt x="0" y="266953"/>
                </a:moveTo>
                <a:lnTo>
                  <a:pt x="18067" y="266953"/>
                </a:lnTo>
                <a:lnTo>
                  <a:pt x="18067" y="0"/>
                </a:lnTo>
                <a:lnTo>
                  <a:pt x="0" y="0"/>
                </a:lnTo>
                <a:lnTo>
                  <a:pt x="0" y="266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12468" y="374446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9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027404" y="390941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67534" y="3898061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52535" y="3898061"/>
            <a:ext cx="0" cy="30480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060"/>
                </a:lnTo>
              </a:path>
            </a:pathLst>
          </a:custGeom>
          <a:ln w="111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67534" y="4010964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307600" y="378018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92664" y="3975011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0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83631" y="3780180"/>
            <a:ext cx="18415" cy="67945"/>
          </a:xfrm>
          <a:custGeom>
            <a:avLst/>
            <a:gdLst/>
            <a:ahLst/>
            <a:cxnLst/>
            <a:rect l="l" t="t" r="r" b="b"/>
            <a:pathLst>
              <a:path w="18414" h="67945">
                <a:moveTo>
                  <a:pt x="0" y="67576"/>
                </a:moveTo>
                <a:lnTo>
                  <a:pt x="18067" y="67576"/>
                </a:lnTo>
                <a:lnTo>
                  <a:pt x="18067" y="0"/>
                </a:lnTo>
                <a:lnTo>
                  <a:pt x="0" y="0"/>
                </a:lnTo>
                <a:lnTo>
                  <a:pt x="0" y="67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07600" y="4028033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47730" y="3142551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32731" y="3718217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399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3697" y="3142551"/>
            <a:ext cx="18415" cy="245745"/>
          </a:xfrm>
          <a:custGeom>
            <a:avLst/>
            <a:gdLst/>
            <a:ahLst/>
            <a:cxnLst/>
            <a:rect l="l" t="t" r="r" b="b"/>
            <a:pathLst>
              <a:path w="18414" h="245745">
                <a:moveTo>
                  <a:pt x="0" y="245465"/>
                </a:moveTo>
                <a:lnTo>
                  <a:pt x="18067" y="245465"/>
                </a:lnTo>
                <a:lnTo>
                  <a:pt x="18067" y="0"/>
                </a:lnTo>
                <a:lnTo>
                  <a:pt x="0" y="0"/>
                </a:lnTo>
                <a:lnTo>
                  <a:pt x="0" y="2454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47730" y="3858171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03435" y="3077464"/>
            <a:ext cx="18415" cy="267335"/>
          </a:xfrm>
          <a:custGeom>
            <a:avLst/>
            <a:gdLst/>
            <a:ahLst/>
            <a:cxnLst/>
            <a:rect l="l" t="t" r="r" b="b"/>
            <a:pathLst>
              <a:path w="18415" h="267335">
                <a:moveTo>
                  <a:pt x="0" y="0"/>
                </a:moveTo>
                <a:lnTo>
                  <a:pt x="18067" y="0"/>
                </a:lnTo>
                <a:lnTo>
                  <a:pt x="18067" y="266953"/>
                </a:lnTo>
                <a:lnTo>
                  <a:pt x="0" y="2669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90367" y="3335384"/>
            <a:ext cx="1044575" cy="574040"/>
            <a:chOff x="790367" y="3335384"/>
            <a:chExt cx="1044575" cy="574040"/>
          </a:xfrm>
        </p:grpSpPr>
        <p:sp>
          <p:nvSpPr>
            <p:cNvPr id="19" name="object 19"/>
            <p:cNvSpPr/>
            <p:nvPr/>
          </p:nvSpPr>
          <p:spPr>
            <a:xfrm>
              <a:off x="1312468" y="3744468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0"/>
                  </a:moveTo>
                  <a:lnTo>
                    <a:pt x="0" y="1649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9401" y="3344418"/>
              <a:ext cx="1026160" cy="400050"/>
            </a:xfrm>
            <a:custGeom>
              <a:avLst/>
              <a:gdLst/>
              <a:ahLst/>
              <a:cxnLst/>
              <a:rect l="l" t="t" r="r" b="b"/>
              <a:pathLst>
                <a:path w="1026160" h="400050">
                  <a:moveTo>
                    <a:pt x="1026071" y="400050"/>
                  </a:moveTo>
                  <a:lnTo>
                    <a:pt x="0" y="400050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40005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9401" y="3344418"/>
              <a:ext cx="1026160" cy="400050"/>
            </a:xfrm>
            <a:custGeom>
              <a:avLst/>
              <a:gdLst/>
              <a:ahLst/>
              <a:cxnLst/>
              <a:rect l="l" t="t" r="r" b="b"/>
              <a:pathLst>
                <a:path w="1026160" h="400050">
                  <a:moveTo>
                    <a:pt x="0" y="0"/>
                  </a:moveTo>
                  <a:lnTo>
                    <a:pt x="1026071" y="0"/>
                  </a:lnTo>
                  <a:lnTo>
                    <a:pt x="1026071" y="400050"/>
                  </a:lnTo>
                  <a:lnTo>
                    <a:pt x="0" y="4000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99401" y="3610513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52535" y="3898061"/>
            <a:ext cx="0" cy="30480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060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930446" y="3919089"/>
            <a:ext cx="1044575" cy="92075"/>
            <a:chOff x="1930446" y="3919089"/>
            <a:chExt cx="1044575" cy="92075"/>
          </a:xfrm>
        </p:grpSpPr>
        <p:sp>
          <p:nvSpPr>
            <p:cNvPr id="25" name="object 25"/>
            <p:cNvSpPr/>
            <p:nvPr/>
          </p:nvSpPr>
          <p:spPr>
            <a:xfrm>
              <a:off x="2452535" y="39998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939480" y="3928122"/>
              <a:ext cx="1026160" cy="71755"/>
            </a:xfrm>
            <a:custGeom>
              <a:avLst/>
              <a:gdLst/>
              <a:ahLst/>
              <a:cxnLst/>
              <a:rect l="l" t="t" r="r" b="b"/>
              <a:pathLst>
                <a:path w="1026160" h="71754">
                  <a:moveTo>
                    <a:pt x="1026121" y="71729"/>
                  </a:moveTo>
                  <a:lnTo>
                    <a:pt x="0" y="71729"/>
                  </a:lnTo>
                  <a:lnTo>
                    <a:pt x="0" y="0"/>
                  </a:lnTo>
                  <a:lnTo>
                    <a:pt x="1026121" y="0"/>
                  </a:lnTo>
                  <a:lnTo>
                    <a:pt x="1026121" y="7172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39480" y="3928122"/>
              <a:ext cx="1026160" cy="71755"/>
            </a:xfrm>
            <a:custGeom>
              <a:avLst/>
              <a:gdLst/>
              <a:ahLst/>
              <a:cxnLst/>
              <a:rect l="l" t="t" r="r" b="b"/>
              <a:pathLst>
                <a:path w="1026160" h="71754">
                  <a:moveTo>
                    <a:pt x="0" y="0"/>
                  </a:moveTo>
                  <a:lnTo>
                    <a:pt x="1026121" y="0"/>
                  </a:lnTo>
                  <a:lnTo>
                    <a:pt x="1026121" y="71729"/>
                  </a:lnTo>
                  <a:lnTo>
                    <a:pt x="0" y="717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939480" y="3952765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121" y="0"/>
                  </a:lnTo>
                  <a:lnTo>
                    <a:pt x="102612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83631" y="3780180"/>
            <a:ext cx="18415" cy="67945"/>
          </a:xfrm>
          <a:custGeom>
            <a:avLst/>
            <a:gdLst/>
            <a:ahLst/>
            <a:cxnLst/>
            <a:rect l="l" t="t" r="r" b="b"/>
            <a:pathLst>
              <a:path w="18414" h="67945">
                <a:moveTo>
                  <a:pt x="0" y="0"/>
                </a:moveTo>
                <a:lnTo>
                  <a:pt x="18067" y="0"/>
                </a:lnTo>
                <a:lnTo>
                  <a:pt x="18067" y="67576"/>
                </a:lnTo>
                <a:lnTo>
                  <a:pt x="0" y="675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70563" y="3838723"/>
            <a:ext cx="1044575" cy="189865"/>
            <a:chOff x="3070563" y="3838723"/>
            <a:chExt cx="1044575" cy="189865"/>
          </a:xfrm>
        </p:grpSpPr>
        <p:sp>
          <p:nvSpPr>
            <p:cNvPr id="31" name="object 31"/>
            <p:cNvSpPr/>
            <p:nvPr/>
          </p:nvSpPr>
          <p:spPr>
            <a:xfrm>
              <a:off x="3592664" y="3974998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0"/>
                  </a:moveTo>
                  <a:lnTo>
                    <a:pt x="0" y="530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79597" y="3847757"/>
              <a:ext cx="1026160" cy="127635"/>
            </a:xfrm>
            <a:custGeom>
              <a:avLst/>
              <a:gdLst/>
              <a:ahLst/>
              <a:cxnLst/>
              <a:rect l="l" t="t" r="r" b="b"/>
              <a:pathLst>
                <a:path w="1026160" h="127635">
                  <a:moveTo>
                    <a:pt x="1026071" y="127253"/>
                  </a:moveTo>
                  <a:lnTo>
                    <a:pt x="0" y="127253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12725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79597" y="3847757"/>
              <a:ext cx="1026160" cy="127635"/>
            </a:xfrm>
            <a:custGeom>
              <a:avLst/>
              <a:gdLst/>
              <a:ahLst/>
              <a:cxnLst/>
              <a:rect l="l" t="t" r="r" b="b"/>
              <a:pathLst>
                <a:path w="1026160" h="127635">
                  <a:moveTo>
                    <a:pt x="0" y="0"/>
                  </a:moveTo>
                  <a:lnTo>
                    <a:pt x="1026071" y="0"/>
                  </a:lnTo>
                  <a:lnTo>
                    <a:pt x="1026071" y="127253"/>
                  </a:lnTo>
                  <a:lnTo>
                    <a:pt x="0" y="1272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79597" y="3919923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23697" y="3142551"/>
            <a:ext cx="18415" cy="245745"/>
          </a:xfrm>
          <a:custGeom>
            <a:avLst/>
            <a:gdLst/>
            <a:ahLst/>
            <a:cxnLst/>
            <a:rect l="l" t="t" r="r" b="b"/>
            <a:pathLst>
              <a:path w="18414" h="245745">
                <a:moveTo>
                  <a:pt x="0" y="0"/>
                </a:moveTo>
                <a:lnTo>
                  <a:pt x="18067" y="0"/>
                </a:lnTo>
                <a:lnTo>
                  <a:pt x="18067" y="245465"/>
                </a:lnTo>
                <a:lnTo>
                  <a:pt x="0" y="24546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210693" y="3378983"/>
            <a:ext cx="1044575" cy="479425"/>
            <a:chOff x="4210693" y="3378983"/>
            <a:chExt cx="1044575" cy="479425"/>
          </a:xfrm>
        </p:grpSpPr>
        <p:sp>
          <p:nvSpPr>
            <p:cNvPr id="37" name="object 37"/>
            <p:cNvSpPr/>
            <p:nvPr/>
          </p:nvSpPr>
          <p:spPr>
            <a:xfrm>
              <a:off x="4732731" y="3718217"/>
              <a:ext cx="0" cy="140335"/>
            </a:xfrm>
            <a:custGeom>
              <a:avLst/>
              <a:gdLst/>
              <a:ahLst/>
              <a:cxnLst/>
              <a:rect l="l" t="t" r="r" b="b"/>
              <a:pathLst>
                <a:path h="140335">
                  <a:moveTo>
                    <a:pt x="0" y="0"/>
                  </a:moveTo>
                  <a:lnTo>
                    <a:pt x="0" y="1399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219727" y="3388017"/>
              <a:ext cx="1026160" cy="330200"/>
            </a:xfrm>
            <a:custGeom>
              <a:avLst/>
              <a:gdLst/>
              <a:ahLst/>
              <a:cxnLst/>
              <a:rect l="l" t="t" r="r" b="b"/>
              <a:pathLst>
                <a:path w="1026160" h="330200">
                  <a:moveTo>
                    <a:pt x="1026071" y="330200"/>
                  </a:moveTo>
                  <a:lnTo>
                    <a:pt x="0" y="330200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33020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219727" y="3388017"/>
              <a:ext cx="1026160" cy="330200"/>
            </a:xfrm>
            <a:custGeom>
              <a:avLst/>
              <a:gdLst/>
              <a:ahLst/>
              <a:cxnLst/>
              <a:rect l="l" t="t" r="r" b="b"/>
              <a:pathLst>
                <a:path w="1026160" h="330200">
                  <a:moveTo>
                    <a:pt x="0" y="0"/>
                  </a:moveTo>
                  <a:lnTo>
                    <a:pt x="1026071" y="0"/>
                  </a:lnTo>
                  <a:lnTo>
                    <a:pt x="1026071" y="330200"/>
                  </a:lnTo>
                  <a:lnTo>
                    <a:pt x="0" y="3302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219727" y="3543837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75264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15382" y="3643236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95578" y="1861220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77340" y="320610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192" y="35128"/>
                </a:lnTo>
              </a:path>
              <a:path w="70484" h="70485">
                <a:moveTo>
                  <a:pt x="35128" y="70205"/>
                </a:moveTo>
                <a:lnTo>
                  <a:pt x="35128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417419" y="39009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57536" y="38787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28" y="70192"/>
                </a:moveTo>
                <a:lnTo>
                  <a:pt x="35128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93572" y="307272"/>
            <a:ext cx="4832350" cy="4034154"/>
            <a:chOff x="593572" y="307272"/>
            <a:chExt cx="4832350" cy="4034154"/>
          </a:xfrm>
        </p:grpSpPr>
        <p:sp>
          <p:nvSpPr>
            <p:cNvPr id="48" name="object 48"/>
            <p:cNvSpPr/>
            <p:nvPr/>
          </p:nvSpPr>
          <p:spPr>
            <a:xfrm>
              <a:off x="4697666" y="335290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192" y="35115"/>
                  </a:lnTo>
                </a:path>
                <a:path w="70485" h="70485">
                  <a:moveTo>
                    <a:pt x="35064" y="70243"/>
                  </a:moveTo>
                  <a:lnTo>
                    <a:pt x="35064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28395" y="316306"/>
              <a:ext cx="4788535" cy="3990340"/>
            </a:xfrm>
            <a:custGeom>
              <a:avLst/>
              <a:gdLst/>
              <a:ahLst/>
              <a:cxnLst/>
              <a:rect l="l" t="t" r="r" b="b"/>
              <a:pathLst>
                <a:path w="4788535" h="3990340">
                  <a:moveTo>
                    <a:pt x="0" y="0"/>
                  </a:moveTo>
                  <a:lnTo>
                    <a:pt x="4788446" y="0"/>
                  </a:lnTo>
                  <a:lnTo>
                    <a:pt x="4788446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28395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3572" y="332930"/>
              <a:ext cx="34925" cy="3792220"/>
            </a:xfrm>
            <a:custGeom>
              <a:avLst/>
              <a:gdLst/>
              <a:ahLst/>
              <a:cxnLst/>
              <a:rect l="l" t="t" r="r" b="b"/>
              <a:pathLst>
                <a:path w="34925" h="3792220">
                  <a:moveTo>
                    <a:pt x="0" y="3792042"/>
                  </a:moveTo>
                  <a:lnTo>
                    <a:pt x="34823" y="3792042"/>
                  </a:lnTo>
                </a:path>
                <a:path w="34925" h="3792220">
                  <a:moveTo>
                    <a:pt x="0" y="2844050"/>
                  </a:moveTo>
                  <a:lnTo>
                    <a:pt x="34823" y="2844050"/>
                  </a:lnTo>
                </a:path>
                <a:path w="34925" h="3792220">
                  <a:moveTo>
                    <a:pt x="0" y="1896021"/>
                  </a:moveTo>
                  <a:lnTo>
                    <a:pt x="34823" y="1896021"/>
                  </a:lnTo>
                </a:path>
                <a:path w="34925" h="3792220">
                  <a:moveTo>
                    <a:pt x="0" y="948029"/>
                  </a:moveTo>
                  <a:lnTo>
                    <a:pt x="34823" y="948029"/>
                  </a:lnTo>
                </a:path>
                <a:path w="34925" h="3792220">
                  <a:moveTo>
                    <a:pt x="0" y="0"/>
                  </a:moveTo>
                  <a:lnTo>
                    <a:pt x="34823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28395" y="4306341"/>
              <a:ext cx="4788535" cy="0"/>
            </a:xfrm>
            <a:custGeom>
              <a:avLst/>
              <a:gdLst/>
              <a:ahLst/>
              <a:cxnLst/>
              <a:rect l="l" t="t" r="r" b="b"/>
              <a:pathLst>
                <a:path w="4788535">
                  <a:moveTo>
                    <a:pt x="0" y="0"/>
                  </a:moveTo>
                  <a:lnTo>
                    <a:pt x="478840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312468" y="4306341"/>
              <a:ext cx="3420745" cy="34925"/>
            </a:xfrm>
            <a:custGeom>
              <a:avLst/>
              <a:gdLst/>
              <a:ahLst/>
              <a:cxnLst/>
              <a:rect l="l" t="t" r="r" b="b"/>
              <a:pathLst>
                <a:path w="3420745" h="34925">
                  <a:moveTo>
                    <a:pt x="0" y="34823"/>
                  </a:moveTo>
                  <a:lnTo>
                    <a:pt x="0" y="0"/>
                  </a:lnTo>
                </a:path>
                <a:path w="3420745" h="34925">
                  <a:moveTo>
                    <a:pt x="1140066" y="34823"/>
                  </a:moveTo>
                  <a:lnTo>
                    <a:pt x="1140066" y="0"/>
                  </a:lnTo>
                </a:path>
                <a:path w="3420745" h="34925">
                  <a:moveTo>
                    <a:pt x="2280196" y="34823"/>
                  </a:moveTo>
                  <a:lnTo>
                    <a:pt x="2280196" y="0"/>
                  </a:lnTo>
                </a:path>
                <a:path w="3420745" h="34925">
                  <a:moveTo>
                    <a:pt x="3420262" y="34823"/>
                  </a:moveTo>
                  <a:lnTo>
                    <a:pt x="342026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349994" y="30684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100312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78336" y="4324542"/>
            <a:ext cx="79949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47730" y="4324542"/>
            <a:ext cx="65767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49994" y="21204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49994" y="11724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9.0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24432"/>
            <a:ext cx="30988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0" dirty="0">
                <a:solidFill>
                  <a:srgbClr val="4D4D4D"/>
                </a:solidFill>
                <a:latin typeface="Arial"/>
                <a:cs typeface="Arial"/>
              </a:rPr>
              <a:t>12.0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804193" y="0"/>
            <a:ext cx="243586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docosatrienoate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(22:3n6)*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1283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3128314"/>
            <a:ext cx="18415" cy="106045"/>
          </a:xfrm>
          <a:custGeom>
            <a:avLst/>
            <a:gdLst/>
            <a:ahLst/>
            <a:cxnLst/>
            <a:rect l="l" t="t" r="r" b="b"/>
            <a:pathLst>
              <a:path w="18415" h="106044">
                <a:moveTo>
                  <a:pt x="0" y="105625"/>
                </a:moveTo>
                <a:lnTo>
                  <a:pt x="18067" y="105625"/>
                </a:lnTo>
                <a:lnTo>
                  <a:pt x="18067" y="0"/>
                </a:lnTo>
                <a:lnTo>
                  <a:pt x="0" y="0"/>
                </a:lnTo>
                <a:lnTo>
                  <a:pt x="0" y="10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544747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38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186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4420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16325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516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442043"/>
            <a:ext cx="18415" cy="67310"/>
          </a:xfrm>
          <a:custGeom>
            <a:avLst/>
            <a:gdLst/>
            <a:ahLst/>
            <a:cxnLst/>
            <a:rect l="l" t="t" r="r" b="b"/>
            <a:pathLst>
              <a:path w="18414" h="67310">
                <a:moveTo>
                  <a:pt x="0" y="67271"/>
                </a:moveTo>
                <a:lnTo>
                  <a:pt x="18067" y="67271"/>
                </a:lnTo>
                <a:lnTo>
                  <a:pt x="18067" y="0"/>
                </a:lnTo>
                <a:lnTo>
                  <a:pt x="0" y="0"/>
                </a:lnTo>
                <a:lnTo>
                  <a:pt x="0" y="672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714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8644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454056"/>
            <a:ext cx="0" cy="162560"/>
          </a:xfrm>
          <a:custGeom>
            <a:avLst/>
            <a:gdLst/>
            <a:ahLst/>
            <a:cxnLst/>
            <a:rect l="l" t="t" r="r" b="b"/>
            <a:pathLst>
              <a:path h="162560">
                <a:moveTo>
                  <a:pt x="0" y="0"/>
                </a:moveTo>
                <a:lnTo>
                  <a:pt x="0" y="1622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864497"/>
            <a:ext cx="18415" cy="347980"/>
          </a:xfrm>
          <a:custGeom>
            <a:avLst/>
            <a:gdLst/>
            <a:ahLst/>
            <a:cxnLst/>
            <a:rect l="l" t="t" r="r" b="b"/>
            <a:pathLst>
              <a:path w="18414" h="347980">
                <a:moveTo>
                  <a:pt x="0" y="347611"/>
                </a:moveTo>
                <a:lnTo>
                  <a:pt x="18067" y="347611"/>
                </a:lnTo>
                <a:lnTo>
                  <a:pt x="18067" y="0"/>
                </a:lnTo>
                <a:lnTo>
                  <a:pt x="0" y="0"/>
                </a:lnTo>
                <a:lnTo>
                  <a:pt x="0" y="3476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162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8559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482035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0"/>
                </a:moveTo>
                <a:lnTo>
                  <a:pt x="0" y="1253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855963"/>
            <a:ext cx="18415" cy="137160"/>
          </a:xfrm>
          <a:custGeom>
            <a:avLst/>
            <a:gdLst/>
            <a:ahLst/>
            <a:cxnLst/>
            <a:rect l="l" t="t" r="r" b="b"/>
            <a:pathLst>
              <a:path w="18414" h="137160">
                <a:moveTo>
                  <a:pt x="0" y="136969"/>
                </a:moveTo>
                <a:lnTo>
                  <a:pt x="18067" y="136969"/>
                </a:lnTo>
                <a:lnTo>
                  <a:pt x="18067" y="0"/>
                </a:lnTo>
                <a:lnTo>
                  <a:pt x="0" y="0"/>
                </a:lnTo>
                <a:lnTo>
                  <a:pt x="0" y="1369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073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3128314"/>
            <a:ext cx="18415" cy="106045"/>
          </a:xfrm>
          <a:custGeom>
            <a:avLst/>
            <a:gdLst/>
            <a:ahLst/>
            <a:cxnLst/>
            <a:rect l="l" t="t" r="r" b="b"/>
            <a:pathLst>
              <a:path w="18415" h="106044">
                <a:moveTo>
                  <a:pt x="0" y="0"/>
                </a:moveTo>
                <a:lnTo>
                  <a:pt x="18067" y="0"/>
                </a:lnTo>
                <a:lnTo>
                  <a:pt x="18067" y="105625"/>
                </a:lnTo>
                <a:lnTo>
                  <a:pt x="0" y="1056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224907"/>
            <a:ext cx="1061720" cy="393700"/>
            <a:chOff x="712034" y="3224907"/>
            <a:chExt cx="1061720" cy="393700"/>
          </a:xfrm>
        </p:grpSpPr>
        <p:sp>
          <p:nvSpPr>
            <p:cNvPr id="20" name="object 20"/>
            <p:cNvSpPr/>
            <p:nvPr/>
          </p:nvSpPr>
          <p:spPr>
            <a:xfrm>
              <a:off x="1242809" y="3544735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233940"/>
              <a:ext cx="1043940" cy="311150"/>
            </a:xfrm>
            <a:custGeom>
              <a:avLst/>
              <a:gdLst/>
              <a:ahLst/>
              <a:cxnLst/>
              <a:rect l="l" t="t" r="r" b="b"/>
              <a:pathLst>
                <a:path w="1043939" h="311150">
                  <a:moveTo>
                    <a:pt x="1043482" y="310807"/>
                  </a:moveTo>
                  <a:lnTo>
                    <a:pt x="0" y="3108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1080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233940"/>
              <a:ext cx="1043940" cy="311150"/>
            </a:xfrm>
            <a:custGeom>
              <a:avLst/>
              <a:gdLst/>
              <a:ahLst/>
              <a:cxnLst/>
              <a:rect l="l" t="t" r="r" b="b"/>
              <a:pathLst>
                <a:path w="1043939" h="311150">
                  <a:moveTo>
                    <a:pt x="0" y="0"/>
                  </a:moveTo>
                  <a:lnTo>
                    <a:pt x="1043482" y="0"/>
                  </a:lnTo>
                  <a:lnTo>
                    <a:pt x="1043482" y="310807"/>
                  </a:lnTo>
                  <a:lnTo>
                    <a:pt x="0" y="3108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4195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442043"/>
            <a:ext cx="18415" cy="67310"/>
          </a:xfrm>
          <a:custGeom>
            <a:avLst/>
            <a:gdLst/>
            <a:ahLst/>
            <a:cxnLst/>
            <a:rect l="l" t="t" r="r" b="b"/>
            <a:pathLst>
              <a:path w="18414" h="67310">
                <a:moveTo>
                  <a:pt x="0" y="0"/>
                </a:moveTo>
                <a:lnTo>
                  <a:pt x="18067" y="0"/>
                </a:lnTo>
                <a:lnTo>
                  <a:pt x="18067" y="67271"/>
                </a:lnTo>
                <a:lnTo>
                  <a:pt x="0" y="672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500280"/>
            <a:ext cx="1061720" cy="171450"/>
            <a:chOff x="1871455" y="3500280"/>
            <a:chExt cx="1061720" cy="171450"/>
          </a:xfrm>
        </p:grpSpPr>
        <p:sp>
          <p:nvSpPr>
            <p:cNvPr id="26" name="object 26"/>
            <p:cNvSpPr/>
            <p:nvPr/>
          </p:nvSpPr>
          <p:spPr>
            <a:xfrm>
              <a:off x="2402281" y="361632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516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509314"/>
              <a:ext cx="1043940" cy="107314"/>
            </a:xfrm>
            <a:custGeom>
              <a:avLst/>
              <a:gdLst/>
              <a:ahLst/>
              <a:cxnLst/>
              <a:rect l="l" t="t" r="r" b="b"/>
              <a:pathLst>
                <a:path w="1043939" h="107314">
                  <a:moveTo>
                    <a:pt x="1043533" y="107010"/>
                  </a:moveTo>
                  <a:lnTo>
                    <a:pt x="0" y="10701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701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509314"/>
              <a:ext cx="1043940" cy="107314"/>
            </a:xfrm>
            <a:custGeom>
              <a:avLst/>
              <a:gdLst/>
              <a:ahLst/>
              <a:cxnLst/>
              <a:rect l="l" t="t" r="r" b="b"/>
              <a:pathLst>
                <a:path w="1043939" h="107314">
                  <a:moveTo>
                    <a:pt x="0" y="0"/>
                  </a:moveTo>
                  <a:lnTo>
                    <a:pt x="1043533" y="0"/>
                  </a:lnTo>
                  <a:lnTo>
                    <a:pt x="1043533" y="107010"/>
                  </a:lnTo>
                  <a:lnTo>
                    <a:pt x="0" y="1070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5644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864497"/>
            <a:ext cx="18415" cy="347980"/>
          </a:xfrm>
          <a:custGeom>
            <a:avLst/>
            <a:gdLst/>
            <a:ahLst/>
            <a:cxnLst/>
            <a:rect l="l" t="t" r="r" b="b"/>
            <a:pathLst>
              <a:path w="18414" h="347980">
                <a:moveTo>
                  <a:pt x="0" y="0"/>
                </a:moveTo>
                <a:lnTo>
                  <a:pt x="18067" y="0"/>
                </a:lnTo>
                <a:lnTo>
                  <a:pt x="18067" y="347611"/>
                </a:lnTo>
                <a:lnTo>
                  <a:pt x="0" y="3476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203075"/>
            <a:ext cx="1061720" cy="413384"/>
            <a:chOff x="3030927" y="3203075"/>
            <a:chExt cx="1061720" cy="413384"/>
          </a:xfrm>
        </p:grpSpPr>
        <p:sp>
          <p:nvSpPr>
            <p:cNvPr id="32" name="object 32"/>
            <p:cNvSpPr/>
            <p:nvPr/>
          </p:nvSpPr>
          <p:spPr>
            <a:xfrm>
              <a:off x="3561702" y="3454057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2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212109"/>
              <a:ext cx="1043940" cy="242570"/>
            </a:xfrm>
            <a:custGeom>
              <a:avLst/>
              <a:gdLst/>
              <a:ahLst/>
              <a:cxnLst/>
              <a:rect l="l" t="t" r="r" b="b"/>
              <a:pathLst>
                <a:path w="1043939" h="242570">
                  <a:moveTo>
                    <a:pt x="1043482" y="241947"/>
                  </a:moveTo>
                  <a:lnTo>
                    <a:pt x="0" y="24194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194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212109"/>
              <a:ext cx="1043940" cy="242570"/>
            </a:xfrm>
            <a:custGeom>
              <a:avLst/>
              <a:gdLst/>
              <a:ahLst/>
              <a:cxnLst/>
              <a:rect l="l" t="t" r="r" b="b"/>
              <a:pathLst>
                <a:path w="1043939" h="242570">
                  <a:moveTo>
                    <a:pt x="0" y="0"/>
                  </a:moveTo>
                  <a:lnTo>
                    <a:pt x="1043482" y="0"/>
                  </a:lnTo>
                  <a:lnTo>
                    <a:pt x="1043482" y="241947"/>
                  </a:lnTo>
                  <a:lnTo>
                    <a:pt x="0" y="2419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4068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855963"/>
            <a:ext cx="18415" cy="137160"/>
          </a:xfrm>
          <a:custGeom>
            <a:avLst/>
            <a:gdLst/>
            <a:ahLst/>
            <a:cxnLst/>
            <a:rect l="l" t="t" r="r" b="b"/>
            <a:pathLst>
              <a:path w="18414" h="137160">
                <a:moveTo>
                  <a:pt x="0" y="0"/>
                </a:moveTo>
                <a:lnTo>
                  <a:pt x="18067" y="0"/>
                </a:lnTo>
                <a:lnTo>
                  <a:pt x="18067" y="136969"/>
                </a:lnTo>
                <a:lnTo>
                  <a:pt x="0" y="13696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983899"/>
            <a:ext cx="1061720" cy="623570"/>
            <a:chOff x="4190348" y="2983899"/>
            <a:chExt cx="1061720" cy="623570"/>
          </a:xfrm>
        </p:grpSpPr>
        <p:sp>
          <p:nvSpPr>
            <p:cNvPr id="38" name="object 38"/>
            <p:cNvSpPr/>
            <p:nvPr/>
          </p:nvSpPr>
          <p:spPr>
            <a:xfrm>
              <a:off x="4721123" y="3482035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3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992932"/>
              <a:ext cx="1043940" cy="489584"/>
            </a:xfrm>
            <a:custGeom>
              <a:avLst/>
              <a:gdLst/>
              <a:ahLst/>
              <a:cxnLst/>
              <a:rect l="l" t="t" r="r" b="b"/>
              <a:pathLst>
                <a:path w="1043939" h="489585">
                  <a:moveTo>
                    <a:pt x="1043533" y="489102"/>
                  </a:moveTo>
                  <a:lnTo>
                    <a:pt x="0" y="4891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8910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992932"/>
              <a:ext cx="1043940" cy="489584"/>
            </a:xfrm>
            <a:custGeom>
              <a:avLst/>
              <a:gdLst/>
              <a:ahLst/>
              <a:cxnLst/>
              <a:rect l="l" t="t" r="r" b="b"/>
              <a:pathLst>
                <a:path w="1043939" h="489585">
                  <a:moveTo>
                    <a:pt x="0" y="0"/>
                  </a:moveTo>
                  <a:lnTo>
                    <a:pt x="1043533" y="0"/>
                  </a:lnTo>
                  <a:lnTo>
                    <a:pt x="1043533" y="489102"/>
                  </a:lnTo>
                  <a:lnTo>
                    <a:pt x="0" y="4891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3480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09575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308000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5311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2885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98717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412722"/>
              <a:ext cx="34925" cy="2712720"/>
            </a:xfrm>
            <a:custGeom>
              <a:avLst/>
              <a:gdLst/>
              <a:ahLst/>
              <a:cxnLst/>
              <a:rect l="l" t="t" r="r" b="b"/>
              <a:pathLst>
                <a:path w="34925" h="2712720">
                  <a:moveTo>
                    <a:pt x="0" y="2712250"/>
                  </a:moveTo>
                  <a:lnTo>
                    <a:pt x="34772" y="2712250"/>
                  </a:lnTo>
                </a:path>
                <a:path w="34925" h="2712720">
                  <a:moveTo>
                    <a:pt x="0" y="1356131"/>
                  </a:moveTo>
                  <a:lnTo>
                    <a:pt x="34772" y="1356131"/>
                  </a:lnTo>
                </a:path>
                <a:path w="34925" h="27127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603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99864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042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136278" y="0"/>
            <a:ext cx="16910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adrenate</a:t>
            </a:r>
            <a:r>
              <a:rPr sz="1650" spc="-4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(22:4n6)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7404" y="3259239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12468" y="3259239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5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12468" y="3791394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3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027404" y="3865714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67534" y="3905148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52535" y="3905148"/>
            <a:ext cx="0" cy="24130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0"/>
                </a:moveTo>
                <a:lnTo>
                  <a:pt x="0" y="23964"/>
                </a:lnTo>
              </a:path>
            </a:pathLst>
          </a:custGeom>
          <a:ln w="1428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67534" y="4004119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307600" y="3786479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92664" y="3947667"/>
            <a:ext cx="0" cy="86360"/>
          </a:xfrm>
          <a:custGeom>
            <a:avLst/>
            <a:gdLst/>
            <a:ahLst/>
            <a:cxnLst/>
            <a:rect l="l" t="t" r="r" b="b"/>
            <a:pathLst>
              <a:path h="86360">
                <a:moveTo>
                  <a:pt x="0" y="0"/>
                </a:moveTo>
                <a:lnTo>
                  <a:pt x="0" y="860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83631" y="3786479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4" h="71754">
                <a:moveTo>
                  <a:pt x="0" y="71348"/>
                </a:moveTo>
                <a:lnTo>
                  <a:pt x="18067" y="71348"/>
                </a:lnTo>
                <a:lnTo>
                  <a:pt x="18067" y="0"/>
                </a:lnTo>
                <a:lnTo>
                  <a:pt x="0" y="0"/>
                </a:lnTo>
                <a:lnTo>
                  <a:pt x="0" y="71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07600" y="403373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47730" y="3299663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32731" y="3545090"/>
            <a:ext cx="0" cy="149860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8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3697" y="3299663"/>
            <a:ext cx="18415" cy="67310"/>
          </a:xfrm>
          <a:custGeom>
            <a:avLst/>
            <a:gdLst/>
            <a:ahLst/>
            <a:cxnLst/>
            <a:rect l="l" t="t" r="r" b="b"/>
            <a:pathLst>
              <a:path w="18414" h="67310">
                <a:moveTo>
                  <a:pt x="0" y="66929"/>
                </a:moveTo>
                <a:lnTo>
                  <a:pt x="18067" y="66929"/>
                </a:lnTo>
                <a:lnTo>
                  <a:pt x="18067" y="0"/>
                </a:lnTo>
                <a:lnTo>
                  <a:pt x="0" y="0"/>
                </a:lnTo>
                <a:lnTo>
                  <a:pt x="0" y="669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47730" y="369495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12468" y="3259239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32588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90367" y="3282793"/>
            <a:ext cx="1044575" cy="582930"/>
            <a:chOff x="790367" y="3282793"/>
            <a:chExt cx="1044575" cy="582930"/>
          </a:xfrm>
        </p:grpSpPr>
        <p:sp>
          <p:nvSpPr>
            <p:cNvPr id="19" name="object 19"/>
            <p:cNvSpPr/>
            <p:nvPr/>
          </p:nvSpPr>
          <p:spPr>
            <a:xfrm>
              <a:off x="1312468" y="3791394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3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9401" y="3291827"/>
              <a:ext cx="1026160" cy="499745"/>
            </a:xfrm>
            <a:custGeom>
              <a:avLst/>
              <a:gdLst/>
              <a:ahLst/>
              <a:cxnLst/>
              <a:rect l="l" t="t" r="r" b="b"/>
              <a:pathLst>
                <a:path w="1026160" h="499745">
                  <a:moveTo>
                    <a:pt x="1026071" y="499567"/>
                  </a:moveTo>
                  <a:lnTo>
                    <a:pt x="0" y="499567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49956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9401" y="3291827"/>
              <a:ext cx="1026160" cy="499745"/>
            </a:xfrm>
            <a:custGeom>
              <a:avLst/>
              <a:gdLst/>
              <a:ahLst/>
              <a:cxnLst/>
              <a:rect l="l" t="t" r="r" b="b"/>
              <a:pathLst>
                <a:path w="1026160" h="499745">
                  <a:moveTo>
                    <a:pt x="0" y="0"/>
                  </a:moveTo>
                  <a:lnTo>
                    <a:pt x="1026071" y="0"/>
                  </a:lnTo>
                  <a:lnTo>
                    <a:pt x="1026071" y="499567"/>
                  </a:lnTo>
                  <a:lnTo>
                    <a:pt x="0" y="4995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99401" y="3570571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52535" y="3905148"/>
            <a:ext cx="0" cy="24130"/>
          </a:xfrm>
          <a:custGeom>
            <a:avLst/>
            <a:gdLst/>
            <a:ahLst/>
            <a:cxnLst/>
            <a:rect l="l" t="t" r="r" b="b"/>
            <a:pathLst>
              <a:path h="24129">
                <a:moveTo>
                  <a:pt x="0" y="23964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930446" y="3920079"/>
            <a:ext cx="1044575" cy="84455"/>
            <a:chOff x="1930446" y="3920079"/>
            <a:chExt cx="1044575" cy="84455"/>
          </a:xfrm>
        </p:grpSpPr>
        <p:sp>
          <p:nvSpPr>
            <p:cNvPr id="25" name="object 25"/>
            <p:cNvSpPr/>
            <p:nvPr/>
          </p:nvSpPr>
          <p:spPr>
            <a:xfrm>
              <a:off x="2452535" y="398983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2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939480" y="3929113"/>
              <a:ext cx="1026160" cy="60960"/>
            </a:xfrm>
            <a:custGeom>
              <a:avLst/>
              <a:gdLst/>
              <a:ahLst/>
              <a:cxnLst/>
              <a:rect l="l" t="t" r="r" b="b"/>
              <a:pathLst>
                <a:path w="1026160" h="60960">
                  <a:moveTo>
                    <a:pt x="1026121" y="60718"/>
                  </a:moveTo>
                  <a:lnTo>
                    <a:pt x="0" y="60718"/>
                  </a:lnTo>
                  <a:lnTo>
                    <a:pt x="0" y="0"/>
                  </a:lnTo>
                  <a:lnTo>
                    <a:pt x="1026121" y="0"/>
                  </a:lnTo>
                  <a:lnTo>
                    <a:pt x="1026121" y="6071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39480" y="3929113"/>
              <a:ext cx="1026160" cy="60960"/>
            </a:xfrm>
            <a:custGeom>
              <a:avLst/>
              <a:gdLst/>
              <a:ahLst/>
              <a:cxnLst/>
              <a:rect l="l" t="t" r="r" b="b"/>
              <a:pathLst>
                <a:path w="1026160" h="60960">
                  <a:moveTo>
                    <a:pt x="0" y="0"/>
                  </a:moveTo>
                  <a:lnTo>
                    <a:pt x="1026121" y="0"/>
                  </a:lnTo>
                  <a:lnTo>
                    <a:pt x="1026121" y="60718"/>
                  </a:lnTo>
                  <a:lnTo>
                    <a:pt x="0" y="607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939480" y="3949539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121" y="0"/>
                  </a:lnTo>
                  <a:lnTo>
                    <a:pt x="102612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83631" y="3786479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4" h="71754">
                <a:moveTo>
                  <a:pt x="0" y="0"/>
                </a:moveTo>
                <a:lnTo>
                  <a:pt x="18067" y="0"/>
                </a:lnTo>
                <a:lnTo>
                  <a:pt x="18067" y="71348"/>
                </a:lnTo>
                <a:lnTo>
                  <a:pt x="0" y="713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70563" y="3846110"/>
            <a:ext cx="1044575" cy="187960"/>
            <a:chOff x="3070563" y="3846110"/>
            <a:chExt cx="1044575" cy="187960"/>
          </a:xfrm>
        </p:grpSpPr>
        <p:sp>
          <p:nvSpPr>
            <p:cNvPr id="31" name="object 31"/>
            <p:cNvSpPr/>
            <p:nvPr/>
          </p:nvSpPr>
          <p:spPr>
            <a:xfrm>
              <a:off x="3592664" y="3947667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60">
                  <a:moveTo>
                    <a:pt x="0" y="0"/>
                  </a:moveTo>
                  <a:lnTo>
                    <a:pt x="0" y="860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79597" y="3857828"/>
              <a:ext cx="1026160" cy="90170"/>
            </a:xfrm>
            <a:custGeom>
              <a:avLst/>
              <a:gdLst/>
              <a:ahLst/>
              <a:cxnLst/>
              <a:rect l="l" t="t" r="r" b="b"/>
              <a:pathLst>
                <a:path w="1026160" h="90170">
                  <a:moveTo>
                    <a:pt x="1026071" y="89839"/>
                  </a:moveTo>
                  <a:lnTo>
                    <a:pt x="0" y="89839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8983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79597" y="3857828"/>
              <a:ext cx="1026160" cy="90170"/>
            </a:xfrm>
            <a:custGeom>
              <a:avLst/>
              <a:gdLst/>
              <a:ahLst/>
              <a:cxnLst/>
              <a:rect l="l" t="t" r="r" b="b"/>
              <a:pathLst>
                <a:path w="1026160" h="90170">
                  <a:moveTo>
                    <a:pt x="0" y="0"/>
                  </a:moveTo>
                  <a:lnTo>
                    <a:pt x="1026071" y="0"/>
                  </a:lnTo>
                  <a:lnTo>
                    <a:pt x="1026071" y="89839"/>
                  </a:lnTo>
                  <a:lnTo>
                    <a:pt x="0" y="898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79597" y="3846110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23697" y="3299663"/>
            <a:ext cx="18415" cy="67310"/>
          </a:xfrm>
          <a:custGeom>
            <a:avLst/>
            <a:gdLst/>
            <a:ahLst/>
            <a:cxnLst/>
            <a:rect l="l" t="t" r="r" b="b"/>
            <a:pathLst>
              <a:path w="18414" h="67310">
                <a:moveTo>
                  <a:pt x="0" y="0"/>
                </a:moveTo>
                <a:lnTo>
                  <a:pt x="18067" y="0"/>
                </a:lnTo>
                <a:lnTo>
                  <a:pt x="18067" y="66929"/>
                </a:lnTo>
                <a:lnTo>
                  <a:pt x="0" y="669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210693" y="3357558"/>
            <a:ext cx="1044575" cy="337820"/>
            <a:chOff x="4210693" y="3357558"/>
            <a:chExt cx="1044575" cy="337820"/>
          </a:xfrm>
        </p:grpSpPr>
        <p:sp>
          <p:nvSpPr>
            <p:cNvPr id="37" name="object 37"/>
            <p:cNvSpPr/>
            <p:nvPr/>
          </p:nvSpPr>
          <p:spPr>
            <a:xfrm>
              <a:off x="4732731" y="3545090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h="149860">
                  <a:moveTo>
                    <a:pt x="0" y="0"/>
                  </a:moveTo>
                  <a:lnTo>
                    <a:pt x="0" y="1498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219727" y="3366592"/>
              <a:ext cx="1026160" cy="179070"/>
            </a:xfrm>
            <a:custGeom>
              <a:avLst/>
              <a:gdLst/>
              <a:ahLst/>
              <a:cxnLst/>
              <a:rect l="l" t="t" r="r" b="b"/>
              <a:pathLst>
                <a:path w="1026160" h="179070">
                  <a:moveTo>
                    <a:pt x="1026071" y="178498"/>
                  </a:moveTo>
                  <a:lnTo>
                    <a:pt x="0" y="178498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17849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219727" y="3366592"/>
              <a:ext cx="1026160" cy="179070"/>
            </a:xfrm>
            <a:custGeom>
              <a:avLst/>
              <a:gdLst/>
              <a:ahLst/>
              <a:cxnLst/>
              <a:rect l="l" t="t" r="r" b="b"/>
              <a:pathLst>
                <a:path w="1026160" h="179070">
                  <a:moveTo>
                    <a:pt x="0" y="0"/>
                  </a:moveTo>
                  <a:lnTo>
                    <a:pt x="1026071" y="0"/>
                  </a:lnTo>
                  <a:lnTo>
                    <a:pt x="1026071" y="178498"/>
                  </a:lnTo>
                  <a:lnTo>
                    <a:pt x="0" y="1784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219727" y="3403833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75264" y="669951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15382" y="3735067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95578" y="1082952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77340" y="322936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192" y="35128"/>
                </a:lnTo>
              </a:path>
              <a:path w="70484" h="70485">
                <a:moveTo>
                  <a:pt x="35128" y="70205"/>
                </a:moveTo>
                <a:lnTo>
                  <a:pt x="35128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417419" y="39085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57536" y="386090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28" y="70243"/>
                </a:moveTo>
                <a:lnTo>
                  <a:pt x="35128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93572" y="526703"/>
            <a:ext cx="4832350" cy="3815079"/>
            <a:chOff x="593572" y="526703"/>
            <a:chExt cx="4832350" cy="3815079"/>
          </a:xfrm>
        </p:grpSpPr>
        <p:sp>
          <p:nvSpPr>
            <p:cNvPr id="48" name="object 48"/>
            <p:cNvSpPr/>
            <p:nvPr/>
          </p:nvSpPr>
          <p:spPr>
            <a:xfrm>
              <a:off x="4697666" y="318025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192" y="35077"/>
                  </a:lnTo>
                </a:path>
                <a:path w="70485" h="70485">
                  <a:moveTo>
                    <a:pt x="35064" y="70192"/>
                  </a:moveTo>
                  <a:lnTo>
                    <a:pt x="35064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28395" y="535736"/>
              <a:ext cx="4788535" cy="3770629"/>
            </a:xfrm>
            <a:custGeom>
              <a:avLst/>
              <a:gdLst/>
              <a:ahLst/>
              <a:cxnLst/>
              <a:rect l="l" t="t" r="r" b="b"/>
              <a:pathLst>
                <a:path w="4788535" h="3770629">
                  <a:moveTo>
                    <a:pt x="0" y="0"/>
                  </a:moveTo>
                  <a:lnTo>
                    <a:pt x="4788446" y="0"/>
                  </a:lnTo>
                  <a:lnTo>
                    <a:pt x="4788446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28395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3572" y="699198"/>
              <a:ext cx="34925" cy="3435985"/>
            </a:xfrm>
            <a:custGeom>
              <a:avLst/>
              <a:gdLst/>
              <a:ahLst/>
              <a:cxnLst/>
              <a:rect l="l" t="t" r="r" b="b"/>
              <a:pathLst>
                <a:path w="34925" h="3435985">
                  <a:moveTo>
                    <a:pt x="0" y="3435743"/>
                  </a:moveTo>
                  <a:lnTo>
                    <a:pt x="34823" y="3435743"/>
                  </a:lnTo>
                </a:path>
                <a:path w="34925" h="3435985">
                  <a:moveTo>
                    <a:pt x="0" y="2576804"/>
                  </a:moveTo>
                  <a:lnTo>
                    <a:pt x="34823" y="2576804"/>
                  </a:lnTo>
                </a:path>
                <a:path w="34925" h="3435985">
                  <a:moveTo>
                    <a:pt x="0" y="1717865"/>
                  </a:moveTo>
                  <a:lnTo>
                    <a:pt x="34823" y="1717865"/>
                  </a:lnTo>
                </a:path>
                <a:path w="34925" h="3435985">
                  <a:moveTo>
                    <a:pt x="0" y="858939"/>
                  </a:moveTo>
                  <a:lnTo>
                    <a:pt x="34823" y="858939"/>
                  </a:lnTo>
                </a:path>
                <a:path w="34925" h="3435985">
                  <a:moveTo>
                    <a:pt x="0" y="0"/>
                  </a:moveTo>
                  <a:lnTo>
                    <a:pt x="34823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28395" y="4306341"/>
              <a:ext cx="4788535" cy="0"/>
            </a:xfrm>
            <a:custGeom>
              <a:avLst/>
              <a:gdLst/>
              <a:ahLst/>
              <a:cxnLst/>
              <a:rect l="l" t="t" r="r" b="b"/>
              <a:pathLst>
                <a:path w="4788535">
                  <a:moveTo>
                    <a:pt x="0" y="0"/>
                  </a:moveTo>
                  <a:lnTo>
                    <a:pt x="478840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312468" y="4306341"/>
              <a:ext cx="3420745" cy="34925"/>
            </a:xfrm>
            <a:custGeom>
              <a:avLst/>
              <a:gdLst/>
              <a:ahLst/>
              <a:cxnLst/>
              <a:rect l="l" t="t" r="r" b="b"/>
              <a:pathLst>
                <a:path w="3420745" h="34925">
                  <a:moveTo>
                    <a:pt x="0" y="34823"/>
                  </a:moveTo>
                  <a:lnTo>
                    <a:pt x="0" y="0"/>
                  </a:lnTo>
                </a:path>
                <a:path w="3420745" h="34925">
                  <a:moveTo>
                    <a:pt x="1140066" y="34823"/>
                  </a:moveTo>
                  <a:lnTo>
                    <a:pt x="1140066" y="0"/>
                  </a:lnTo>
                </a:path>
                <a:path w="3420745" h="34925">
                  <a:moveTo>
                    <a:pt x="2280196" y="34823"/>
                  </a:moveTo>
                  <a:lnTo>
                    <a:pt x="2280196" y="0"/>
                  </a:lnTo>
                </a:path>
                <a:path w="3420745" h="34925">
                  <a:moveTo>
                    <a:pt x="3420262" y="34823"/>
                  </a:moveTo>
                  <a:lnTo>
                    <a:pt x="342026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349994" y="31675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99401" y="4324542"/>
            <a:ext cx="76153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56152" y="4324542"/>
            <a:ext cx="8730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47730" y="4324542"/>
            <a:ext cx="57023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49994" y="23085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49994" y="14496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7.5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590698"/>
            <a:ext cx="30988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0" dirty="0">
                <a:solidFill>
                  <a:srgbClr val="4D4D4D"/>
                </a:solidFill>
                <a:latin typeface="Arial"/>
                <a:cs typeface="Arial"/>
              </a:rPr>
              <a:t>10.0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873885" marR="5080" indent="-1019810">
              <a:lnSpc>
                <a:spcPts val="1730"/>
              </a:lnSpc>
              <a:spcBef>
                <a:spcPts val="365"/>
              </a:spcBef>
            </a:pPr>
            <a:r>
              <a:rPr dirty="0"/>
              <a:t>docosapentaenoate</a:t>
            </a:r>
            <a:r>
              <a:rPr spc="-45" dirty="0"/>
              <a:t> </a:t>
            </a:r>
            <a:r>
              <a:rPr dirty="0"/>
              <a:t>(n6</a:t>
            </a:r>
            <a:r>
              <a:rPr spc="-45" dirty="0"/>
              <a:t> </a:t>
            </a:r>
            <a:r>
              <a:rPr spc="-20" dirty="0"/>
              <a:t>DPA; </a:t>
            </a:r>
            <a:r>
              <a:rPr spc="-10" dirty="0"/>
              <a:t>22:5n6)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1139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3113925"/>
            <a:ext cx="18415" cy="256540"/>
          </a:xfrm>
          <a:custGeom>
            <a:avLst/>
            <a:gdLst/>
            <a:ahLst/>
            <a:cxnLst/>
            <a:rect l="l" t="t" r="r" b="b"/>
            <a:pathLst>
              <a:path w="18415" h="256539">
                <a:moveTo>
                  <a:pt x="0" y="256387"/>
                </a:moveTo>
                <a:lnTo>
                  <a:pt x="18067" y="256387"/>
                </a:lnTo>
                <a:lnTo>
                  <a:pt x="18067" y="0"/>
                </a:lnTo>
                <a:lnTo>
                  <a:pt x="0" y="0"/>
                </a:lnTo>
                <a:lnTo>
                  <a:pt x="0" y="2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729634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5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8361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7664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3247" y="3883964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93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773811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93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8886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6130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847198"/>
            <a:ext cx="0" cy="46355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59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613048"/>
            <a:ext cx="18415" cy="83185"/>
          </a:xfrm>
          <a:custGeom>
            <a:avLst/>
            <a:gdLst/>
            <a:ahLst/>
            <a:cxnLst/>
            <a:rect l="l" t="t" r="r" b="b"/>
            <a:pathLst>
              <a:path w="18414" h="83185">
                <a:moveTo>
                  <a:pt x="0" y="82943"/>
                </a:moveTo>
                <a:lnTo>
                  <a:pt x="18067" y="82943"/>
                </a:lnTo>
                <a:lnTo>
                  <a:pt x="18067" y="0"/>
                </a:lnTo>
                <a:lnTo>
                  <a:pt x="0" y="0"/>
                </a:lnTo>
                <a:lnTo>
                  <a:pt x="0" y="829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931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1048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647833"/>
            <a:ext cx="0" cy="134620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4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104857"/>
            <a:ext cx="18415" cy="205104"/>
          </a:xfrm>
          <a:custGeom>
            <a:avLst/>
            <a:gdLst/>
            <a:ahLst/>
            <a:cxnLst/>
            <a:rect l="l" t="t" r="r" b="b"/>
            <a:pathLst>
              <a:path w="18414" h="205104">
                <a:moveTo>
                  <a:pt x="0" y="204787"/>
                </a:moveTo>
                <a:lnTo>
                  <a:pt x="18067" y="204787"/>
                </a:lnTo>
                <a:lnTo>
                  <a:pt x="18067" y="0"/>
                </a:lnTo>
                <a:lnTo>
                  <a:pt x="0" y="0"/>
                </a:lnTo>
                <a:lnTo>
                  <a:pt x="0" y="204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822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3113925"/>
            <a:ext cx="18415" cy="256540"/>
          </a:xfrm>
          <a:custGeom>
            <a:avLst/>
            <a:gdLst/>
            <a:ahLst/>
            <a:cxnLst/>
            <a:rect l="l" t="t" r="r" b="b"/>
            <a:pathLst>
              <a:path w="18415" h="256539">
                <a:moveTo>
                  <a:pt x="0" y="0"/>
                </a:moveTo>
                <a:lnTo>
                  <a:pt x="18067" y="0"/>
                </a:lnTo>
                <a:lnTo>
                  <a:pt x="18067" y="256387"/>
                </a:lnTo>
                <a:lnTo>
                  <a:pt x="0" y="2563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361279"/>
            <a:ext cx="1061720" cy="474980"/>
            <a:chOff x="712034" y="3361279"/>
            <a:chExt cx="1061720" cy="474980"/>
          </a:xfrm>
        </p:grpSpPr>
        <p:sp>
          <p:nvSpPr>
            <p:cNvPr id="20" name="object 20"/>
            <p:cNvSpPr/>
            <p:nvPr/>
          </p:nvSpPr>
          <p:spPr>
            <a:xfrm>
              <a:off x="1242809" y="3729634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5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370313"/>
              <a:ext cx="1043940" cy="359410"/>
            </a:xfrm>
            <a:custGeom>
              <a:avLst/>
              <a:gdLst/>
              <a:ahLst/>
              <a:cxnLst/>
              <a:rect l="l" t="t" r="r" b="b"/>
              <a:pathLst>
                <a:path w="1043939" h="359410">
                  <a:moveTo>
                    <a:pt x="1043482" y="359321"/>
                  </a:moveTo>
                  <a:lnTo>
                    <a:pt x="0" y="3593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5932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370313"/>
              <a:ext cx="1043940" cy="359410"/>
            </a:xfrm>
            <a:custGeom>
              <a:avLst/>
              <a:gdLst/>
              <a:ahLst/>
              <a:cxnLst/>
              <a:rect l="l" t="t" r="r" b="b"/>
              <a:pathLst>
                <a:path w="1043939" h="359410">
                  <a:moveTo>
                    <a:pt x="0" y="0"/>
                  </a:moveTo>
                  <a:lnTo>
                    <a:pt x="1043482" y="0"/>
                  </a:lnTo>
                  <a:lnTo>
                    <a:pt x="1043482" y="359321"/>
                  </a:lnTo>
                  <a:lnTo>
                    <a:pt x="0" y="3593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4382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376648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643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772099"/>
            <a:ext cx="1061720" cy="116839"/>
            <a:chOff x="1871455" y="3772099"/>
            <a:chExt cx="1061720" cy="116839"/>
          </a:xfrm>
        </p:grpSpPr>
        <p:sp>
          <p:nvSpPr>
            <p:cNvPr id="26" name="object 26"/>
            <p:cNvSpPr/>
            <p:nvPr/>
          </p:nvSpPr>
          <p:spPr>
            <a:xfrm>
              <a:off x="2402281" y="38793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781132"/>
              <a:ext cx="1043940" cy="98425"/>
            </a:xfrm>
            <a:custGeom>
              <a:avLst/>
              <a:gdLst/>
              <a:ahLst/>
              <a:cxnLst/>
              <a:rect l="l" t="t" r="r" b="b"/>
              <a:pathLst>
                <a:path w="1043939" h="98425">
                  <a:moveTo>
                    <a:pt x="1043533" y="98171"/>
                  </a:moveTo>
                  <a:lnTo>
                    <a:pt x="0" y="9817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817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781132"/>
              <a:ext cx="1043940" cy="98425"/>
            </a:xfrm>
            <a:custGeom>
              <a:avLst/>
              <a:gdLst/>
              <a:ahLst/>
              <a:cxnLst/>
              <a:rect l="l" t="t" r="r" b="b"/>
              <a:pathLst>
                <a:path w="1043939" h="98425">
                  <a:moveTo>
                    <a:pt x="0" y="0"/>
                  </a:moveTo>
                  <a:lnTo>
                    <a:pt x="1043533" y="0"/>
                  </a:lnTo>
                  <a:lnTo>
                    <a:pt x="1043533" y="98171"/>
                  </a:lnTo>
                  <a:lnTo>
                    <a:pt x="0" y="981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80111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613048"/>
            <a:ext cx="18415" cy="83185"/>
          </a:xfrm>
          <a:custGeom>
            <a:avLst/>
            <a:gdLst/>
            <a:ahLst/>
            <a:cxnLst/>
            <a:rect l="l" t="t" r="r" b="b"/>
            <a:pathLst>
              <a:path w="18414" h="83185">
                <a:moveTo>
                  <a:pt x="0" y="0"/>
                </a:moveTo>
                <a:lnTo>
                  <a:pt x="18067" y="0"/>
                </a:lnTo>
                <a:lnTo>
                  <a:pt x="18067" y="82943"/>
                </a:lnTo>
                <a:lnTo>
                  <a:pt x="0" y="8294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686958"/>
            <a:ext cx="1061720" cy="206375"/>
            <a:chOff x="3030927" y="3686958"/>
            <a:chExt cx="1061720" cy="206375"/>
          </a:xfrm>
        </p:grpSpPr>
        <p:sp>
          <p:nvSpPr>
            <p:cNvPr id="32" name="object 32"/>
            <p:cNvSpPr/>
            <p:nvPr/>
          </p:nvSpPr>
          <p:spPr>
            <a:xfrm>
              <a:off x="3561702" y="3847210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59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695992"/>
              <a:ext cx="1043940" cy="151765"/>
            </a:xfrm>
            <a:custGeom>
              <a:avLst/>
              <a:gdLst/>
              <a:ahLst/>
              <a:cxnLst/>
              <a:rect l="l" t="t" r="r" b="b"/>
              <a:pathLst>
                <a:path w="1043939" h="151764">
                  <a:moveTo>
                    <a:pt x="1043482" y="151206"/>
                  </a:moveTo>
                  <a:lnTo>
                    <a:pt x="0" y="15120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5120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695992"/>
              <a:ext cx="1043940" cy="151765"/>
            </a:xfrm>
            <a:custGeom>
              <a:avLst/>
              <a:gdLst/>
              <a:ahLst/>
              <a:cxnLst/>
              <a:rect l="l" t="t" r="r" b="b"/>
              <a:pathLst>
                <a:path w="1043939" h="151764">
                  <a:moveTo>
                    <a:pt x="0" y="0"/>
                  </a:moveTo>
                  <a:lnTo>
                    <a:pt x="1043482" y="0"/>
                  </a:lnTo>
                  <a:lnTo>
                    <a:pt x="1043482" y="151206"/>
                  </a:lnTo>
                  <a:lnTo>
                    <a:pt x="0" y="1512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7301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3104857"/>
            <a:ext cx="18415" cy="205104"/>
          </a:xfrm>
          <a:custGeom>
            <a:avLst/>
            <a:gdLst/>
            <a:ahLst/>
            <a:cxnLst/>
            <a:rect l="l" t="t" r="r" b="b"/>
            <a:pathLst>
              <a:path w="18414" h="205104">
                <a:moveTo>
                  <a:pt x="0" y="0"/>
                </a:moveTo>
                <a:lnTo>
                  <a:pt x="18067" y="0"/>
                </a:lnTo>
                <a:lnTo>
                  <a:pt x="18067" y="204787"/>
                </a:lnTo>
                <a:lnTo>
                  <a:pt x="0" y="2047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300611"/>
            <a:ext cx="1061720" cy="481965"/>
            <a:chOff x="4190348" y="3300611"/>
            <a:chExt cx="1061720" cy="481965"/>
          </a:xfrm>
        </p:grpSpPr>
        <p:sp>
          <p:nvSpPr>
            <p:cNvPr id="38" name="object 38"/>
            <p:cNvSpPr/>
            <p:nvPr/>
          </p:nvSpPr>
          <p:spPr>
            <a:xfrm>
              <a:off x="4721123" y="3647821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4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309645"/>
              <a:ext cx="1043940" cy="338455"/>
            </a:xfrm>
            <a:custGeom>
              <a:avLst/>
              <a:gdLst/>
              <a:ahLst/>
              <a:cxnLst/>
              <a:rect l="l" t="t" r="r" b="b"/>
              <a:pathLst>
                <a:path w="1043939" h="338454">
                  <a:moveTo>
                    <a:pt x="1043533" y="338188"/>
                  </a:moveTo>
                  <a:lnTo>
                    <a:pt x="0" y="33818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3818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309645"/>
              <a:ext cx="1043940" cy="338455"/>
            </a:xfrm>
            <a:custGeom>
              <a:avLst/>
              <a:gdLst/>
              <a:ahLst/>
              <a:cxnLst/>
              <a:rect l="l" t="t" r="r" b="b"/>
              <a:pathLst>
                <a:path w="1043939" h="338454">
                  <a:moveTo>
                    <a:pt x="0" y="0"/>
                  </a:moveTo>
                  <a:lnTo>
                    <a:pt x="1043533" y="0"/>
                  </a:lnTo>
                  <a:lnTo>
                    <a:pt x="1043533" y="338188"/>
                  </a:lnTo>
                  <a:lnTo>
                    <a:pt x="0" y="33818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5547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3520008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423491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146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76555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37224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336083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693191"/>
              <a:ext cx="34925" cy="3432175"/>
            </a:xfrm>
            <a:custGeom>
              <a:avLst/>
              <a:gdLst/>
              <a:ahLst/>
              <a:cxnLst/>
              <a:rect l="l" t="t" r="r" b="b"/>
              <a:pathLst>
                <a:path w="34925" h="3432175">
                  <a:moveTo>
                    <a:pt x="0" y="3431781"/>
                  </a:moveTo>
                  <a:lnTo>
                    <a:pt x="34772" y="3431781"/>
                  </a:lnTo>
                </a:path>
                <a:path w="34925" h="3432175">
                  <a:moveTo>
                    <a:pt x="0" y="2573832"/>
                  </a:moveTo>
                  <a:lnTo>
                    <a:pt x="34772" y="2573832"/>
                  </a:lnTo>
                </a:path>
                <a:path w="34925" h="3432175">
                  <a:moveTo>
                    <a:pt x="0" y="1715884"/>
                  </a:moveTo>
                  <a:lnTo>
                    <a:pt x="34772" y="1715884"/>
                  </a:lnTo>
                </a:path>
                <a:path w="34925" h="3432175">
                  <a:moveTo>
                    <a:pt x="0" y="857948"/>
                  </a:moveTo>
                  <a:lnTo>
                    <a:pt x="34772" y="857948"/>
                  </a:lnTo>
                </a:path>
                <a:path w="34925" h="34321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1585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3005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44264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5846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8.0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810047" y="0"/>
            <a:ext cx="23431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docosadienoate</a:t>
            </a:r>
            <a:r>
              <a:rPr sz="1650" spc="-7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(22:2n6)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7404" y="3352012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03435" y="3352012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7972"/>
                </a:moveTo>
                <a:lnTo>
                  <a:pt x="18067" y="287972"/>
                </a:lnTo>
                <a:lnTo>
                  <a:pt x="18067" y="0"/>
                </a:lnTo>
                <a:lnTo>
                  <a:pt x="0" y="0"/>
                </a:lnTo>
                <a:lnTo>
                  <a:pt x="0" y="2879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12468" y="3902316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5">
                <a:moveTo>
                  <a:pt x="0" y="0"/>
                </a:moveTo>
                <a:lnTo>
                  <a:pt x="0" y="1055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027404" y="4007891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67534" y="3968356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52535" y="3968356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67534" y="4055715"/>
            <a:ext cx="570230" cy="0"/>
          </a:xfrm>
          <a:custGeom>
            <a:avLst/>
            <a:gdLst/>
            <a:ahLst/>
            <a:cxnLst/>
            <a:rect l="l" t="t" r="r" b="b"/>
            <a:pathLst>
              <a:path w="570230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13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307600" y="3965231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92664" y="403324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1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307600" y="4074363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47730" y="3642808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064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" name="object 13"/>
          <p:cNvGrpSpPr/>
          <p:nvPr/>
        </p:nvGrpSpPr>
        <p:grpSpPr>
          <a:xfrm>
            <a:off x="4447730" y="3826814"/>
            <a:ext cx="570230" cy="154305"/>
            <a:chOff x="4447730" y="3826814"/>
            <a:chExt cx="570230" cy="154305"/>
          </a:xfrm>
        </p:grpSpPr>
        <p:sp>
          <p:nvSpPr>
            <p:cNvPr id="14" name="object 14"/>
            <p:cNvSpPr/>
            <p:nvPr/>
          </p:nvSpPr>
          <p:spPr>
            <a:xfrm>
              <a:off x="4732731" y="382681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0"/>
                  </a:moveTo>
                  <a:lnTo>
                    <a:pt x="0" y="145262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447730" y="3972077"/>
              <a:ext cx="570230" cy="0"/>
            </a:xfrm>
            <a:custGeom>
              <a:avLst/>
              <a:gdLst/>
              <a:ahLst/>
              <a:cxnLst/>
              <a:rect l="l" t="t" r="r" b="b"/>
              <a:pathLst>
                <a:path w="570229">
                  <a:moveTo>
                    <a:pt x="0" y="0"/>
                  </a:moveTo>
                  <a:lnTo>
                    <a:pt x="570064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1303435" y="3352012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0"/>
                </a:moveTo>
                <a:lnTo>
                  <a:pt x="18067" y="0"/>
                </a:lnTo>
                <a:lnTo>
                  <a:pt x="18067" y="287972"/>
                </a:lnTo>
                <a:lnTo>
                  <a:pt x="0" y="28797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790367" y="3630951"/>
            <a:ext cx="1044575" cy="377190"/>
            <a:chOff x="790367" y="3630951"/>
            <a:chExt cx="1044575" cy="377190"/>
          </a:xfrm>
        </p:grpSpPr>
        <p:sp>
          <p:nvSpPr>
            <p:cNvPr id="18" name="object 18"/>
            <p:cNvSpPr/>
            <p:nvPr/>
          </p:nvSpPr>
          <p:spPr>
            <a:xfrm>
              <a:off x="1312468" y="3902328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56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9401" y="3639984"/>
              <a:ext cx="1026160" cy="262890"/>
            </a:xfrm>
            <a:custGeom>
              <a:avLst/>
              <a:gdLst/>
              <a:ahLst/>
              <a:cxnLst/>
              <a:rect l="l" t="t" r="r" b="b"/>
              <a:pathLst>
                <a:path w="1026160" h="262889">
                  <a:moveTo>
                    <a:pt x="1026071" y="262331"/>
                  </a:moveTo>
                  <a:lnTo>
                    <a:pt x="0" y="262331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26233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9401" y="3639984"/>
              <a:ext cx="1026160" cy="262890"/>
            </a:xfrm>
            <a:custGeom>
              <a:avLst/>
              <a:gdLst/>
              <a:ahLst/>
              <a:cxnLst/>
              <a:rect l="l" t="t" r="r" b="b"/>
              <a:pathLst>
                <a:path w="1026160" h="262889">
                  <a:moveTo>
                    <a:pt x="0" y="0"/>
                  </a:moveTo>
                  <a:lnTo>
                    <a:pt x="1026071" y="0"/>
                  </a:lnTo>
                  <a:lnTo>
                    <a:pt x="1026071" y="262331"/>
                  </a:lnTo>
                  <a:lnTo>
                    <a:pt x="0" y="2623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9401" y="3749819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452535" y="3968356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25692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1930446" y="3985014"/>
            <a:ext cx="1044575" cy="74295"/>
            <a:chOff x="1930446" y="3985014"/>
            <a:chExt cx="1044575" cy="74295"/>
          </a:xfrm>
        </p:grpSpPr>
        <p:sp>
          <p:nvSpPr>
            <p:cNvPr id="24" name="object 24"/>
            <p:cNvSpPr/>
            <p:nvPr/>
          </p:nvSpPr>
          <p:spPr>
            <a:xfrm>
              <a:off x="2452535" y="40500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2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939480" y="3994048"/>
              <a:ext cx="1026160" cy="56515"/>
            </a:xfrm>
            <a:custGeom>
              <a:avLst/>
              <a:gdLst/>
              <a:ahLst/>
              <a:cxnLst/>
              <a:rect l="l" t="t" r="r" b="b"/>
              <a:pathLst>
                <a:path w="1026160" h="56514">
                  <a:moveTo>
                    <a:pt x="1026121" y="56007"/>
                  </a:moveTo>
                  <a:lnTo>
                    <a:pt x="0" y="56007"/>
                  </a:lnTo>
                  <a:lnTo>
                    <a:pt x="0" y="0"/>
                  </a:lnTo>
                  <a:lnTo>
                    <a:pt x="1026121" y="0"/>
                  </a:lnTo>
                  <a:lnTo>
                    <a:pt x="1026121" y="560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939480" y="3994048"/>
              <a:ext cx="1026160" cy="56515"/>
            </a:xfrm>
            <a:custGeom>
              <a:avLst/>
              <a:gdLst/>
              <a:ahLst/>
              <a:cxnLst/>
              <a:rect l="l" t="t" r="r" b="b"/>
              <a:pathLst>
                <a:path w="1026160" h="56514">
                  <a:moveTo>
                    <a:pt x="0" y="0"/>
                  </a:moveTo>
                  <a:lnTo>
                    <a:pt x="1026121" y="0"/>
                  </a:lnTo>
                  <a:lnTo>
                    <a:pt x="1026121" y="56007"/>
                  </a:lnTo>
                  <a:lnTo>
                    <a:pt x="0" y="560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39480" y="4005305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121" y="0"/>
                  </a:lnTo>
                  <a:lnTo>
                    <a:pt x="102612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070563" y="3973254"/>
            <a:ext cx="1044575" cy="101600"/>
            <a:chOff x="3070563" y="3973254"/>
            <a:chExt cx="1044575" cy="101600"/>
          </a:xfrm>
        </p:grpSpPr>
        <p:sp>
          <p:nvSpPr>
            <p:cNvPr id="29" name="object 29"/>
            <p:cNvSpPr/>
            <p:nvPr/>
          </p:nvSpPr>
          <p:spPr>
            <a:xfrm>
              <a:off x="3592664" y="403324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79597" y="3982288"/>
              <a:ext cx="1026160" cy="51435"/>
            </a:xfrm>
            <a:custGeom>
              <a:avLst/>
              <a:gdLst/>
              <a:ahLst/>
              <a:cxnLst/>
              <a:rect l="l" t="t" r="r" b="b"/>
              <a:pathLst>
                <a:path w="1026160" h="51435">
                  <a:moveTo>
                    <a:pt x="1026071" y="50952"/>
                  </a:moveTo>
                  <a:lnTo>
                    <a:pt x="0" y="50952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5095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79597" y="3982288"/>
              <a:ext cx="1026160" cy="51435"/>
            </a:xfrm>
            <a:custGeom>
              <a:avLst/>
              <a:gdLst/>
              <a:ahLst/>
              <a:cxnLst/>
              <a:rect l="l" t="t" r="r" b="b"/>
              <a:pathLst>
                <a:path w="1026160" h="51435">
                  <a:moveTo>
                    <a:pt x="0" y="0"/>
                  </a:moveTo>
                  <a:lnTo>
                    <a:pt x="1026071" y="0"/>
                  </a:lnTo>
                  <a:lnTo>
                    <a:pt x="1026071" y="50952"/>
                  </a:lnTo>
                  <a:lnTo>
                    <a:pt x="0" y="5095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79597" y="3988934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4210693" y="3638291"/>
            <a:ext cx="1044575" cy="334010"/>
            <a:chOff x="4210693" y="3638291"/>
            <a:chExt cx="1044575" cy="334010"/>
          </a:xfrm>
        </p:grpSpPr>
        <p:sp>
          <p:nvSpPr>
            <p:cNvPr id="34" name="object 34"/>
            <p:cNvSpPr/>
            <p:nvPr/>
          </p:nvSpPr>
          <p:spPr>
            <a:xfrm>
              <a:off x="4732731" y="382681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0"/>
                  </a:moveTo>
                  <a:lnTo>
                    <a:pt x="0" y="14526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219727" y="3647325"/>
              <a:ext cx="1026160" cy="179705"/>
            </a:xfrm>
            <a:custGeom>
              <a:avLst/>
              <a:gdLst/>
              <a:ahLst/>
              <a:cxnLst/>
              <a:rect l="l" t="t" r="r" b="b"/>
              <a:pathLst>
                <a:path w="1026160" h="179704">
                  <a:moveTo>
                    <a:pt x="1026071" y="179489"/>
                  </a:moveTo>
                  <a:lnTo>
                    <a:pt x="0" y="179489"/>
                  </a:lnTo>
                  <a:lnTo>
                    <a:pt x="0" y="0"/>
                  </a:lnTo>
                  <a:lnTo>
                    <a:pt x="1026071" y="0"/>
                  </a:lnTo>
                  <a:lnTo>
                    <a:pt x="1026071" y="17948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219727" y="3647325"/>
              <a:ext cx="1026160" cy="179705"/>
            </a:xfrm>
            <a:custGeom>
              <a:avLst/>
              <a:gdLst/>
              <a:ahLst/>
              <a:cxnLst/>
              <a:rect l="l" t="t" r="r" b="b"/>
              <a:pathLst>
                <a:path w="1026160" h="179704">
                  <a:moveTo>
                    <a:pt x="0" y="0"/>
                  </a:moveTo>
                  <a:lnTo>
                    <a:pt x="1026071" y="0"/>
                  </a:lnTo>
                  <a:lnTo>
                    <a:pt x="1026071" y="179489"/>
                  </a:lnTo>
                  <a:lnTo>
                    <a:pt x="0" y="1794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219727" y="3766430"/>
              <a:ext cx="1026160" cy="36195"/>
            </a:xfrm>
            <a:custGeom>
              <a:avLst/>
              <a:gdLst/>
              <a:ahLst/>
              <a:cxnLst/>
              <a:rect l="l" t="t" r="r" b="b"/>
              <a:pathLst>
                <a:path w="1026160" h="36195">
                  <a:moveTo>
                    <a:pt x="0" y="0"/>
                  </a:moveTo>
                  <a:lnTo>
                    <a:pt x="1026071" y="0"/>
                  </a:lnTo>
                  <a:lnTo>
                    <a:pt x="1026071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75264" y="460490"/>
            <a:ext cx="74357" cy="74322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15382" y="3775847"/>
            <a:ext cx="74357" cy="74322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55460" y="3861423"/>
            <a:ext cx="74357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95578" y="3318447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95578" y="2540924"/>
            <a:ext cx="74357" cy="7435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77340" y="337775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192" y="35115"/>
                </a:lnTo>
              </a:path>
              <a:path w="70484" h="70485">
                <a:moveTo>
                  <a:pt x="35128" y="70192"/>
                </a:moveTo>
                <a:lnTo>
                  <a:pt x="35128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417419" y="396492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57536" y="396859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28" y="70205"/>
                </a:moveTo>
                <a:lnTo>
                  <a:pt x="35128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93572" y="307272"/>
            <a:ext cx="4832350" cy="4034154"/>
            <a:chOff x="593572" y="307272"/>
            <a:chExt cx="4832350" cy="4034154"/>
          </a:xfrm>
        </p:grpSpPr>
        <p:sp>
          <p:nvSpPr>
            <p:cNvPr id="47" name="object 47"/>
            <p:cNvSpPr/>
            <p:nvPr/>
          </p:nvSpPr>
          <p:spPr>
            <a:xfrm>
              <a:off x="4697666" y="358184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192" y="35128"/>
                  </a:lnTo>
                </a:path>
                <a:path w="70485" h="70485">
                  <a:moveTo>
                    <a:pt x="35064" y="70243"/>
                  </a:moveTo>
                  <a:lnTo>
                    <a:pt x="35064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8395" y="316306"/>
              <a:ext cx="4788535" cy="3990340"/>
            </a:xfrm>
            <a:custGeom>
              <a:avLst/>
              <a:gdLst/>
              <a:ahLst/>
              <a:cxnLst/>
              <a:rect l="l" t="t" r="r" b="b"/>
              <a:pathLst>
                <a:path w="4788535" h="3990340">
                  <a:moveTo>
                    <a:pt x="0" y="0"/>
                  </a:moveTo>
                  <a:lnTo>
                    <a:pt x="4788446" y="0"/>
                  </a:lnTo>
                  <a:lnTo>
                    <a:pt x="4788446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28395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3572" y="929830"/>
              <a:ext cx="34925" cy="3195320"/>
            </a:xfrm>
            <a:custGeom>
              <a:avLst/>
              <a:gdLst/>
              <a:ahLst/>
              <a:cxnLst/>
              <a:rect l="l" t="t" r="r" b="b"/>
              <a:pathLst>
                <a:path w="34925" h="3195320">
                  <a:moveTo>
                    <a:pt x="0" y="3195142"/>
                  </a:moveTo>
                  <a:lnTo>
                    <a:pt x="34823" y="3195142"/>
                  </a:lnTo>
                </a:path>
                <a:path w="34925" h="3195320">
                  <a:moveTo>
                    <a:pt x="0" y="2396375"/>
                  </a:moveTo>
                  <a:lnTo>
                    <a:pt x="34823" y="2396375"/>
                  </a:lnTo>
                </a:path>
                <a:path w="34925" h="3195320">
                  <a:moveTo>
                    <a:pt x="0" y="1597571"/>
                  </a:moveTo>
                  <a:lnTo>
                    <a:pt x="34823" y="1597571"/>
                  </a:lnTo>
                </a:path>
                <a:path w="34925" h="3195320">
                  <a:moveTo>
                    <a:pt x="0" y="798753"/>
                  </a:moveTo>
                  <a:lnTo>
                    <a:pt x="34823" y="798753"/>
                  </a:lnTo>
                </a:path>
                <a:path w="34925" h="3195320">
                  <a:moveTo>
                    <a:pt x="0" y="0"/>
                  </a:moveTo>
                  <a:lnTo>
                    <a:pt x="34823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8395" y="4306341"/>
              <a:ext cx="4788535" cy="0"/>
            </a:xfrm>
            <a:custGeom>
              <a:avLst/>
              <a:gdLst/>
              <a:ahLst/>
              <a:cxnLst/>
              <a:rect l="l" t="t" r="r" b="b"/>
              <a:pathLst>
                <a:path w="4788535">
                  <a:moveTo>
                    <a:pt x="0" y="0"/>
                  </a:moveTo>
                  <a:lnTo>
                    <a:pt x="478840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312468" y="4306341"/>
              <a:ext cx="3420745" cy="34925"/>
            </a:xfrm>
            <a:custGeom>
              <a:avLst/>
              <a:gdLst/>
              <a:ahLst/>
              <a:cxnLst/>
              <a:rect l="l" t="t" r="r" b="b"/>
              <a:pathLst>
                <a:path w="3420745" h="34925">
                  <a:moveTo>
                    <a:pt x="0" y="34823"/>
                  </a:moveTo>
                  <a:lnTo>
                    <a:pt x="0" y="0"/>
                  </a:lnTo>
                </a:path>
                <a:path w="3420745" h="34925">
                  <a:moveTo>
                    <a:pt x="1140066" y="34823"/>
                  </a:moveTo>
                  <a:lnTo>
                    <a:pt x="1140066" y="0"/>
                  </a:lnTo>
                </a:path>
                <a:path w="3420745" h="34925">
                  <a:moveTo>
                    <a:pt x="2280196" y="34823"/>
                  </a:moveTo>
                  <a:lnTo>
                    <a:pt x="2280196" y="0"/>
                  </a:lnTo>
                </a:path>
                <a:path w="3420745" h="34925">
                  <a:moveTo>
                    <a:pt x="3420262" y="34823"/>
                  </a:moveTo>
                  <a:lnTo>
                    <a:pt x="342026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349994" y="32176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9301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51298" y="4324542"/>
            <a:ext cx="7865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418903"/>
            <a:ext cx="30988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0" dirty="0">
                <a:solidFill>
                  <a:srgbClr val="4D4D4D"/>
                </a:solidFill>
                <a:latin typeface="Arial"/>
                <a:cs typeface="Arial"/>
              </a:rPr>
              <a:t>10.0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20093"/>
            <a:ext cx="30988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0" dirty="0">
                <a:solidFill>
                  <a:srgbClr val="4D4D4D"/>
                </a:solidFill>
                <a:latin typeface="Arial"/>
                <a:cs typeface="Arial"/>
              </a:rPr>
              <a:t>15.0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821283"/>
            <a:ext cx="30988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0" dirty="0">
                <a:solidFill>
                  <a:srgbClr val="4D4D4D"/>
                </a:solidFill>
                <a:latin typeface="Arial"/>
                <a:cs typeface="Arial"/>
              </a:rPr>
              <a:t>20.0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107158" y="0"/>
            <a:ext cx="18307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mead</a:t>
            </a:r>
            <a:r>
              <a:rPr sz="1650" spc="-1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acid</a:t>
            </a:r>
            <a:r>
              <a:rPr sz="1650" spc="-10" dirty="0">
                <a:latin typeface="Arial"/>
                <a:cs typeface="Arial"/>
              </a:rPr>
              <a:t> (20:3n9)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1996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199627"/>
            <a:ext cx="18415" cy="558165"/>
          </a:xfrm>
          <a:custGeom>
            <a:avLst/>
            <a:gdLst/>
            <a:ahLst/>
            <a:cxnLst/>
            <a:rect l="l" t="t" r="r" b="b"/>
            <a:pathLst>
              <a:path w="18415" h="558164">
                <a:moveTo>
                  <a:pt x="0" y="557707"/>
                </a:moveTo>
                <a:lnTo>
                  <a:pt x="18067" y="557707"/>
                </a:lnTo>
                <a:lnTo>
                  <a:pt x="18067" y="0"/>
                </a:lnTo>
                <a:lnTo>
                  <a:pt x="0" y="0"/>
                </a:lnTo>
                <a:lnTo>
                  <a:pt x="0" y="5577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305467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20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075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0856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52012"/>
            <a:ext cx="0" cy="122555"/>
          </a:xfrm>
          <a:custGeom>
            <a:avLst/>
            <a:gdLst/>
            <a:ahLst/>
            <a:cxnLst/>
            <a:rect l="l" t="t" r="r" b="b"/>
            <a:pathLst>
              <a:path h="122554">
                <a:moveTo>
                  <a:pt x="0" y="0"/>
                </a:moveTo>
                <a:lnTo>
                  <a:pt x="0" y="1224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085604"/>
            <a:ext cx="18415" cy="146685"/>
          </a:xfrm>
          <a:custGeom>
            <a:avLst/>
            <a:gdLst/>
            <a:ahLst/>
            <a:cxnLst/>
            <a:rect l="l" t="t" r="r" b="b"/>
            <a:pathLst>
              <a:path w="18414" h="146685">
                <a:moveTo>
                  <a:pt x="0" y="146646"/>
                </a:moveTo>
                <a:lnTo>
                  <a:pt x="18067" y="146646"/>
                </a:lnTo>
                <a:lnTo>
                  <a:pt x="18067" y="0"/>
                </a:lnTo>
                <a:lnTo>
                  <a:pt x="0" y="0"/>
                </a:lnTo>
                <a:lnTo>
                  <a:pt x="0" y="146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744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878730"/>
            <a:ext cx="579755" cy="163195"/>
            <a:chOff x="3271837" y="2878730"/>
            <a:chExt cx="579755" cy="163195"/>
          </a:xfrm>
        </p:grpSpPr>
        <p:sp>
          <p:nvSpPr>
            <p:cNvPr id="11" name="object 11"/>
            <p:cNvSpPr/>
            <p:nvPr/>
          </p:nvSpPr>
          <p:spPr>
            <a:xfrm>
              <a:off x="3271837" y="288776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2887764"/>
              <a:ext cx="18415" cy="154305"/>
            </a:xfrm>
            <a:custGeom>
              <a:avLst/>
              <a:gdLst/>
              <a:ahLst/>
              <a:cxnLst/>
              <a:rect l="l" t="t" r="r" b="b"/>
              <a:pathLst>
                <a:path w="18414" h="154305">
                  <a:moveTo>
                    <a:pt x="0" y="153987"/>
                  </a:moveTo>
                  <a:lnTo>
                    <a:pt x="18067" y="153987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539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1561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0340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144837"/>
            <a:ext cx="579755" cy="149860"/>
            <a:chOff x="4431309" y="3144837"/>
            <a:chExt cx="579755" cy="149860"/>
          </a:xfrm>
        </p:grpSpPr>
        <p:sp>
          <p:nvSpPr>
            <p:cNvPr id="16" name="object 16"/>
            <p:cNvSpPr/>
            <p:nvPr/>
          </p:nvSpPr>
          <p:spPr>
            <a:xfrm>
              <a:off x="4721123" y="3144837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0"/>
                  </a:moveTo>
                  <a:lnTo>
                    <a:pt x="0" y="140347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28518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2199627"/>
            <a:ext cx="18415" cy="558165"/>
          </a:xfrm>
          <a:custGeom>
            <a:avLst/>
            <a:gdLst/>
            <a:ahLst/>
            <a:cxnLst/>
            <a:rect l="l" t="t" r="r" b="b"/>
            <a:pathLst>
              <a:path w="18415" h="558164">
                <a:moveTo>
                  <a:pt x="0" y="0"/>
                </a:moveTo>
                <a:lnTo>
                  <a:pt x="18067" y="0"/>
                </a:lnTo>
                <a:lnTo>
                  <a:pt x="18067" y="557707"/>
                </a:lnTo>
                <a:lnTo>
                  <a:pt x="0" y="55770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748301"/>
            <a:ext cx="1061720" cy="659765"/>
            <a:chOff x="712034" y="2748301"/>
            <a:chExt cx="1061720" cy="659765"/>
          </a:xfrm>
        </p:grpSpPr>
        <p:sp>
          <p:nvSpPr>
            <p:cNvPr id="20" name="object 20"/>
            <p:cNvSpPr/>
            <p:nvPr/>
          </p:nvSpPr>
          <p:spPr>
            <a:xfrm>
              <a:off x="1242809" y="3305467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0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57335"/>
              <a:ext cx="1043940" cy="548640"/>
            </a:xfrm>
            <a:custGeom>
              <a:avLst/>
              <a:gdLst/>
              <a:ahLst/>
              <a:cxnLst/>
              <a:rect l="l" t="t" r="r" b="b"/>
              <a:pathLst>
                <a:path w="1043939" h="548639">
                  <a:moveTo>
                    <a:pt x="1043482" y="548132"/>
                  </a:moveTo>
                  <a:lnTo>
                    <a:pt x="0" y="54813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4813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57335"/>
              <a:ext cx="1043940" cy="548640"/>
            </a:xfrm>
            <a:custGeom>
              <a:avLst/>
              <a:gdLst/>
              <a:ahLst/>
              <a:cxnLst/>
              <a:rect l="l" t="t" r="r" b="b"/>
              <a:pathLst>
                <a:path w="1043939" h="548639">
                  <a:moveTo>
                    <a:pt x="0" y="0"/>
                  </a:moveTo>
                  <a:lnTo>
                    <a:pt x="1043482" y="0"/>
                  </a:lnTo>
                  <a:lnTo>
                    <a:pt x="1043482" y="548132"/>
                  </a:lnTo>
                  <a:lnTo>
                    <a:pt x="0" y="5481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2443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085604"/>
            <a:ext cx="18415" cy="146685"/>
          </a:xfrm>
          <a:custGeom>
            <a:avLst/>
            <a:gdLst/>
            <a:ahLst/>
            <a:cxnLst/>
            <a:rect l="l" t="t" r="r" b="b"/>
            <a:pathLst>
              <a:path w="18414" h="146685">
                <a:moveTo>
                  <a:pt x="0" y="0"/>
                </a:moveTo>
                <a:lnTo>
                  <a:pt x="18067" y="0"/>
                </a:lnTo>
                <a:lnTo>
                  <a:pt x="18067" y="146646"/>
                </a:lnTo>
                <a:lnTo>
                  <a:pt x="0" y="1466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223217"/>
            <a:ext cx="1061720" cy="251460"/>
            <a:chOff x="1871455" y="3223217"/>
            <a:chExt cx="1061720" cy="251460"/>
          </a:xfrm>
        </p:grpSpPr>
        <p:sp>
          <p:nvSpPr>
            <p:cNvPr id="26" name="object 26"/>
            <p:cNvSpPr/>
            <p:nvPr/>
          </p:nvSpPr>
          <p:spPr>
            <a:xfrm>
              <a:off x="2402281" y="3352012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h="122554">
                  <a:moveTo>
                    <a:pt x="0" y="0"/>
                  </a:moveTo>
                  <a:lnTo>
                    <a:pt x="0" y="1224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32251"/>
              <a:ext cx="1043940" cy="120014"/>
            </a:xfrm>
            <a:custGeom>
              <a:avLst/>
              <a:gdLst/>
              <a:ahLst/>
              <a:cxnLst/>
              <a:rect l="l" t="t" r="r" b="b"/>
              <a:pathLst>
                <a:path w="1043939" h="120014">
                  <a:moveTo>
                    <a:pt x="1043533" y="119760"/>
                  </a:moveTo>
                  <a:lnTo>
                    <a:pt x="0" y="1197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976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32251"/>
              <a:ext cx="1043940" cy="120014"/>
            </a:xfrm>
            <a:custGeom>
              <a:avLst/>
              <a:gdLst/>
              <a:ahLst/>
              <a:cxnLst/>
              <a:rect l="l" t="t" r="r" b="b"/>
              <a:pathLst>
                <a:path w="1043939" h="120014">
                  <a:moveTo>
                    <a:pt x="0" y="0"/>
                  </a:moveTo>
                  <a:lnTo>
                    <a:pt x="1043533" y="0"/>
                  </a:lnTo>
                  <a:lnTo>
                    <a:pt x="1043533" y="119760"/>
                  </a:lnTo>
                  <a:lnTo>
                    <a:pt x="0" y="1197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2702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887764"/>
            <a:ext cx="1061720" cy="273050"/>
            <a:chOff x="3030927" y="2887764"/>
            <a:chExt cx="1061720" cy="273050"/>
          </a:xfrm>
        </p:grpSpPr>
        <p:sp>
          <p:nvSpPr>
            <p:cNvPr id="31" name="object 31"/>
            <p:cNvSpPr/>
            <p:nvPr/>
          </p:nvSpPr>
          <p:spPr>
            <a:xfrm>
              <a:off x="3552668" y="2887764"/>
              <a:ext cx="18415" cy="154305"/>
            </a:xfrm>
            <a:custGeom>
              <a:avLst/>
              <a:gdLst/>
              <a:ahLst/>
              <a:cxnLst/>
              <a:rect l="l" t="t" r="r" b="b"/>
              <a:pathLst>
                <a:path w="18414" h="154305">
                  <a:moveTo>
                    <a:pt x="0" y="0"/>
                  </a:moveTo>
                  <a:lnTo>
                    <a:pt x="18067" y="0"/>
                  </a:lnTo>
                  <a:lnTo>
                    <a:pt x="18067" y="153987"/>
                  </a:lnTo>
                  <a:lnTo>
                    <a:pt x="0" y="153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041751"/>
              <a:ext cx="1043940" cy="110489"/>
            </a:xfrm>
            <a:custGeom>
              <a:avLst/>
              <a:gdLst/>
              <a:ahLst/>
              <a:cxnLst/>
              <a:rect l="l" t="t" r="r" b="b"/>
              <a:pathLst>
                <a:path w="1043939" h="110489">
                  <a:moveTo>
                    <a:pt x="1043482" y="109880"/>
                  </a:moveTo>
                  <a:lnTo>
                    <a:pt x="0" y="10988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988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041751"/>
              <a:ext cx="1043940" cy="110489"/>
            </a:xfrm>
            <a:custGeom>
              <a:avLst/>
              <a:gdLst/>
              <a:ahLst/>
              <a:cxnLst/>
              <a:rect l="l" t="t" r="r" b="b"/>
              <a:pathLst>
                <a:path w="1043939" h="110489">
                  <a:moveTo>
                    <a:pt x="0" y="0"/>
                  </a:moveTo>
                  <a:lnTo>
                    <a:pt x="1043482" y="0"/>
                  </a:lnTo>
                  <a:lnTo>
                    <a:pt x="1043482" y="109880"/>
                  </a:lnTo>
                  <a:lnTo>
                    <a:pt x="0" y="1098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0707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3029542"/>
            <a:ext cx="1061720" cy="255904"/>
            <a:chOff x="4190348" y="3029542"/>
            <a:chExt cx="1061720" cy="255904"/>
          </a:xfrm>
        </p:grpSpPr>
        <p:sp>
          <p:nvSpPr>
            <p:cNvPr id="36" name="object 36"/>
            <p:cNvSpPr/>
            <p:nvPr/>
          </p:nvSpPr>
          <p:spPr>
            <a:xfrm>
              <a:off x="4721123" y="3144837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0"/>
                  </a:moveTo>
                  <a:lnTo>
                    <a:pt x="0" y="1403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038576"/>
              <a:ext cx="1043940" cy="106680"/>
            </a:xfrm>
            <a:custGeom>
              <a:avLst/>
              <a:gdLst/>
              <a:ahLst/>
              <a:cxnLst/>
              <a:rect l="l" t="t" r="r" b="b"/>
              <a:pathLst>
                <a:path w="1043939" h="106680">
                  <a:moveTo>
                    <a:pt x="1043533" y="106260"/>
                  </a:moveTo>
                  <a:lnTo>
                    <a:pt x="0" y="10626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626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038576"/>
              <a:ext cx="1043940" cy="106680"/>
            </a:xfrm>
            <a:custGeom>
              <a:avLst/>
              <a:gdLst/>
              <a:ahLst/>
              <a:cxnLst/>
              <a:rect l="l" t="t" r="r" b="b"/>
              <a:pathLst>
                <a:path w="1043939" h="106680">
                  <a:moveTo>
                    <a:pt x="0" y="0"/>
                  </a:moveTo>
                  <a:lnTo>
                    <a:pt x="1043533" y="0"/>
                  </a:lnTo>
                  <a:lnTo>
                    <a:pt x="1043533" y="106260"/>
                  </a:lnTo>
                  <a:lnTo>
                    <a:pt x="0" y="10626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0989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69951"/>
            <a:ext cx="74357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3300295"/>
            <a:ext cx="74306" cy="16425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782021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3491979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83970" y="2484816"/>
            <a:ext cx="74357" cy="7435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683970" y="1335466"/>
            <a:ext cx="74357" cy="7435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27897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325304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30696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50" name="object 50"/>
            <p:cNvSpPr/>
            <p:nvPr/>
          </p:nvSpPr>
          <p:spPr>
            <a:xfrm>
              <a:off x="4686045" y="288027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1176286"/>
              <a:ext cx="34925" cy="2959100"/>
            </a:xfrm>
            <a:custGeom>
              <a:avLst/>
              <a:gdLst/>
              <a:ahLst/>
              <a:cxnLst/>
              <a:rect l="l" t="t" r="r" b="b"/>
              <a:pathLst>
                <a:path w="34925" h="2959100">
                  <a:moveTo>
                    <a:pt x="0" y="2958655"/>
                  </a:moveTo>
                  <a:lnTo>
                    <a:pt x="34772" y="2958655"/>
                  </a:lnTo>
                </a:path>
                <a:path w="34925" h="2959100">
                  <a:moveTo>
                    <a:pt x="0" y="1972475"/>
                  </a:moveTo>
                  <a:lnTo>
                    <a:pt x="34772" y="1972475"/>
                  </a:lnTo>
                </a:path>
                <a:path w="34925" h="2959100">
                  <a:moveTo>
                    <a:pt x="0" y="986231"/>
                  </a:moveTo>
                  <a:lnTo>
                    <a:pt x="34772" y="986231"/>
                  </a:lnTo>
                </a:path>
                <a:path w="34925" h="29591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04021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0540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06779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926589" marR="5080" indent="-1409700">
              <a:lnSpc>
                <a:spcPts val="1730"/>
              </a:lnSpc>
              <a:spcBef>
                <a:spcPts val="365"/>
              </a:spcBef>
            </a:pPr>
            <a:r>
              <a:rPr dirty="0"/>
              <a:t>(14</a:t>
            </a:r>
            <a:r>
              <a:rPr spc="-20" dirty="0"/>
              <a:t> </a:t>
            </a:r>
            <a:r>
              <a:rPr dirty="0"/>
              <a:t>or</a:t>
            </a:r>
            <a:r>
              <a:rPr spc="-20" dirty="0"/>
              <a:t> </a:t>
            </a:r>
            <a:r>
              <a:rPr spc="-10" dirty="0"/>
              <a:t>15)-</a:t>
            </a:r>
            <a:r>
              <a:rPr dirty="0"/>
              <a:t>methylpalmitate</a:t>
            </a:r>
            <a:r>
              <a:rPr spc="-20" dirty="0"/>
              <a:t> </a:t>
            </a:r>
            <a:r>
              <a:rPr dirty="0"/>
              <a:t>(a17:0</a:t>
            </a:r>
            <a:r>
              <a:rPr spc="-15" dirty="0"/>
              <a:t> </a:t>
            </a:r>
            <a:r>
              <a:rPr spc="-25" dirty="0"/>
              <a:t>or </a:t>
            </a:r>
            <a:r>
              <a:rPr spc="-10" dirty="0"/>
              <a:t>i17:0)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7071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707136"/>
            <a:ext cx="18415" cy="1339850"/>
          </a:xfrm>
          <a:custGeom>
            <a:avLst/>
            <a:gdLst/>
            <a:ahLst/>
            <a:cxnLst/>
            <a:rect l="l" t="t" r="r" b="b"/>
            <a:pathLst>
              <a:path w="18415" h="1339850">
                <a:moveTo>
                  <a:pt x="0" y="1339697"/>
                </a:moveTo>
                <a:lnTo>
                  <a:pt x="18067" y="1339697"/>
                </a:lnTo>
                <a:lnTo>
                  <a:pt x="18067" y="0"/>
                </a:lnTo>
                <a:lnTo>
                  <a:pt x="0" y="0"/>
                </a:lnTo>
                <a:lnTo>
                  <a:pt x="0" y="1339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52051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487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1269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7645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88436"/>
            <a:ext cx="0" cy="74295"/>
          </a:xfrm>
          <a:custGeom>
            <a:avLst/>
            <a:gdLst/>
            <a:ahLst/>
            <a:cxnLst/>
            <a:rect l="l" t="t" r="r" b="b"/>
            <a:pathLst>
              <a:path h="74294">
                <a:moveTo>
                  <a:pt x="0" y="0"/>
                </a:moveTo>
                <a:lnTo>
                  <a:pt x="0" y="742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764535"/>
            <a:ext cx="18415" cy="135890"/>
          </a:xfrm>
          <a:custGeom>
            <a:avLst/>
            <a:gdLst/>
            <a:ahLst/>
            <a:cxnLst/>
            <a:rect l="l" t="t" r="r" b="b"/>
            <a:pathLst>
              <a:path w="18414" h="135889">
                <a:moveTo>
                  <a:pt x="0" y="135331"/>
                </a:moveTo>
                <a:lnTo>
                  <a:pt x="18067" y="135331"/>
                </a:lnTo>
                <a:lnTo>
                  <a:pt x="18067" y="0"/>
                </a:lnTo>
                <a:lnTo>
                  <a:pt x="0" y="0"/>
                </a:lnTo>
                <a:lnTo>
                  <a:pt x="0" y="1353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626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880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32760"/>
            <a:ext cx="0" cy="240665"/>
          </a:xfrm>
          <a:custGeom>
            <a:avLst/>
            <a:gdLst/>
            <a:ahLst/>
            <a:cxnLst/>
            <a:rect l="l" t="t" r="r" b="b"/>
            <a:pathLst>
              <a:path h="240664">
                <a:moveTo>
                  <a:pt x="0" y="0"/>
                </a:moveTo>
                <a:lnTo>
                  <a:pt x="0" y="2401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88083"/>
            <a:ext cx="18415" cy="614680"/>
          </a:xfrm>
          <a:custGeom>
            <a:avLst/>
            <a:gdLst/>
            <a:ahLst/>
            <a:cxnLst/>
            <a:rect l="l" t="t" r="r" b="b"/>
            <a:pathLst>
              <a:path w="18414" h="614680">
                <a:moveTo>
                  <a:pt x="0" y="614311"/>
                </a:moveTo>
                <a:lnTo>
                  <a:pt x="18067" y="614311"/>
                </a:lnTo>
                <a:lnTo>
                  <a:pt x="18067" y="0"/>
                </a:lnTo>
                <a:lnTo>
                  <a:pt x="0" y="0"/>
                </a:lnTo>
                <a:lnTo>
                  <a:pt x="0" y="6143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729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9770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59442"/>
            <a:ext cx="0" cy="110489"/>
          </a:xfrm>
          <a:custGeom>
            <a:avLst/>
            <a:gdLst/>
            <a:ahLst/>
            <a:cxnLst/>
            <a:rect l="l" t="t" r="r" b="b"/>
            <a:pathLst>
              <a:path h="110489">
                <a:moveTo>
                  <a:pt x="0" y="0"/>
                </a:moveTo>
                <a:lnTo>
                  <a:pt x="0" y="11049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977085"/>
            <a:ext cx="18415" cy="542925"/>
          </a:xfrm>
          <a:custGeom>
            <a:avLst/>
            <a:gdLst/>
            <a:ahLst/>
            <a:cxnLst/>
            <a:rect l="l" t="t" r="r" b="b"/>
            <a:pathLst>
              <a:path w="18414" h="542925">
                <a:moveTo>
                  <a:pt x="0" y="542874"/>
                </a:moveTo>
                <a:lnTo>
                  <a:pt x="18067" y="542874"/>
                </a:lnTo>
                <a:lnTo>
                  <a:pt x="18067" y="0"/>
                </a:lnTo>
                <a:lnTo>
                  <a:pt x="0" y="0"/>
                </a:lnTo>
                <a:lnTo>
                  <a:pt x="0" y="54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0699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707136"/>
            <a:ext cx="18415" cy="1339850"/>
          </a:xfrm>
          <a:custGeom>
            <a:avLst/>
            <a:gdLst/>
            <a:ahLst/>
            <a:cxnLst/>
            <a:rect l="l" t="t" r="r" b="b"/>
            <a:pathLst>
              <a:path w="18415" h="1339850">
                <a:moveTo>
                  <a:pt x="0" y="0"/>
                </a:moveTo>
                <a:lnTo>
                  <a:pt x="18067" y="0"/>
                </a:lnTo>
                <a:lnTo>
                  <a:pt x="18067" y="1339697"/>
                </a:lnTo>
                <a:lnTo>
                  <a:pt x="0" y="13396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37799"/>
            <a:ext cx="1061720" cy="1089660"/>
            <a:chOff x="712034" y="2037799"/>
            <a:chExt cx="1061720" cy="1089660"/>
          </a:xfrm>
        </p:grpSpPr>
        <p:sp>
          <p:nvSpPr>
            <p:cNvPr id="20" name="object 20"/>
            <p:cNvSpPr/>
            <p:nvPr/>
          </p:nvSpPr>
          <p:spPr>
            <a:xfrm>
              <a:off x="1242809" y="2952051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48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46833"/>
              <a:ext cx="1043940" cy="905510"/>
            </a:xfrm>
            <a:custGeom>
              <a:avLst/>
              <a:gdLst/>
              <a:ahLst/>
              <a:cxnLst/>
              <a:rect l="l" t="t" r="r" b="b"/>
              <a:pathLst>
                <a:path w="1043939" h="905510">
                  <a:moveTo>
                    <a:pt x="1043482" y="905217"/>
                  </a:moveTo>
                  <a:lnTo>
                    <a:pt x="0" y="9052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0521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46833"/>
              <a:ext cx="1043940" cy="905510"/>
            </a:xfrm>
            <a:custGeom>
              <a:avLst/>
              <a:gdLst/>
              <a:ahLst/>
              <a:cxnLst/>
              <a:rect l="l" t="t" r="r" b="b"/>
              <a:pathLst>
                <a:path w="1043939" h="905510">
                  <a:moveTo>
                    <a:pt x="0" y="0"/>
                  </a:moveTo>
                  <a:lnTo>
                    <a:pt x="1043482" y="0"/>
                  </a:lnTo>
                  <a:lnTo>
                    <a:pt x="1043482" y="905217"/>
                  </a:lnTo>
                  <a:lnTo>
                    <a:pt x="0" y="9052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3387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764535"/>
            <a:ext cx="18415" cy="135890"/>
          </a:xfrm>
          <a:custGeom>
            <a:avLst/>
            <a:gdLst/>
            <a:ahLst/>
            <a:cxnLst/>
            <a:rect l="l" t="t" r="r" b="b"/>
            <a:pathLst>
              <a:path w="18414" h="135889">
                <a:moveTo>
                  <a:pt x="0" y="0"/>
                </a:moveTo>
                <a:lnTo>
                  <a:pt x="18067" y="0"/>
                </a:lnTo>
                <a:lnTo>
                  <a:pt x="18067" y="135331"/>
                </a:lnTo>
                <a:lnTo>
                  <a:pt x="0" y="1353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890833"/>
            <a:ext cx="1061720" cy="272415"/>
            <a:chOff x="1871455" y="2890833"/>
            <a:chExt cx="1061720" cy="272415"/>
          </a:xfrm>
        </p:grpSpPr>
        <p:sp>
          <p:nvSpPr>
            <p:cNvPr id="26" name="object 26"/>
            <p:cNvSpPr/>
            <p:nvPr/>
          </p:nvSpPr>
          <p:spPr>
            <a:xfrm>
              <a:off x="2402281" y="3088436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42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899867"/>
              <a:ext cx="1043940" cy="188595"/>
            </a:xfrm>
            <a:custGeom>
              <a:avLst/>
              <a:gdLst/>
              <a:ahLst/>
              <a:cxnLst/>
              <a:rect l="l" t="t" r="r" b="b"/>
              <a:pathLst>
                <a:path w="1043939" h="188594">
                  <a:moveTo>
                    <a:pt x="1043533" y="188569"/>
                  </a:moveTo>
                  <a:lnTo>
                    <a:pt x="0" y="18856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8856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99867"/>
              <a:ext cx="1043940" cy="188595"/>
            </a:xfrm>
            <a:custGeom>
              <a:avLst/>
              <a:gdLst/>
              <a:ahLst/>
              <a:cxnLst/>
              <a:rect l="l" t="t" r="r" b="b"/>
              <a:pathLst>
                <a:path w="1043939" h="188594">
                  <a:moveTo>
                    <a:pt x="0" y="0"/>
                  </a:moveTo>
                  <a:lnTo>
                    <a:pt x="1043533" y="0"/>
                  </a:lnTo>
                  <a:lnTo>
                    <a:pt x="1043533" y="188569"/>
                  </a:lnTo>
                  <a:lnTo>
                    <a:pt x="0" y="1885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0373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888083"/>
            <a:ext cx="18415" cy="614680"/>
          </a:xfrm>
          <a:custGeom>
            <a:avLst/>
            <a:gdLst/>
            <a:ahLst/>
            <a:cxnLst/>
            <a:rect l="l" t="t" r="r" b="b"/>
            <a:pathLst>
              <a:path w="18414" h="614680">
                <a:moveTo>
                  <a:pt x="0" y="0"/>
                </a:moveTo>
                <a:lnTo>
                  <a:pt x="18067" y="0"/>
                </a:lnTo>
                <a:lnTo>
                  <a:pt x="18067" y="614311"/>
                </a:lnTo>
                <a:lnTo>
                  <a:pt x="0" y="6143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93361"/>
            <a:ext cx="1061720" cy="680085"/>
            <a:chOff x="3030927" y="2493361"/>
            <a:chExt cx="1061720" cy="680085"/>
          </a:xfrm>
        </p:grpSpPr>
        <p:sp>
          <p:nvSpPr>
            <p:cNvPr id="32" name="object 32"/>
            <p:cNvSpPr/>
            <p:nvPr/>
          </p:nvSpPr>
          <p:spPr>
            <a:xfrm>
              <a:off x="3561702" y="2932760"/>
              <a:ext cx="0" cy="240665"/>
            </a:xfrm>
            <a:custGeom>
              <a:avLst/>
              <a:gdLst/>
              <a:ahLst/>
              <a:cxnLst/>
              <a:rect l="l" t="t" r="r" b="b"/>
              <a:pathLst>
                <a:path h="240664">
                  <a:moveTo>
                    <a:pt x="0" y="0"/>
                  </a:moveTo>
                  <a:lnTo>
                    <a:pt x="0" y="2401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02395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30">
                  <a:moveTo>
                    <a:pt x="1043482" y="430364"/>
                  </a:moveTo>
                  <a:lnTo>
                    <a:pt x="0" y="43036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036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02395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30">
                  <a:moveTo>
                    <a:pt x="0" y="0"/>
                  </a:moveTo>
                  <a:lnTo>
                    <a:pt x="1043482" y="0"/>
                  </a:lnTo>
                  <a:lnTo>
                    <a:pt x="1043482" y="430364"/>
                  </a:lnTo>
                  <a:lnTo>
                    <a:pt x="0" y="4303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8833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977085"/>
            <a:ext cx="18415" cy="542925"/>
          </a:xfrm>
          <a:custGeom>
            <a:avLst/>
            <a:gdLst/>
            <a:ahLst/>
            <a:cxnLst/>
            <a:rect l="l" t="t" r="r" b="b"/>
            <a:pathLst>
              <a:path w="18414" h="542925">
                <a:moveTo>
                  <a:pt x="0" y="0"/>
                </a:moveTo>
                <a:lnTo>
                  <a:pt x="18067" y="0"/>
                </a:lnTo>
                <a:lnTo>
                  <a:pt x="18067" y="542874"/>
                </a:lnTo>
                <a:lnTo>
                  <a:pt x="0" y="5428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510925"/>
            <a:ext cx="1061720" cy="559435"/>
            <a:chOff x="4190348" y="2510925"/>
            <a:chExt cx="1061720" cy="559435"/>
          </a:xfrm>
        </p:grpSpPr>
        <p:sp>
          <p:nvSpPr>
            <p:cNvPr id="38" name="object 38"/>
            <p:cNvSpPr/>
            <p:nvPr/>
          </p:nvSpPr>
          <p:spPr>
            <a:xfrm>
              <a:off x="4721123" y="2959442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49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19959"/>
              <a:ext cx="1043940" cy="440055"/>
            </a:xfrm>
            <a:custGeom>
              <a:avLst/>
              <a:gdLst/>
              <a:ahLst/>
              <a:cxnLst/>
              <a:rect l="l" t="t" r="r" b="b"/>
              <a:pathLst>
                <a:path w="1043939" h="440055">
                  <a:moveTo>
                    <a:pt x="1043533" y="439483"/>
                  </a:moveTo>
                  <a:lnTo>
                    <a:pt x="0" y="43948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948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19959"/>
              <a:ext cx="1043940" cy="440055"/>
            </a:xfrm>
            <a:custGeom>
              <a:avLst/>
              <a:gdLst/>
              <a:ahLst/>
              <a:cxnLst/>
              <a:rect l="l" t="t" r="r" b="b"/>
              <a:pathLst>
                <a:path w="1043939" h="440055">
                  <a:moveTo>
                    <a:pt x="0" y="0"/>
                  </a:moveTo>
                  <a:lnTo>
                    <a:pt x="1043533" y="0"/>
                  </a:lnTo>
                  <a:lnTo>
                    <a:pt x="1043533" y="439483"/>
                  </a:lnTo>
                  <a:lnTo>
                    <a:pt x="0" y="4394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5597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257505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783358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38676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94769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6190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526703"/>
            <a:ext cx="4913630" cy="3815079"/>
            <a:chOff x="512368" y="526703"/>
            <a:chExt cx="4913630" cy="3815079"/>
          </a:xfrm>
        </p:grpSpPr>
        <p:sp>
          <p:nvSpPr>
            <p:cNvPr id="48" name="object 48"/>
            <p:cNvSpPr/>
            <p:nvPr/>
          </p:nvSpPr>
          <p:spPr>
            <a:xfrm>
              <a:off x="4686045" y="244613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535736"/>
              <a:ext cx="4869815" cy="3770629"/>
            </a:xfrm>
            <a:custGeom>
              <a:avLst/>
              <a:gdLst/>
              <a:ahLst/>
              <a:cxnLst/>
              <a:rect l="l" t="t" r="r" b="b"/>
              <a:pathLst>
                <a:path w="4869815" h="3770629">
                  <a:moveTo>
                    <a:pt x="0" y="0"/>
                  </a:moveTo>
                  <a:lnTo>
                    <a:pt x="4869662" y="0"/>
                  </a:lnTo>
                  <a:lnTo>
                    <a:pt x="4869662" y="3770604"/>
                  </a:lnTo>
                  <a:lnTo>
                    <a:pt x="0" y="37706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535736"/>
              <a:ext cx="0" cy="3770629"/>
            </a:xfrm>
            <a:custGeom>
              <a:avLst/>
              <a:gdLst/>
              <a:ahLst/>
              <a:cxnLst/>
              <a:rect l="l" t="t" r="r" b="b"/>
              <a:pathLst>
                <a:path h="3770629">
                  <a:moveTo>
                    <a:pt x="0" y="3770604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587207"/>
              <a:ext cx="34925" cy="2548255"/>
            </a:xfrm>
            <a:custGeom>
              <a:avLst/>
              <a:gdLst/>
              <a:ahLst/>
              <a:cxnLst/>
              <a:rect l="l" t="t" r="r" b="b"/>
              <a:pathLst>
                <a:path w="34925" h="2548254">
                  <a:moveTo>
                    <a:pt x="0" y="2547734"/>
                  </a:moveTo>
                  <a:lnTo>
                    <a:pt x="34772" y="2547734"/>
                  </a:lnTo>
                </a:path>
                <a:path w="34925" h="2548254">
                  <a:moveTo>
                    <a:pt x="0" y="1273860"/>
                  </a:moveTo>
                  <a:lnTo>
                    <a:pt x="34772" y="1273860"/>
                  </a:lnTo>
                </a:path>
                <a:path w="34925" h="254825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7525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199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4787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672918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926589" marR="5080" indent="-1362710">
              <a:lnSpc>
                <a:spcPts val="1730"/>
              </a:lnSpc>
              <a:spcBef>
                <a:spcPts val="365"/>
              </a:spcBef>
            </a:pPr>
            <a:r>
              <a:rPr dirty="0"/>
              <a:t>(16</a:t>
            </a:r>
            <a:r>
              <a:rPr spc="-20" dirty="0"/>
              <a:t> </a:t>
            </a:r>
            <a:r>
              <a:rPr dirty="0"/>
              <a:t>or</a:t>
            </a:r>
            <a:r>
              <a:rPr spc="-15" dirty="0"/>
              <a:t> </a:t>
            </a:r>
            <a:r>
              <a:rPr spc="-10" dirty="0"/>
              <a:t>17)-</a:t>
            </a:r>
            <a:r>
              <a:rPr dirty="0"/>
              <a:t>methylstearate</a:t>
            </a:r>
            <a:r>
              <a:rPr spc="-20" dirty="0"/>
              <a:t> </a:t>
            </a:r>
            <a:r>
              <a:rPr dirty="0"/>
              <a:t>(a19:0</a:t>
            </a:r>
            <a:r>
              <a:rPr spc="-15" dirty="0"/>
              <a:t> </a:t>
            </a:r>
            <a:r>
              <a:rPr spc="-25" dirty="0"/>
              <a:t>or </a:t>
            </a:r>
            <a:r>
              <a:rPr spc="-10" dirty="0"/>
              <a:t>i19:0)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816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1661718"/>
            <a:ext cx="579755" cy="335915"/>
            <a:chOff x="952944" y="1661718"/>
            <a:chExt cx="579755" cy="335915"/>
          </a:xfrm>
        </p:grpSpPr>
        <p:sp>
          <p:nvSpPr>
            <p:cNvPr id="4" name="object 4"/>
            <p:cNvSpPr/>
            <p:nvPr/>
          </p:nvSpPr>
          <p:spPr>
            <a:xfrm>
              <a:off x="1242809" y="1661718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0"/>
                  </a:moveTo>
                  <a:lnTo>
                    <a:pt x="0" y="32647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198819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12135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77847"/>
            <a:ext cx="0" cy="46990"/>
          </a:xfrm>
          <a:custGeom>
            <a:avLst/>
            <a:gdLst/>
            <a:ahLst/>
            <a:cxnLst/>
            <a:rect l="l" t="t" r="r" b="b"/>
            <a:pathLst>
              <a:path h="46989">
                <a:moveTo>
                  <a:pt x="0" y="0"/>
                </a:moveTo>
                <a:lnTo>
                  <a:pt x="0" y="466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13548"/>
            <a:ext cx="18415" cy="465455"/>
          </a:xfrm>
          <a:custGeom>
            <a:avLst/>
            <a:gdLst/>
            <a:ahLst/>
            <a:cxnLst/>
            <a:rect l="l" t="t" r="r" b="b"/>
            <a:pathLst>
              <a:path w="18414" h="465455">
                <a:moveTo>
                  <a:pt x="0" y="465188"/>
                </a:moveTo>
                <a:lnTo>
                  <a:pt x="18067" y="465188"/>
                </a:lnTo>
                <a:lnTo>
                  <a:pt x="18067" y="0"/>
                </a:lnTo>
                <a:lnTo>
                  <a:pt x="0" y="0"/>
                </a:lnTo>
                <a:lnTo>
                  <a:pt x="0" y="4651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244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401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1837" y="18917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31309" y="7319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21123" y="2011070"/>
            <a:ext cx="0" cy="776605"/>
          </a:xfrm>
          <a:custGeom>
            <a:avLst/>
            <a:gdLst/>
            <a:ahLst/>
            <a:cxnLst/>
            <a:rect l="l" t="t" r="r" b="b"/>
            <a:pathLst>
              <a:path h="776605">
                <a:moveTo>
                  <a:pt x="0" y="0"/>
                </a:moveTo>
                <a:lnTo>
                  <a:pt x="0" y="7762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12089" y="731939"/>
            <a:ext cx="18415" cy="634365"/>
          </a:xfrm>
          <a:custGeom>
            <a:avLst/>
            <a:gdLst/>
            <a:ahLst/>
            <a:cxnLst/>
            <a:rect l="l" t="t" r="r" b="b"/>
            <a:pathLst>
              <a:path w="18414" h="634365">
                <a:moveTo>
                  <a:pt x="0" y="634352"/>
                </a:moveTo>
                <a:lnTo>
                  <a:pt x="18067" y="634352"/>
                </a:lnTo>
                <a:lnTo>
                  <a:pt x="18067" y="0"/>
                </a:lnTo>
                <a:lnTo>
                  <a:pt x="0" y="0"/>
                </a:lnTo>
                <a:lnTo>
                  <a:pt x="0" y="6343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31309" y="27873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" name="object 16"/>
          <p:cNvGrpSpPr/>
          <p:nvPr/>
        </p:nvGrpSpPr>
        <p:grpSpPr>
          <a:xfrm>
            <a:off x="712034" y="1277095"/>
            <a:ext cx="1061720" cy="711200"/>
            <a:chOff x="712034" y="1277095"/>
            <a:chExt cx="1061720" cy="711200"/>
          </a:xfrm>
        </p:grpSpPr>
        <p:sp>
          <p:nvSpPr>
            <p:cNvPr id="17" name="object 17"/>
            <p:cNvSpPr/>
            <p:nvPr/>
          </p:nvSpPr>
          <p:spPr>
            <a:xfrm>
              <a:off x="1242809" y="1661718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0"/>
                  </a:moveTo>
                  <a:lnTo>
                    <a:pt x="0" y="3264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21067" y="1286128"/>
              <a:ext cx="1043940" cy="375920"/>
            </a:xfrm>
            <a:custGeom>
              <a:avLst/>
              <a:gdLst/>
              <a:ahLst/>
              <a:cxnLst/>
              <a:rect l="l" t="t" r="r" b="b"/>
              <a:pathLst>
                <a:path w="1043939" h="375919">
                  <a:moveTo>
                    <a:pt x="1043482" y="375589"/>
                  </a:moveTo>
                  <a:lnTo>
                    <a:pt x="0" y="37558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558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1286128"/>
              <a:ext cx="1043940" cy="375920"/>
            </a:xfrm>
            <a:custGeom>
              <a:avLst/>
              <a:gdLst/>
              <a:ahLst/>
              <a:cxnLst/>
              <a:rect l="l" t="t" r="r" b="b"/>
              <a:pathLst>
                <a:path w="1043939" h="375919">
                  <a:moveTo>
                    <a:pt x="0" y="0"/>
                  </a:moveTo>
                  <a:lnTo>
                    <a:pt x="1043482" y="0"/>
                  </a:lnTo>
                  <a:lnTo>
                    <a:pt x="1043482" y="375589"/>
                  </a:lnTo>
                  <a:lnTo>
                    <a:pt x="0" y="37558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5421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/>
          <p:nvPr/>
        </p:nvSpPr>
        <p:spPr>
          <a:xfrm>
            <a:off x="2393247" y="1213548"/>
            <a:ext cx="18415" cy="465455"/>
          </a:xfrm>
          <a:custGeom>
            <a:avLst/>
            <a:gdLst/>
            <a:ahLst/>
            <a:cxnLst/>
            <a:rect l="l" t="t" r="r" b="b"/>
            <a:pathLst>
              <a:path w="18414" h="465455">
                <a:moveTo>
                  <a:pt x="0" y="0"/>
                </a:moveTo>
                <a:lnTo>
                  <a:pt x="18067" y="0"/>
                </a:lnTo>
                <a:lnTo>
                  <a:pt x="18067" y="465188"/>
                </a:lnTo>
                <a:lnTo>
                  <a:pt x="0" y="4651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" name="object 22"/>
          <p:cNvGrpSpPr/>
          <p:nvPr/>
        </p:nvGrpSpPr>
        <p:grpSpPr>
          <a:xfrm>
            <a:off x="1871455" y="1669703"/>
            <a:ext cx="1061720" cy="455295"/>
            <a:chOff x="1871455" y="1669703"/>
            <a:chExt cx="1061720" cy="455295"/>
          </a:xfrm>
        </p:grpSpPr>
        <p:sp>
          <p:nvSpPr>
            <p:cNvPr id="23" name="object 23"/>
            <p:cNvSpPr/>
            <p:nvPr/>
          </p:nvSpPr>
          <p:spPr>
            <a:xfrm>
              <a:off x="2402281" y="207783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63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80489" y="1678736"/>
              <a:ext cx="1043940" cy="399415"/>
            </a:xfrm>
            <a:custGeom>
              <a:avLst/>
              <a:gdLst/>
              <a:ahLst/>
              <a:cxnLst/>
              <a:rect l="l" t="t" r="r" b="b"/>
              <a:pathLst>
                <a:path w="1043939" h="399414">
                  <a:moveTo>
                    <a:pt x="1043533" y="399110"/>
                  </a:moveTo>
                  <a:lnTo>
                    <a:pt x="0" y="39911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9911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1678736"/>
              <a:ext cx="1043940" cy="399415"/>
            </a:xfrm>
            <a:custGeom>
              <a:avLst/>
              <a:gdLst/>
              <a:ahLst/>
              <a:cxnLst/>
              <a:rect l="l" t="t" r="r" b="b"/>
              <a:pathLst>
                <a:path w="1043939" h="399414">
                  <a:moveTo>
                    <a:pt x="0" y="0"/>
                  </a:moveTo>
                  <a:lnTo>
                    <a:pt x="1043533" y="0"/>
                  </a:lnTo>
                  <a:lnTo>
                    <a:pt x="1043533" y="399110"/>
                  </a:lnTo>
                  <a:lnTo>
                    <a:pt x="0" y="3991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87314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3030927" y="1735628"/>
            <a:ext cx="1061720" cy="160655"/>
            <a:chOff x="3030927" y="1735628"/>
            <a:chExt cx="1061720" cy="160655"/>
          </a:xfrm>
        </p:grpSpPr>
        <p:sp>
          <p:nvSpPr>
            <p:cNvPr id="28" name="object 28"/>
            <p:cNvSpPr/>
            <p:nvPr/>
          </p:nvSpPr>
          <p:spPr>
            <a:xfrm>
              <a:off x="3039960" y="1744662"/>
              <a:ext cx="1043940" cy="142875"/>
            </a:xfrm>
            <a:custGeom>
              <a:avLst/>
              <a:gdLst/>
              <a:ahLst/>
              <a:cxnLst/>
              <a:rect l="l" t="t" r="r" b="b"/>
              <a:pathLst>
                <a:path w="1043939" h="142875">
                  <a:moveTo>
                    <a:pt x="1043482" y="142582"/>
                  </a:moveTo>
                  <a:lnTo>
                    <a:pt x="0" y="1425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258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039960" y="1744662"/>
              <a:ext cx="1043940" cy="142875"/>
            </a:xfrm>
            <a:custGeom>
              <a:avLst/>
              <a:gdLst/>
              <a:ahLst/>
              <a:cxnLst/>
              <a:rect l="l" t="t" r="r" b="b"/>
              <a:pathLst>
                <a:path w="1043939" h="142875">
                  <a:moveTo>
                    <a:pt x="0" y="0"/>
                  </a:moveTo>
                  <a:lnTo>
                    <a:pt x="1043482" y="0"/>
                  </a:lnTo>
                  <a:lnTo>
                    <a:pt x="1043482" y="142582"/>
                  </a:lnTo>
                  <a:lnTo>
                    <a:pt x="0" y="1425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18066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/>
          <p:nvPr/>
        </p:nvSpPr>
        <p:spPr>
          <a:xfrm>
            <a:off x="4712089" y="731939"/>
            <a:ext cx="18415" cy="634365"/>
          </a:xfrm>
          <a:custGeom>
            <a:avLst/>
            <a:gdLst/>
            <a:ahLst/>
            <a:cxnLst/>
            <a:rect l="l" t="t" r="r" b="b"/>
            <a:pathLst>
              <a:path w="18414" h="634365">
                <a:moveTo>
                  <a:pt x="0" y="0"/>
                </a:moveTo>
                <a:lnTo>
                  <a:pt x="18067" y="0"/>
                </a:lnTo>
                <a:lnTo>
                  <a:pt x="18067" y="634352"/>
                </a:lnTo>
                <a:lnTo>
                  <a:pt x="0" y="6343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" name="object 32"/>
          <p:cNvGrpSpPr/>
          <p:nvPr/>
        </p:nvGrpSpPr>
        <p:grpSpPr>
          <a:xfrm>
            <a:off x="4190348" y="1357257"/>
            <a:ext cx="1061720" cy="1430655"/>
            <a:chOff x="4190348" y="1357257"/>
            <a:chExt cx="1061720" cy="1430655"/>
          </a:xfrm>
        </p:grpSpPr>
        <p:sp>
          <p:nvSpPr>
            <p:cNvPr id="33" name="object 33"/>
            <p:cNvSpPr/>
            <p:nvPr/>
          </p:nvSpPr>
          <p:spPr>
            <a:xfrm>
              <a:off x="4721123" y="2011070"/>
              <a:ext cx="0" cy="776605"/>
            </a:xfrm>
            <a:custGeom>
              <a:avLst/>
              <a:gdLst/>
              <a:ahLst/>
              <a:cxnLst/>
              <a:rect l="l" t="t" r="r" b="b"/>
              <a:pathLst>
                <a:path h="776605">
                  <a:moveTo>
                    <a:pt x="0" y="0"/>
                  </a:moveTo>
                  <a:lnTo>
                    <a:pt x="0" y="7762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99381" y="1366291"/>
              <a:ext cx="1043940" cy="645160"/>
            </a:xfrm>
            <a:custGeom>
              <a:avLst/>
              <a:gdLst/>
              <a:ahLst/>
              <a:cxnLst/>
              <a:rect l="l" t="t" r="r" b="b"/>
              <a:pathLst>
                <a:path w="1043939" h="645160">
                  <a:moveTo>
                    <a:pt x="1043533" y="644779"/>
                  </a:moveTo>
                  <a:lnTo>
                    <a:pt x="0" y="6447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4477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1366291"/>
              <a:ext cx="1043940" cy="645160"/>
            </a:xfrm>
            <a:custGeom>
              <a:avLst/>
              <a:gdLst/>
              <a:ahLst/>
              <a:cxnLst/>
              <a:rect l="l" t="t" r="r" b="b"/>
              <a:pathLst>
                <a:path w="1043939" h="645160">
                  <a:moveTo>
                    <a:pt x="0" y="0"/>
                  </a:moveTo>
                  <a:lnTo>
                    <a:pt x="1043533" y="0"/>
                  </a:lnTo>
                  <a:lnTo>
                    <a:pt x="1043533" y="644779"/>
                  </a:lnTo>
                  <a:lnTo>
                    <a:pt x="0" y="6447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13975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7" name="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145759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2750122"/>
            <a:ext cx="74357" cy="74322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263950"/>
            <a:ext cx="74306" cy="74360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540721"/>
            <a:ext cx="74306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411859"/>
            <a:ext cx="74306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023566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3414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28"/>
                </a:moveTo>
                <a:lnTo>
                  <a:pt x="70243" y="35128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8769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7928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5954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455320"/>
              <a:ext cx="34925" cy="3669665"/>
            </a:xfrm>
            <a:custGeom>
              <a:avLst/>
              <a:gdLst/>
              <a:ahLst/>
              <a:cxnLst/>
              <a:rect l="l" t="t" r="r" b="b"/>
              <a:pathLst>
                <a:path w="34925" h="3669665">
                  <a:moveTo>
                    <a:pt x="0" y="3669652"/>
                  </a:moveTo>
                  <a:lnTo>
                    <a:pt x="34772" y="3669652"/>
                  </a:lnTo>
                </a:path>
                <a:path w="34925" h="3669665">
                  <a:moveTo>
                    <a:pt x="0" y="2446426"/>
                  </a:moveTo>
                  <a:lnTo>
                    <a:pt x="34772" y="2446426"/>
                  </a:lnTo>
                </a:path>
                <a:path w="34925" h="3669665">
                  <a:moveTo>
                    <a:pt x="0" y="1223213"/>
                  </a:moveTo>
                  <a:lnTo>
                    <a:pt x="34772" y="1223213"/>
                  </a:lnTo>
                </a:path>
                <a:path w="34925" h="36696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932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5700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468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96777" y="0"/>
            <a:ext cx="19691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dimethylmalonic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acid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102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10272"/>
            <a:ext cx="18415" cy="212090"/>
          </a:xfrm>
          <a:custGeom>
            <a:avLst/>
            <a:gdLst/>
            <a:ahLst/>
            <a:cxnLst/>
            <a:rect l="l" t="t" r="r" b="b"/>
            <a:pathLst>
              <a:path w="18415" h="212090">
                <a:moveTo>
                  <a:pt x="0" y="212077"/>
                </a:moveTo>
                <a:lnTo>
                  <a:pt x="18067" y="212077"/>
                </a:lnTo>
                <a:lnTo>
                  <a:pt x="18067" y="0"/>
                </a:lnTo>
                <a:lnTo>
                  <a:pt x="0" y="0"/>
                </a:lnTo>
                <a:lnTo>
                  <a:pt x="0" y="2120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90317"/>
            <a:ext cx="0" cy="579120"/>
          </a:xfrm>
          <a:custGeom>
            <a:avLst/>
            <a:gdLst/>
            <a:ahLst/>
            <a:cxnLst/>
            <a:rect l="l" t="t" r="r" b="b"/>
            <a:pathLst>
              <a:path h="579119">
                <a:moveTo>
                  <a:pt x="0" y="0"/>
                </a:moveTo>
                <a:lnTo>
                  <a:pt x="0" y="5786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690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1224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30919"/>
            <a:ext cx="0" cy="187960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0"/>
                </a:moveTo>
                <a:lnTo>
                  <a:pt x="0" y="1873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122413"/>
            <a:ext cx="18415" cy="554355"/>
          </a:xfrm>
          <a:custGeom>
            <a:avLst/>
            <a:gdLst/>
            <a:ahLst/>
            <a:cxnLst/>
            <a:rect l="l" t="t" r="r" b="b"/>
            <a:pathLst>
              <a:path w="18414" h="554355">
                <a:moveTo>
                  <a:pt x="0" y="554088"/>
                </a:moveTo>
                <a:lnTo>
                  <a:pt x="18067" y="554088"/>
                </a:lnTo>
                <a:lnTo>
                  <a:pt x="18067" y="0"/>
                </a:lnTo>
                <a:lnTo>
                  <a:pt x="0" y="0"/>
                </a:lnTo>
                <a:lnTo>
                  <a:pt x="0" y="554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182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673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34870"/>
            <a:ext cx="0" cy="269875"/>
          </a:xfrm>
          <a:custGeom>
            <a:avLst/>
            <a:gdLst/>
            <a:ahLst/>
            <a:cxnLst/>
            <a:rect l="l" t="t" r="r" b="b"/>
            <a:pathLst>
              <a:path h="269875">
                <a:moveTo>
                  <a:pt x="0" y="0"/>
                </a:moveTo>
                <a:lnTo>
                  <a:pt x="0" y="26934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67320"/>
            <a:ext cx="18415" cy="383540"/>
          </a:xfrm>
          <a:custGeom>
            <a:avLst/>
            <a:gdLst/>
            <a:ahLst/>
            <a:cxnLst/>
            <a:rect l="l" t="t" r="r" b="b"/>
            <a:pathLst>
              <a:path w="18414" h="383539">
                <a:moveTo>
                  <a:pt x="0" y="382930"/>
                </a:moveTo>
                <a:lnTo>
                  <a:pt x="18067" y="382930"/>
                </a:lnTo>
                <a:lnTo>
                  <a:pt x="18067" y="0"/>
                </a:lnTo>
                <a:lnTo>
                  <a:pt x="0" y="0"/>
                </a:lnTo>
                <a:lnTo>
                  <a:pt x="0" y="382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3042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247965"/>
            <a:ext cx="0" cy="688975"/>
          </a:xfrm>
          <a:custGeom>
            <a:avLst/>
            <a:gdLst/>
            <a:ahLst/>
            <a:cxnLst/>
            <a:rect l="l" t="t" r="r" b="b"/>
            <a:pathLst>
              <a:path h="688975">
                <a:moveTo>
                  <a:pt x="0" y="0"/>
                </a:moveTo>
                <a:lnTo>
                  <a:pt x="0" y="6888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4" h="262255">
                <a:moveTo>
                  <a:pt x="0" y="262026"/>
                </a:moveTo>
                <a:lnTo>
                  <a:pt x="18067" y="262026"/>
                </a:lnTo>
                <a:lnTo>
                  <a:pt x="18067" y="0"/>
                </a:lnTo>
                <a:lnTo>
                  <a:pt x="0" y="0"/>
                </a:lnTo>
                <a:lnTo>
                  <a:pt x="0" y="2620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9368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10272"/>
            <a:ext cx="18415" cy="212090"/>
          </a:xfrm>
          <a:custGeom>
            <a:avLst/>
            <a:gdLst/>
            <a:ahLst/>
            <a:cxnLst/>
            <a:rect l="l" t="t" r="r" b="b"/>
            <a:pathLst>
              <a:path w="18415" h="212090">
                <a:moveTo>
                  <a:pt x="0" y="0"/>
                </a:moveTo>
                <a:lnTo>
                  <a:pt x="18067" y="0"/>
                </a:lnTo>
                <a:lnTo>
                  <a:pt x="18067" y="212077"/>
                </a:lnTo>
                <a:lnTo>
                  <a:pt x="0" y="2120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013316"/>
            <a:ext cx="1061720" cy="1856105"/>
            <a:chOff x="712034" y="1013316"/>
            <a:chExt cx="1061720" cy="1856105"/>
          </a:xfrm>
        </p:grpSpPr>
        <p:sp>
          <p:nvSpPr>
            <p:cNvPr id="20" name="object 20"/>
            <p:cNvSpPr/>
            <p:nvPr/>
          </p:nvSpPr>
          <p:spPr>
            <a:xfrm>
              <a:off x="1242809" y="2290317"/>
              <a:ext cx="0" cy="579120"/>
            </a:xfrm>
            <a:custGeom>
              <a:avLst/>
              <a:gdLst/>
              <a:ahLst/>
              <a:cxnLst/>
              <a:rect l="l" t="t" r="r" b="b"/>
              <a:pathLst>
                <a:path h="579119">
                  <a:moveTo>
                    <a:pt x="0" y="0"/>
                  </a:moveTo>
                  <a:lnTo>
                    <a:pt x="0" y="5786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022350"/>
              <a:ext cx="1043940" cy="1268095"/>
            </a:xfrm>
            <a:custGeom>
              <a:avLst/>
              <a:gdLst/>
              <a:ahLst/>
              <a:cxnLst/>
              <a:rect l="l" t="t" r="r" b="b"/>
              <a:pathLst>
                <a:path w="1043939" h="1268095">
                  <a:moveTo>
                    <a:pt x="1043482" y="1267968"/>
                  </a:moveTo>
                  <a:lnTo>
                    <a:pt x="0" y="126796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6796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022350"/>
              <a:ext cx="1043940" cy="1268095"/>
            </a:xfrm>
            <a:custGeom>
              <a:avLst/>
              <a:gdLst/>
              <a:ahLst/>
              <a:cxnLst/>
              <a:rect l="l" t="t" r="r" b="b"/>
              <a:pathLst>
                <a:path w="1043939" h="1268095">
                  <a:moveTo>
                    <a:pt x="0" y="0"/>
                  </a:moveTo>
                  <a:lnTo>
                    <a:pt x="1043482" y="0"/>
                  </a:lnTo>
                  <a:lnTo>
                    <a:pt x="1043482" y="1267968"/>
                  </a:lnTo>
                  <a:lnTo>
                    <a:pt x="0" y="12679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7613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122413"/>
            <a:ext cx="18415" cy="554355"/>
          </a:xfrm>
          <a:custGeom>
            <a:avLst/>
            <a:gdLst/>
            <a:ahLst/>
            <a:cxnLst/>
            <a:rect l="l" t="t" r="r" b="b"/>
            <a:pathLst>
              <a:path w="18414" h="554355">
                <a:moveTo>
                  <a:pt x="0" y="0"/>
                </a:moveTo>
                <a:lnTo>
                  <a:pt x="18067" y="0"/>
                </a:lnTo>
                <a:lnTo>
                  <a:pt x="18067" y="554088"/>
                </a:lnTo>
                <a:lnTo>
                  <a:pt x="0" y="5540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67467"/>
            <a:ext cx="1061720" cy="1050925"/>
            <a:chOff x="1871455" y="1667467"/>
            <a:chExt cx="1061720" cy="1050925"/>
          </a:xfrm>
        </p:grpSpPr>
        <p:sp>
          <p:nvSpPr>
            <p:cNvPr id="26" name="object 26"/>
            <p:cNvSpPr/>
            <p:nvPr/>
          </p:nvSpPr>
          <p:spPr>
            <a:xfrm>
              <a:off x="2402281" y="2530919"/>
              <a:ext cx="0" cy="187960"/>
            </a:xfrm>
            <a:custGeom>
              <a:avLst/>
              <a:gdLst/>
              <a:ahLst/>
              <a:cxnLst/>
              <a:rect l="l" t="t" r="r" b="b"/>
              <a:pathLst>
                <a:path h="187960">
                  <a:moveTo>
                    <a:pt x="0" y="0"/>
                  </a:moveTo>
                  <a:lnTo>
                    <a:pt x="0" y="1873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76501"/>
              <a:ext cx="1043940" cy="854710"/>
            </a:xfrm>
            <a:custGeom>
              <a:avLst/>
              <a:gdLst/>
              <a:ahLst/>
              <a:cxnLst/>
              <a:rect l="l" t="t" r="r" b="b"/>
              <a:pathLst>
                <a:path w="1043939" h="854710">
                  <a:moveTo>
                    <a:pt x="1043533" y="854417"/>
                  </a:moveTo>
                  <a:lnTo>
                    <a:pt x="0" y="8544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5441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76501"/>
              <a:ext cx="1043940" cy="854710"/>
            </a:xfrm>
            <a:custGeom>
              <a:avLst/>
              <a:gdLst/>
              <a:ahLst/>
              <a:cxnLst/>
              <a:rect l="l" t="t" r="r" b="b"/>
              <a:pathLst>
                <a:path w="1043939" h="854710">
                  <a:moveTo>
                    <a:pt x="0" y="0"/>
                  </a:moveTo>
                  <a:lnTo>
                    <a:pt x="1043533" y="0"/>
                  </a:lnTo>
                  <a:lnTo>
                    <a:pt x="1043533" y="854417"/>
                  </a:lnTo>
                  <a:lnTo>
                    <a:pt x="0" y="8544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310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67320"/>
            <a:ext cx="18415" cy="383540"/>
          </a:xfrm>
          <a:custGeom>
            <a:avLst/>
            <a:gdLst/>
            <a:ahLst/>
            <a:cxnLst/>
            <a:rect l="l" t="t" r="r" b="b"/>
            <a:pathLst>
              <a:path w="18414" h="383539">
                <a:moveTo>
                  <a:pt x="0" y="0"/>
                </a:moveTo>
                <a:lnTo>
                  <a:pt x="18067" y="0"/>
                </a:lnTo>
                <a:lnTo>
                  <a:pt x="18067" y="382930"/>
                </a:lnTo>
                <a:lnTo>
                  <a:pt x="0" y="38293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641216"/>
            <a:ext cx="1061720" cy="663575"/>
            <a:chOff x="3030927" y="1641216"/>
            <a:chExt cx="1061720" cy="663575"/>
          </a:xfrm>
        </p:grpSpPr>
        <p:sp>
          <p:nvSpPr>
            <p:cNvPr id="32" name="object 32"/>
            <p:cNvSpPr/>
            <p:nvPr/>
          </p:nvSpPr>
          <p:spPr>
            <a:xfrm>
              <a:off x="3561702" y="2034882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0"/>
                  </a:moveTo>
                  <a:lnTo>
                    <a:pt x="0" y="2693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650250"/>
              <a:ext cx="1043940" cy="384810"/>
            </a:xfrm>
            <a:custGeom>
              <a:avLst/>
              <a:gdLst/>
              <a:ahLst/>
              <a:cxnLst/>
              <a:rect l="l" t="t" r="r" b="b"/>
              <a:pathLst>
                <a:path w="1043939" h="384810">
                  <a:moveTo>
                    <a:pt x="1043482" y="384619"/>
                  </a:moveTo>
                  <a:lnTo>
                    <a:pt x="0" y="38461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8461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650250"/>
              <a:ext cx="1043940" cy="384810"/>
            </a:xfrm>
            <a:custGeom>
              <a:avLst/>
              <a:gdLst/>
              <a:ahLst/>
              <a:cxnLst/>
              <a:rect l="l" t="t" r="r" b="b"/>
              <a:pathLst>
                <a:path w="1043939" h="384810">
                  <a:moveTo>
                    <a:pt x="0" y="0"/>
                  </a:moveTo>
                  <a:lnTo>
                    <a:pt x="1043482" y="0"/>
                  </a:lnTo>
                  <a:lnTo>
                    <a:pt x="1043482" y="384619"/>
                  </a:lnTo>
                  <a:lnTo>
                    <a:pt x="0" y="38461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863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4" h="262255">
                <a:moveTo>
                  <a:pt x="0" y="0"/>
                </a:moveTo>
                <a:lnTo>
                  <a:pt x="18067" y="0"/>
                </a:lnTo>
                <a:lnTo>
                  <a:pt x="18067" y="262026"/>
                </a:lnTo>
                <a:lnTo>
                  <a:pt x="0" y="26202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750629"/>
            <a:ext cx="1061720" cy="1186180"/>
            <a:chOff x="4190348" y="750629"/>
            <a:chExt cx="1061720" cy="1186180"/>
          </a:xfrm>
        </p:grpSpPr>
        <p:sp>
          <p:nvSpPr>
            <p:cNvPr id="38" name="object 38"/>
            <p:cNvSpPr/>
            <p:nvPr/>
          </p:nvSpPr>
          <p:spPr>
            <a:xfrm>
              <a:off x="4721123" y="1247978"/>
              <a:ext cx="0" cy="688975"/>
            </a:xfrm>
            <a:custGeom>
              <a:avLst/>
              <a:gdLst/>
              <a:ahLst/>
              <a:cxnLst/>
              <a:rect l="l" t="t" r="r" b="b"/>
              <a:pathLst>
                <a:path h="688975">
                  <a:moveTo>
                    <a:pt x="0" y="0"/>
                  </a:moveTo>
                  <a:lnTo>
                    <a:pt x="0" y="6888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759663"/>
              <a:ext cx="1043940" cy="488315"/>
            </a:xfrm>
            <a:custGeom>
              <a:avLst/>
              <a:gdLst/>
              <a:ahLst/>
              <a:cxnLst/>
              <a:rect l="l" t="t" r="r" b="b"/>
              <a:pathLst>
                <a:path w="1043939" h="488315">
                  <a:moveTo>
                    <a:pt x="1043533" y="488302"/>
                  </a:moveTo>
                  <a:lnTo>
                    <a:pt x="0" y="4883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8830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759663"/>
              <a:ext cx="1043940" cy="488315"/>
            </a:xfrm>
            <a:custGeom>
              <a:avLst/>
              <a:gdLst/>
              <a:ahLst/>
              <a:cxnLst/>
              <a:rect l="l" t="t" r="r" b="b"/>
              <a:pathLst>
                <a:path w="1043939" h="488315">
                  <a:moveTo>
                    <a:pt x="0" y="0"/>
                  </a:moveTo>
                  <a:lnTo>
                    <a:pt x="1043533" y="0"/>
                  </a:lnTo>
                  <a:lnTo>
                    <a:pt x="1043533" y="488302"/>
                  </a:lnTo>
                  <a:lnTo>
                    <a:pt x="0" y="4883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0356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2856075"/>
            <a:ext cx="74306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514922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2480993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6645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03413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178305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117956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28"/>
                  </a:moveTo>
                  <a:lnTo>
                    <a:pt x="70205" y="35128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531520"/>
              <a:ext cx="34925" cy="3593465"/>
            </a:xfrm>
            <a:custGeom>
              <a:avLst/>
              <a:gdLst/>
              <a:ahLst/>
              <a:cxnLst/>
              <a:rect l="l" t="t" r="r" b="b"/>
              <a:pathLst>
                <a:path w="34925" h="3593465">
                  <a:moveTo>
                    <a:pt x="0" y="3593452"/>
                  </a:moveTo>
                  <a:lnTo>
                    <a:pt x="34772" y="3593452"/>
                  </a:lnTo>
                </a:path>
                <a:path w="34925" h="3593465">
                  <a:moveTo>
                    <a:pt x="0" y="2395626"/>
                  </a:moveTo>
                  <a:lnTo>
                    <a:pt x="34772" y="2395626"/>
                  </a:lnTo>
                </a:path>
                <a:path w="34925" h="3593465">
                  <a:moveTo>
                    <a:pt x="0" y="1197813"/>
                  </a:moveTo>
                  <a:lnTo>
                    <a:pt x="34772" y="1197813"/>
                  </a:lnTo>
                </a:path>
                <a:path w="34925" h="35934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28186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6208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4230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142480" y="0"/>
            <a:ext cx="16783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glutarate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(C5-</a:t>
            </a:r>
            <a:r>
              <a:rPr sz="1650" spc="-25" dirty="0">
                <a:latin typeface="Arial"/>
                <a:cs typeface="Arial"/>
              </a:rPr>
              <a:t>DC)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1749215"/>
            <a:ext cx="579755" cy="649605"/>
            <a:chOff x="952944" y="1749215"/>
            <a:chExt cx="579755" cy="649605"/>
          </a:xfrm>
        </p:grpSpPr>
        <p:sp>
          <p:nvSpPr>
            <p:cNvPr id="3" name="object 3"/>
            <p:cNvSpPr/>
            <p:nvPr/>
          </p:nvSpPr>
          <p:spPr>
            <a:xfrm>
              <a:off x="952944" y="1758251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3" y="1758251"/>
              <a:ext cx="18415" cy="640715"/>
            </a:xfrm>
            <a:custGeom>
              <a:avLst/>
              <a:gdLst/>
              <a:ahLst/>
              <a:cxnLst/>
              <a:rect l="l" t="t" r="r" b="b"/>
              <a:pathLst>
                <a:path w="18415" h="640714">
                  <a:moveTo>
                    <a:pt x="0" y="640257"/>
                  </a:moveTo>
                  <a:lnTo>
                    <a:pt x="18072" y="640257"/>
                  </a:lnTo>
                  <a:lnTo>
                    <a:pt x="18072" y="0"/>
                  </a:lnTo>
                  <a:lnTo>
                    <a:pt x="0" y="0"/>
                  </a:lnTo>
                  <a:lnTo>
                    <a:pt x="0" y="6402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29479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902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83585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59893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1690293"/>
            <a:ext cx="18415" cy="424180"/>
          </a:xfrm>
          <a:custGeom>
            <a:avLst/>
            <a:gdLst/>
            <a:ahLst/>
            <a:cxnLst/>
            <a:rect l="l" t="t" r="r" b="b"/>
            <a:pathLst>
              <a:path w="18414" h="424180">
                <a:moveTo>
                  <a:pt x="0" y="424002"/>
                </a:moveTo>
                <a:lnTo>
                  <a:pt x="18072" y="424002"/>
                </a:lnTo>
                <a:lnTo>
                  <a:pt x="18072" y="0"/>
                </a:lnTo>
                <a:lnTo>
                  <a:pt x="0" y="0"/>
                </a:lnTo>
                <a:lnTo>
                  <a:pt x="0" y="4240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4347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1911343"/>
            <a:ext cx="579755" cy="546100"/>
            <a:chOff x="3271837" y="1911343"/>
            <a:chExt cx="579755" cy="546100"/>
          </a:xfrm>
        </p:grpSpPr>
        <p:sp>
          <p:nvSpPr>
            <p:cNvPr id="11" name="object 11"/>
            <p:cNvSpPr/>
            <p:nvPr/>
          </p:nvSpPr>
          <p:spPr>
            <a:xfrm>
              <a:off x="3271837" y="192037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6" y="1920379"/>
              <a:ext cx="18415" cy="537210"/>
            </a:xfrm>
            <a:custGeom>
              <a:avLst/>
              <a:gdLst/>
              <a:ahLst/>
              <a:cxnLst/>
              <a:rect l="l" t="t" r="r" b="b"/>
              <a:pathLst>
                <a:path w="18414" h="537210">
                  <a:moveTo>
                    <a:pt x="0" y="537019"/>
                  </a:moveTo>
                  <a:lnTo>
                    <a:pt x="18072" y="537019"/>
                  </a:lnTo>
                  <a:lnTo>
                    <a:pt x="18072" y="0"/>
                  </a:lnTo>
                  <a:lnTo>
                    <a:pt x="0" y="0"/>
                  </a:lnTo>
                  <a:lnTo>
                    <a:pt x="0" y="537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29479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2124513"/>
            <a:ext cx="579755" cy="229870"/>
            <a:chOff x="4431309" y="2124513"/>
            <a:chExt cx="579755" cy="229870"/>
          </a:xfrm>
        </p:grpSpPr>
        <p:sp>
          <p:nvSpPr>
            <p:cNvPr id="15" name="object 15"/>
            <p:cNvSpPr/>
            <p:nvPr/>
          </p:nvSpPr>
          <p:spPr>
            <a:xfrm>
              <a:off x="4431309" y="213354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7" y="2133549"/>
              <a:ext cx="18415" cy="220345"/>
            </a:xfrm>
            <a:custGeom>
              <a:avLst/>
              <a:gdLst/>
              <a:ahLst/>
              <a:cxnLst/>
              <a:rect l="l" t="t" r="r" b="b"/>
              <a:pathLst>
                <a:path w="18414" h="220344">
                  <a:moveTo>
                    <a:pt x="0" y="220319"/>
                  </a:moveTo>
                  <a:lnTo>
                    <a:pt x="18072" y="220319"/>
                  </a:lnTo>
                  <a:lnTo>
                    <a:pt x="18072" y="0"/>
                  </a:lnTo>
                  <a:lnTo>
                    <a:pt x="0" y="0"/>
                  </a:lnTo>
                  <a:lnTo>
                    <a:pt x="0" y="2203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29479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1" y="1758251"/>
            <a:ext cx="1061720" cy="1194435"/>
            <a:chOff x="712031" y="1758251"/>
            <a:chExt cx="1061720" cy="1194435"/>
          </a:xfrm>
        </p:grpSpPr>
        <p:sp>
          <p:nvSpPr>
            <p:cNvPr id="19" name="object 19"/>
            <p:cNvSpPr/>
            <p:nvPr/>
          </p:nvSpPr>
          <p:spPr>
            <a:xfrm>
              <a:off x="1233773" y="1758251"/>
              <a:ext cx="18415" cy="640715"/>
            </a:xfrm>
            <a:custGeom>
              <a:avLst/>
              <a:gdLst/>
              <a:ahLst/>
              <a:cxnLst/>
              <a:rect l="l" t="t" r="r" b="b"/>
              <a:pathLst>
                <a:path w="18415" h="640714">
                  <a:moveTo>
                    <a:pt x="0" y="0"/>
                  </a:moveTo>
                  <a:lnTo>
                    <a:pt x="18072" y="0"/>
                  </a:lnTo>
                  <a:lnTo>
                    <a:pt x="18072" y="640257"/>
                  </a:lnTo>
                  <a:lnTo>
                    <a:pt x="0" y="640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398509"/>
              <a:ext cx="1043940" cy="545465"/>
            </a:xfrm>
            <a:custGeom>
              <a:avLst/>
              <a:gdLst/>
              <a:ahLst/>
              <a:cxnLst/>
              <a:rect l="l" t="t" r="r" b="b"/>
              <a:pathLst>
                <a:path w="1043939" h="545464">
                  <a:moveTo>
                    <a:pt x="1043482" y="544957"/>
                  </a:moveTo>
                  <a:lnTo>
                    <a:pt x="0" y="5449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4495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98509"/>
              <a:ext cx="1043940" cy="545465"/>
            </a:xfrm>
            <a:custGeom>
              <a:avLst/>
              <a:gdLst/>
              <a:ahLst/>
              <a:cxnLst/>
              <a:rect l="l" t="t" r="r" b="b"/>
              <a:pathLst>
                <a:path w="1043939" h="545464">
                  <a:moveTo>
                    <a:pt x="0" y="0"/>
                  </a:moveTo>
                  <a:lnTo>
                    <a:pt x="1043482" y="0"/>
                  </a:lnTo>
                  <a:lnTo>
                    <a:pt x="1043482" y="544957"/>
                  </a:lnTo>
                  <a:lnTo>
                    <a:pt x="0" y="54495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3298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5" y="1690293"/>
            <a:ext cx="18415" cy="424180"/>
          </a:xfrm>
          <a:custGeom>
            <a:avLst/>
            <a:gdLst/>
            <a:ahLst/>
            <a:cxnLst/>
            <a:rect l="l" t="t" r="r" b="b"/>
            <a:pathLst>
              <a:path w="18414" h="424180">
                <a:moveTo>
                  <a:pt x="0" y="0"/>
                </a:moveTo>
                <a:lnTo>
                  <a:pt x="18072" y="0"/>
                </a:lnTo>
                <a:lnTo>
                  <a:pt x="18072" y="424002"/>
                </a:lnTo>
                <a:lnTo>
                  <a:pt x="0" y="42400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3" y="2105259"/>
            <a:ext cx="1061720" cy="838835"/>
            <a:chOff x="1871453" y="2105259"/>
            <a:chExt cx="1061720" cy="838835"/>
          </a:xfrm>
        </p:grpSpPr>
        <p:sp>
          <p:nvSpPr>
            <p:cNvPr id="25" name="object 25"/>
            <p:cNvSpPr/>
            <p:nvPr/>
          </p:nvSpPr>
          <p:spPr>
            <a:xfrm>
              <a:off x="2402281" y="2883598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88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114295"/>
              <a:ext cx="1043940" cy="769620"/>
            </a:xfrm>
            <a:custGeom>
              <a:avLst/>
              <a:gdLst/>
              <a:ahLst/>
              <a:cxnLst/>
              <a:rect l="l" t="t" r="r" b="b"/>
              <a:pathLst>
                <a:path w="1043939" h="769619">
                  <a:moveTo>
                    <a:pt x="1043533" y="769289"/>
                  </a:moveTo>
                  <a:lnTo>
                    <a:pt x="0" y="76928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6928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114295"/>
              <a:ext cx="1043940" cy="769620"/>
            </a:xfrm>
            <a:custGeom>
              <a:avLst/>
              <a:gdLst/>
              <a:ahLst/>
              <a:cxnLst/>
              <a:rect l="l" t="t" r="r" b="b"/>
              <a:pathLst>
                <a:path w="1043939" h="769619">
                  <a:moveTo>
                    <a:pt x="0" y="0"/>
                  </a:moveTo>
                  <a:lnTo>
                    <a:pt x="1043533" y="0"/>
                  </a:lnTo>
                  <a:lnTo>
                    <a:pt x="1043533" y="769289"/>
                  </a:lnTo>
                  <a:lnTo>
                    <a:pt x="0" y="769289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8839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4" y="1920379"/>
            <a:ext cx="1061720" cy="1041400"/>
            <a:chOff x="3030924" y="1920379"/>
            <a:chExt cx="1061720" cy="1041400"/>
          </a:xfrm>
        </p:grpSpPr>
        <p:sp>
          <p:nvSpPr>
            <p:cNvPr id="30" name="object 30"/>
            <p:cNvSpPr/>
            <p:nvPr/>
          </p:nvSpPr>
          <p:spPr>
            <a:xfrm>
              <a:off x="3552666" y="1920379"/>
              <a:ext cx="18415" cy="537210"/>
            </a:xfrm>
            <a:custGeom>
              <a:avLst/>
              <a:gdLst/>
              <a:ahLst/>
              <a:cxnLst/>
              <a:rect l="l" t="t" r="r" b="b"/>
              <a:pathLst>
                <a:path w="18414" h="537210">
                  <a:moveTo>
                    <a:pt x="0" y="0"/>
                  </a:moveTo>
                  <a:lnTo>
                    <a:pt x="18072" y="0"/>
                  </a:lnTo>
                  <a:lnTo>
                    <a:pt x="18072" y="537019"/>
                  </a:lnTo>
                  <a:lnTo>
                    <a:pt x="0" y="5370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457399"/>
              <a:ext cx="1043940" cy="486409"/>
            </a:xfrm>
            <a:custGeom>
              <a:avLst/>
              <a:gdLst/>
              <a:ahLst/>
              <a:cxnLst/>
              <a:rect l="l" t="t" r="r" b="b"/>
              <a:pathLst>
                <a:path w="1043939" h="486410">
                  <a:moveTo>
                    <a:pt x="1043482" y="486067"/>
                  </a:moveTo>
                  <a:lnTo>
                    <a:pt x="0" y="4860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606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457399"/>
              <a:ext cx="1043940" cy="486409"/>
            </a:xfrm>
            <a:custGeom>
              <a:avLst/>
              <a:gdLst/>
              <a:ahLst/>
              <a:cxnLst/>
              <a:rect l="l" t="t" r="r" b="b"/>
              <a:pathLst>
                <a:path w="1043939" h="486410">
                  <a:moveTo>
                    <a:pt x="0" y="0"/>
                  </a:moveTo>
                  <a:lnTo>
                    <a:pt x="1043482" y="0"/>
                  </a:lnTo>
                  <a:lnTo>
                    <a:pt x="1043482" y="486067"/>
                  </a:lnTo>
                  <a:lnTo>
                    <a:pt x="0" y="48606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9254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4190345" y="2133549"/>
            <a:ext cx="1061720" cy="819150"/>
            <a:chOff x="4190345" y="2133549"/>
            <a:chExt cx="1061720" cy="819150"/>
          </a:xfrm>
        </p:grpSpPr>
        <p:sp>
          <p:nvSpPr>
            <p:cNvPr id="35" name="object 35"/>
            <p:cNvSpPr/>
            <p:nvPr/>
          </p:nvSpPr>
          <p:spPr>
            <a:xfrm>
              <a:off x="4712087" y="2133549"/>
              <a:ext cx="18415" cy="220345"/>
            </a:xfrm>
            <a:custGeom>
              <a:avLst/>
              <a:gdLst/>
              <a:ahLst/>
              <a:cxnLst/>
              <a:rect l="l" t="t" r="r" b="b"/>
              <a:pathLst>
                <a:path w="18414" h="220344">
                  <a:moveTo>
                    <a:pt x="0" y="0"/>
                  </a:moveTo>
                  <a:lnTo>
                    <a:pt x="18072" y="0"/>
                  </a:lnTo>
                  <a:lnTo>
                    <a:pt x="18072" y="220319"/>
                  </a:lnTo>
                  <a:lnTo>
                    <a:pt x="0" y="220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2353868"/>
              <a:ext cx="1043940" cy="589915"/>
            </a:xfrm>
            <a:custGeom>
              <a:avLst/>
              <a:gdLst/>
              <a:ahLst/>
              <a:cxnLst/>
              <a:rect l="l" t="t" r="r" b="b"/>
              <a:pathLst>
                <a:path w="1043939" h="589914">
                  <a:moveTo>
                    <a:pt x="1043533" y="589610"/>
                  </a:moveTo>
                  <a:lnTo>
                    <a:pt x="0" y="58961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89610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353868"/>
              <a:ext cx="1043940" cy="589915"/>
            </a:xfrm>
            <a:custGeom>
              <a:avLst/>
              <a:gdLst/>
              <a:ahLst/>
              <a:cxnLst/>
              <a:rect l="l" t="t" r="r" b="b"/>
              <a:pathLst>
                <a:path w="1043939" h="589914">
                  <a:moveTo>
                    <a:pt x="0" y="0"/>
                  </a:moveTo>
                  <a:lnTo>
                    <a:pt x="1043533" y="0"/>
                  </a:lnTo>
                  <a:lnTo>
                    <a:pt x="1043533" y="589610"/>
                  </a:lnTo>
                  <a:lnTo>
                    <a:pt x="0" y="589610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6131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9" name="object 3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8" y="1090495"/>
            <a:ext cx="74307" cy="74352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69" y="460489"/>
            <a:ext cx="74358" cy="74323"/>
          </a:xfrm>
          <a:prstGeom prst="rect">
            <a:avLst/>
          </a:prstGeom>
        </p:spPr>
      </p:pic>
      <p:grpSp>
        <p:nvGrpSpPr>
          <p:cNvPr id="41" name="object 41"/>
          <p:cNvGrpSpPr/>
          <p:nvPr/>
        </p:nvGrpSpPr>
        <p:grpSpPr>
          <a:xfrm>
            <a:off x="1207693" y="2496489"/>
            <a:ext cx="70485" cy="70485"/>
            <a:chOff x="1207693" y="2496489"/>
            <a:chExt cx="70485" cy="70485"/>
          </a:xfrm>
        </p:grpSpPr>
        <p:sp>
          <p:nvSpPr>
            <p:cNvPr id="42" name="object 42"/>
            <p:cNvSpPr/>
            <p:nvPr/>
          </p:nvSpPr>
          <p:spPr>
            <a:xfrm>
              <a:off x="1207693" y="253156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242809" y="249648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2367165" y="2420188"/>
            <a:ext cx="70485" cy="70485"/>
            <a:chOff x="2367165" y="2420188"/>
            <a:chExt cx="70485" cy="70485"/>
          </a:xfrm>
        </p:grpSpPr>
        <p:sp>
          <p:nvSpPr>
            <p:cNvPr id="45" name="object 45"/>
            <p:cNvSpPr/>
            <p:nvPr/>
          </p:nvSpPr>
          <p:spPr>
            <a:xfrm>
              <a:off x="2367165" y="245531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402281" y="242018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3526586" y="2525560"/>
            <a:ext cx="70485" cy="70485"/>
            <a:chOff x="3526586" y="2525560"/>
            <a:chExt cx="70485" cy="70485"/>
          </a:xfrm>
        </p:grpSpPr>
        <p:sp>
          <p:nvSpPr>
            <p:cNvPr id="48" name="object 48"/>
            <p:cNvSpPr/>
            <p:nvPr/>
          </p:nvSpPr>
          <p:spPr>
            <a:xfrm>
              <a:off x="3526586" y="256063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561702" y="252556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1" name="object 51"/>
            <p:cNvSpPr/>
            <p:nvPr/>
          </p:nvSpPr>
          <p:spPr>
            <a:xfrm>
              <a:off x="4686045" y="242232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721123" y="238720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2368" y="325060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368" y="237619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15017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62735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268784" y="31420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2" name="object 72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86824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4" name="object 74"/>
          <p:cNvSpPr txBox="1"/>
          <p:nvPr/>
        </p:nvSpPr>
        <p:spPr>
          <a:xfrm>
            <a:off x="3108238" y="4324542"/>
            <a:ext cx="8541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431309" y="4324542"/>
            <a:ext cx="5797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68784" y="22676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139326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68784" y="5188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804540" y="0"/>
            <a:ext cx="235394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butyrate/isobutyrate</a:t>
            </a:r>
            <a:r>
              <a:rPr sz="1650" spc="-10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(4:0)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51963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76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524150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00616"/>
            <a:ext cx="0" cy="342900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7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433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6825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59099"/>
            <a:ext cx="0" cy="220345"/>
          </a:xfrm>
          <a:custGeom>
            <a:avLst/>
            <a:gdLst/>
            <a:ahLst/>
            <a:cxnLst/>
            <a:rect l="l" t="t" r="r" b="b"/>
            <a:pathLst>
              <a:path h="220345">
                <a:moveTo>
                  <a:pt x="0" y="0"/>
                </a:moveTo>
                <a:lnTo>
                  <a:pt x="0" y="2201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682582"/>
            <a:ext cx="18415" cy="193040"/>
          </a:xfrm>
          <a:custGeom>
            <a:avLst/>
            <a:gdLst/>
            <a:ahLst/>
            <a:cxnLst/>
            <a:rect l="l" t="t" r="r" b="b"/>
            <a:pathLst>
              <a:path w="18414" h="193039">
                <a:moveTo>
                  <a:pt x="0" y="192874"/>
                </a:moveTo>
                <a:lnTo>
                  <a:pt x="18067" y="192874"/>
                </a:lnTo>
                <a:lnTo>
                  <a:pt x="18067" y="0"/>
                </a:lnTo>
                <a:lnTo>
                  <a:pt x="0" y="0"/>
                </a:lnTo>
                <a:lnTo>
                  <a:pt x="0" y="19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792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7943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29203"/>
            <a:ext cx="0" cy="146050"/>
          </a:xfrm>
          <a:custGeom>
            <a:avLst/>
            <a:gdLst/>
            <a:ahLst/>
            <a:cxnLst/>
            <a:rect l="l" t="t" r="r" b="b"/>
            <a:pathLst>
              <a:path h="146050">
                <a:moveTo>
                  <a:pt x="0" y="0"/>
                </a:moveTo>
                <a:lnTo>
                  <a:pt x="0" y="1459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794393"/>
            <a:ext cx="18415" cy="75565"/>
          </a:xfrm>
          <a:custGeom>
            <a:avLst/>
            <a:gdLst/>
            <a:ahLst/>
            <a:cxnLst/>
            <a:rect l="l" t="t" r="r" b="b"/>
            <a:pathLst>
              <a:path w="18414" h="75564">
                <a:moveTo>
                  <a:pt x="0" y="75209"/>
                </a:moveTo>
                <a:lnTo>
                  <a:pt x="18067" y="75209"/>
                </a:lnTo>
                <a:lnTo>
                  <a:pt x="18067" y="0"/>
                </a:lnTo>
                <a:lnTo>
                  <a:pt x="0" y="0"/>
                </a:lnTo>
                <a:lnTo>
                  <a:pt x="0" y="75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751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464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81057"/>
            <a:ext cx="0" cy="367030"/>
          </a:xfrm>
          <a:custGeom>
            <a:avLst/>
            <a:gdLst/>
            <a:ahLst/>
            <a:cxnLst/>
            <a:rect l="l" t="t" r="r" b="b"/>
            <a:pathLst>
              <a:path h="367029">
                <a:moveTo>
                  <a:pt x="0" y="0"/>
                </a:moveTo>
                <a:lnTo>
                  <a:pt x="0" y="3669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446439"/>
            <a:ext cx="18415" cy="197485"/>
          </a:xfrm>
          <a:custGeom>
            <a:avLst/>
            <a:gdLst/>
            <a:ahLst/>
            <a:cxnLst/>
            <a:rect l="l" t="t" r="r" b="b"/>
            <a:pathLst>
              <a:path w="18414" h="197485">
                <a:moveTo>
                  <a:pt x="0" y="196900"/>
                </a:moveTo>
                <a:lnTo>
                  <a:pt x="18067" y="196900"/>
                </a:lnTo>
                <a:lnTo>
                  <a:pt x="18067" y="0"/>
                </a:lnTo>
                <a:lnTo>
                  <a:pt x="0" y="0"/>
                </a:lnTo>
                <a:lnTo>
                  <a:pt x="0" y="1969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480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42809" y="2519857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58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519409"/>
            <a:ext cx="1061720" cy="724535"/>
            <a:chOff x="712034" y="2519409"/>
            <a:chExt cx="1061720" cy="724535"/>
          </a:xfrm>
        </p:grpSpPr>
        <p:sp>
          <p:nvSpPr>
            <p:cNvPr id="20" name="object 20"/>
            <p:cNvSpPr/>
            <p:nvPr/>
          </p:nvSpPr>
          <p:spPr>
            <a:xfrm>
              <a:off x="1242809" y="2900616"/>
              <a:ext cx="0" cy="342900"/>
            </a:xfrm>
            <a:custGeom>
              <a:avLst/>
              <a:gdLst/>
              <a:ahLst/>
              <a:cxnLst/>
              <a:rect l="l" t="t" r="r" b="b"/>
              <a:pathLst>
                <a:path h="342900">
                  <a:moveTo>
                    <a:pt x="0" y="0"/>
                  </a:moveTo>
                  <a:lnTo>
                    <a:pt x="0" y="3427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528442"/>
              <a:ext cx="1043940" cy="372745"/>
            </a:xfrm>
            <a:custGeom>
              <a:avLst/>
              <a:gdLst/>
              <a:ahLst/>
              <a:cxnLst/>
              <a:rect l="l" t="t" r="r" b="b"/>
              <a:pathLst>
                <a:path w="1043939" h="372744">
                  <a:moveTo>
                    <a:pt x="1043482" y="372173"/>
                  </a:moveTo>
                  <a:lnTo>
                    <a:pt x="0" y="37217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217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528442"/>
              <a:ext cx="1043940" cy="372745"/>
            </a:xfrm>
            <a:custGeom>
              <a:avLst/>
              <a:gdLst/>
              <a:ahLst/>
              <a:cxnLst/>
              <a:rect l="l" t="t" r="r" b="b"/>
              <a:pathLst>
                <a:path w="1043939" h="372744">
                  <a:moveTo>
                    <a:pt x="0" y="0"/>
                  </a:moveTo>
                  <a:lnTo>
                    <a:pt x="1043482" y="0"/>
                  </a:lnTo>
                  <a:lnTo>
                    <a:pt x="1043482" y="372173"/>
                  </a:lnTo>
                  <a:lnTo>
                    <a:pt x="0" y="37217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1654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682582"/>
            <a:ext cx="18415" cy="193040"/>
          </a:xfrm>
          <a:custGeom>
            <a:avLst/>
            <a:gdLst/>
            <a:ahLst/>
            <a:cxnLst/>
            <a:rect l="l" t="t" r="r" b="b"/>
            <a:pathLst>
              <a:path w="18414" h="193039">
                <a:moveTo>
                  <a:pt x="0" y="0"/>
                </a:moveTo>
                <a:lnTo>
                  <a:pt x="18067" y="0"/>
                </a:lnTo>
                <a:lnTo>
                  <a:pt x="18067" y="192874"/>
                </a:lnTo>
                <a:lnTo>
                  <a:pt x="0" y="1928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866424"/>
            <a:ext cx="1061720" cy="713105"/>
            <a:chOff x="1871455" y="2866424"/>
            <a:chExt cx="1061720" cy="713105"/>
          </a:xfrm>
        </p:grpSpPr>
        <p:sp>
          <p:nvSpPr>
            <p:cNvPr id="26" name="object 26"/>
            <p:cNvSpPr/>
            <p:nvPr/>
          </p:nvSpPr>
          <p:spPr>
            <a:xfrm>
              <a:off x="2402281" y="3359099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5">
                  <a:moveTo>
                    <a:pt x="0" y="0"/>
                  </a:moveTo>
                  <a:lnTo>
                    <a:pt x="0" y="2201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875457"/>
              <a:ext cx="1043940" cy="483870"/>
            </a:xfrm>
            <a:custGeom>
              <a:avLst/>
              <a:gdLst/>
              <a:ahLst/>
              <a:cxnLst/>
              <a:rect l="l" t="t" r="r" b="b"/>
              <a:pathLst>
                <a:path w="1043939" h="483870">
                  <a:moveTo>
                    <a:pt x="1043533" y="483641"/>
                  </a:moveTo>
                  <a:lnTo>
                    <a:pt x="0" y="48364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8364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875457"/>
              <a:ext cx="1043940" cy="483870"/>
            </a:xfrm>
            <a:custGeom>
              <a:avLst/>
              <a:gdLst/>
              <a:ahLst/>
              <a:cxnLst/>
              <a:rect l="l" t="t" r="r" b="b"/>
              <a:pathLst>
                <a:path w="1043939" h="483870">
                  <a:moveTo>
                    <a:pt x="0" y="0"/>
                  </a:moveTo>
                  <a:lnTo>
                    <a:pt x="1043533" y="0"/>
                  </a:lnTo>
                  <a:lnTo>
                    <a:pt x="1043533" y="483641"/>
                  </a:lnTo>
                  <a:lnTo>
                    <a:pt x="0" y="4836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9540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794393"/>
            <a:ext cx="18415" cy="75565"/>
          </a:xfrm>
          <a:custGeom>
            <a:avLst/>
            <a:gdLst/>
            <a:ahLst/>
            <a:cxnLst/>
            <a:rect l="l" t="t" r="r" b="b"/>
            <a:pathLst>
              <a:path w="18414" h="75564">
                <a:moveTo>
                  <a:pt x="0" y="0"/>
                </a:moveTo>
                <a:lnTo>
                  <a:pt x="18067" y="0"/>
                </a:lnTo>
                <a:lnTo>
                  <a:pt x="18067" y="75209"/>
                </a:lnTo>
                <a:lnTo>
                  <a:pt x="0" y="7520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860569"/>
            <a:ext cx="1061720" cy="414655"/>
            <a:chOff x="3030927" y="2860569"/>
            <a:chExt cx="1061720" cy="414655"/>
          </a:xfrm>
        </p:grpSpPr>
        <p:sp>
          <p:nvSpPr>
            <p:cNvPr id="32" name="object 32"/>
            <p:cNvSpPr/>
            <p:nvPr/>
          </p:nvSpPr>
          <p:spPr>
            <a:xfrm>
              <a:off x="3561702" y="3129216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9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869603"/>
              <a:ext cx="1043940" cy="259715"/>
            </a:xfrm>
            <a:custGeom>
              <a:avLst/>
              <a:gdLst/>
              <a:ahLst/>
              <a:cxnLst/>
              <a:rect l="l" t="t" r="r" b="b"/>
              <a:pathLst>
                <a:path w="1043939" h="259714">
                  <a:moveTo>
                    <a:pt x="1043482" y="259600"/>
                  </a:moveTo>
                  <a:lnTo>
                    <a:pt x="0" y="25960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960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869603"/>
              <a:ext cx="1043940" cy="259715"/>
            </a:xfrm>
            <a:custGeom>
              <a:avLst/>
              <a:gdLst/>
              <a:ahLst/>
              <a:cxnLst/>
              <a:rect l="l" t="t" r="r" b="b"/>
              <a:pathLst>
                <a:path w="1043939" h="259714">
                  <a:moveTo>
                    <a:pt x="0" y="0"/>
                  </a:moveTo>
                  <a:lnTo>
                    <a:pt x="1043482" y="0"/>
                  </a:lnTo>
                  <a:lnTo>
                    <a:pt x="1043482" y="259600"/>
                  </a:lnTo>
                  <a:lnTo>
                    <a:pt x="0" y="2596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9706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446439"/>
            <a:ext cx="18415" cy="197485"/>
          </a:xfrm>
          <a:custGeom>
            <a:avLst/>
            <a:gdLst/>
            <a:ahLst/>
            <a:cxnLst/>
            <a:rect l="l" t="t" r="r" b="b"/>
            <a:pathLst>
              <a:path w="18414" h="197485">
                <a:moveTo>
                  <a:pt x="0" y="0"/>
                </a:moveTo>
                <a:lnTo>
                  <a:pt x="18067" y="0"/>
                </a:lnTo>
                <a:lnTo>
                  <a:pt x="18067" y="196900"/>
                </a:lnTo>
                <a:lnTo>
                  <a:pt x="0" y="1969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634306"/>
            <a:ext cx="1061720" cy="913765"/>
            <a:chOff x="4190348" y="2634306"/>
            <a:chExt cx="1061720" cy="913765"/>
          </a:xfrm>
        </p:grpSpPr>
        <p:sp>
          <p:nvSpPr>
            <p:cNvPr id="38" name="object 38"/>
            <p:cNvSpPr/>
            <p:nvPr/>
          </p:nvSpPr>
          <p:spPr>
            <a:xfrm>
              <a:off x="4721123" y="3181057"/>
              <a:ext cx="0" cy="367030"/>
            </a:xfrm>
            <a:custGeom>
              <a:avLst/>
              <a:gdLst/>
              <a:ahLst/>
              <a:cxnLst/>
              <a:rect l="l" t="t" r="r" b="b"/>
              <a:pathLst>
                <a:path h="367029">
                  <a:moveTo>
                    <a:pt x="0" y="0"/>
                  </a:moveTo>
                  <a:lnTo>
                    <a:pt x="0" y="3669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643339"/>
              <a:ext cx="1043940" cy="537845"/>
            </a:xfrm>
            <a:custGeom>
              <a:avLst/>
              <a:gdLst/>
              <a:ahLst/>
              <a:cxnLst/>
              <a:rect l="l" t="t" r="r" b="b"/>
              <a:pathLst>
                <a:path w="1043939" h="537844">
                  <a:moveTo>
                    <a:pt x="1043533" y="537718"/>
                  </a:moveTo>
                  <a:lnTo>
                    <a:pt x="0" y="53771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3771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643339"/>
              <a:ext cx="1043940" cy="537845"/>
            </a:xfrm>
            <a:custGeom>
              <a:avLst/>
              <a:gdLst/>
              <a:ahLst/>
              <a:cxnLst/>
              <a:rect l="l" t="t" r="r" b="b"/>
              <a:pathLst>
                <a:path w="1043939" h="537844">
                  <a:moveTo>
                    <a:pt x="0" y="0"/>
                  </a:moveTo>
                  <a:lnTo>
                    <a:pt x="1043533" y="0"/>
                  </a:lnTo>
                  <a:lnTo>
                    <a:pt x="1043533" y="537718"/>
                  </a:lnTo>
                  <a:lnTo>
                    <a:pt x="0" y="53771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094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331870"/>
            <a:ext cx="74306" cy="7435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5138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04929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9167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93375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554481"/>
              <a:ext cx="34925" cy="3570604"/>
            </a:xfrm>
            <a:custGeom>
              <a:avLst/>
              <a:gdLst/>
              <a:ahLst/>
              <a:cxnLst/>
              <a:rect l="l" t="t" r="r" b="b"/>
              <a:pathLst>
                <a:path w="34925" h="3570604">
                  <a:moveTo>
                    <a:pt x="0" y="3570490"/>
                  </a:moveTo>
                  <a:lnTo>
                    <a:pt x="34772" y="3570490"/>
                  </a:lnTo>
                </a:path>
                <a:path w="34925" h="3570604">
                  <a:moveTo>
                    <a:pt x="0" y="2380361"/>
                  </a:moveTo>
                  <a:lnTo>
                    <a:pt x="34772" y="2380361"/>
                  </a:lnTo>
                </a:path>
                <a:path w="34925" h="3570604">
                  <a:moveTo>
                    <a:pt x="0" y="1190180"/>
                  </a:moveTo>
                  <a:lnTo>
                    <a:pt x="34772" y="1190180"/>
                  </a:lnTo>
                </a:path>
                <a:path w="34925" h="35706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262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79587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361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0"/>
            <a:ext cx="4373245" cy="655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64895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3-methylglutarate/2-methylglutarate</a:t>
            </a:r>
            <a:endParaRPr sz="1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95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320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32027"/>
            <a:ext cx="18415" cy="120014"/>
          </a:xfrm>
          <a:custGeom>
            <a:avLst/>
            <a:gdLst/>
            <a:ahLst/>
            <a:cxnLst/>
            <a:rect l="l" t="t" r="r" b="b"/>
            <a:pathLst>
              <a:path w="18415" h="120015">
                <a:moveTo>
                  <a:pt x="0" y="119900"/>
                </a:moveTo>
                <a:lnTo>
                  <a:pt x="18067" y="119900"/>
                </a:lnTo>
                <a:lnTo>
                  <a:pt x="18067" y="0"/>
                </a:lnTo>
                <a:lnTo>
                  <a:pt x="0" y="0"/>
                </a:lnTo>
                <a:lnTo>
                  <a:pt x="0" y="1199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551825"/>
            <a:ext cx="0" cy="27305"/>
          </a:xfrm>
          <a:custGeom>
            <a:avLst/>
            <a:gdLst/>
            <a:ahLst/>
            <a:cxnLst/>
            <a:rect l="l" t="t" r="r" b="b"/>
            <a:pathLst>
              <a:path h="27305">
                <a:moveTo>
                  <a:pt x="0" y="0"/>
                </a:moveTo>
                <a:lnTo>
                  <a:pt x="0" y="2724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5790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739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738998"/>
            <a:ext cx="0" cy="227329"/>
          </a:xfrm>
          <a:custGeom>
            <a:avLst/>
            <a:gdLst/>
            <a:ahLst/>
            <a:cxnLst/>
            <a:rect l="l" t="t" r="r" b="b"/>
            <a:pathLst>
              <a:path h="227330">
                <a:moveTo>
                  <a:pt x="0" y="0"/>
                </a:moveTo>
                <a:lnTo>
                  <a:pt x="0" y="2268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73912"/>
            <a:ext cx="18415" cy="167005"/>
          </a:xfrm>
          <a:custGeom>
            <a:avLst/>
            <a:gdLst/>
            <a:ahLst/>
            <a:cxnLst/>
            <a:rect l="l" t="t" r="r" b="b"/>
            <a:pathLst>
              <a:path w="18414" h="167005">
                <a:moveTo>
                  <a:pt x="0" y="166839"/>
                </a:moveTo>
                <a:lnTo>
                  <a:pt x="18067" y="166839"/>
                </a:lnTo>
                <a:lnTo>
                  <a:pt x="18067" y="0"/>
                </a:lnTo>
                <a:lnTo>
                  <a:pt x="0" y="0"/>
                </a:lnTo>
                <a:lnTo>
                  <a:pt x="0" y="166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19658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5122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519643"/>
            <a:ext cx="0" cy="535940"/>
          </a:xfrm>
          <a:custGeom>
            <a:avLst/>
            <a:gdLst/>
            <a:ahLst/>
            <a:cxnLst/>
            <a:rect l="l" t="t" r="r" b="b"/>
            <a:pathLst>
              <a:path h="535939">
                <a:moveTo>
                  <a:pt x="0" y="0"/>
                </a:moveTo>
                <a:lnTo>
                  <a:pt x="0" y="5353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512216"/>
            <a:ext cx="18415" cy="494030"/>
          </a:xfrm>
          <a:custGeom>
            <a:avLst/>
            <a:gdLst/>
            <a:ahLst/>
            <a:cxnLst/>
            <a:rect l="l" t="t" r="r" b="b"/>
            <a:pathLst>
              <a:path w="18414" h="494030">
                <a:moveTo>
                  <a:pt x="0" y="493420"/>
                </a:moveTo>
                <a:lnTo>
                  <a:pt x="18067" y="493420"/>
                </a:lnTo>
                <a:lnTo>
                  <a:pt x="18067" y="0"/>
                </a:lnTo>
                <a:lnTo>
                  <a:pt x="0" y="0"/>
                </a:lnTo>
                <a:lnTo>
                  <a:pt x="0" y="4934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0549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745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900237"/>
            <a:ext cx="0" cy="137795"/>
          </a:xfrm>
          <a:custGeom>
            <a:avLst/>
            <a:gdLst/>
            <a:ahLst/>
            <a:cxnLst/>
            <a:rect l="l" t="t" r="r" b="b"/>
            <a:pathLst>
              <a:path h="137794">
                <a:moveTo>
                  <a:pt x="0" y="0"/>
                </a:moveTo>
                <a:lnTo>
                  <a:pt x="0" y="1373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74521"/>
            <a:ext cx="18415" cy="491490"/>
          </a:xfrm>
          <a:custGeom>
            <a:avLst/>
            <a:gdLst/>
            <a:ahLst/>
            <a:cxnLst/>
            <a:rect l="l" t="t" r="r" b="b"/>
            <a:pathLst>
              <a:path w="18414" h="491490">
                <a:moveTo>
                  <a:pt x="0" y="491236"/>
                </a:moveTo>
                <a:lnTo>
                  <a:pt x="18067" y="491236"/>
                </a:lnTo>
                <a:lnTo>
                  <a:pt x="18067" y="0"/>
                </a:lnTo>
                <a:lnTo>
                  <a:pt x="0" y="0"/>
                </a:lnTo>
                <a:lnTo>
                  <a:pt x="0" y="4912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0376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32027"/>
            <a:ext cx="18415" cy="120014"/>
          </a:xfrm>
          <a:custGeom>
            <a:avLst/>
            <a:gdLst/>
            <a:ahLst/>
            <a:cxnLst/>
            <a:rect l="l" t="t" r="r" b="b"/>
            <a:pathLst>
              <a:path w="18415" h="120015">
                <a:moveTo>
                  <a:pt x="0" y="0"/>
                </a:moveTo>
                <a:lnTo>
                  <a:pt x="18067" y="0"/>
                </a:lnTo>
                <a:lnTo>
                  <a:pt x="18067" y="119900"/>
                </a:lnTo>
                <a:lnTo>
                  <a:pt x="0" y="1199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142894"/>
            <a:ext cx="1061720" cy="436245"/>
            <a:chOff x="712034" y="1142894"/>
            <a:chExt cx="1061720" cy="436245"/>
          </a:xfrm>
        </p:grpSpPr>
        <p:sp>
          <p:nvSpPr>
            <p:cNvPr id="20" name="object 20"/>
            <p:cNvSpPr/>
            <p:nvPr/>
          </p:nvSpPr>
          <p:spPr>
            <a:xfrm>
              <a:off x="1242809" y="155182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51928"/>
              <a:ext cx="1043940" cy="400050"/>
            </a:xfrm>
            <a:custGeom>
              <a:avLst/>
              <a:gdLst/>
              <a:ahLst/>
              <a:cxnLst/>
              <a:rect l="l" t="t" r="r" b="b"/>
              <a:pathLst>
                <a:path w="1043939" h="400050">
                  <a:moveTo>
                    <a:pt x="1043482" y="399897"/>
                  </a:moveTo>
                  <a:lnTo>
                    <a:pt x="0" y="39989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9989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51928"/>
              <a:ext cx="1043940" cy="400050"/>
            </a:xfrm>
            <a:custGeom>
              <a:avLst/>
              <a:gdLst/>
              <a:ahLst/>
              <a:cxnLst/>
              <a:rect l="l" t="t" r="r" b="b"/>
              <a:pathLst>
                <a:path w="1043939" h="400050">
                  <a:moveTo>
                    <a:pt x="0" y="0"/>
                  </a:moveTo>
                  <a:lnTo>
                    <a:pt x="1043482" y="0"/>
                  </a:lnTo>
                  <a:lnTo>
                    <a:pt x="1043482" y="399897"/>
                  </a:lnTo>
                  <a:lnTo>
                    <a:pt x="0" y="39989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21557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73912"/>
            <a:ext cx="18415" cy="167005"/>
          </a:xfrm>
          <a:custGeom>
            <a:avLst/>
            <a:gdLst/>
            <a:ahLst/>
            <a:cxnLst/>
            <a:rect l="l" t="t" r="r" b="b"/>
            <a:pathLst>
              <a:path w="18414" h="167005">
                <a:moveTo>
                  <a:pt x="0" y="0"/>
                </a:moveTo>
                <a:lnTo>
                  <a:pt x="18067" y="0"/>
                </a:lnTo>
                <a:lnTo>
                  <a:pt x="18067" y="166839"/>
                </a:lnTo>
                <a:lnTo>
                  <a:pt x="0" y="1668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031718"/>
            <a:ext cx="1061720" cy="934719"/>
            <a:chOff x="1871455" y="1031718"/>
            <a:chExt cx="1061720" cy="934719"/>
          </a:xfrm>
        </p:grpSpPr>
        <p:sp>
          <p:nvSpPr>
            <p:cNvPr id="26" name="object 26"/>
            <p:cNvSpPr/>
            <p:nvPr/>
          </p:nvSpPr>
          <p:spPr>
            <a:xfrm>
              <a:off x="2402281" y="1739010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30">
                  <a:moveTo>
                    <a:pt x="0" y="0"/>
                  </a:moveTo>
                  <a:lnTo>
                    <a:pt x="0" y="22686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040752"/>
              <a:ext cx="1043940" cy="698500"/>
            </a:xfrm>
            <a:custGeom>
              <a:avLst/>
              <a:gdLst/>
              <a:ahLst/>
              <a:cxnLst/>
              <a:rect l="l" t="t" r="r" b="b"/>
              <a:pathLst>
                <a:path w="1043939" h="698500">
                  <a:moveTo>
                    <a:pt x="1043533" y="698245"/>
                  </a:moveTo>
                  <a:lnTo>
                    <a:pt x="0" y="6982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9824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040752"/>
              <a:ext cx="1043940" cy="698500"/>
            </a:xfrm>
            <a:custGeom>
              <a:avLst/>
              <a:gdLst/>
              <a:ahLst/>
              <a:cxnLst/>
              <a:rect l="l" t="t" r="r" b="b"/>
              <a:pathLst>
                <a:path w="1043939" h="698500">
                  <a:moveTo>
                    <a:pt x="0" y="0"/>
                  </a:moveTo>
                  <a:lnTo>
                    <a:pt x="1043533" y="0"/>
                  </a:lnTo>
                  <a:lnTo>
                    <a:pt x="1043533" y="698245"/>
                  </a:lnTo>
                  <a:lnTo>
                    <a:pt x="0" y="6982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2829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512216"/>
            <a:ext cx="18415" cy="494030"/>
          </a:xfrm>
          <a:custGeom>
            <a:avLst/>
            <a:gdLst/>
            <a:ahLst/>
            <a:cxnLst/>
            <a:rect l="l" t="t" r="r" b="b"/>
            <a:pathLst>
              <a:path w="18414" h="494030">
                <a:moveTo>
                  <a:pt x="0" y="0"/>
                </a:moveTo>
                <a:lnTo>
                  <a:pt x="18067" y="0"/>
                </a:lnTo>
                <a:lnTo>
                  <a:pt x="18067" y="493420"/>
                </a:lnTo>
                <a:lnTo>
                  <a:pt x="0" y="4934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996603"/>
            <a:ext cx="1061720" cy="1058545"/>
            <a:chOff x="3030927" y="996603"/>
            <a:chExt cx="1061720" cy="1058545"/>
          </a:xfrm>
        </p:grpSpPr>
        <p:sp>
          <p:nvSpPr>
            <p:cNvPr id="32" name="object 32"/>
            <p:cNvSpPr/>
            <p:nvPr/>
          </p:nvSpPr>
          <p:spPr>
            <a:xfrm>
              <a:off x="3561702" y="1519631"/>
              <a:ext cx="0" cy="535940"/>
            </a:xfrm>
            <a:custGeom>
              <a:avLst/>
              <a:gdLst/>
              <a:ahLst/>
              <a:cxnLst/>
              <a:rect l="l" t="t" r="r" b="b"/>
              <a:pathLst>
                <a:path h="535939">
                  <a:moveTo>
                    <a:pt x="0" y="0"/>
                  </a:moveTo>
                  <a:lnTo>
                    <a:pt x="0" y="5353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005636"/>
              <a:ext cx="1043940" cy="514350"/>
            </a:xfrm>
            <a:custGeom>
              <a:avLst/>
              <a:gdLst/>
              <a:ahLst/>
              <a:cxnLst/>
              <a:rect l="l" t="t" r="r" b="b"/>
              <a:pathLst>
                <a:path w="1043939" h="514350">
                  <a:moveTo>
                    <a:pt x="1043482" y="514007"/>
                  </a:moveTo>
                  <a:lnTo>
                    <a:pt x="0" y="5140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1400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005636"/>
              <a:ext cx="1043940" cy="514350"/>
            </a:xfrm>
            <a:custGeom>
              <a:avLst/>
              <a:gdLst/>
              <a:ahLst/>
              <a:cxnLst/>
              <a:rect l="l" t="t" r="r" b="b"/>
              <a:pathLst>
                <a:path w="1043939" h="514350">
                  <a:moveTo>
                    <a:pt x="0" y="0"/>
                  </a:moveTo>
                  <a:lnTo>
                    <a:pt x="1043482" y="0"/>
                  </a:lnTo>
                  <a:lnTo>
                    <a:pt x="1043482" y="514007"/>
                  </a:lnTo>
                  <a:lnTo>
                    <a:pt x="0" y="5140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2719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74521"/>
            <a:ext cx="18415" cy="491490"/>
          </a:xfrm>
          <a:custGeom>
            <a:avLst/>
            <a:gdLst/>
            <a:ahLst/>
            <a:cxnLst/>
            <a:rect l="l" t="t" r="r" b="b"/>
            <a:pathLst>
              <a:path w="18414" h="491490">
                <a:moveTo>
                  <a:pt x="0" y="0"/>
                </a:moveTo>
                <a:lnTo>
                  <a:pt x="18067" y="0"/>
                </a:lnTo>
                <a:lnTo>
                  <a:pt x="18067" y="491236"/>
                </a:lnTo>
                <a:lnTo>
                  <a:pt x="0" y="49123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56724"/>
            <a:ext cx="1061720" cy="581025"/>
            <a:chOff x="4190348" y="1456724"/>
            <a:chExt cx="1061720" cy="581025"/>
          </a:xfrm>
        </p:grpSpPr>
        <p:sp>
          <p:nvSpPr>
            <p:cNvPr id="38" name="object 38"/>
            <p:cNvSpPr/>
            <p:nvPr/>
          </p:nvSpPr>
          <p:spPr>
            <a:xfrm>
              <a:off x="4721123" y="1900237"/>
              <a:ext cx="0" cy="137795"/>
            </a:xfrm>
            <a:custGeom>
              <a:avLst/>
              <a:gdLst/>
              <a:ahLst/>
              <a:cxnLst/>
              <a:rect l="l" t="t" r="r" b="b"/>
              <a:pathLst>
                <a:path h="137794">
                  <a:moveTo>
                    <a:pt x="0" y="0"/>
                  </a:moveTo>
                  <a:lnTo>
                    <a:pt x="0" y="1373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65757"/>
              <a:ext cx="1043940" cy="434975"/>
            </a:xfrm>
            <a:custGeom>
              <a:avLst/>
              <a:gdLst/>
              <a:ahLst/>
              <a:cxnLst/>
              <a:rect l="l" t="t" r="r" b="b"/>
              <a:pathLst>
                <a:path w="1043939" h="434975">
                  <a:moveTo>
                    <a:pt x="1043533" y="434479"/>
                  </a:moveTo>
                  <a:lnTo>
                    <a:pt x="0" y="4344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447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65757"/>
              <a:ext cx="1043940" cy="434975"/>
            </a:xfrm>
            <a:custGeom>
              <a:avLst/>
              <a:gdLst/>
              <a:ahLst/>
              <a:cxnLst/>
              <a:rect l="l" t="t" r="r" b="b"/>
              <a:pathLst>
                <a:path w="1043939" h="434975">
                  <a:moveTo>
                    <a:pt x="0" y="0"/>
                  </a:moveTo>
                  <a:lnTo>
                    <a:pt x="1043533" y="0"/>
                  </a:lnTo>
                  <a:lnTo>
                    <a:pt x="1043533" y="434479"/>
                  </a:lnTo>
                  <a:lnTo>
                    <a:pt x="0" y="4344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419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129943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27759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3764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077"/>
                </a:moveTo>
                <a:lnTo>
                  <a:pt x="70192" y="35077"/>
                </a:lnTo>
              </a:path>
              <a:path w="70485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2304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243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56046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1408404"/>
              <a:ext cx="34925" cy="2717165"/>
            </a:xfrm>
            <a:custGeom>
              <a:avLst/>
              <a:gdLst/>
              <a:ahLst/>
              <a:cxnLst/>
              <a:rect l="l" t="t" r="r" b="b"/>
              <a:pathLst>
                <a:path w="34925" h="2717165">
                  <a:moveTo>
                    <a:pt x="0" y="2716568"/>
                  </a:moveTo>
                  <a:lnTo>
                    <a:pt x="34772" y="2716568"/>
                  </a:lnTo>
                </a:path>
                <a:path w="34925" h="2717165">
                  <a:moveTo>
                    <a:pt x="0" y="1358315"/>
                  </a:moveTo>
                  <a:lnTo>
                    <a:pt x="34772" y="1358315"/>
                  </a:lnTo>
                </a:path>
                <a:path w="34925" h="27171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65816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2004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75476" y="4324542"/>
            <a:ext cx="57752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29991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101502" y="0"/>
            <a:ext cx="17608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2-hydroxyglutarate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876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87627"/>
            <a:ext cx="18415" cy="379730"/>
          </a:xfrm>
          <a:custGeom>
            <a:avLst/>
            <a:gdLst/>
            <a:ahLst/>
            <a:cxnLst/>
            <a:rect l="l" t="t" r="r" b="b"/>
            <a:pathLst>
              <a:path w="18415" h="379730">
                <a:moveTo>
                  <a:pt x="0" y="379361"/>
                </a:moveTo>
                <a:lnTo>
                  <a:pt x="18067" y="379361"/>
                </a:lnTo>
                <a:lnTo>
                  <a:pt x="18067" y="0"/>
                </a:lnTo>
                <a:lnTo>
                  <a:pt x="0" y="0"/>
                </a:lnTo>
                <a:lnTo>
                  <a:pt x="0" y="379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90317"/>
            <a:ext cx="0" cy="191135"/>
          </a:xfrm>
          <a:custGeom>
            <a:avLst/>
            <a:gdLst/>
            <a:ahLst/>
            <a:cxnLst/>
            <a:rect l="l" t="t" r="r" b="b"/>
            <a:pathLst>
              <a:path h="191135">
                <a:moveTo>
                  <a:pt x="0" y="0"/>
                </a:moveTo>
                <a:lnTo>
                  <a:pt x="0" y="1906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809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1387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17800"/>
            <a:ext cx="0" cy="24130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0"/>
                </a:moveTo>
                <a:lnTo>
                  <a:pt x="0" y="235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138705"/>
            <a:ext cx="18415" cy="158750"/>
          </a:xfrm>
          <a:custGeom>
            <a:avLst/>
            <a:gdLst/>
            <a:ahLst/>
            <a:cxnLst/>
            <a:rect l="l" t="t" r="r" b="b"/>
            <a:pathLst>
              <a:path w="18414" h="158750">
                <a:moveTo>
                  <a:pt x="0" y="158153"/>
                </a:moveTo>
                <a:lnTo>
                  <a:pt x="18067" y="158153"/>
                </a:lnTo>
                <a:lnTo>
                  <a:pt x="18067" y="0"/>
                </a:lnTo>
                <a:lnTo>
                  <a:pt x="0" y="0"/>
                </a:lnTo>
                <a:lnTo>
                  <a:pt x="0" y="158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413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2104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395778"/>
            <a:ext cx="579755" cy="256540"/>
            <a:chOff x="3271837" y="2395778"/>
            <a:chExt cx="579755" cy="256540"/>
          </a:xfrm>
        </p:grpSpPr>
        <p:sp>
          <p:nvSpPr>
            <p:cNvPr id="12" name="object 12"/>
            <p:cNvSpPr/>
            <p:nvPr/>
          </p:nvSpPr>
          <p:spPr>
            <a:xfrm>
              <a:off x="3561702" y="2395778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h="247650">
                  <a:moveTo>
                    <a:pt x="0" y="0"/>
                  </a:moveTo>
                  <a:lnTo>
                    <a:pt x="0" y="247154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2642933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90710"/>
            <a:ext cx="0" cy="237490"/>
          </a:xfrm>
          <a:custGeom>
            <a:avLst/>
            <a:gdLst/>
            <a:ahLst/>
            <a:cxnLst/>
            <a:rect l="l" t="t" r="r" b="b"/>
            <a:pathLst>
              <a:path h="237489">
                <a:moveTo>
                  <a:pt x="0" y="0"/>
                </a:moveTo>
                <a:lnTo>
                  <a:pt x="0" y="2370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700405"/>
          </a:xfrm>
          <a:custGeom>
            <a:avLst/>
            <a:gdLst/>
            <a:ahLst/>
            <a:cxnLst/>
            <a:rect l="l" t="t" r="r" b="b"/>
            <a:pathLst>
              <a:path w="18414" h="700405">
                <a:moveTo>
                  <a:pt x="0" y="700125"/>
                </a:moveTo>
                <a:lnTo>
                  <a:pt x="18067" y="700125"/>
                </a:lnTo>
                <a:lnTo>
                  <a:pt x="18067" y="0"/>
                </a:lnTo>
                <a:lnTo>
                  <a:pt x="0" y="0"/>
                </a:lnTo>
                <a:lnTo>
                  <a:pt x="0" y="700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277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87627"/>
            <a:ext cx="18415" cy="379730"/>
          </a:xfrm>
          <a:custGeom>
            <a:avLst/>
            <a:gdLst/>
            <a:ahLst/>
            <a:cxnLst/>
            <a:rect l="l" t="t" r="r" b="b"/>
            <a:pathLst>
              <a:path w="18415" h="379730">
                <a:moveTo>
                  <a:pt x="0" y="0"/>
                </a:moveTo>
                <a:lnTo>
                  <a:pt x="18067" y="0"/>
                </a:lnTo>
                <a:lnTo>
                  <a:pt x="18067" y="379361"/>
                </a:lnTo>
                <a:lnTo>
                  <a:pt x="0" y="3793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57955"/>
            <a:ext cx="1061720" cy="723265"/>
            <a:chOff x="712034" y="1757955"/>
            <a:chExt cx="1061720" cy="723265"/>
          </a:xfrm>
        </p:grpSpPr>
        <p:sp>
          <p:nvSpPr>
            <p:cNvPr id="20" name="object 20"/>
            <p:cNvSpPr/>
            <p:nvPr/>
          </p:nvSpPr>
          <p:spPr>
            <a:xfrm>
              <a:off x="1242809" y="2290317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0"/>
                  </a:moveTo>
                  <a:lnTo>
                    <a:pt x="0" y="1906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66989"/>
              <a:ext cx="1043940" cy="523875"/>
            </a:xfrm>
            <a:custGeom>
              <a:avLst/>
              <a:gdLst/>
              <a:ahLst/>
              <a:cxnLst/>
              <a:rect l="l" t="t" r="r" b="b"/>
              <a:pathLst>
                <a:path w="1043939" h="523875">
                  <a:moveTo>
                    <a:pt x="1043482" y="523328"/>
                  </a:moveTo>
                  <a:lnTo>
                    <a:pt x="0" y="52332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2332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66989"/>
              <a:ext cx="1043940" cy="523875"/>
            </a:xfrm>
            <a:custGeom>
              <a:avLst/>
              <a:gdLst/>
              <a:ahLst/>
              <a:cxnLst/>
              <a:rect l="l" t="t" r="r" b="b"/>
              <a:pathLst>
                <a:path w="1043939" h="523875">
                  <a:moveTo>
                    <a:pt x="0" y="0"/>
                  </a:moveTo>
                  <a:lnTo>
                    <a:pt x="1043482" y="0"/>
                  </a:lnTo>
                  <a:lnTo>
                    <a:pt x="1043482" y="523328"/>
                  </a:lnTo>
                  <a:lnTo>
                    <a:pt x="0" y="52332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0617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138705"/>
            <a:ext cx="18415" cy="158750"/>
          </a:xfrm>
          <a:custGeom>
            <a:avLst/>
            <a:gdLst/>
            <a:ahLst/>
            <a:cxnLst/>
            <a:rect l="l" t="t" r="r" b="b"/>
            <a:pathLst>
              <a:path w="18414" h="158750">
                <a:moveTo>
                  <a:pt x="0" y="0"/>
                </a:moveTo>
                <a:lnTo>
                  <a:pt x="18067" y="0"/>
                </a:lnTo>
                <a:lnTo>
                  <a:pt x="18067" y="158153"/>
                </a:lnTo>
                <a:lnTo>
                  <a:pt x="0" y="1581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287824"/>
            <a:ext cx="1061720" cy="454025"/>
            <a:chOff x="1871455" y="2287824"/>
            <a:chExt cx="1061720" cy="454025"/>
          </a:xfrm>
        </p:grpSpPr>
        <p:sp>
          <p:nvSpPr>
            <p:cNvPr id="26" name="object 26"/>
            <p:cNvSpPr/>
            <p:nvPr/>
          </p:nvSpPr>
          <p:spPr>
            <a:xfrm>
              <a:off x="2402281" y="271779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5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96858"/>
              <a:ext cx="1043940" cy="421005"/>
            </a:xfrm>
            <a:custGeom>
              <a:avLst/>
              <a:gdLst/>
              <a:ahLst/>
              <a:cxnLst/>
              <a:rect l="l" t="t" r="r" b="b"/>
              <a:pathLst>
                <a:path w="1043939" h="421005">
                  <a:moveTo>
                    <a:pt x="1043533" y="420941"/>
                  </a:moveTo>
                  <a:lnTo>
                    <a:pt x="0" y="42094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2094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296858"/>
              <a:ext cx="1043940" cy="421005"/>
            </a:xfrm>
            <a:custGeom>
              <a:avLst/>
              <a:gdLst/>
              <a:ahLst/>
              <a:cxnLst/>
              <a:rect l="l" t="t" r="r" b="b"/>
              <a:pathLst>
                <a:path w="1043939" h="421005">
                  <a:moveTo>
                    <a:pt x="0" y="0"/>
                  </a:moveTo>
                  <a:lnTo>
                    <a:pt x="1043533" y="0"/>
                  </a:lnTo>
                  <a:lnTo>
                    <a:pt x="1043533" y="420941"/>
                  </a:lnTo>
                  <a:lnTo>
                    <a:pt x="0" y="4209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5613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205973"/>
            <a:ext cx="1061720" cy="437515"/>
            <a:chOff x="3030927" y="2205973"/>
            <a:chExt cx="1061720" cy="437515"/>
          </a:xfrm>
        </p:grpSpPr>
        <p:sp>
          <p:nvSpPr>
            <p:cNvPr id="31" name="object 31"/>
            <p:cNvSpPr/>
            <p:nvPr/>
          </p:nvSpPr>
          <p:spPr>
            <a:xfrm>
              <a:off x="3561702" y="2395791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h="247650">
                  <a:moveTo>
                    <a:pt x="0" y="0"/>
                  </a:moveTo>
                  <a:lnTo>
                    <a:pt x="0" y="24714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215007"/>
              <a:ext cx="1043940" cy="180975"/>
            </a:xfrm>
            <a:custGeom>
              <a:avLst/>
              <a:gdLst/>
              <a:ahLst/>
              <a:cxnLst/>
              <a:rect l="l" t="t" r="r" b="b"/>
              <a:pathLst>
                <a:path w="1043939" h="180975">
                  <a:moveTo>
                    <a:pt x="1043482" y="180771"/>
                  </a:moveTo>
                  <a:lnTo>
                    <a:pt x="0" y="18077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8077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15007"/>
              <a:ext cx="1043940" cy="180975"/>
            </a:xfrm>
            <a:custGeom>
              <a:avLst/>
              <a:gdLst/>
              <a:ahLst/>
              <a:cxnLst/>
              <a:rect l="l" t="t" r="r" b="b"/>
              <a:pathLst>
                <a:path w="1043939" h="180975">
                  <a:moveTo>
                    <a:pt x="0" y="0"/>
                  </a:moveTo>
                  <a:lnTo>
                    <a:pt x="1043482" y="0"/>
                  </a:lnTo>
                  <a:lnTo>
                    <a:pt x="1043482" y="180771"/>
                  </a:lnTo>
                  <a:lnTo>
                    <a:pt x="0" y="1807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2430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497636"/>
            <a:ext cx="18415" cy="700405"/>
          </a:xfrm>
          <a:custGeom>
            <a:avLst/>
            <a:gdLst/>
            <a:ahLst/>
            <a:cxnLst/>
            <a:rect l="l" t="t" r="r" b="b"/>
            <a:pathLst>
              <a:path w="18414" h="700405">
                <a:moveTo>
                  <a:pt x="0" y="0"/>
                </a:moveTo>
                <a:lnTo>
                  <a:pt x="18067" y="0"/>
                </a:lnTo>
                <a:lnTo>
                  <a:pt x="18067" y="700125"/>
                </a:lnTo>
                <a:lnTo>
                  <a:pt x="0" y="70012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188728"/>
            <a:ext cx="1061720" cy="1739264"/>
            <a:chOff x="4190348" y="1188728"/>
            <a:chExt cx="1061720" cy="1739264"/>
          </a:xfrm>
        </p:grpSpPr>
        <p:sp>
          <p:nvSpPr>
            <p:cNvPr id="37" name="object 37"/>
            <p:cNvSpPr/>
            <p:nvPr/>
          </p:nvSpPr>
          <p:spPr>
            <a:xfrm>
              <a:off x="4721123" y="2690710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70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197762"/>
              <a:ext cx="1043940" cy="1493520"/>
            </a:xfrm>
            <a:custGeom>
              <a:avLst/>
              <a:gdLst/>
              <a:ahLst/>
              <a:cxnLst/>
              <a:rect l="l" t="t" r="r" b="b"/>
              <a:pathLst>
                <a:path w="1043939" h="1493520">
                  <a:moveTo>
                    <a:pt x="1043533" y="1492948"/>
                  </a:moveTo>
                  <a:lnTo>
                    <a:pt x="0" y="149294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9294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97762"/>
              <a:ext cx="1043940" cy="1493520"/>
            </a:xfrm>
            <a:custGeom>
              <a:avLst/>
              <a:gdLst/>
              <a:ahLst/>
              <a:cxnLst/>
              <a:rect l="l" t="t" r="r" b="b"/>
              <a:pathLst>
                <a:path w="1043939" h="1493520">
                  <a:moveTo>
                    <a:pt x="0" y="0"/>
                  </a:moveTo>
                  <a:lnTo>
                    <a:pt x="1043533" y="0"/>
                  </a:lnTo>
                  <a:lnTo>
                    <a:pt x="1043533" y="1492948"/>
                  </a:lnTo>
                  <a:lnTo>
                    <a:pt x="0" y="149294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290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1033142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366720"/>
            <a:ext cx="74306" cy="7435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545562"/>
            <a:ext cx="74306" cy="7435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9510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33987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1264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79377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42404"/>
              <a:ext cx="34925" cy="3782695"/>
            </a:xfrm>
            <a:custGeom>
              <a:avLst/>
              <a:gdLst/>
              <a:ahLst/>
              <a:cxnLst/>
              <a:rect l="l" t="t" r="r" b="b"/>
              <a:pathLst>
                <a:path w="34925" h="3782695">
                  <a:moveTo>
                    <a:pt x="0" y="3782567"/>
                  </a:moveTo>
                  <a:lnTo>
                    <a:pt x="34772" y="3782567"/>
                  </a:lnTo>
                </a:path>
                <a:path w="34925" h="3782695">
                  <a:moveTo>
                    <a:pt x="0" y="2836964"/>
                  </a:moveTo>
                  <a:lnTo>
                    <a:pt x="34772" y="2836964"/>
                  </a:lnTo>
                </a:path>
                <a:path w="34925" h="3782695">
                  <a:moveTo>
                    <a:pt x="0" y="1891309"/>
                  </a:moveTo>
                  <a:lnTo>
                    <a:pt x="34772" y="1891309"/>
                  </a:lnTo>
                </a:path>
                <a:path w="34925" h="3782695">
                  <a:moveTo>
                    <a:pt x="0" y="945654"/>
                  </a:moveTo>
                  <a:lnTo>
                    <a:pt x="34772" y="945654"/>
                  </a:lnTo>
                </a:path>
                <a:path w="34925" h="37826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7082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039960" y="4324542"/>
            <a:ext cx="92244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267200" y="4324542"/>
            <a:ext cx="6320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252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1795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339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25526" y="0"/>
            <a:ext cx="7131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adipate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8439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843976"/>
            <a:ext cx="18415" cy="268605"/>
          </a:xfrm>
          <a:custGeom>
            <a:avLst/>
            <a:gdLst/>
            <a:ahLst/>
            <a:cxnLst/>
            <a:rect l="l" t="t" r="r" b="b"/>
            <a:pathLst>
              <a:path w="18415" h="268605">
                <a:moveTo>
                  <a:pt x="0" y="268490"/>
                </a:moveTo>
                <a:lnTo>
                  <a:pt x="18067" y="268490"/>
                </a:lnTo>
                <a:lnTo>
                  <a:pt x="18067" y="0"/>
                </a:lnTo>
                <a:lnTo>
                  <a:pt x="0" y="0"/>
                </a:lnTo>
                <a:lnTo>
                  <a:pt x="0" y="2684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89745"/>
            <a:ext cx="0" cy="107314"/>
          </a:xfrm>
          <a:custGeom>
            <a:avLst/>
            <a:gdLst/>
            <a:ahLst/>
            <a:cxnLst/>
            <a:rect l="l" t="t" r="r" b="b"/>
            <a:pathLst>
              <a:path h="107314">
                <a:moveTo>
                  <a:pt x="0" y="0"/>
                </a:moveTo>
                <a:lnTo>
                  <a:pt x="0" y="10725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969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3488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051670"/>
            <a:ext cx="0" cy="375920"/>
          </a:xfrm>
          <a:custGeom>
            <a:avLst/>
            <a:gdLst/>
            <a:ahLst/>
            <a:cxnLst/>
            <a:rect l="l" t="t" r="r" b="b"/>
            <a:pathLst>
              <a:path h="375920">
                <a:moveTo>
                  <a:pt x="0" y="0"/>
                </a:moveTo>
                <a:lnTo>
                  <a:pt x="0" y="37553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348852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4" h="262255">
                <a:moveTo>
                  <a:pt x="0" y="261645"/>
                </a:moveTo>
                <a:lnTo>
                  <a:pt x="18067" y="261645"/>
                </a:lnTo>
                <a:lnTo>
                  <a:pt x="18067" y="0"/>
                </a:lnTo>
                <a:lnTo>
                  <a:pt x="0" y="0"/>
                </a:lnTo>
                <a:lnTo>
                  <a:pt x="0" y="2616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272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4950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55023"/>
            <a:ext cx="0" cy="201930"/>
          </a:xfrm>
          <a:custGeom>
            <a:avLst/>
            <a:gdLst/>
            <a:ahLst/>
            <a:cxnLst/>
            <a:rect l="l" t="t" r="r" b="b"/>
            <a:pathLst>
              <a:path h="201930">
                <a:moveTo>
                  <a:pt x="0" y="0"/>
                </a:moveTo>
                <a:lnTo>
                  <a:pt x="0" y="2013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495054"/>
            <a:ext cx="18415" cy="106045"/>
          </a:xfrm>
          <a:custGeom>
            <a:avLst/>
            <a:gdLst/>
            <a:ahLst/>
            <a:cxnLst/>
            <a:rect l="l" t="t" r="r" b="b"/>
            <a:pathLst>
              <a:path w="18414" h="106044">
                <a:moveTo>
                  <a:pt x="0" y="105867"/>
                </a:moveTo>
                <a:lnTo>
                  <a:pt x="18067" y="105867"/>
                </a:lnTo>
                <a:lnTo>
                  <a:pt x="18067" y="0"/>
                </a:lnTo>
                <a:lnTo>
                  <a:pt x="0" y="0"/>
                </a:lnTo>
                <a:lnTo>
                  <a:pt x="0" y="1058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563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959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33065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095995"/>
            <a:ext cx="18415" cy="260985"/>
          </a:xfrm>
          <a:custGeom>
            <a:avLst/>
            <a:gdLst/>
            <a:ahLst/>
            <a:cxnLst/>
            <a:rect l="l" t="t" r="r" b="b"/>
            <a:pathLst>
              <a:path w="18414" h="260985">
                <a:moveTo>
                  <a:pt x="0" y="260692"/>
                </a:moveTo>
                <a:lnTo>
                  <a:pt x="18067" y="260692"/>
                </a:lnTo>
                <a:lnTo>
                  <a:pt x="18067" y="0"/>
                </a:lnTo>
                <a:lnTo>
                  <a:pt x="0" y="0"/>
                </a:lnTo>
                <a:lnTo>
                  <a:pt x="0" y="260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7595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843976"/>
            <a:ext cx="18415" cy="268605"/>
          </a:xfrm>
          <a:custGeom>
            <a:avLst/>
            <a:gdLst/>
            <a:ahLst/>
            <a:cxnLst/>
            <a:rect l="l" t="t" r="r" b="b"/>
            <a:pathLst>
              <a:path w="18415" h="268605">
                <a:moveTo>
                  <a:pt x="0" y="0"/>
                </a:moveTo>
                <a:lnTo>
                  <a:pt x="18067" y="0"/>
                </a:lnTo>
                <a:lnTo>
                  <a:pt x="18067" y="268490"/>
                </a:lnTo>
                <a:lnTo>
                  <a:pt x="0" y="2684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03433"/>
            <a:ext cx="1061720" cy="894080"/>
            <a:chOff x="712034" y="2103433"/>
            <a:chExt cx="1061720" cy="894080"/>
          </a:xfrm>
        </p:grpSpPr>
        <p:sp>
          <p:nvSpPr>
            <p:cNvPr id="20" name="object 20"/>
            <p:cNvSpPr/>
            <p:nvPr/>
          </p:nvSpPr>
          <p:spPr>
            <a:xfrm>
              <a:off x="1242809" y="2889745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725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12467"/>
              <a:ext cx="1043940" cy="777875"/>
            </a:xfrm>
            <a:custGeom>
              <a:avLst/>
              <a:gdLst/>
              <a:ahLst/>
              <a:cxnLst/>
              <a:rect l="l" t="t" r="r" b="b"/>
              <a:pathLst>
                <a:path w="1043939" h="777875">
                  <a:moveTo>
                    <a:pt x="1043482" y="777278"/>
                  </a:moveTo>
                  <a:lnTo>
                    <a:pt x="0" y="7772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7727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12467"/>
              <a:ext cx="1043940" cy="777875"/>
            </a:xfrm>
            <a:custGeom>
              <a:avLst/>
              <a:gdLst/>
              <a:ahLst/>
              <a:cxnLst/>
              <a:rect l="l" t="t" r="r" b="b"/>
              <a:pathLst>
                <a:path w="1043939" h="777875">
                  <a:moveTo>
                    <a:pt x="0" y="0"/>
                  </a:moveTo>
                  <a:lnTo>
                    <a:pt x="1043482" y="0"/>
                  </a:lnTo>
                  <a:lnTo>
                    <a:pt x="1043482" y="777278"/>
                  </a:lnTo>
                  <a:lnTo>
                    <a:pt x="0" y="7772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759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348852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4" h="262255">
                <a:moveTo>
                  <a:pt x="0" y="0"/>
                </a:moveTo>
                <a:lnTo>
                  <a:pt x="18067" y="0"/>
                </a:lnTo>
                <a:lnTo>
                  <a:pt x="18067" y="261645"/>
                </a:lnTo>
                <a:lnTo>
                  <a:pt x="0" y="2616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601463"/>
            <a:ext cx="1061720" cy="826135"/>
            <a:chOff x="1871455" y="2601463"/>
            <a:chExt cx="1061720" cy="826135"/>
          </a:xfrm>
        </p:grpSpPr>
        <p:sp>
          <p:nvSpPr>
            <p:cNvPr id="26" name="object 26"/>
            <p:cNvSpPr/>
            <p:nvPr/>
          </p:nvSpPr>
          <p:spPr>
            <a:xfrm>
              <a:off x="2402281" y="3051670"/>
              <a:ext cx="0" cy="375920"/>
            </a:xfrm>
            <a:custGeom>
              <a:avLst/>
              <a:gdLst/>
              <a:ahLst/>
              <a:cxnLst/>
              <a:rect l="l" t="t" r="r" b="b"/>
              <a:pathLst>
                <a:path h="375920">
                  <a:moveTo>
                    <a:pt x="0" y="0"/>
                  </a:moveTo>
                  <a:lnTo>
                    <a:pt x="0" y="3755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10497"/>
              <a:ext cx="1043940" cy="441325"/>
            </a:xfrm>
            <a:custGeom>
              <a:avLst/>
              <a:gdLst/>
              <a:ahLst/>
              <a:cxnLst/>
              <a:rect l="l" t="t" r="r" b="b"/>
              <a:pathLst>
                <a:path w="1043939" h="441325">
                  <a:moveTo>
                    <a:pt x="1043533" y="441172"/>
                  </a:moveTo>
                  <a:lnTo>
                    <a:pt x="0" y="44117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4117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610497"/>
              <a:ext cx="1043940" cy="441325"/>
            </a:xfrm>
            <a:custGeom>
              <a:avLst/>
              <a:gdLst/>
              <a:ahLst/>
              <a:cxnLst/>
              <a:rect l="l" t="t" r="r" b="b"/>
              <a:pathLst>
                <a:path w="1043939" h="441325">
                  <a:moveTo>
                    <a:pt x="0" y="0"/>
                  </a:moveTo>
                  <a:lnTo>
                    <a:pt x="1043533" y="0"/>
                  </a:lnTo>
                  <a:lnTo>
                    <a:pt x="1043533" y="441172"/>
                  </a:lnTo>
                  <a:lnTo>
                    <a:pt x="0" y="4411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8358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495054"/>
            <a:ext cx="18415" cy="106045"/>
          </a:xfrm>
          <a:custGeom>
            <a:avLst/>
            <a:gdLst/>
            <a:ahLst/>
            <a:cxnLst/>
            <a:rect l="l" t="t" r="r" b="b"/>
            <a:pathLst>
              <a:path w="18414" h="106044">
                <a:moveTo>
                  <a:pt x="0" y="0"/>
                </a:moveTo>
                <a:lnTo>
                  <a:pt x="18067" y="0"/>
                </a:lnTo>
                <a:lnTo>
                  <a:pt x="18067" y="105867"/>
                </a:lnTo>
                <a:lnTo>
                  <a:pt x="0" y="1058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591888"/>
            <a:ext cx="1061720" cy="464820"/>
            <a:chOff x="3030927" y="2591888"/>
            <a:chExt cx="1061720" cy="464820"/>
          </a:xfrm>
        </p:grpSpPr>
        <p:sp>
          <p:nvSpPr>
            <p:cNvPr id="32" name="object 32"/>
            <p:cNvSpPr/>
            <p:nvPr/>
          </p:nvSpPr>
          <p:spPr>
            <a:xfrm>
              <a:off x="3561702" y="2855023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30">
                  <a:moveTo>
                    <a:pt x="0" y="0"/>
                  </a:moveTo>
                  <a:lnTo>
                    <a:pt x="0" y="2013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600921"/>
              <a:ext cx="1043940" cy="254635"/>
            </a:xfrm>
            <a:custGeom>
              <a:avLst/>
              <a:gdLst/>
              <a:ahLst/>
              <a:cxnLst/>
              <a:rect l="l" t="t" r="r" b="b"/>
              <a:pathLst>
                <a:path w="1043939" h="254635">
                  <a:moveTo>
                    <a:pt x="1043482" y="254101"/>
                  </a:moveTo>
                  <a:lnTo>
                    <a:pt x="0" y="25410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410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600921"/>
              <a:ext cx="1043940" cy="254635"/>
            </a:xfrm>
            <a:custGeom>
              <a:avLst/>
              <a:gdLst/>
              <a:ahLst/>
              <a:cxnLst/>
              <a:rect l="l" t="t" r="r" b="b"/>
              <a:pathLst>
                <a:path w="1043939" h="254635">
                  <a:moveTo>
                    <a:pt x="0" y="0"/>
                  </a:moveTo>
                  <a:lnTo>
                    <a:pt x="1043482" y="0"/>
                  </a:lnTo>
                  <a:lnTo>
                    <a:pt x="1043482" y="254101"/>
                  </a:lnTo>
                  <a:lnTo>
                    <a:pt x="0" y="25410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6846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095995"/>
            <a:ext cx="18415" cy="260985"/>
          </a:xfrm>
          <a:custGeom>
            <a:avLst/>
            <a:gdLst/>
            <a:ahLst/>
            <a:cxnLst/>
            <a:rect l="l" t="t" r="r" b="b"/>
            <a:pathLst>
              <a:path w="18414" h="260985">
                <a:moveTo>
                  <a:pt x="0" y="0"/>
                </a:moveTo>
                <a:lnTo>
                  <a:pt x="18067" y="0"/>
                </a:lnTo>
                <a:lnTo>
                  <a:pt x="18067" y="260692"/>
                </a:lnTo>
                <a:lnTo>
                  <a:pt x="0" y="2606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347654"/>
            <a:ext cx="1061720" cy="412115"/>
            <a:chOff x="4190348" y="2347654"/>
            <a:chExt cx="1061720" cy="412115"/>
          </a:xfrm>
        </p:grpSpPr>
        <p:sp>
          <p:nvSpPr>
            <p:cNvPr id="38" name="object 38"/>
            <p:cNvSpPr/>
            <p:nvPr/>
          </p:nvSpPr>
          <p:spPr>
            <a:xfrm>
              <a:off x="4721123" y="2633065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4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56688"/>
              <a:ext cx="1043940" cy="276860"/>
            </a:xfrm>
            <a:custGeom>
              <a:avLst/>
              <a:gdLst/>
              <a:ahLst/>
              <a:cxnLst/>
              <a:rect l="l" t="t" r="r" b="b"/>
              <a:pathLst>
                <a:path w="1043939" h="276860">
                  <a:moveTo>
                    <a:pt x="1043533" y="276377"/>
                  </a:moveTo>
                  <a:lnTo>
                    <a:pt x="0" y="27637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637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56688"/>
              <a:ext cx="1043940" cy="276860"/>
            </a:xfrm>
            <a:custGeom>
              <a:avLst/>
              <a:gdLst/>
              <a:ahLst/>
              <a:cxnLst/>
              <a:rect l="l" t="t" r="r" b="b"/>
              <a:pathLst>
                <a:path w="1043939" h="276860">
                  <a:moveTo>
                    <a:pt x="0" y="0"/>
                  </a:moveTo>
                  <a:lnTo>
                    <a:pt x="1043533" y="0"/>
                  </a:lnTo>
                  <a:lnTo>
                    <a:pt x="1043533" y="276377"/>
                  </a:lnTo>
                  <a:lnTo>
                    <a:pt x="0" y="27637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821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3366567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4043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8159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4638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5105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95135"/>
              <a:ext cx="34925" cy="3729990"/>
            </a:xfrm>
            <a:custGeom>
              <a:avLst/>
              <a:gdLst/>
              <a:ahLst/>
              <a:cxnLst/>
              <a:rect l="l" t="t" r="r" b="b"/>
              <a:pathLst>
                <a:path w="34925" h="3729990">
                  <a:moveTo>
                    <a:pt x="0" y="3729837"/>
                  </a:moveTo>
                  <a:lnTo>
                    <a:pt x="34772" y="3729837"/>
                  </a:lnTo>
                </a:path>
                <a:path w="34925" h="3729990">
                  <a:moveTo>
                    <a:pt x="0" y="2983903"/>
                  </a:moveTo>
                  <a:lnTo>
                    <a:pt x="34772" y="2983903"/>
                  </a:lnTo>
                </a:path>
                <a:path w="34925" h="3729990">
                  <a:moveTo>
                    <a:pt x="0" y="2237930"/>
                  </a:moveTo>
                  <a:lnTo>
                    <a:pt x="34772" y="2237930"/>
                  </a:lnTo>
                </a:path>
                <a:path w="34925" h="3729990">
                  <a:moveTo>
                    <a:pt x="0" y="1491957"/>
                  </a:moveTo>
                  <a:lnTo>
                    <a:pt x="34772" y="1491957"/>
                  </a:lnTo>
                </a:path>
                <a:path w="34925" h="3729990">
                  <a:moveTo>
                    <a:pt x="0" y="745985"/>
                  </a:moveTo>
                  <a:lnTo>
                    <a:pt x="34772" y="745985"/>
                  </a:lnTo>
                </a:path>
                <a:path w="34925" h="372999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704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5245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785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0326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2866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165498" y="0"/>
            <a:ext cx="16325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2-hydroxyadipate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6337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633740"/>
            <a:ext cx="18415" cy="450850"/>
          </a:xfrm>
          <a:custGeom>
            <a:avLst/>
            <a:gdLst/>
            <a:ahLst/>
            <a:cxnLst/>
            <a:rect l="l" t="t" r="r" b="b"/>
            <a:pathLst>
              <a:path w="18415" h="450850">
                <a:moveTo>
                  <a:pt x="0" y="450748"/>
                </a:moveTo>
                <a:lnTo>
                  <a:pt x="18067" y="450748"/>
                </a:lnTo>
                <a:lnTo>
                  <a:pt x="18067" y="0"/>
                </a:lnTo>
                <a:lnTo>
                  <a:pt x="0" y="0"/>
                </a:lnTo>
                <a:lnTo>
                  <a:pt x="0" y="4507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38183"/>
            <a:ext cx="0" cy="364490"/>
          </a:xfrm>
          <a:custGeom>
            <a:avLst/>
            <a:gdLst/>
            <a:ahLst/>
            <a:cxnLst/>
            <a:rect l="l" t="t" r="r" b="b"/>
            <a:pathLst>
              <a:path h="364489">
                <a:moveTo>
                  <a:pt x="0" y="0"/>
                </a:moveTo>
                <a:lnTo>
                  <a:pt x="0" y="36407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022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4751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75166"/>
            <a:ext cx="0" cy="147320"/>
          </a:xfrm>
          <a:custGeom>
            <a:avLst/>
            <a:gdLst/>
            <a:ahLst/>
            <a:cxnLst/>
            <a:rect l="l" t="t" r="r" b="b"/>
            <a:pathLst>
              <a:path h="147319">
                <a:moveTo>
                  <a:pt x="0" y="0"/>
                </a:moveTo>
                <a:lnTo>
                  <a:pt x="0" y="146735"/>
                </a:lnTo>
              </a:path>
            </a:pathLst>
          </a:custGeom>
          <a:ln w="57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29068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47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71837" y="13928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61702" y="3356825"/>
            <a:ext cx="0" cy="226060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0"/>
                </a:moveTo>
                <a:lnTo>
                  <a:pt x="0" y="2257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2668" y="1392834"/>
            <a:ext cx="18415" cy="901065"/>
          </a:xfrm>
          <a:custGeom>
            <a:avLst/>
            <a:gdLst/>
            <a:ahLst/>
            <a:cxnLst/>
            <a:rect l="l" t="t" r="r" b="b"/>
            <a:pathLst>
              <a:path w="18414" h="901064">
                <a:moveTo>
                  <a:pt x="0" y="900811"/>
                </a:moveTo>
                <a:lnTo>
                  <a:pt x="18067" y="900811"/>
                </a:lnTo>
                <a:lnTo>
                  <a:pt x="18067" y="0"/>
                </a:lnTo>
                <a:lnTo>
                  <a:pt x="0" y="0"/>
                </a:lnTo>
                <a:lnTo>
                  <a:pt x="0" y="9008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35825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26321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3244456"/>
            <a:ext cx="0" cy="425450"/>
          </a:xfrm>
          <a:custGeom>
            <a:avLst/>
            <a:gdLst/>
            <a:ahLst/>
            <a:cxnLst/>
            <a:rect l="l" t="t" r="r" b="b"/>
            <a:pathLst>
              <a:path h="425450">
                <a:moveTo>
                  <a:pt x="0" y="0"/>
                </a:moveTo>
                <a:lnTo>
                  <a:pt x="0" y="4250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2632176"/>
            <a:ext cx="18415" cy="155575"/>
          </a:xfrm>
          <a:custGeom>
            <a:avLst/>
            <a:gdLst/>
            <a:ahLst/>
            <a:cxnLst/>
            <a:rect l="l" t="t" r="r" b="b"/>
            <a:pathLst>
              <a:path w="18414" h="155575">
                <a:moveTo>
                  <a:pt x="0" y="155130"/>
                </a:moveTo>
                <a:lnTo>
                  <a:pt x="18067" y="155130"/>
                </a:lnTo>
                <a:lnTo>
                  <a:pt x="18067" y="0"/>
                </a:lnTo>
                <a:lnTo>
                  <a:pt x="0" y="0"/>
                </a:lnTo>
                <a:lnTo>
                  <a:pt x="0" y="1551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36695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1633740"/>
            <a:ext cx="18415" cy="450850"/>
          </a:xfrm>
          <a:custGeom>
            <a:avLst/>
            <a:gdLst/>
            <a:ahLst/>
            <a:cxnLst/>
            <a:rect l="l" t="t" r="r" b="b"/>
            <a:pathLst>
              <a:path w="18415" h="450850">
                <a:moveTo>
                  <a:pt x="0" y="0"/>
                </a:moveTo>
                <a:lnTo>
                  <a:pt x="18067" y="0"/>
                </a:lnTo>
                <a:lnTo>
                  <a:pt x="18067" y="450748"/>
                </a:lnTo>
                <a:lnTo>
                  <a:pt x="0" y="4507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2075455"/>
            <a:ext cx="1061720" cy="927100"/>
            <a:chOff x="712034" y="2075455"/>
            <a:chExt cx="1061720" cy="927100"/>
          </a:xfrm>
        </p:grpSpPr>
        <p:sp>
          <p:nvSpPr>
            <p:cNvPr id="19" name="object 19"/>
            <p:cNvSpPr/>
            <p:nvPr/>
          </p:nvSpPr>
          <p:spPr>
            <a:xfrm>
              <a:off x="1242809" y="2638170"/>
              <a:ext cx="0" cy="364490"/>
            </a:xfrm>
            <a:custGeom>
              <a:avLst/>
              <a:gdLst/>
              <a:ahLst/>
              <a:cxnLst/>
              <a:rect l="l" t="t" r="r" b="b"/>
              <a:pathLst>
                <a:path h="364489">
                  <a:moveTo>
                    <a:pt x="0" y="0"/>
                  </a:moveTo>
                  <a:lnTo>
                    <a:pt x="0" y="3640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2084489"/>
              <a:ext cx="1043940" cy="553720"/>
            </a:xfrm>
            <a:custGeom>
              <a:avLst/>
              <a:gdLst/>
              <a:ahLst/>
              <a:cxnLst/>
              <a:rect l="l" t="t" r="r" b="b"/>
              <a:pathLst>
                <a:path w="1043939" h="553719">
                  <a:moveTo>
                    <a:pt x="1043482" y="553694"/>
                  </a:moveTo>
                  <a:lnTo>
                    <a:pt x="0" y="55369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369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84489"/>
              <a:ext cx="1043940" cy="553720"/>
            </a:xfrm>
            <a:custGeom>
              <a:avLst/>
              <a:gdLst/>
              <a:ahLst/>
              <a:cxnLst/>
              <a:rect l="l" t="t" r="r" b="b"/>
              <a:pathLst>
                <a:path w="1043939" h="553719">
                  <a:moveTo>
                    <a:pt x="0" y="0"/>
                  </a:moveTo>
                  <a:lnTo>
                    <a:pt x="1043482" y="0"/>
                  </a:lnTo>
                  <a:lnTo>
                    <a:pt x="1043482" y="553694"/>
                  </a:lnTo>
                  <a:lnTo>
                    <a:pt x="0" y="55369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664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402281" y="2475166"/>
            <a:ext cx="0" cy="147320"/>
          </a:xfrm>
          <a:custGeom>
            <a:avLst/>
            <a:gdLst/>
            <a:ahLst/>
            <a:cxnLst/>
            <a:rect l="l" t="t" r="r" b="b"/>
            <a:pathLst>
              <a:path h="147319">
                <a:moveTo>
                  <a:pt x="0" y="14673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612868"/>
            <a:ext cx="1061720" cy="295910"/>
            <a:chOff x="1871455" y="2612868"/>
            <a:chExt cx="1061720" cy="295910"/>
          </a:xfrm>
        </p:grpSpPr>
        <p:sp>
          <p:nvSpPr>
            <p:cNvPr id="25" name="object 25"/>
            <p:cNvSpPr/>
            <p:nvPr/>
          </p:nvSpPr>
          <p:spPr>
            <a:xfrm>
              <a:off x="2402281" y="289942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621902"/>
              <a:ext cx="1043940" cy="278130"/>
            </a:xfrm>
            <a:custGeom>
              <a:avLst/>
              <a:gdLst/>
              <a:ahLst/>
              <a:cxnLst/>
              <a:rect l="l" t="t" r="r" b="b"/>
              <a:pathLst>
                <a:path w="1043939" h="278130">
                  <a:moveTo>
                    <a:pt x="1043533" y="277520"/>
                  </a:moveTo>
                  <a:lnTo>
                    <a:pt x="0" y="27752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7752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621902"/>
              <a:ext cx="1043940" cy="278130"/>
            </a:xfrm>
            <a:custGeom>
              <a:avLst/>
              <a:gdLst/>
              <a:ahLst/>
              <a:cxnLst/>
              <a:rect l="l" t="t" r="r" b="b"/>
              <a:pathLst>
                <a:path w="1043939" h="278130">
                  <a:moveTo>
                    <a:pt x="0" y="0"/>
                  </a:moveTo>
                  <a:lnTo>
                    <a:pt x="1043533" y="0"/>
                  </a:lnTo>
                  <a:lnTo>
                    <a:pt x="1043533" y="277520"/>
                  </a:lnTo>
                  <a:lnTo>
                    <a:pt x="0" y="2775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7796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392834"/>
            <a:ext cx="18415" cy="901065"/>
          </a:xfrm>
          <a:custGeom>
            <a:avLst/>
            <a:gdLst/>
            <a:ahLst/>
            <a:cxnLst/>
            <a:rect l="l" t="t" r="r" b="b"/>
            <a:pathLst>
              <a:path w="18414" h="901064">
                <a:moveTo>
                  <a:pt x="0" y="0"/>
                </a:moveTo>
                <a:lnTo>
                  <a:pt x="18067" y="0"/>
                </a:lnTo>
                <a:lnTo>
                  <a:pt x="18067" y="900811"/>
                </a:lnTo>
                <a:lnTo>
                  <a:pt x="0" y="9008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284611"/>
            <a:ext cx="1061720" cy="1298575"/>
            <a:chOff x="3030927" y="2284611"/>
            <a:chExt cx="1061720" cy="1298575"/>
          </a:xfrm>
        </p:grpSpPr>
        <p:sp>
          <p:nvSpPr>
            <p:cNvPr id="31" name="object 31"/>
            <p:cNvSpPr/>
            <p:nvPr/>
          </p:nvSpPr>
          <p:spPr>
            <a:xfrm>
              <a:off x="3561702" y="3356813"/>
              <a:ext cx="0" cy="226060"/>
            </a:xfrm>
            <a:custGeom>
              <a:avLst/>
              <a:gdLst/>
              <a:ahLst/>
              <a:cxnLst/>
              <a:rect l="l" t="t" r="r" b="b"/>
              <a:pathLst>
                <a:path h="226060">
                  <a:moveTo>
                    <a:pt x="0" y="0"/>
                  </a:moveTo>
                  <a:lnTo>
                    <a:pt x="0" y="2257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293645"/>
              <a:ext cx="1043940" cy="1063625"/>
            </a:xfrm>
            <a:custGeom>
              <a:avLst/>
              <a:gdLst/>
              <a:ahLst/>
              <a:cxnLst/>
              <a:rect l="l" t="t" r="r" b="b"/>
              <a:pathLst>
                <a:path w="1043939" h="1063625">
                  <a:moveTo>
                    <a:pt x="1043482" y="1063180"/>
                  </a:moveTo>
                  <a:lnTo>
                    <a:pt x="0" y="106318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6318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93645"/>
              <a:ext cx="1043940" cy="1063625"/>
            </a:xfrm>
            <a:custGeom>
              <a:avLst/>
              <a:gdLst/>
              <a:ahLst/>
              <a:cxnLst/>
              <a:rect l="l" t="t" r="r" b="b"/>
              <a:pathLst>
                <a:path w="1043939" h="1063625">
                  <a:moveTo>
                    <a:pt x="0" y="0"/>
                  </a:moveTo>
                  <a:lnTo>
                    <a:pt x="1043482" y="0"/>
                  </a:lnTo>
                  <a:lnTo>
                    <a:pt x="1043482" y="1063180"/>
                  </a:lnTo>
                  <a:lnTo>
                    <a:pt x="0" y="106318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746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632176"/>
            <a:ext cx="18415" cy="155575"/>
          </a:xfrm>
          <a:custGeom>
            <a:avLst/>
            <a:gdLst/>
            <a:ahLst/>
            <a:cxnLst/>
            <a:rect l="l" t="t" r="r" b="b"/>
            <a:pathLst>
              <a:path w="18414" h="155575">
                <a:moveTo>
                  <a:pt x="0" y="0"/>
                </a:moveTo>
                <a:lnTo>
                  <a:pt x="18067" y="0"/>
                </a:lnTo>
                <a:lnTo>
                  <a:pt x="18067" y="155130"/>
                </a:lnTo>
                <a:lnTo>
                  <a:pt x="0" y="15513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778273"/>
            <a:ext cx="1061720" cy="891540"/>
            <a:chOff x="4190348" y="2778273"/>
            <a:chExt cx="1061720" cy="891540"/>
          </a:xfrm>
        </p:grpSpPr>
        <p:sp>
          <p:nvSpPr>
            <p:cNvPr id="37" name="object 37"/>
            <p:cNvSpPr/>
            <p:nvPr/>
          </p:nvSpPr>
          <p:spPr>
            <a:xfrm>
              <a:off x="4721123" y="3244456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h="425450">
                  <a:moveTo>
                    <a:pt x="0" y="0"/>
                  </a:moveTo>
                  <a:lnTo>
                    <a:pt x="0" y="4250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787307"/>
              <a:ext cx="1043940" cy="457200"/>
            </a:xfrm>
            <a:custGeom>
              <a:avLst/>
              <a:gdLst/>
              <a:ahLst/>
              <a:cxnLst/>
              <a:rect l="l" t="t" r="r" b="b"/>
              <a:pathLst>
                <a:path w="1043939" h="457200">
                  <a:moveTo>
                    <a:pt x="1043533" y="457149"/>
                  </a:moveTo>
                  <a:lnTo>
                    <a:pt x="0" y="45714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5714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87307"/>
              <a:ext cx="1043940" cy="457200"/>
            </a:xfrm>
            <a:custGeom>
              <a:avLst/>
              <a:gdLst/>
              <a:ahLst/>
              <a:cxnLst/>
              <a:rect l="l" t="t" r="r" b="b"/>
              <a:pathLst>
                <a:path w="1043939" h="457200">
                  <a:moveTo>
                    <a:pt x="0" y="0"/>
                  </a:moveTo>
                  <a:lnTo>
                    <a:pt x="1043533" y="0"/>
                  </a:lnTo>
                  <a:lnTo>
                    <a:pt x="1043533" y="457149"/>
                  </a:lnTo>
                  <a:lnTo>
                    <a:pt x="0" y="45714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0127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3378327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1408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7809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59233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304060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401419"/>
              <a:ext cx="34925" cy="2724150"/>
            </a:xfrm>
            <a:custGeom>
              <a:avLst/>
              <a:gdLst/>
              <a:ahLst/>
              <a:cxnLst/>
              <a:rect l="l" t="t" r="r" b="b"/>
              <a:pathLst>
                <a:path w="34925" h="2724150">
                  <a:moveTo>
                    <a:pt x="0" y="2723553"/>
                  </a:moveTo>
                  <a:lnTo>
                    <a:pt x="34772" y="2723553"/>
                  </a:lnTo>
                </a:path>
                <a:path w="34925" h="2724150">
                  <a:moveTo>
                    <a:pt x="0" y="1361770"/>
                  </a:moveTo>
                  <a:lnTo>
                    <a:pt x="34772" y="1361770"/>
                  </a:lnTo>
                </a:path>
                <a:path w="34925" h="27241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65469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12038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3400" y="4324542"/>
            <a:ext cx="66766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2929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165498" y="0"/>
            <a:ext cx="16325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3-hydroxyadipate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135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13562"/>
            <a:ext cx="18415" cy="323215"/>
          </a:xfrm>
          <a:custGeom>
            <a:avLst/>
            <a:gdLst/>
            <a:ahLst/>
            <a:cxnLst/>
            <a:rect l="l" t="t" r="r" b="b"/>
            <a:pathLst>
              <a:path w="18415" h="323215">
                <a:moveTo>
                  <a:pt x="0" y="322808"/>
                </a:moveTo>
                <a:lnTo>
                  <a:pt x="18067" y="322808"/>
                </a:lnTo>
                <a:lnTo>
                  <a:pt x="18067" y="0"/>
                </a:lnTo>
                <a:lnTo>
                  <a:pt x="0" y="0"/>
                </a:lnTo>
                <a:lnTo>
                  <a:pt x="0" y="322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899691"/>
            <a:ext cx="0" cy="536575"/>
          </a:xfrm>
          <a:custGeom>
            <a:avLst/>
            <a:gdLst/>
            <a:ahLst/>
            <a:cxnLst/>
            <a:rect l="l" t="t" r="r" b="b"/>
            <a:pathLst>
              <a:path h="536575">
                <a:moveTo>
                  <a:pt x="0" y="0"/>
                </a:moveTo>
                <a:lnTo>
                  <a:pt x="0" y="5365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362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4934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196210"/>
            <a:ext cx="0" cy="268605"/>
          </a:xfrm>
          <a:custGeom>
            <a:avLst/>
            <a:gdLst/>
            <a:ahLst/>
            <a:cxnLst/>
            <a:rect l="l" t="t" r="r" b="b"/>
            <a:pathLst>
              <a:path h="268605">
                <a:moveTo>
                  <a:pt x="0" y="0"/>
                </a:moveTo>
                <a:lnTo>
                  <a:pt x="0" y="26837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49349"/>
            <a:ext cx="18415" cy="98425"/>
          </a:xfrm>
          <a:custGeom>
            <a:avLst/>
            <a:gdLst/>
            <a:ahLst/>
            <a:cxnLst/>
            <a:rect l="l" t="t" r="r" b="b"/>
            <a:pathLst>
              <a:path w="18414" h="98425">
                <a:moveTo>
                  <a:pt x="0" y="98374"/>
                </a:moveTo>
                <a:lnTo>
                  <a:pt x="18067" y="98374"/>
                </a:lnTo>
                <a:lnTo>
                  <a:pt x="18067" y="0"/>
                </a:lnTo>
                <a:lnTo>
                  <a:pt x="0" y="0"/>
                </a:lnTo>
                <a:lnTo>
                  <a:pt x="0" y="983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645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7026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019693"/>
            <a:ext cx="0" cy="448945"/>
          </a:xfrm>
          <a:custGeom>
            <a:avLst/>
            <a:gdLst/>
            <a:ahLst/>
            <a:cxnLst/>
            <a:rect l="l" t="t" r="r" b="b"/>
            <a:pathLst>
              <a:path h="448944">
                <a:moveTo>
                  <a:pt x="0" y="0"/>
                </a:moveTo>
                <a:lnTo>
                  <a:pt x="0" y="4485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702614"/>
            <a:ext cx="18415" cy="723900"/>
          </a:xfrm>
          <a:custGeom>
            <a:avLst/>
            <a:gdLst/>
            <a:ahLst/>
            <a:cxnLst/>
            <a:rect l="l" t="t" r="r" b="b"/>
            <a:pathLst>
              <a:path w="18414" h="723900">
                <a:moveTo>
                  <a:pt x="0" y="723455"/>
                </a:moveTo>
                <a:lnTo>
                  <a:pt x="18067" y="723455"/>
                </a:lnTo>
                <a:lnTo>
                  <a:pt x="18067" y="0"/>
                </a:lnTo>
                <a:lnTo>
                  <a:pt x="0" y="0"/>
                </a:lnTo>
                <a:lnTo>
                  <a:pt x="0" y="723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682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275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013648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60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27530"/>
            <a:ext cx="18415" cy="132715"/>
          </a:xfrm>
          <a:custGeom>
            <a:avLst/>
            <a:gdLst/>
            <a:ahLst/>
            <a:cxnLst/>
            <a:rect l="l" t="t" r="r" b="b"/>
            <a:pathLst>
              <a:path w="18414" h="132714">
                <a:moveTo>
                  <a:pt x="0" y="132664"/>
                </a:moveTo>
                <a:lnTo>
                  <a:pt x="18067" y="132664"/>
                </a:lnTo>
                <a:lnTo>
                  <a:pt x="18067" y="0"/>
                </a:lnTo>
                <a:lnTo>
                  <a:pt x="0" y="0"/>
                </a:lnTo>
                <a:lnTo>
                  <a:pt x="0" y="13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2096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613562"/>
            <a:ext cx="18415" cy="323215"/>
          </a:xfrm>
          <a:custGeom>
            <a:avLst/>
            <a:gdLst/>
            <a:ahLst/>
            <a:cxnLst/>
            <a:rect l="l" t="t" r="r" b="b"/>
            <a:pathLst>
              <a:path w="18415" h="323215">
                <a:moveTo>
                  <a:pt x="0" y="0"/>
                </a:moveTo>
                <a:lnTo>
                  <a:pt x="18067" y="0"/>
                </a:lnTo>
                <a:lnTo>
                  <a:pt x="18067" y="322808"/>
                </a:lnTo>
                <a:lnTo>
                  <a:pt x="0" y="3228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927337"/>
            <a:ext cx="1061720" cy="1509395"/>
            <a:chOff x="712034" y="927337"/>
            <a:chExt cx="1061720" cy="1509395"/>
          </a:xfrm>
        </p:grpSpPr>
        <p:sp>
          <p:nvSpPr>
            <p:cNvPr id="20" name="object 20"/>
            <p:cNvSpPr/>
            <p:nvPr/>
          </p:nvSpPr>
          <p:spPr>
            <a:xfrm>
              <a:off x="1242809" y="1899691"/>
              <a:ext cx="0" cy="536575"/>
            </a:xfrm>
            <a:custGeom>
              <a:avLst/>
              <a:gdLst/>
              <a:ahLst/>
              <a:cxnLst/>
              <a:rect l="l" t="t" r="r" b="b"/>
              <a:pathLst>
                <a:path h="536575">
                  <a:moveTo>
                    <a:pt x="0" y="0"/>
                  </a:moveTo>
                  <a:lnTo>
                    <a:pt x="0" y="5365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936371"/>
              <a:ext cx="1043940" cy="963930"/>
            </a:xfrm>
            <a:custGeom>
              <a:avLst/>
              <a:gdLst/>
              <a:ahLst/>
              <a:cxnLst/>
              <a:rect l="l" t="t" r="r" b="b"/>
              <a:pathLst>
                <a:path w="1043939" h="963930">
                  <a:moveTo>
                    <a:pt x="1043482" y="963320"/>
                  </a:moveTo>
                  <a:lnTo>
                    <a:pt x="0" y="96332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6332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936371"/>
              <a:ext cx="1043940" cy="963930"/>
            </a:xfrm>
            <a:custGeom>
              <a:avLst/>
              <a:gdLst/>
              <a:ahLst/>
              <a:cxnLst/>
              <a:rect l="l" t="t" r="r" b="b"/>
              <a:pathLst>
                <a:path w="1043939" h="963930">
                  <a:moveTo>
                    <a:pt x="0" y="0"/>
                  </a:moveTo>
                  <a:lnTo>
                    <a:pt x="1043482" y="0"/>
                  </a:lnTo>
                  <a:lnTo>
                    <a:pt x="1043482" y="963320"/>
                  </a:lnTo>
                  <a:lnTo>
                    <a:pt x="0" y="9633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171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49349"/>
            <a:ext cx="18415" cy="98425"/>
          </a:xfrm>
          <a:custGeom>
            <a:avLst/>
            <a:gdLst/>
            <a:ahLst/>
            <a:cxnLst/>
            <a:rect l="l" t="t" r="r" b="b"/>
            <a:pathLst>
              <a:path w="18414" h="98425">
                <a:moveTo>
                  <a:pt x="0" y="0"/>
                </a:moveTo>
                <a:lnTo>
                  <a:pt x="18067" y="0"/>
                </a:lnTo>
                <a:lnTo>
                  <a:pt x="18067" y="98374"/>
                </a:lnTo>
                <a:lnTo>
                  <a:pt x="0" y="9837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38689"/>
            <a:ext cx="1061720" cy="826135"/>
            <a:chOff x="1871455" y="1638689"/>
            <a:chExt cx="1061720" cy="826135"/>
          </a:xfrm>
        </p:grpSpPr>
        <p:sp>
          <p:nvSpPr>
            <p:cNvPr id="26" name="object 26"/>
            <p:cNvSpPr/>
            <p:nvPr/>
          </p:nvSpPr>
          <p:spPr>
            <a:xfrm>
              <a:off x="2402281" y="2196211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37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47723"/>
              <a:ext cx="1043940" cy="548640"/>
            </a:xfrm>
            <a:custGeom>
              <a:avLst/>
              <a:gdLst/>
              <a:ahLst/>
              <a:cxnLst/>
              <a:rect l="l" t="t" r="r" b="b"/>
              <a:pathLst>
                <a:path w="1043939" h="548639">
                  <a:moveTo>
                    <a:pt x="1043533" y="548487"/>
                  </a:moveTo>
                  <a:lnTo>
                    <a:pt x="0" y="5484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848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47723"/>
              <a:ext cx="1043940" cy="548640"/>
            </a:xfrm>
            <a:custGeom>
              <a:avLst/>
              <a:gdLst/>
              <a:ahLst/>
              <a:cxnLst/>
              <a:rect l="l" t="t" r="r" b="b"/>
              <a:pathLst>
                <a:path w="1043939" h="548639">
                  <a:moveTo>
                    <a:pt x="0" y="0"/>
                  </a:moveTo>
                  <a:lnTo>
                    <a:pt x="1043533" y="0"/>
                  </a:lnTo>
                  <a:lnTo>
                    <a:pt x="1043533" y="548487"/>
                  </a:lnTo>
                  <a:lnTo>
                    <a:pt x="0" y="5484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463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702614"/>
            <a:ext cx="18415" cy="723900"/>
          </a:xfrm>
          <a:custGeom>
            <a:avLst/>
            <a:gdLst/>
            <a:ahLst/>
            <a:cxnLst/>
            <a:rect l="l" t="t" r="r" b="b"/>
            <a:pathLst>
              <a:path w="18414" h="723900">
                <a:moveTo>
                  <a:pt x="0" y="0"/>
                </a:moveTo>
                <a:lnTo>
                  <a:pt x="18067" y="0"/>
                </a:lnTo>
                <a:lnTo>
                  <a:pt x="18067" y="723455"/>
                </a:lnTo>
                <a:lnTo>
                  <a:pt x="0" y="72345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17036"/>
            <a:ext cx="1061720" cy="1051560"/>
            <a:chOff x="3030927" y="1417036"/>
            <a:chExt cx="1061720" cy="1051560"/>
          </a:xfrm>
        </p:grpSpPr>
        <p:sp>
          <p:nvSpPr>
            <p:cNvPr id="32" name="object 32"/>
            <p:cNvSpPr/>
            <p:nvPr/>
          </p:nvSpPr>
          <p:spPr>
            <a:xfrm>
              <a:off x="3561702" y="2019693"/>
              <a:ext cx="0" cy="448945"/>
            </a:xfrm>
            <a:custGeom>
              <a:avLst/>
              <a:gdLst/>
              <a:ahLst/>
              <a:cxnLst/>
              <a:rect l="l" t="t" r="r" b="b"/>
              <a:pathLst>
                <a:path h="448944">
                  <a:moveTo>
                    <a:pt x="0" y="0"/>
                  </a:moveTo>
                  <a:lnTo>
                    <a:pt x="0" y="4485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26070"/>
              <a:ext cx="1043940" cy="593725"/>
            </a:xfrm>
            <a:custGeom>
              <a:avLst/>
              <a:gdLst/>
              <a:ahLst/>
              <a:cxnLst/>
              <a:rect l="l" t="t" r="r" b="b"/>
              <a:pathLst>
                <a:path w="1043939" h="593725">
                  <a:moveTo>
                    <a:pt x="1043482" y="593623"/>
                  </a:moveTo>
                  <a:lnTo>
                    <a:pt x="0" y="5936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362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26070"/>
              <a:ext cx="1043940" cy="593725"/>
            </a:xfrm>
            <a:custGeom>
              <a:avLst/>
              <a:gdLst/>
              <a:ahLst/>
              <a:cxnLst/>
              <a:rect l="l" t="t" r="r" b="b"/>
              <a:pathLst>
                <a:path w="1043939" h="593725">
                  <a:moveTo>
                    <a:pt x="0" y="0"/>
                  </a:moveTo>
                  <a:lnTo>
                    <a:pt x="1043482" y="0"/>
                  </a:lnTo>
                  <a:lnTo>
                    <a:pt x="1043482" y="593623"/>
                  </a:lnTo>
                  <a:lnTo>
                    <a:pt x="0" y="5936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587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627530"/>
            <a:ext cx="18415" cy="132715"/>
          </a:xfrm>
          <a:custGeom>
            <a:avLst/>
            <a:gdLst/>
            <a:ahLst/>
            <a:cxnLst/>
            <a:rect l="l" t="t" r="r" b="b"/>
            <a:pathLst>
              <a:path w="18414" h="132714">
                <a:moveTo>
                  <a:pt x="0" y="0"/>
                </a:moveTo>
                <a:lnTo>
                  <a:pt x="18067" y="0"/>
                </a:lnTo>
                <a:lnTo>
                  <a:pt x="18067" y="132664"/>
                </a:lnTo>
                <a:lnTo>
                  <a:pt x="0" y="1326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751160"/>
            <a:ext cx="1061720" cy="459105"/>
            <a:chOff x="4190348" y="1751160"/>
            <a:chExt cx="1061720" cy="459105"/>
          </a:xfrm>
        </p:grpSpPr>
        <p:sp>
          <p:nvSpPr>
            <p:cNvPr id="38" name="object 38"/>
            <p:cNvSpPr/>
            <p:nvPr/>
          </p:nvSpPr>
          <p:spPr>
            <a:xfrm>
              <a:off x="4721123" y="2013648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60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60194"/>
              <a:ext cx="1043940" cy="254000"/>
            </a:xfrm>
            <a:custGeom>
              <a:avLst/>
              <a:gdLst/>
              <a:ahLst/>
              <a:cxnLst/>
              <a:rect l="l" t="t" r="r" b="b"/>
              <a:pathLst>
                <a:path w="1043939" h="254000">
                  <a:moveTo>
                    <a:pt x="1043533" y="253453"/>
                  </a:moveTo>
                  <a:lnTo>
                    <a:pt x="0" y="2534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345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60194"/>
              <a:ext cx="1043940" cy="254000"/>
            </a:xfrm>
            <a:custGeom>
              <a:avLst/>
              <a:gdLst/>
              <a:ahLst/>
              <a:cxnLst/>
              <a:rect l="l" t="t" r="r" b="b"/>
              <a:pathLst>
                <a:path w="1043939" h="254000">
                  <a:moveTo>
                    <a:pt x="0" y="0"/>
                  </a:moveTo>
                  <a:lnTo>
                    <a:pt x="1043533" y="0"/>
                  </a:lnTo>
                  <a:lnTo>
                    <a:pt x="1043533" y="253453"/>
                  </a:lnTo>
                  <a:lnTo>
                    <a:pt x="0" y="2534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298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2402012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45211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9437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7390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7869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772820"/>
              <a:ext cx="34925" cy="3352165"/>
            </a:xfrm>
            <a:custGeom>
              <a:avLst/>
              <a:gdLst/>
              <a:ahLst/>
              <a:cxnLst/>
              <a:rect l="l" t="t" r="r" b="b"/>
              <a:pathLst>
                <a:path w="34925" h="3352165">
                  <a:moveTo>
                    <a:pt x="0" y="3352152"/>
                  </a:moveTo>
                  <a:lnTo>
                    <a:pt x="34772" y="3352152"/>
                  </a:lnTo>
                </a:path>
                <a:path w="34925" h="3352165">
                  <a:moveTo>
                    <a:pt x="0" y="2234793"/>
                  </a:moveTo>
                  <a:lnTo>
                    <a:pt x="34772" y="2234793"/>
                  </a:lnTo>
                </a:path>
                <a:path w="34925" h="3352165">
                  <a:moveTo>
                    <a:pt x="0" y="1117396"/>
                  </a:moveTo>
                  <a:lnTo>
                    <a:pt x="34772" y="1117396"/>
                  </a:lnTo>
                </a:path>
                <a:path w="34925" h="33521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990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78172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643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596505" y="0"/>
            <a:ext cx="7708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maleate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984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398420"/>
            <a:ext cx="18415" cy="223520"/>
          </a:xfrm>
          <a:custGeom>
            <a:avLst/>
            <a:gdLst/>
            <a:ahLst/>
            <a:cxnLst/>
            <a:rect l="l" t="t" r="r" b="b"/>
            <a:pathLst>
              <a:path w="18415" h="223519">
                <a:moveTo>
                  <a:pt x="0" y="223189"/>
                </a:moveTo>
                <a:lnTo>
                  <a:pt x="18067" y="223189"/>
                </a:lnTo>
                <a:lnTo>
                  <a:pt x="18067" y="0"/>
                </a:lnTo>
                <a:lnTo>
                  <a:pt x="0" y="0"/>
                </a:lnTo>
                <a:lnTo>
                  <a:pt x="0" y="2231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87521"/>
            <a:ext cx="0" cy="483234"/>
          </a:xfrm>
          <a:custGeom>
            <a:avLst/>
            <a:gdLst/>
            <a:ahLst/>
            <a:cxnLst/>
            <a:rect l="l" t="t" r="r" b="b"/>
            <a:pathLst>
              <a:path h="483235">
                <a:moveTo>
                  <a:pt x="0" y="0"/>
                </a:moveTo>
                <a:lnTo>
                  <a:pt x="0" y="48313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7706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3289092"/>
            <a:ext cx="579755" cy="136525"/>
            <a:chOff x="2112416" y="3289092"/>
            <a:chExt cx="579755" cy="136525"/>
          </a:xfrm>
        </p:grpSpPr>
        <p:sp>
          <p:nvSpPr>
            <p:cNvPr id="7" name="object 7"/>
            <p:cNvSpPr/>
            <p:nvPr/>
          </p:nvSpPr>
          <p:spPr>
            <a:xfrm>
              <a:off x="2112416" y="329812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7" y="3298126"/>
              <a:ext cx="18415" cy="127635"/>
            </a:xfrm>
            <a:custGeom>
              <a:avLst/>
              <a:gdLst/>
              <a:ahLst/>
              <a:cxnLst/>
              <a:rect l="l" t="t" r="r" b="b"/>
              <a:pathLst>
                <a:path w="18414" h="127635">
                  <a:moveTo>
                    <a:pt x="0" y="127304"/>
                  </a:moveTo>
                  <a:lnTo>
                    <a:pt x="18067" y="127304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273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7751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465231"/>
            <a:ext cx="579755" cy="514350"/>
            <a:chOff x="3271837" y="2465231"/>
            <a:chExt cx="579755" cy="514350"/>
          </a:xfrm>
        </p:grpSpPr>
        <p:sp>
          <p:nvSpPr>
            <p:cNvPr id="11" name="object 11"/>
            <p:cNvSpPr/>
            <p:nvPr/>
          </p:nvSpPr>
          <p:spPr>
            <a:xfrm>
              <a:off x="3271837" y="247426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2474264"/>
              <a:ext cx="18415" cy="505459"/>
            </a:xfrm>
            <a:custGeom>
              <a:avLst/>
              <a:gdLst/>
              <a:ahLst/>
              <a:cxnLst/>
              <a:rect l="l" t="t" r="r" b="b"/>
              <a:pathLst>
                <a:path w="18414" h="505460">
                  <a:moveTo>
                    <a:pt x="0" y="505028"/>
                  </a:moveTo>
                  <a:lnTo>
                    <a:pt x="18067" y="505028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5050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77517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0220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455530"/>
            <a:ext cx="0" cy="107314"/>
          </a:xfrm>
          <a:custGeom>
            <a:avLst/>
            <a:gdLst/>
            <a:ahLst/>
            <a:cxnLst/>
            <a:rect l="l" t="t" r="r" b="b"/>
            <a:pathLst>
              <a:path h="107314">
                <a:moveTo>
                  <a:pt x="0" y="0"/>
                </a:moveTo>
                <a:lnTo>
                  <a:pt x="0" y="1072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022003"/>
            <a:ext cx="18415" cy="257810"/>
          </a:xfrm>
          <a:custGeom>
            <a:avLst/>
            <a:gdLst/>
            <a:ahLst/>
            <a:cxnLst/>
            <a:rect l="l" t="t" r="r" b="b"/>
            <a:pathLst>
              <a:path w="18414" h="257810">
                <a:moveTo>
                  <a:pt x="0" y="257517"/>
                </a:moveTo>
                <a:lnTo>
                  <a:pt x="18067" y="257517"/>
                </a:lnTo>
                <a:lnTo>
                  <a:pt x="18067" y="0"/>
                </a:lnTo>
                <a:lnTo>
                  <a:pt x="0" y="0"/>
                </a:lnTo>
                <a:lnTo>
                  <a:pt x="0" y="2575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627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398420"/>
            <a:ext cx="18415" cy="223520"/>
          </a:xfrm>
          <a:custGeom>
            <a:avLst/>
            <a:gdLst/>
            <a:ahLst/>
            <a:cxnLst/>
            <a:rect l="l" t="t" r="r" b="b"/>
            <a:pathLst>
              <a:path w="18415" h="223519">
                <a:moveTo>
                  <a:pt x="0" y="0"/>
                </a:moveTo>
                <a:lnTo>
                  <a:pt x="18067" y="0"/>
                </a:lnTo>
                <a:lnTo>
                  <a:pt x="18067" y="223189"/>
                </a:lnTo>
                <a:lnTo>
                  <a:pt x="0" y="2231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612576"/>
            <a:ext cx="1061720" cy="1158240"/>
            <a:chOff x="712034" y="2612576"/>
            <a:chExt cx="1061720" cy="1158240"/>
          </a:xfrm>
        </p:grpSpPr>
        <p:sp>
          <p:nvSpPr>
            <p:cNvPr id="20" name="object 20"/>
            <p:cNvSpPr/>
            <p:nvPr/>
          </p:nvSpPr>
          <p:spPr>
            <a:xfrm>
              <a:off x="1242809" y="3287509"/>
              <a:ext cx="0" cy="483234"/>
            </a:xfrm>
            <a:custGeom>
              <a:avLst/>
              <a:gdLst/>
              <a:ahLst/>
              <a:cxnLst/>
              <a:rect l="l" t="t" r="r" b="b"/>
              <a:pathLst>
                <a:path h="483235">
                  <a:moveTo>
                    <a:pt x="0" y="0"/>
                  </a:moveTo>
                  <a:lnTo>
                    <a:pt x="0" y="4831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621610"/>
              <a:ext cx="1043940" cy="666115"/>
            </a:xfrm>
            <a:custGeom>
              <a:avLst/>
              <a:gdLst/>
              <a:ahLst/>
              <a:cxnLst/>
              <a:rect l="l" t="t" r="r" b="b"/>
              <a:pathLst>
                <a:path w="1043939" h="666114">
                  <a:moveTo>
                    <a:pt x="1043482" y="665911"/>
                  </a:moveTo>
                  <a:lnTo>
                    <a:pt x="0" y="6659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591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621610"/>
              <a:ext cx="1043940" cy="666115"/>
            </a:xfrm>
            <a:custGeom>
              <a:avLst/>
              <a:gdLst/>
              <a:ahLst/>
              <a:cxnLst/>
              <a:rect l="l" t="t" r="r" b="b"/>
              <a:pathLst>
                <a:path w="1043939" h="666114">
                  <a:moveTo>
                    <a:pt x="0" y="0"/>
                  </a:moveTo>
                  <a:lnTo>
                    <a:pt x="1043482" y="0"/>
                  </a:lnTo>
                  <a:lnTo>
                    <a:pt x="1043482" y="665911"/>
                  </a:lnTo>
                  <a:lnTo>
                    <a:pt x="0" y="6659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1287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1871455" y="3298126"/>
            <a:ext cx="1061720" cy="481965"/>
            <a:chOff x="1871455" y="3298126"/>
            <a:chExt cx="1061720" cy="481965"/>
          </a:xfrm>
        </p:grpSpPr>
        <p:sp>
          <p:nvSpPr>
            <p:cNvPr id="25" name="object 25"/>
            <p:cNvSpPr/>
            <p:nvPr/>
          </p:nvSpPr>
          <p:spPr>
            <a:xfrm>
              <a:off x="2393247" y="3298126"/>
              <a:ext cx="18415" cy="127635"/>
            </a:xfrm>
            <a:custGeom>
              <a:avLst/>
              <a:gdLst/>
              <a:ahLst/>
              <a:cxnLst/>
              <a:rect l="l" t="t" r="r" b="b"/>
              <a:pathLst>
                <a:path w="18414" h="127635">
                  <a:moveTo>
                    <a:pt x="0" y="0"/>
                  </a:moveTo>
                  <a:lnTo>
                    <a:pt x="18067" y="0"/>
                  </a:lnTo>
                  <a:lnTo>
                    <a:pt x="18067" y="127304"/>
                  </a:lnTo>
                  <a:lnTo>
                    <a:pt x="0" y="1273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3425431"/>
              <a:ext cx="1043940" cy="345440"/>
            </a:xfrm>
            <a:custGeom>
              <a:avLst/>
              <a:gdLst/>
              <a:ahLst/>
              <a:cxnLst/>
              <a:rect l="l" t="t" r="r" b="b"/>
              <a:pathLst>
                <a:path w="1043939" h="345439">
                  <a:moveTo>
                    <a:pt x="1043533" y="345236"/>
                  </a:moveTo>
                  <a:lnTo>
                    <a:pt x="0" y="34523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523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425431"/>
              <a:ext cx="1043940" cy="345440"/>
            </a:xfrm>
            <a:custGeom>
              <a:avLst/>
              <a:gdLst/>
              <a:ahLst/>
              <a:cxnLst/>
              <a:rect l="l" t="t" r="r" b="b"/>
              <a:pathLst>
                <a:path w="1043939" h="345439">
                  <a:moveTo>
                    <a:pt x="0" y="0"/>
                  </a:moveTo>
                  <a:lnTo>
                    <a:pt x="1043533" y="0"/>
                  </a:lnTo>
                  <a:lnTo>
                    <a:pt x="1043533" y="345236"/>
                  </a:lnTo>
                  <a:lnTo>
                    <a:pt x="0" y="3452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5755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2474264"/>
            <a:ext cx="1061720" cy="1305560"/>
            <a:chOff x="3030927" y="2474264"/>
            <a:chExt cx="1061720" cy="1305560"/>
          </a:xfrm>
        </p:grpSpPr>
        <p:sp>
          <p:nvSpPr>
            <p:cNvPr id="30" name="object 30"/>
            <p:cNvSpPr/>
            <p:nvPr/>
          </p:nvSpPr>
          <p:spPr>
            <a:xfrm>
              <a:off x="3552668" y="2474264"/>
              <a:ext cx="18415" cy="505459"/>
            </a:xfrm>
            <a:custGeom>
              <a:avLst/>
              <a:gdLst/>
              <a:ahLst/>
              <a:cxnLst/>
              <a:rect l="l" t="t" r="r" b="b"/>
              <a:pathLst>
                <a:path w="18414" h="505460">
                  <a:moveTo>
                    <a:pt x="0" y="0"/>
                  </a:moveTo>
                  <a:lnTo>
                    <a:pt x="18067" y="0"/>
                  </a:lnTo>
                  <a:lnTo>
                    <a:pt x="18067" y="505028"/>
                  </a:lnTo>
                  <a:lnTo>
                    <a:pt x="0" y="5050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979293"/>
              <a:ext cx="1043940" cy="791845"/>
            </a:xfrm>
            <a:custGeom>
              <a:avLst/>
              <a:gdLst/>
              <a:ahLst/>
              <a:cxnLst/>
              <a:rect l="l" t="t" r="r" b="b"/>
              <a:pathLst>
                <a:path w="1043939" h="791845">
                  <a:moveTo>
                    <a:pt x="1043482" y="791362"/>
                  </a:moveTo>
                  <a:lnTo>
                    <a:pt x="0" y="7913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9136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979293"/>
              <a:ext cx="1043940" cy="791845"/>
            </a:xfrm>
            <a:custGeom>
              <a:avLst/>
              <a:gdLst/>
              <a:ahLst/>
              <a:cxnLst/>
              <a:rect l="l" t="t" r="r" b="b"/>
              <a:pathLst>
                <a:path w="1043939" h="791845">
                  <a:moveTo>
                    <a:pt x="0" y="0"/>
                  </a:moveTo>
                  <a:lnTo>
                    <a:pt x="1043482" y="0"/>
                  </a:lnTo>
                  <a:lnTo>
                    <a:pt x="1043482" y="791362"/>
                  </a:lnTo>
                  <a:lnTo>
                    <a:pt x="0" y="7913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5153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3022003"/>
            <a:ext cx="18415" cy="257810"/>
          </a:xfrm>
          <a:custGeom>
            <a:avLst/>
            <a:gdLst/>
            <a:ahLst/>
            <a:cxnLst/>
            <a:rect l="l" t="t" r="r" b="b"/>
            <a:pathLst>
              <a:path w="18414" h="257810">
                <a:moveTo>
                  <a:pt x="0" y="0"/>
                </a:moveTo>
                <a:lnTo>
                  <a:pt x="18067" y="0"/>
                </a:lnTo>
                <a:lnTo>
                  <a:pt x="18067" y="257517"/>
                </a:lnTo>
                <a:lnTo>
                  <a:pt x="0" y="2575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3270487"/>
            <a:ext cx="1061720" cy="292735"/>
            <a:chOff x="4190348" y="3270487"/>
            <a:chExt cx="1061720" cy="292735"/>
          </a:xfrm>
        </p:grpSpPr>
        <p:sp>
          <p:nvSpPr>
            <p:cNvPr id="36" name="object 36"/>
            <p:cNvSpPr/>
            <p:nvPr/>
          </p:nvSpPr>
          <p:spPr>
            <a:xfrm>
              <a:off x="4721123" y="3455542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725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279520"/>
              <a:ext cx="1043940" cy="176530"/>
            </a:xfrm>
            <a:custGeom>
              <a:avLst/>
              <a:gdLst/>
              <a:ahLst/>
              <a:cxnLst/>
              <a:rect l="l" t="t" r="r" b="b"/>
              <a:pathLst>
                <a:path w="1043939" h="176529">
                  <a:moveTo>
                    <a:pt x="1043533" y="176009"/>
                  </a:moveTo>
                  <a:lnTo>
                    <a:pt x="0" y="17600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600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279520"/>
              <a:ext cx="1043940" cy="176530"/>
            </a:xfrm>
            <a:custGeom>
              <a:avLst/>
              <a:gdLst/>
              <a:ahLst/>
              <a:cxnLst/>
              <a:rect l="l" t="t" r="r" b="b"/>
              <a:pathLst>
                <a:path w="1043939" h="176529">
                  <a:moveTo>
                    <a:pt x="0" y="0"/>
                  </a:moveTo>
                  <a:lnTo>
                    <a:pt x="1043533" y="0"/>
                  </a:lnTo>
                  <a:lnTo>
                    <a:pt x="1043533" y="176009"/>
                  </a:lnTo>
                  <a:lnTo>
                    <a:pt x="0" y="1760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2947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3694532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2675163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79186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5459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328641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326682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817613"/>
              <a:ext cx="34925" cy="3307715"/>
            </a:xfrm>
            <a:custGeom>
              <a:avLst/>
              <a:gdLst/>
              <a:ahLst/>
              <a:cxnLst/>
              <a:rect l="l" t="t" r="r" b="b"/>
              <a:pathLst>
                <a:path w="34925" h="3307715">
                  <a:moveTo>
                    <a:pt x="0" y="3307359"/>
                  </a:moveTo>
                  <a:lnTo>
                    <a:pt x="34772" y="3307359"/>
                  </a:lnTo>
                </a:path>
                <a:path w="34925" h="3307715">
                  <a:moveTo>
                    <a:pt x="0" y="2480513"/>
                  </a:moveTo>
                  <a:lnTo>
                    <a:pt x="34772" y="2480513"/>
                  </a:lnTo>
                </a:path>
                <a:path w="34925" h="3307715">
                  <a:moveTo>
                    <a:pt x="0" y="1653679"/>
                  </a:moveTo>
                  <a:lnTo>
                    <a:pt x="34772" y="1653679"/>
                  </a:lnTo>
                </a:path>
                <a:path w="34925" h="3307715">
                  <a:moveTo>
                    <a:pt x="0" y="826833"/>
                  </a:moveTo>
                  <a:lnTo>
                    <a:pt x="34772" y="826833"/>
                  </a:lnTo>
                </a:path>
                <a:path w="34925" h="33077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896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3213" y="4324542"/>
            <a:ext cx="79587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3627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359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7091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757858" y="0"/>
            <a:ext cx="244729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heptenedioate</a:t>
            </a:r>
            <a:r>
              <a:rPr sz="1650" spc="-6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(C7:1-</a:t>
            </a:r>
            <a:r>
              <a:rPr sz="1650" spc="-20" dirty="0">
                <a:latin typeface="Arial"/>
                <a:cs typeface="Arial"/>
              </a:rPr>
              <a:t>DC)*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685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68514"/>
            <a:ext cx="18415" cy="1449070"/>
          </a:xfrm>
          <a:custGeom>
            <a:avLst/>
            <a:gdLst/>
            <a:ahLst/>
            <a:cxnLst/>
            <a:rect l="l" t="t" r="r" b="b"/>
            <a:pathLst>
              <a:path w="18415" h="1449070">
                <a:moveTo>
                  <a:pt x="0" y="1448689"/>
                </a:moveTo>
                <a:lnTo>
                  <a:pt x="18067" y="1448689"/>
                </a:lnTo>
                <a:lnTo>
                  <a:pt x="18067" y="0"/>
                </a:lnTo>
                <a:lnTo>
                  <a:pt x="0" y="0"/>
                </a:lnTo>
                <a:lnTo>
                  <a:pt x="0" y="14486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746246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0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8503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4165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769359"/>
            <a:ext cx="0" cy="170180"/>
          </a:xfrm>
          <a:custGeom>
            <a:avLst/>
            <a:gdLst/>
            <a:ahLst/>
            <a:cxnLst/>
            <a:rect l="l" t="t" r="r" b="b"/>
            <a:pathLst>
              <a:path h="170179">
                <a:moveTo>
                  <a:pt x="0" y="0"/>
                </a:moveTo>
                <a:lnTo>
                  <a:pt x="0" y="1699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416592"/>
            <a:ext cx="18415" cy="102235"/>
          </a:xfrm>
          <a:custGeom>
            <a:avLst/>
            <a:gdLst/>
            <a:ahLst/>
            <a:cxnLst/>
            <a:rect l="l" t="t" r="r" b="b"/>
            <a:pathLst>
              <a:path w="18414" h="102235">
                <a:moveTo>
                  <a:pt x="0" y="102146"/>
                </a:moveTo>
                <a:lnTo>
                  <a:pt x="18067" y="102146"/>
                </a:lnTo>
                <a:lnTo>
                  <a:pt x="18067" y="0"/>
                </a:lnTo>
                <a:lnTo>
                  <a:pt x="0" y="0"/>
                </a:lnTo>
                <a:lnTo>
                  <a:pt x="0" y="102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9392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3277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700614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5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327719"/>
            <a:ext cx="18415" cy="571500"/>
          </a:xfrm>
          <a:custGeom>
            <a:avLst/>
            <a:gdLst/>
            <a:ahLst/>
            <a:cxnLst/>
            <a:rect l="l" t="t" r="r" b="b"/>
            <a:pathLst>
              <a:path w="18414" h="571500">
                <a:moveTo>
                  <a:pt x="0" y="571004"/>
                </a:moveTo>
                <a:lnTo>
                  <a:pt x="18067" y="571004"/>
                </a:lnTo>
                <a:lnTo>
                  <a:pt x="18067" y="0"/>
                </a:lnTo>
                <a:lnTo>
                  <a:pt x="0" y="0"/>
                </a:lnTo>
                <a:lnTo>
                  <a:pt x="0" y="5710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8201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5175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700055"/>
            <a:ext cx="0" cy="213360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0"/>
                </a:moveTo>
                <a:lnTo>
                  <a:pt x="0" y="21313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517556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4" h="40639">
                <a:moveTo>
                  <a:pt x="0" y="40322"/>
                </a:moveTo>
                <a:lnTo>
                  <a:pt x="18067" y="40322"/>
                </a:lnTo>
                <a:lnTo>
                  <a:pt x="18067" y="0"/>
                </a:lnTo>
                <a:lnTo>
                  <a:pt x="0" y="0"/>
                </a:lnTo>
                <a:lnTo>
                  <a:pt x="0" y="403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9131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68514"/>
            <a:ext cx="18415" cy="1449070"/>
          </a:xfrm>
          <a:custGeom>
            <a:avLst/>
            <a:gdLst/>
            <a:ahLst/>
            <a:cxnLst/>
            <a:rect l="l" t="t" r="r" b="b"/>
            <a:pathLst>
              <a:path w="18415" h="1449070">
                <a:moveTo>
                  <a:pt x="0" y="0"/>
                </a:moveTo>
                <a:lnTo>
                  <a:pt x="18067" y="0"/>
                </a:lnTo>
                <a:lnTo>
                  <a:pt x="18067" y="1448689"/>
                </a:lnTo>
                <a:lnTo>
                  <a:pt x="0" y="14486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708169"/>
            <a:ext cx="1061720" cy="1142365"/>
            <a:chOff x="712034" y="2708169"/>
            <a:chExt cx="1061720" cy="1142365"/>
          </a:xfrm>
        </p:grpSpPr>
        <p:sp>
          <p:nvSpPr>
            <p:cNvPr id="20" name="object 20"/>
            <p:cNvSpPr/>
            <p:nvPr/>
          </p:nvSpPr>
          <p:spPr>
            <a:xfrm>
              <a:off x="1242809" y="3746246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40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17203"/>
              <a:ext cx="1043940" cy="1029335"/>
            </a:xfrm>
            <a:custGeom>
              <a:avLst/>
              <a:gdLst/>
              <a:ahLst/>
              <a:cxnLst/>
              <a:rect l="l" t="t" r="r" b="b"/>
              <a:pathLst>
                <a:path w="1043939" h="1029335">
                  <a:moveTo>
                    <a:pt x="1043482" y="1029042"/>
                  </a:moveTo>
                  <a:lnTo>
                    <a:pt x="0" y="10290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2904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17203"/>
              <a:ext cx="1043940" cy="1029335"/>
            </a:xfrm>
            <a:custGeom>
              <a:avLst/>
              <a:gdLst/>
              <a:ahLst/>
              <a:cxnLst/>
              <a:rect l="l" t="t" r="r" b="b"/>
              <a:pathLst>
                <a:path w="1043939" h="1029335">
                  <a:moveTo>
                    <a:pt x="0" y="0"/>
                  </a:moveTo>
                  <a:lnTo>
                    <a:pt x="1043482" y="0"/>
                  </a:lnTo>
                  <a:lnTo>
                    <a:pt x="1043482" y="1029042"/>
                  </a:lnTo>
                  <a:lnTo>
                    <a:pt x="0" y="10290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5126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3416592"/>
            <a:ext cx="18415" cy="102235"/>
          </a:xfrm>
          <a:custGeom>
            <a:avLst/>
            <a:gdLst/>
            <a:ahLst/>
            <a:cxnLst/>
            <a:rect l="l" t="t" r="r" b="b"/>
            <a:pathLst>
              <a:path w="18414" h="102235">
                <a:moveTo>
                  <a:pt x="0" y="0"/>
                </a:moveTo>
                <a:lnTo>
                  <a:pt x="18067" y="0"/>
                </a:lnTo>
                <a:lnTo>
                  <a:pt x="18067" y="102146"/>
                </a:lnTo>
                <a:lnTo>
                  <a:pt x="0" y="1021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509704"/>
            <a:ext cx="1061720" cy="429895"/>
            <a:chOff x="1871455" y="3509704"/>
            <a:chExt cx="1061720" cy="429895"/>
          </a:xfrm>
        </p:grpSpPr>
        <p:sp>
          <p:nvSpPr>
            <p:cNvPr id="26" name="object 26"/>
            <p:cNvSpPr/>
            <p:nvPr/>
          </p:nvSpPr>
          <p:spPr>
            <a:xfrm>
              <a:off x="2402281" y="3769372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9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518738"/>
              <a:ext cx="1043940" cy="250825"/>
            </a:xfrm>
            <a:custGeom>
              <a:avLst/>
              <a:gdLst/>
              <a:ahLst/>
              <a:cxnLst/>
              <a:rect l="l" t="t" r="r" b="b"/>
              <a:pathLst>
                <a:path w="1043939" h="250825">
                  <a:moveTo>
                    <a:pt x="1043533" y="250621"/>
                  </a:moveTo>
                  <a:lnTo>
                    <a:pt x="0" y="2506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062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518738"/>
              <a:ext cx="1043940" cy="250825"/>
            </a:xfrm>
            <a:custGeom>
              <a:avLst/>
              <a:gdLst/>
              <a:ahLst/>
              <a:cxnLst/>
              <a:rect l="l" t="t" r="r" b="b"/>
              <a:pathLst>
                <a:path w="1043939" h="250825">
                  <a:moveTo>
                    <a:pt x="0" y="0"/>
                  </a:moveTo>
                  <a:lnTo>
                    <a:pt x="1043533" y="0"/>
                  </a:lnTo>
                  <a:lnTo>
                    <a:pt x="1043533" y="250621"/>
                  </a:lnTo>
                  <a:lnTo>
                    <a:pt x="0" y="2506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6604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327719"/>
            <a:ext cx="18415" cy="571500"/>
          </a:xfrm>
          <a:custGeom>
            <a:avLst/>
            <a:gdLst/>
            <a:ahLst/>
            <a:cxnLst/>
            <a:rect l="l" t="t" r="r" b="b"/>
            <a:pathLst>
              <a:path w="18414" h="571500">
                <a:moveTo>
                  <a:pt x="0" y="0"/>
                </a:moveTo>
                <a:lnTo>
                  <a:pt x="18067" y="0"/>
                </a:lnTo>
                <a:lnTo>
                  <a:pt x="18067" y="571004"/>
                </a:lnTo>
                <a:lnTo>
                  <a:pt x="0" y="57100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889690"/>
            <a:ext cx="1061720" cy="930910"/>
            <a:chOff x="3030927" y="2889690"/>
            <a:chExt cx="1061720" cy="930910"/>
          </a:xfrm>
        </p:grpSpPr>
        <p:sp>
          <p:nvSpPr>
            <p:cNvPr id="32" name="object 32"/>
            <p:cNvSpPr/>
            <p:nvPr/>
          </p:nvSpPr>
          <p:spPr>
            <a:xfrm>
              <a:off x="3561702" y="3700614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5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898724"/>
              <a:ext cx="1043940" cy="802005"/>
            </a:xfrm>
            <a:custGeom>
              <a:avLst/>
              <a:gdLst/>
              <a:ahLst/>
              <a:cxnLst/>
              <a:rect l="l" t="t" r="r" b="b"/>
              <a:pathLst>
                <a:path w="1043939" h="802004">
                  <a:moveTo>
                    <a:pt x="1043482" y="801890"/>
                  </a:moveTo>
                  <a:lnTo>
                    <a:pt x="0" y="80189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0189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898724"/>
              <a:ext cx="1043940" cy="802005"/>
            </a:xfrm>
            <a:custGeom>
              <a:avLst/>
              <a:gdLst/>
              <a:ahLst/>
              <a:cxnLst/>
              <a:rect l="l" t="t" r="r" b="b"/>
              <a:pathLst>
                <a:path w="1043939" h="802004">
                  <a:moveTo>
                    <a:pt x="0" y="0"/>
                  </a:moveTo>
                  <a:lnTo>
                    <a:pt x="1043482" y="0"/>
                  </a:lnTo>
                  <a:lnTo>
                    <a:pt x="1043482" y="801890"/>
                  </a:lnTo>
                  <a:lnTo>
                    <a:pt x="0" y="8018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2530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3517556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4" h="40639">
                <a:moveTo>
                  <a:pt x="0" y="0"/>
                </a:moveTo>
                <a:lnTo>
                  <a:pt x="18067" y="0"/>
                </a:lnTo>
                <a:lnTo>
                  <a:pt x="18067" y="40322"/>
                </a:lnTo>
                <a:lnTo>
                  <a:pt x="0" y="403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548845"/>
            <a:ext cx="1061720" cy="364490"/>
            <a:chOff x="4190348" y="3548845"/>
            <a:chExt cx="1061720" cy="364490"/>
          </a:xfrm>
        </p:grpSpPr>
        <p:sp>
          <p:nvSpPr>
            <p:cNvPr id="38" name="object 38"/>
            <p:cNvSpPr/>
            <p:nvPr/>
          </p:nvSpPr>
          <p:spPr>
            <a:xfrm>
              <a:off x="4721123" y="3700068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1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557879"/>
              <a:ext cx="1043940" cy="142240"/>
            </a:xfrm>
            <a:custGeom>
              <a:avLst/>
              <a:gdLst/>
              <a:ahLst/>
              <a:cxnLst/>
              <a:rect l="l" t="t" r="r" b="b"/>
              <a:pathLst>
                <a:path w="1043939" h="142239">
                  <a:moveTo>
                    <a:pt x="1043533" y="142176"/>
                  </a:moveTo>
                  <a:lnTo>
                    <a:pt x="0" y="14217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217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557879"/>
              <a:ext cx="1043940" cy="142240"/>
            </a:xfrm>
            <a:custGeom>
              <a:avLst/>
              <a:gdLst/>
              <a:ahLst/>
              <a:cxnLst/>
              <a:rect l="l" t="t" r="r" b="b"/>
              <a:pathLst>
                <a:path w="1043939" h="142239">
                  <a:moveTo>
                    <a:pt x="0" y="0"/>
                  </a:moveTo>
                  <a:lnTo>
                    <a:pt x="1043533" y="0"/>
                  </a:lnTo>
                  <a:lnTo>
                    <a:pt x="1043533" y="142176"/>
                  </a:lnTo>
                  <a:lnTo>
                    <a:pt x="0" y="14217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6298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3004423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480515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1513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5791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96995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338767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1262456"/>
              <a:ext cx="34925" cy="2862580"/>
            </a:xfrm>
            <a:custGeom>
              <a:avLst/>
              <a:gdLst/>
              <a:ahLst/>
              <a:cxnLst/>
              <a:rect l="l" t="t" r="r" b="b"/>
              <a:pathLst>
                <a:path w="34925" h="2862579">
                  <a:moveTo>
                    <a:pt x="0" y="2862516"/>
                  </a:moveTo>
                  <a:lnTo>
                    <a:pt x="34772" y="2862516"/>
                  </a:lnTo>
                </a:path>
                <a:path w="34925" h="2862579">
                  <a:moveTo>
                    <a:pt x="0" y="1908378"/>
                  </a:moveTo>
                  <a:lnTo>
                    <a:pt x="34772" y="1908378"/>
                  </a:lnTo>
                </a:path>
                <a:path w="34925" h="2862579">
                  <a:moveTo>
                    <a:pt x="0" y="954189"/>
                  </a:moveTo>
                  <a:lnTo>
                    <a:pt x="34772" y="954189"/>
                  </a:lnTo>
                </a:path>
                <a:path w="34925" h="28625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06228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38529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60735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1081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15396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6.0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212379" y="0"/>
            <a:ext cx="15386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azelate</a:t>
            </a:r>
            <a:r>
              <a:rPr sz="1650" spc="-3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(C9-</a:t>
            </a:r>
            <a:r>
              <a:rPr sz="1650" spc="-25" dirty="0">
                <a:latin typeface="Arial"/>
                <a:cs typeface="Arial"/>
              </a:rPr>
              <a:t>DC)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0816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3081680"/>
            <a:ext cx="18415" cy="189865"/>
          </a:xfrm>
          <a:custGeom>
            <a:avLst/>
            <a:gdLst/>
            <a:ahLst/>
            <a:cxnLst/>
            <a:rect l="l" t="t" r="r" b="b"/>
            <a:pathLst>
              <a:path w="18415" h="189864">
                <a:moveTo>
                  <a:pt x="0" y="189357"/>
                </a:moveTo>
                <a:lnTo>
                  <a:pt x="18067" y="189357"/>
                </a:lnTo>
                <a:lnTo>
                  <a:pt x="18067" y="0"/>
                </a:lnTo>
                <a:lnTo>
                  <a:pt x="0" y="0"/>
                </a:lnTo>
                <a:lnTo>
                  <a:pt x="0" y="1893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507778"/>
            <a:ext cx="0" cy="46355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63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541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34139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606609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4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421830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670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8450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502875"/>
            <a:ext cx="0" cy="189230"/>
          </a:xfrm>
          <a:custGeom>
            <a:avLst/>
            <a:gdLst/>
            <a:ahLst/>
            <a:cxnLst/>
            <a:rect l="l" t="t" r="r" b="b"/>
            <a:pathLst>
              <a:path h="189229">
                <a:moveTo>
                  <a:pt x="0" y="0"/>
                </a:moveTo>
                <a:lnTo>
                  <a:pt x="0" y="1891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845003"/>
            <a:ext cx="18415" cy="151130"/>
          </a:xfrm>
          <a:custGeom>
            <a:avLst/>
            <a:gdLst/>
            <a:ahLst/>
            <a:cxnLst/>
            <a:rect l="l" t="t" r="r" b="b"/>
            <a:pathLst>
              <a:path w="18414" h="151130">
                <a:moveTo>
                  <a:pt x="0" y="150710"/>
                </a:moveTo>
                <a:lnTo>
                  <a:pt x="18067" y="150710"/>
                </a:lnTo>
                <a:lnTo>
                  <a:pt x="18067" y="0"/>
                </a:lnTo>
                <a:lnTo>
                  <a:pt x="0" y="0"/>
                </a:lnTo>
                <a:lnTo>
                  <a:pt x="0" y="150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920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32370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544633"/>
            <a:ext cx="0" cy="117475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689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3237014"/>
            <a:ext cx="18415" cy="76835"/>
          </a:xfrm>
          <a:custGeom>
            <a:avLst/>
            <a:gdLst/>
            <a:ahLst/>
            <a:cxnLst/>
            <a:rect l="l" t="t" r="r" b="b"/>
            <a:pathLst>
              <a:path w="18414" h="76835">
                <a:moveTo>
                  <a:pt x="0" y="76492"/>
                </a:moveTo>
                <a:lnTo>
                  <a:pt x="18067" y="76492"/>
                </a:lnTo>
                <a:lnTo>
                  <a:pt x="18067" y="0"/>
                </a:lnTo>
                <a:lnTo>
                  <a:pt x="0" y="0"/>
                </a:lnTo>
                <a:lnTo>
                  <a:pt x="0" y="76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615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3081680"/>
            <a:ext cx="18415" cy="189865"/>
          </a:xfrm>
          <a:custGeom>
            <a:avLst/>
            <a:gdLst/>
            <a:ahLst/>
            <a:cxnLst/>
            <a:rect l="l" t="t" r="r" b="b"/>
            <a:pathLst>
              <a:path w="18415" h="189864">
                <a:moveTo>
                  <a:pt x="0" y="0"/>
                </a:moveTo>
                <a:lnTo>
                  <a:pt x="18067" y="0"/>
                </a:lnTo>
                <a:lnTo>
                  <a:pt x="18067" y="189357"/>
                </a:lnTo>
                <a:lnTo>
                  <a:pt x="0" y="1893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3262003"/>
            <a:ext cx="1061720" cy="292735"/>
            <a:chOff x="712034" y="3262003"/>
            <a:chExt cx="1061720" cy="292735"/>
          </a:xfrm>
        </p:grpSpPr>
        <p:sp>
          <p:nvSpPr>
            <p:cNvPr id="20" name="object 20"/>
            <p:cNvSpPr/>
            <p:nvPr/>
          </p:nvSpPr>
          <p:spPr>
            <a:xfrm>
              <a:off x="1242809" y="3507778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63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271037"/>
              <a:ext cx="1043940" cy="236854"/>
            </a:xfrm>
            <a:custGeom>
              <a:avLst/>
              <a:gdLst/>
              <a:ahLst/>
              <a:cxnLst/>
              <a:rect l="l" t="t" r="r" b="b"/>
              <a:pathLst>
                <a:path w="1043939" h="236854">
                  <a:moveTo>
                    <a:pt x="1043482" y="236740"/>
                  </a:moveTo>
                  <a:lnTo>
                    <a:pt x="0" y="23674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3674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3271037"/>
              <a:ext cx="1043940" cy="236854"/>
            </a:xfrm>
            <a:custGeom>
              <a:avLst/>
              <a:gdLst/>
              <a:ahLst/>
              <a:cxnLst/>
              <a:rect l="l" t="t" r="r" b="b"/>
              <a:pathLst>
                <a:path w="1043939" h="236854">
                  <a:moveTo>
                    <a:pt x="0" y="0"/>
                  </a:moveTo>
                  <a:lnTo>
                    <a:pt x="1043482" y="0"/>
                  </a:lnTo>
                  <a:lnTo>
                    <a:pt x="1043482" y="236740"/>
                  </a:lnTo>
                  <a:lnTo>
                    <a:pt x="0" y="2367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3861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3413963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15735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420664"/>
            <a:ext cx="1061720" cy="247015"/>
            <a:chOff x="1871455" y="3420664"/>
            <a:chExt cx="1061720" cy="247015"/>
          </a:xfrm>
        </p:grpSpPr>
        <p:sp>
          <p:nvSpPr>
            <p:cNvPr id="26" name="object 26"/>
            <p:cNvSpPr/>
            <p:nvPr/>
          </p:nvSpPr>
          <p:spPr>
            <a:xfrm>
              <a:off x="2402281" y="3606596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4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429698"/>
              <a:ext cx="1043940" cy="177165"/>
            </a:xfrm>
            <a:custGeom>
              <a:avLst/>
              <a:gdLst/>
              <a:ahLst/>
              <a:cxnLst/>
              <a:rect l="l" t="t" r="r" b="b"/>
              <a:pathLst>
                <a:path w="1043939" h="177164">
                  <a:moveTo>
                    <a:pt x="1043533" y="176911"/>
                  </a:moveTo>
                  <a:lnTo>
                    <a:pt x="0" y="17691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691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429698"/>
              <a:ext cx="1043940" cy="177165"/>
            </a:xfrm>
            <a:custGeom>
              <a:avLst/>
              <a:gdLst/>
              <a:ahLst/>
              <a:cxnLst/>
              <a:rect l="l" t="t" r="r" b="b"/>
              <a:pathLst>
                <a:path w="1043939" h="177164">
                  <a:moveTo>
                    <a:pt x="0" y="0"/>
                  </a:moveTo>
                  <a:lnTo>
                    <a:pt x="1043533" y="0"/>
                  </a:lnTo>
                  <a:lnTo>
                    <a:pt x="1043533" y="176911"/>
                  </a:lnTo>
                  <a:lnTo>
                    <a:pt x="0" y="1769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4731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845003"/>
            <a:ext cx="18415" cy="151130"/>
          </a:xfrm>
          <a:custGeom>
            <a:avLst/>
            <a:gdLst/>
            <a:ahLst/>
            <a:cxnLst/>
            <a:rect l="l" t="t" r="r" b="b"/>
            <a:pathLst>
              <a:path w="18414" h="151130">
                <a:moveTo>
                  <a:pt x="0" y="0"/>
                </a:moveTo>
                <a:lnTo>
                  <a:pt x="18067" y="0"/>
                </a:lnTo>
                <a:lnTo>
                  <a:pt x="18067" y="150710"/>
                </a:lnTo>
                <a:lnTo>
                  <a:pt x="0" y="1507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986680"/>
            <a:ext cx="1061720" cy="705485"/>
            <a:chOff x="3030927" y="2986680"/>
            <a:chExt cx="1061720" cy="705485"/>
          </a:xfrm>
        </p:grpSpPr>
        <p:sp>
          <p:nvSpPr>
            <p:cNvPr id="32" name="object 32"/>
            <p:cNvSpPr/>
            <p:nvPr/>
          </p:nvSpPr>
          <p:spPr>
            <a:xfrm>
              <a:off x="3561702" y="350286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h="189229">
                  <a:moveTo>
                    <a:pt x="0" y="0"/>
                  </a:moveTo>
                  <a:lnTo>
                    <a:pt x="0" y="18916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995714"/>
              <a:ext cx="1043940" cy="507365"/>
            </a:xfrm>
            <a:custGeom>
              <a:avLst/>
              <a:gdLst/>
              <a:ahLst/>
              <a:cxnLst/>
              <a:rect l="l" t="t" r="r" b="b"/>
              <a:pathLst>
                <a:path w="1043939" h="507364">
                  <a:moveTo>
                    <a:pt x="1043482" y="507161"/>
                  </a:moveTo>
                  <a:lnTo>
                    <a:pt x="0" y="50716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0716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995714"/>
              <a:ext cx="1043940" cy="507365"/>
            </a:xfrm>
            <a:custGeom>
              <a:avLst/>
              <a:gdLst/>
              <a:ahLst/>
              <a:cxnLst/>
              <a:rect l="l" t="t" r="r" b="b"/>
              <a:pathLst>
                <a:path w="1043939" h="507364">
                  <a:moveTo>
                    <a:pt x="0" y="0"/>
                  </a:moveTo>
                  <a:lnTo>
                    <a:pt x="1043482" y="0"/>
                  </a:lnTo>
                  <a:lnTo>
                    <a:pt x="1043482" y="507161"/>
                  </a:lnTo>
                  <a:lnTo>
                    <a:pt x="0" y="50716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36871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3237014"/>
            <a:ext cx="18415" cy="76835"/>
          </a:xfrm>
          <a:custGeom>
            <a:avLst/>
            <a:gdLst/>
            <a:ahLst/>
            <a:cxnLst/>
            <a:rect l="l" t="t" r="r" b="b"/>
            <a:pathLst>
              <a:path w="18414" h="76835">
                <a:moveTo>
                  <a:pt x="0" y="0"/>
                </a:moveTo>
                <a:lnTo>
                  <a:pt x="18067" y="0"/>
                </a:lnTo>
                <a:lnTo>
                  <a:pt x="18067" y="76492"/>
                </a:lnTo>
                <a:lnTo>
                  <a:pt x="0" y="764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304472"/>
            <a:ext cx="1061720" cy="357505"/>
            <a:chOff x="4190348" y="3304472"/>
            <a:chExt cx="1061720" cy="357505"/>
          </a:xfrm>
        </p:grpSpPr>
        <p:sp>
          <p:nvSpPr>
            <p:cNvPr id="38" name="object 38"/>
            <p:cNvSpPr/>
            <p:nvPr/>
          </p:nvSpPr>
          <p:spPr>
            <a:xfrm>
              <a:off x="4721123" y="3544633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11689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313506"/>
              <a:ext cx="1043940" cy="231140"/>
            </a:xfrm>
            <a:custGeom>
              <a:avLst/>
              <a:gdLst/>
              <a:ahLst/>
              <a:cxnLst/>
              <a:rect l="l" t="t" r="r" b="b"/>
              <a:pathLst>
                <a:path w="1043939" h="231139">
                  <a:moveTo>
                    <a:pt x="1043533" y="231127"/>
                  </a:moveTo>
                  <a:lnTo>
                    <a:pt x="0" y="23112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3112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313506"/>
              <a:ext cx="1043940" cy="231140"/>
            </a:xfrm>
            <a:custGeom>
              <a:avLst/>
              <a:gdLst/>
              <a:ahLst/>
              <a:cxnLst/>
              <a:rect l="l" t="t" r="r" b="b"/>
              <a:pathLst>
                <a:path w="1043939" h="231139">
                  <a:moveTo>
                    <a:pt x="0" y="0"/>
                  </a:moveTo>
                  <a:lnTo>
                    <a:pt x="1043533" y="0"/>
                  </a:lnTo>
                  <a:lnTo>
                    <a:pt x="1043533" y="231127"/>
                  </a:lnTo>
                  <a:lnTo>
                    <a:pt x="0" y="23112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3757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173005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2987850"/>
            <a:ext cx="74357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32287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34332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9874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339001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649579"/>
              <a:ext cx="34925" cy="3475990"/>
            </a:xfrm>
            <a:custGeom>
              <a:avLst/>
              <a:gdLst/>
              <a:ahLst/>
              <a:cxnLst/>
              <a:rect l="l" t="t" r="r" b="b"/>
              <a:pathLst>
                <a:path w="34925" h="3475990">
                  <a:moveTo>
                    <a:pt x="0" y="3475393"/>
                  </a:moveTo>
                  <a:lnTo>
                    <a:pt x="34772" y="3475393"/>
                  </a:lnTo>
                </a:path>
                <a:path w="34925" h="3475990">
                  <a:moveTo>
                    <a:pt x="0" y="2780309"/>
                  </a:moveTo>
                  <a:lnTo>
                    <a:pt x="34772" y="2780309"/>
                  </a:lnTo>
                </a:path>
                <a:path w="34925" h="3475990">
                  <a:moveTo>
                    <a:pt x="0" y="2085238"/>
                  </a:moveTo>
                  <a:lnTo>
                    <a:pt x="34772" y="2085238"/>
                  </a:lnTo>
                </a:path>
                <a:path w="34925" h="3475990">
                  <a:moveTo>
                    <a:pt x="0" y="1390154"/>
                  </a:moveTo>
                  <a:lnTo>
                    <a:pt x="34772" y="1390154"/>
                  </a:lnTo>
                </a:path>
                <a:path w="34925" h="3475990">
                  <a:moveTo>
                    <a:pt x="0" y="695083"/>
                  </a:moveTo>
                  <a:lnTo>
                    <a:pt x="34772" y="695083"/>
                  </a:lnTo>
                </a:path>
                <a:path w="34925" h="347599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32139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027836" y="4324542"/>
            <a:ext cx="86959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62632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93124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2361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5410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5.0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066726" y="0"/>
            <a:ext cx="18307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sebacate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(C10-</a:t>
            </a:r>
            <a:r>
              <a:rPr sz="1650" spc="-25" dirty="0">
                <a:latin typeface="Arial"/>
                <a:cs typeface="Arial"/>
              </a:rPr>
              <a:t>DC)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626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62620"/>
            <a:ext cx="18415" cy="365125"/>
          </a:xfrm>
          <a:custGeom>
            <a:avLst/>
            <a:gdLst/>
            <a:ahLst/>
            <a:cxnLst/>
            <a:rect l="l" t="t" r="r" b="b"/>
            <a:pathLst>
              <a:path w="18415" h="365125">
                <a:moveTo>
                  <a:pt x="0" y="364921"/>
                </a:moveTo>
                <a:lnTo>
                  <a:pt x="18067" y="364921"/>
                </a:lnTo>
                <a:lnTo>
                  <a:pt x="18067" y="0"/>
                </a:lnTo>
                <a:lnTo>
                  <a:pt x="0" y="0"/>
                </a:lnTo>
                <a:lnTo>
                  <a:pt x="0" y="3649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49054"/>
            <a:ext cx="0" cy="194310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0"/>
                </a:moveTo>
                <a:lnTo>
                  <a:pt x="0" y="1939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429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0931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9460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69">
                <a:moveTo>
                  <a:pt x="0" y="0"/>
                </a:moveTo>
                <a:lnTo>
                  <a:pt x="0" y="1026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093112"/>
            <a:ext cx="18415" cy="438150"/>
          </a:xfrm>
          <a:custGeom>
            <a:avLst/>
            <a:gdLst/>
            <a:ahLst/>
            <a:cxnLst/>
            <a:rect l="l" t="t" r="r" b="b"/>
            <a:pathLst>
              <a:path w="18414" h="438150">
                <a:moveTo>
                  <a:pt x="0" y="437756"/>
                </a:moveTo>
                <a:lnTo>
                  <a:pt x="18067" y="437756"/>
                </a:lnTo>
                <a:lnTo>
                  <a:pt x="18067" y="0"/>
                </a:lnTo>
                <a:lnTo>
                  <a:pt x="0" y="0"/>
                </a:lnTo>
                <a:lnTo>
                  <a:pt x="0" y="437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973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1837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637485"/>
            <a:ext cx="579755" cy="584200"/>
            <a:chOff x="3271837" y="2637485"/>
            <a:chExt cx="579755" cy="584200"/>
          </a:xfrm>
        </p:grpSpPr>
        <p:sp>
          <p:nvSpPr>
            <p:cNvPr id="12" name="object 12"/>
            <p:cNvSpPr/>
            <p:nvPr/>
          </p:nvSpPr>
          <p:spPr>
            <a:xfrm>
              <a:off x="3561702" y="2637485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h="574675">
                  <a:moveTo>
                    <a:pt x="0" y="0"/>
                  </a:moveTo>
                  <a:lnTo>
                    <a:pt x="0" y="574573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21205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18644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95142"/>
            <a:ext cx="0" cy="342265"/>
          </a:xfrm>
          <a:custGeom>
            <a:avLst/>
            <a:gdLst/>
            <a:ahLst/>
            <a:cxnLst/>
            <a:rect l="l" t="t" r="r" b="b"/>
            <a:pathLst>
              <a:path h="342264">
                <a:moveTo>
                  <a:pt x="0" y="0"/>
                </a:moveTo>
                <a:lnTo>
                  <a:pt x="0" y="34220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64474"/>
            <a:ext cx="18415" cy="549275"/>
          </a:xfrm>
          <a:custGeom>
            <a:avLst/>
            <a:gdLst/>
            <a:ahLst/>
            <a:cxnLst/>
            <a:rect l="l" t="t" r="r" b="b"/>
            <a:pathLst>
              <a:path w="18414" h="549275">
                <a:moveTo>
                  <a:pt x="0" y="549173"/>
                </a:moveTo>
                <a:lnTo>
                  <a:pt x="18067" y="549173"/>
                </a:lnTo>
                <a:lnTo>
                  <a:pt x="18067" y="0"/>
                </a:lnTo>
                <a:lnTo>
                  <a:pt x="0" y="0"/>
                </a:lnTo>
                <a:lnTo>
                  <a:pt x="0" y="5491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3734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762620"/>
            <a:ext cx="18415" cy="365125"/>
          </a:xfrm>
          <a:custGeom>
            <a:avLst/>
            <a:gdLst/>
            <a:ahLst/>
            <a:cxnLst/>
            <a:rect l="l" t="t" r="r" b="b"/>
            <a:pathLst>
              <a:path w="18415" h="365125">
                <a:moveTo>
                  <a:pt x="0" y="0"/>
                </a:moveTo>
                <a:lnTo>
                  <a:pt x="18067" y="0"/>
                </a:lnTo>
                <a:lnTo>
                  <a:pt x="18067" y="364921"/>
                </a:lnTo>
                <a:lnTo>
                  <a:pt x="0" y="3649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18508"/>
            <a:ext cx="1061720" cy="924560"/>
            <a:chOff x="712034" y="2118508"/>
            <a:chExt cx="1061720" cy="924560"/>
          </a:xfrm>
        </p:grpSpPr>
        <p:sp>
          <p:nvSpPr>
            <p:cNvPr id="20" name="object 20"/>
            <p:cNvSpPr/>
            <p:nvPr/>
          </p:nvSpPr>
          <p:spPr>
            <a:xfrm>
              <a:off x="1242809" y="2849067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0"/>
                  </a:moveTo>
                  <a:lnTo>
                    <a:pt x="0" y="1939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27542"/>
              <a:ext cx="1043940" cy="721995"/>
            </a:xfrm>
            <a:custGeom>
              <a:avLst/>
              <a:gdLst/>
              <a:ahLst/>
              <a:cxnLst/>
              <a:rect l="l" t="t" r="r" b="b"/>
              <a:pathLst>
                <a:path w="1043939" h="721994">
                  <a:moveTo>
                    <a:pt x="1043482" y="721512"/>
                  </a:moveTo>
                  <a:lnTo>
                    <a:pt x="0" y="72151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2151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27542"/>
              <a:ext cx="1043940" cy="721995"/>
            </a:xfrm>
            <a:custGeom>
              <a:avLst/>
              <a:gdLst/>
              <a:ahLst/>
              <a:cxnLst/>
              <a:rect l="l" t="t" r="r" b="b"/>
              <a:pathLst>
                <a:path w="1043939" h="721994">
                  <a:moveTo>
                    <a:pt x="0" y="0"/>
                  </a:moveTo>
                  <a:lnTo>
                    <a:pt x="1043482" y="0"/>
                  </a:lnTo>
                  <a:lnTo>
                    <a:pt x="1043482" y="721512"/>
                  </a:lnTo>
                  <a:lnTo>
                    <a:pt x="0" y="7215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973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093112"/>
            <a:ext cx="18415" cy="438150"/>
          </a:xfrm>
          <a:custGeom>
            <a:avLst/>
            <a:gdLst/>
            <a:ahLst/>
            <a:cxnLst/>
            <a:rect l="l" t="t" r="r" b="b"/>
            <a:pathLst>
              <a:path w="18414" h="438150">
                <a:moveTo>
                  <a:pt x="0" y="0"/>
                </a:moveTo>
                <a:lnTo>
                  <a:pt x="18067" y="0"/>
                </a:lnTo>
                <a:lnTo>
                  <a:pt x="18067" y="437756"/>
                </a:lnTo>
                <a:lnTo>
                  <a:pt x="0" y="4377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521835"/>
            <a:ext cx="1061720" cy="475615"/>
            <a:chOff x="1871455" y="2521835"/>
            <a:chExt cx="1061720" cy="475615"/>
          </a:xfrm>
        </p:grpSpPr>
        <p:sp>
          <p:nvSpPr>
            <p:cNvPr id="26" name="object 26"/>
            <p:cNvSpPr/>
            <p:nvPr/>
          </p:nvSpPr>
          <p:spPr>
            <a:xfrm>
              <a:off x="2402281" y="2894609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69">
                  <a:moveTo>
                    <a:pt x="0" y="0"/>
                  </a:moveTo>
                  <a:lnTo>
                    <a:pt x="0" y="1026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530868"/>
              <a:ext cx="1043940" cy="363855"/>
            </a:xfrm>
            <a:custGeom>
              <a:avLst/>
              <a:gdLst/>
              <a:ahLst/>
              <a:cxnLst/>
              <a:rect l="l" t="t" r="r" b="b"/>
              <a:pathLst>
                <a:path w="1043939" h="363855">
                  <a:moveTo>
                    <a:pt x="1043533" y="363740"/>
                  </a:moveTo>
                  <a:lnTo>
                    <a:pt x="0" y="36374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6374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530868"/>
              <a:ext cx="1043940" cy="363855"/>
            </a:xfrm>
            <a:custGeom>
              <a:avLst/>
              <a:gdLst/>
              <a:ahLst/>
              <a:cxnLst/>
              <a:rect l="l" t="t" r="r" b="b"/>
              <a:pathLst>
                <a:path w="1043939" h="363855">
                  <a:moveTo>
                    <a:pt x="0" y="0"/>
                  </a:moveTo>
                  <a:lnTo>
                    <a:pt x="1043533" y="0"/>
                  </a:lnTo>
                  <a:lnTo>
                    <a:pt x="1043533" y="363740"/>
                  </a:lnTo>
                  <a:lnTo>
                    <a:pt x="0" y="3637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7317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179188"/>
            <a:ext cx="1061720" cy="1033144"/>
            <a:chOff x="3030927" y="2179188"/>
            <a:chExt cx="1061720" cy="1033144"/>
          </a:xfrm>
        </p:grpSpPr>
        <p:sp>
          <p:nvSpPr>
            <p:cNvPr id="31" name="object 31"/>
            <p:cNvSpPr/>
            <p:nvPr/>
          </p:nvSpPr>
          <p:spPr>
            <a:xfrm>
              <a:off x="3561702" y="2637485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h="574675">
                  <a:moveTo>
                    <a:pt x="0" y="0"/>
                  </a:moveTo>
                  <a:lnTo>
                    <a:pt x="0" y="5745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188222"/>
              <a:ext cx="1043940" cy="449580"/>
            </a:xfrm>
            <a:custGeom>
              <a:avLst/>
              <a:gdLst/>
              <a:ahLst/>
              <a:cxnLst/>
              <a:rect l="l" t="t" r="r" b="b"/>
              <a:pathLst>
                <a:path w="1043939" h="449580">
                  <a:moveTo>
                    <a:pt x="1043482" y="449262"/>
                  </a:moveTo>
                  <a:lnTo>
                    <a:pt x="0" y="4492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926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88222"/>
              <a:ext cx="1043940" cy="449580"/>
            </a:xfrm>
            <a:custGeom>
              <a:avLst/>
              <a:gdLst/>
              <a:ahLst/>
              <a:cxnLst/>
              <a:rect l="l" t="t" r="r" b="b"/>
              <a:pathLst>
                <a:path w="1043939" h="449580">
                  <a:moveTo>
                    <a:pt x="0" y="0"/>
                  </a:moveTo>
                  <a:lnTo>
                    <a:pt x="1043482" y="0"/>
                  </a:lnTo>
                  <a:lnTo>
                    <a:pt x="1043482" y="449262"/>
                  </a:lnTo>
                  <a:lnTo>
                    <a:pt x="0" y="4492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251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864474"/>
            <a:ext cx="18415" cy="549275"/>
          </a:xfrm>
          <a:custGeom>
            <a:avLst/>
            <a:gdLst/>
            <a:ahLst/>
            <a:cxnLst/>
            <a:rect l="l" t="t" r="r" b="b"/>
            <a:pathLst>
              <a:path w="18414" h="549275">
                <a:moveTo>
                  <a:pt x="0" y="0"/>
                </a:moveTo>
                <a:lnTo>
                  <a:pt x="18067" y="0"/>
                </a:lnTo>
                <a:lnTo>
                  <a:pt x="18067" y="549173"/>
                </a:lnTo>
                <a:lnTo>
                  <a:pt x="0" y="54917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404613"/>
            <a:ext cx="1061720" cy="732790"/>
            <a:chOff x="4190348" y="2404613"/>
            <a:chExt cx="1061720" cy="732790"/>
          </a:xfrm>
        </p:grpSpPr>
        <p:sp>
          <p:nvSpPr>
            <p:cNvPr id="37" name="object 37"/>
            <p:cNvSpPr/>
            <p:nvPr/>
          </p:nvSpPr>
          <p:spPr>
            <a:xfrm>
              <a:off x="4721123" y="2795142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4">
                  <a:moveTo>
                    <a:pt x="0" y="0"/>
                  </a:moveTo>
                  <a:lnTo>
                    <a:pt x="0" y="34220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13647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1043533" y="381495"/>
                  </a:moveTo>
                  <a:lnTo>
                    <a:pt x="0" y="38149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8149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13647"/>
              <a:ext cx="1043940" cy="381635"/>
            </a:xfrm>
            <a:custGeom>
              <a:avLst/>
              <a:gdLst/>
              <a:ahLst/>
              <a:cxnLst/>
              <a:rect l="l" t="t" r="r" b="b"/>
              <a:pathLst>
                <a:path w="1043939" h="381635">
                  <a:moveTo>
                    <a:pt x="0" y="0"/>
                  </a:moveTo>
                  <a:lnTo>
                    <a:pt x="1043533" y="0"/>
                  </a:lnTo>
                  <a:lnTo>
                    <a:pt x="1043533" y="381495"/>
                  </a:lnTo>
                  <a:lnTo>
                    <a:pt x="0" y="38149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7536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304303"/>
            <a:ext cx="74306" cy="86383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119162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2440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64502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3079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45804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17004"/>
              <a:ext cx="34925" cy="3808095"/>
            </a:xfrm>
            <a:custGeom>
              <a:avLst/>
              <a:gdLst/>
              <a:ahLst/>
              <a:cxnLst/>
              <a:rect l="l" t="t" r="r" b="b"/>
              <a:pathLst>
                <a:path w="34925" h="3808095">
                  <a:moveTo>
                    <a:pt x="0" y="3807967"/>
                  </a:moveTo>
                  <a:lnTo>
                    <a:pt x="34772" y="3807967"/>
                  </a:lnTo>
                </a:path>
                <a:path w="34925" h="3808095">
                  <a:moveTo>
                    <a:pt x="0" y="3046361"/>
                  </a:moveTo>
                  <a:lnTo>
                    <a:pt x="34772" y="3046361"/>
                  </a:lnTo>
                </a:path>
                <a:path w="34925" h="3808095">
                  <a:moveTo>
                    <a:pt x="0" y="2284806"/>
                  </a:moveTo>
                  <a:lnTo>
                    <a:pt x="34772" y="2284806"/>
                  </a:lnTo>
                </a:path>
                <a:path w="34925" h="3808095">
                  <a:moveTo>
                    <a:pt x="0" y="1523199"/>
                  </a:moveTo>
                  <a:lnTo>
                    <a:pt x="34772" y="1523199"/>
                  </a:lnTo>
                </a:path>
                <a:path w="34925" h="3808095">
                  <a:moveTo>
                    <a:pt x="0" y="761606"/>
                  </a:moveTo>
                  <a:lnTo>
                    <a:pt x="34772" y="761606"/>
                  </a:lnTo>
                </a:path>
                <a:path w="34925" h="38080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548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9062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333472" y="4324542"/>
            <a:ext cx="56580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4932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3166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9700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2085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932433" y="0"/>
            <a:ext cx="209804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dodecanedioate</a:t>
            </a:r>
            <a:r>
              <a:rPr sz="1650" spc="-7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17040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2170404"/>
            <a:ext cx="18415" cy="202565"/>
          </a:xfrm>
          <a:custGeom>
            <a:avLst/>
            <a:gdLst/>
            <a:ahLst/>
            <a:cxnLst/>
            <a:rect l="l" t="t" r="r" b="b"/>
            <a:pathLst>
              <a:path w="18415" h="202564">
                <a:moveTo>
                  <a:pt x="0" y="202412"/>
                </a:moveTo>
                <a:lnTo>
                  <a:pt x="18072" y="202412"/>
                </a:lnTo>
                <a:lnTo>
                  <a:pt x="18072" y="0"/>
                </a:lnTo>
                <a:lnTo>
                  <a:pt x="0" y="0"/>
                </a:lnTo>
                <a:lnTo>
                  <a:pt x="0" y="2024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037090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683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1217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1039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67228"/>
            <a:ext cx="0" cy="254635"/>
          </a:xfrm>
          <a:custGeom>
            <a:avLst/>
            <a:gdLst/>
            <a:ahLst/>
            <a:cxnLst/>
            <a:rect l="l" t="t" r="r" b="b"/>
            <a:pathLst>
              <a:path h="254635">
                <a:moveTo>
                  <a:pt x="0" y="0"/>
                </a:moveTo>
                <a:lnTo>
                  <a:pt x="0" y="254546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2103932"/>
            <a:ext cx="18415" cy="235585"/>
          </a:xfrm>
          <a:custGeom>
            <a:avLst/>
            <a:gdLst/>
            <a:ahLst/>
            <a:cxnLst/>
            <a:rect l="l" t="t" r="r" b="b"/>
            <a:pathLst>
              <a:path w="18414" h="235585">
                <a:moveTo>
                  <a:pt x="0" y="235546"/>
                </a:moveTo>
                <a:lnTo>
                  <a:pt x="18072" y="235546"/>
                </a:lnTo>
                <a:lnTo>
                  <a:pt x="18072" y="0"/>
                </a:lnTo>
                <a:lnTo>
                  <a:pt x="0" y="0"/>
                </a:lnTo>
                <a:lnTo>
                  <a:pt x="0" y="235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217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259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45447"/>
            <a:ext cx="0" cy="276860"/>
          </a:xfrm>
          <a:custGeom>
            <a:avLst/>
            <a:gdLst/>
            <a:ahLst/>
            <a:cxnLst/>
            <a:rect l="l" t="t" r="r" b="b"/>
            <a:pathLst>
              <a:path h="276860">
                <a:moveTo>
                  <a:pt x="0" y="0"/>
                </a:moveTo>
                <a:lnTo>
                  <a:pt x="0" y="276326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1625942"/>
            <a:ext cx="18415" cy="509270"/>
          </a:xfrm>
          <a:custGeom>
            <a:avLst/>
            <a:gdLst/>
            <a:ahLst/>
            <a:cxnLst/>
            <a:rect l="l" t="t" r="r" b="b"/>
            <a:pathLst>
              <a:path w="18414" h="509269">
                <a:moveTo>
                  <a:pt x="0" y="508647"/>
                </a:moveTo>
                <a:lnTo>
                  <a:pt x="18072" y="508647"/>
                </a:lnTo>
                <a:lnTo>
                  <a:pt x="18072" y="0"/>
                </a:lnTo>
                <a:lnTo>
                  <a:pt x="0" y="0"/>
                </a:lnTo>
                <a:lnTo>
                  <a:pt x="0" y="5086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217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232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27045"/>
            <a:ext cx="0" cy="295275"/>
          </a:xfrm>
          <a:custGeom>
            <a:avLst/>
            <a:gdLst/>
            <a:ahLst/>
            <a:cxnLst/>
            <a:rect l="l" t="t" r="r" b="b"/>
            <a:pathLst>
              <a:path h="295275">
                <a:moveTo>
                  <a:pt x="0" y="0"/>
                </a:moveTo>
                <a:lnTo>
                  <a:pt x="0" y="294728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1623263"/>
            <a:ext cx="18415" cy="584835"/>
          </a:xfrm>
          <a:custGeom>
            <a:avLst/>
            <a:gdLst/>
            <a:ahLst/>
            <a:cxnLst/>
            <a:rect l="l" t="t" r="r" b="b"/>
            <a:pathLst>
              <a:path w="18414" h="584835">
                <a:moveTo>
                  <a:pt x="0" y="584657"/>
                </a:moveTo>
                <a:lnTo>
                  <a:pt x="18072" y="584657"/>
                </a:lnTo>
                <a:lnTo>
                  <a:pt x="18072" y="0"/>
                </a:lnTo>
                <a:lnTo>
                  <a:pt x="0" y="0"/>
                </a:lnTo>
                <a:lnTo>
                  <a:pt x="0" y="5846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2177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3" y="2170404"/>
            <a:ext cx="18415" cy="202565"/>
          </a:xfrm>
          <a:custGeom>
            <a:avLst/>
            <a:gdLst/>
            <a:ahLst/>
            <a:cxnLst/>
            <a:rect l="l" t="t" r="r" b="b"/>
            <a:pathLst>
              <a:path w="18415" h="202564">
                <a:moveTo>
                  <a:pt x="0" y="0"/>
                </a:moveTo>
                <a:lnTo>
                  <a:pt x="18072" y="0"/>
                </a:lnTo>
                <a:lnTo>
                  <a:pt x="18072" y="202412"/>
                </a:lnTo>
                <a:lnTo>
                  <a:pt x="0" y="2024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2363781"/>
            <a:ext cx="1061720" cy="758190"/>
            <a:chOff x="712031" y="2363781"/>
            <a:chExt cx="1061720" cy="758190"/>
          </a:xfrm>
        </p:grpSpPr>
        <p:sp>
          <p:nvSpPr>
            <p:cNvPr id="20" name="object 20"/>
            <p:cNvSpPr/>
            <p:nvPr/>
          </p:nvSpPr>
          <p:spPr>
            <a:xfrm>
              <a:off x="1242809" y="303709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4683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72817"/>
              <a:ext cx="1043940" cy="664845"/>
            </a:xfrm>
            <a:custGeom>
              <a:avLst/>
              <a:gdLst/>
              <a:ahLst/>
              <a:cxnLst/>
              <a:rect l="l" t="t" r="r" b="b"/>
              <a:pathLst>
                <a:path w="1043939" h="664844">
                  <a:moveTo>
                    <a:pt x="1043482" y="664273"/>
                  </a:moveTo>
                  <a:lnTo>
                    <a:pt x="0" y="66427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427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72817"/>
              <a:ext cx="1043940" cy="664845"/>
            </a:xfrm>
            <a:custGeom>
              <a:avLst/>
              <a:gdLst/>
              <a:ahLst/>
              <a:cxnLst/>
              <a:rect l="l" t="t" r="r" b="b"/>
              <a:pathLst>
                <a:path w="1043939" h="664844">
                  <a:moveTo>
                    <a:pt x="0" y="0"/>
                  </a:moveTo>
                  <a:lnTo>
                    <a:pt x="1043482" y="0"/>
                  </a:lnTo>
                  <a:lnTo>
                    <a:pt x="1043482" y="664273"/>
                  </a:lnTo>
                  <a:lnTo>
                    <a:pt x="0" y="66427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7809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2103932"/>
            <a:ext cx="18415" cy="235585"/>
          </a:xfrm>
          <a:custGeom>
            <a:avLst/>
            <a:gdLst/>
            <a:ahLst/>
            <a:cxnLst/>
            <a:rect l="l" t="t" r="r" b="b"/>
            <a:pathLst>
              <a:path w="18414" h="235585">
                <a:moveTo>
                  <a:pt x="0" y="0"/>
                </a:moveTo>
                <a:lnTo>
                  <a:pt x="18072" y="0"/>
                </a:lnTo>
                <a:lnTo>
                  <a:pt x="18072" y="235546"/>
                </a:lnTo>
                <a:lnTo>
                  <a:pt x="0" y="2355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2330443"/>
            <a:ext cx="1061720" cy="791845"/>
            <a:chOff x="1871453" y="2330443"/>
            <a:chExt cx="1061720" cy="791845"/>
          </a:xfrm>
        </p:grpSpPr>
        <p:sp>
          <p:nvSpPr>
            <p:cNvPr id="26" name="object 26"/>
            <p:cNvSpPr/>
            <p:nvPr/>
          </p:nvSpPr>
          <p:spPr>
            <a:xfrm>
              <a:off x="2402281" y="2867228"/>
              <a:ext cx="0" cy="254635"/>
            </a:xfrm>
            <a:custGeom>
              <a:avLst/>
              <a:gdLst/>
              <a:ahLst/>
              <a:cxnLst/>
              <a:rect l="l" t="t" r="r" b="b"/>
              <a:pathLst>
                <a:path h="254635">
                  <a:moveTo>
                    <a:pt x="0" y="0"/>
                  </a:moveTo>
                  <a:lnTo>
                    <a:pt x="0" y="25454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339479"/>
              <a:ext cx="1043940" cy="528320"/>
            </a:xfrm>
            <a:custGeom>
              <a:avLst/>
              <a:gdLst/>
              <a:ahLst/>
              <a:cxnLst/>
              <a:rect l="l" t="t" r="r" b="b"/>
              <a:pathLst>
                <a:path w="1043939" h="528319">
                  <a:moveTo>
                    <a:pt x="1043533" y="527748"/>
                  </a:moveTo>
                  <a:lnTo>
                    <a:pt x="0" y="52774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2774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39479"/>
              <a:ext cx="1043940" cy="528320"/>
            </a:xfrm>
            <a:custGeom>
              <a:avLst/>
              <a:gdLst/>
              <a:ahLst/>
              <a:cxnLst/>
              <a:rect l="l" t="t" r="r" b="b"/>
              <a:pathLst>
                <a:path w="1043939" h="528319">
                  <a:moveTo>
                    <a:pt x="0" y="0"/>
                  </a:moveTo>
                  <a:lnTo>
                    <a:pt x="1043533" y="0"/>
                  </a:lnTo>
                  <a:lnTo>
                    <a:pt x="1043533" y="527748"/>
                  </a:lnTo>
                  <a:lnTo>
                    <a:pt x="0" y="52774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6244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1625942"/>
            <a:ext cx="18415" cy="509270"/>
          </a:xfrm>
          <a:custGeom>
            <a:avLst/>
            <a:gdLst/>
            <a:ahLst/>
            <a:cxnLst/>
            <a:rect l="l" t="t" r="r" b="b"/>
            <a:pathLst>
              <a:path w="18414" h="509269">
                <a:moveTo>
                  <a:pt x="0" y="0"/>
                </a:moveTo>
                <a:lnTo>
                  <a:pt x="18072" y="0"/>
                </a:lnTo>
                <a:lnTo>
                  <a:pt x="18072" y="508647"/>
                </a:lnTo>
                <a:lnTo>
                  <a:pt x="0" y="5086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2125554"/>
            <a:ext cx="1061720" cy="996315"/>
            <a:chOff x="3030924" y="2125554"/>
            <a:chExt cx="1061720" cy="996315"/>
          </a:xfrm>
        </p:grpSpPr>
        <p:sp>
          <p:nvSpPr>
            <p:cNvPr id="32" name="object 32"/>
            <p:cNvSpPr/>
            <p:nvPr/>
          </p:nvSpPr>
          <p:spPr>
            <a:xfrm>
              <a:off x="3561702" y="2845447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32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34590"/>
              <a:ext cx="1043940" cy="711200"/>
            </a:xfrm>
            <a:custGeom>
              <a:avLst/>
              <a:gdLst/>
              <a:ahLst/>
              <a:cxnLst/>
              <a:rect l="l" t="t" r="r" b="b"/>
              <a:pathLst>
                <a:path w="1043939" h="711200">
                  <a:moveTo>
                    <a:pt x="1043482" y="710857"/>
                  </a:moveTo>
                  <a:lnTo>
                    <a:pt x="0" y="7108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1085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134590"/>
              <a:ext cx="1043940" cy="711200"/>
            </a:xfrm>
            <a:custGeom>
              <a:avLst/>
              <a:gdLst/>
              <a:ahLst/>
              <a:cxnLst/>
              <a:rect l="l" t="t" r="r" b="b"/>
              <a:pathLst>
                <a:path w="1043939" h="711200">
                  <a:moveTo>
                    <a:pt x="0" y="0"/>
                  </a:moveTo>
                  <a:lnTo>
                    <a:pt x="1043482" y="0"/>
                  </a:lnTo>
                  <a:lnTo>
                    <a:pt x="1043482" y="710857"/>
                  </a:lnTo>
                  <a:lnTo>
                    <a:pt x="0" y="71085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5814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7" y="1623263"/>
            <a:ext cx="18415" cy="584835"/>
          </a:xfrm>
          <a:custGeom>
            <a:avLst/>
            <a:gdLst/>
            <a:ahLst/>
            <a:cxnLst/>
            <a:rect l="l" t="t" r="r" b="b"/>
            <a:pathLst>
              <a:path w="18414" h="584835">
                <a:moveTo>
                  <a:pt x="0" y="0"/>
                </a:moveTo>
                <a:lnTo>
                  <a:pt x="18072" y="0"/>
                </a:lnTo>
                <a:lnTo>
                  <a:pt x="18072" y="584657"/>
                </a:lnTo>
                <a:lnTo>
                  <a:pt x="0" y="58465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5" y="2198884"/>
            <a:ext cx="1061720" cy="923290"/>
            <a:chOff x="4190345" y="2198884"/>
            <a:chExt cx="1061720" cy="923290"/>
          </a:xfrm>
        </p:grpSpPr>
        <p:sp>
          <p:nvSpPr>
            <p:cNvPr id="38" name="object 38"/>
            <p:cNvSpPr/>
            <p:nvPr/>
          </p:nvSpPr>
          <p:spPr>
            <a:xfrm>
              <a:off x="4721123" y="2827045"/>
              <a:ext cx="0" cy="295275"/>
            </a:xfrm>
            <a:custGeom>
              <a:avLst/>
              <a:gdLst/>
              <a:ahLst/>
              <a:cxnLst/>
              <a:rect l="l" t="t" r="r" b="b"/>
              <a:pathLst>
                <a:path h="295275">
                  <a:moveTo>
                    <a:pt x="0" y="0"/>
                  </a:moveTo>
                  <a:lnTo>
                    <a:pt x="0" y="294728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07920"/>
              <a:ext cx="1043940" cy="619125"/>
            </a:xfrm>
            <a:custGeom>
              <a:avLst/>
              <a:gdLst/>
              <a:ahLst/>
              <a:cxnLst/>
              <a:rect l="l" t="t" r="r" b="b"/>
              <a:pathLst>
                <a:path w="1043939" h="619125">
                  <a:moveTo>
                    <a:pt x="1043533" y="619125"/>
                  </a:moveTo>
                  <a:lnTo>
                    <a:pt x="0" y="61912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19125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207920"/>
              <a:ext cx="1043940" cy="619125"/>
            </a:xfrm>
            <a:custGeom>
              <a:avLst/>
              <a:gdLst/>
              <a:ahLst/>
              <a:cxnLst/>
              <a:rect l="l" t="t" r="r" b="b"/>
              <a:pathLst>
                <a:path w="1043939" h="619125">
                  <a:moveTo>
                    <a:pt x="0" y="0"/>
                  </a:moveTo>
                  <a:lnTo>
                    <a:pt x="1043533" y="0"/>
                  </a:lnTo>
                  <a:lnTo>
                    <a:pt x="1043533" y="619125"/>
                  </a:lnTo>
                  <a:lnTo>
                    <a:pt x="0" y="619125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9295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69" y="1189659"/>
            <a:ext cx="74358" cy="74361"/>
          </a:xfrm>
          <a:prstGeom prst="rect">
            <a:avLst/>
          </a:prstGeom>
        </p:spPr>
      </p:pic>
      <p:grpSp>
        <p:nvGrpSpPr>
          <p:cNvPr id="44" name="object 44"/>
          <p:cNvGrpSpPr/>
          <p:nvPr/>
        </p:nvGrpSpPr>
        <p:grpSpPr>
          <a:xfrm>
            <a:off x="1207693" y="2421089"/>
            <a:ext cx="70485" cy="70485"/>
            <a:chOff x="1207693" y="2421089"/>
            <a:chExt cx="70485" cy="70485"/>
          </a:xfrm>
        </p:grpSpPr>
        <p:sp>
          <p:nvSpPr>
            <p:cNvPr id="45" name="object 45"/>
            <p:cNvSpPr/>
            <p:nvPr/>
          </p:nvSpPr>
          <p:spPr>
            <a:xfrm>
              <a:off x="1207693" y="245615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42809" y="242108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2367165" y="2580385"/>
            <a:ext cx="70485" cy="70485"/>
            <a:chOff x="2367165" y="2580385"/>
            <a:chExt cx="70485" cy="70485"/>
          </a:xfrm>
        </p:grpSpPr>
        <p:sp>
          <p:nvSpPr>
            <p:cNvPr id="48" name="object 48"/>
            <p:cNvSpPr/>
            <p:nvPr/>
          </p:nvSpPr>
          <p:spPr>
            <a:xfrm>
              <a:off x="2367165" y="261550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02281" y="258038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3526586" y="2417508"/>
            <a:ext cx="70485" cy="70485"/>
            <a:chOff x="3526586" y="2417508"/>
            <a:chExt cx="70485" cy="70485"/>
          </a:xfrm>
        </p:grpSpPr>
        <p:sp>
          <p:nvSpPr>
            <p:cNvPr id="51" name="object 51"/>
            <p:cNvSpPr/>
            <p:nvPr/>
          </p:nvSpPr>
          <p:spPr>
            <a:xfrm>
              <a:off x="3526586" y="245263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561702" y="241750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4" name="object 54"/>
            <p:cNvSpPr/>
            <p:nvPr/>
          </p:nvSpPr>
          <p:spPr>
            <a:xfrm>
              <a:off x="4686045" y="235793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721123" y="232280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329897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247298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2368" y="164698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368" y="82099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" name="object 68"/>
          <p:cNvSpPr txBox="1"/>
          <p:nvPr/>
        </p:nvSpPr>
        <p:spPr>
          <a:xfrm>
            <a:off x="268784" y="319041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4" name="object 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6" name="object 76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7" name="object 77"/>
          <p:cNvSpPr txBox="1"/>
          <p:nvPr/>
        </p:nvSpPr>
        <p:spPr>
          <a:xfrm>
            <a:off x="3108238" y="4324542"/>
            <a:ext cx="81722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431309" y="4324542"/>
            <a:ext cx="5797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68784" y="236435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8784" y="153829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8784" y="71223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317005" y="0"/>
            <a:ext cx="13303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caproate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(6:0)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873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987397"/>
            <a:ext cx="18415" cy="503555"/>
          </a:xfrm>
          <a:custGeom>
            <a:avLst/>
            <a:gdLst/>
            <a:ahLst/>
            <a:cxnLst/>
            <a:rect l="l" t="t" r="r" b="b"/>
            <a:pathLst>
              <a:path w="18415" h="503555">
                <a:moveTo>
                  <a:pt x="0" y="503135"/>
                </a:moveTo>
                <a:lnTo>
                  <a:pt x="18067" y="503135"/>
                </a:lnTo>
                <a:lnTo>
                  <a:pt x="18067" y="0"/>
                </a:lnTo>
                <a:lnTo>
                  <a:pt x="0" y="0"/>
                </a:lnTo>
                <a:lnTo>
                  <a:pt x="0" y="5031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45599"/>
            <a:ext cx="0" cy="571500"/>
          </a:xfrm>
          <a:custGeom>
            <a:avLst/>
            <a:gdLst/>
            <a:ahLst/>
            <a:cxnLst/>
            <a:rect l="l" t="t" r="r" b="b"/>
            <a:pathLst>
              <a:path h="571500">
                <a:moveTo>
                  <a:pt x="0" y="0"/>
                </a:moveTo>
                <a:lnTo>
                  <a:pt x="0" y="57136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5169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7107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385832"/>
            <a:ext cx="0" cy="65405"/>
          </a:xfrm>
          <a:custGeom>
            <a:avLst/>
            <a:gdLst/>
            <a:ahLst/>
            <a:cxnLst/>
            <a:rect l="l" t="t" r="r" b="b"/>
            <a:pathLst>
              <a:path h="65404">
                <a:moveTo>
                  <a:pt x="0" y="0"/>
                </a:moveTo>
                <a:lnTo>
                  <a:pt x="0" y="650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710700"/>
            <a:ext cx="18415" cy="210820"/>
          </a:xfrm>
          <a:custGeom>
            <a:avLst/>
            <a:gdLst/>
            <a:ahLst/>
            <a:cxnLst/>
            <a:rect l="l" t="t" r="r" b="b"/>
            <a:pathLst>
              <a:path w="18414" h="210819">
                <a:moveTo>
                  <a:pt x="0" y="210248"/>
                </a:moveTo>
                <a:lnTo>
                  <a:pt x="18067" y="210248"/>
                </a:lnTo>
                <a:lnTo>
                  <a:pt x="18067" y="0"/>
                </a:lnTo>
                <a:lnTo>
                  <a:pt x="0" y="0"/>
                </a:lnTo>
                <a:lnTo>
                  <a:pt x="0" y="2102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5088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3011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77920"/>
            <a:ext cx="0" cy="295275"/>
          </a:xfrm>
          <a:custGeom>
            <a:avLst/>
            <a:gdLst/>
            <a:ahLst/>
            <a:cxnLst/>
            <a:rect l="l" t="t" r="r" b="b"/>
            <a:pathLst>
              <a:path h="295275">
                <a:moveTo>
                  <a:pt x="0" y="0"/>
                </a:moveTo>
                <a:lnTo>
                  <a:pt x="0" y="29488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301176"/>
            <a:ext cx="18415" cy="201930"/>
          </a:xfrm>
          <a:custGeom>
            <a:avLst/>
            <a:gdLst/>
            <a:ahLst/>
            <a:cxnLst/>
            <a:rect l="l" t="t" r="r" b="b"/>
            <a:pathLst>
              <a:path w="18414" h="201930">
                <a:moveTo>
                  <a:pt x="0" y="201714"/>
                </a:moveTo>
                <a:lnTo>
                  <a:pt x="18067" y="201714"/>
                </a:lnTo>
                <a:lnTo>
                  <a:pt x="18067" y="0"/>
                </a:lnTo>
                <a:lnTo>
                  <a:pt x="0" y="0"/>
                </a:lnTo>
                <a:lnTo>
                  <a:pt x="0" y="2017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4728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56267"/>
            <a:ext cx="0" cy="161290"/>
          </a:xfrm>
          <a:custGeom>
            <a:avLst/>
            <a:gdLst/>
            <a:ahLst/>
            <a:cxnLst/>
            <a:rect l="l" t="t" r="r" b="b"/>
            <a:pathLst>
              <a:path h="161289">
                <a:moveTo>
                  <a:pt x="0" y="0"/>
                </a:moveTo>
                <a:lnTo>
                  <a:pt x="0" y="1606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1564640"/>
          </a:xfrm>
          <a:custGeom>
            <a:avLst/>
            <a:gdLst/>
            <a:ahLst/>
            <a:cxnLst/>
            <a:rect l="l" t="t" r="r" b="b"/>
            <a:pathLst>
              <a:path w="18414" h="1564639">
                <a:moveTo>
                  <a:pt x="0" y="1564271"/>
                </a:moveTo>
                <a:lnTo>
                  <a:pt x="18067" y="1564271"/>
                </a:lnTo>
                <a:lnTo>
                  <a:pt x="18067" y="0"/>
                </a:lnTo>
                <a:lnTo>
                  <a:pt x="0" y="0"/>
                </a:lnTo>
                <a:lnTo>
                  <a:pt x="0" y="15642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169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987397"/>
            <a:ext cx="18415" cy="503555"/>
          </a:xfrm>
          <a:custGeom>
            <a:avLst/>
            <a:gdLst/>
            <a:ahLst/>
            <a:cxnLst/>
            <a:rect l="l" t="t" r="r" b="b"/>
            <a:pathLst>
              <a:path w="18415" h="503555">
                <a:moveTo>
                  <a:pt x="0" y="0"/>
                </a:moveTo>
                <a:lnTo>
                  <a:pt x="18067" y="0"/>
                </a:lnTo>
                <a:lnTo>
                  <a:pt x="18067" y="503135"/>
                </a:lnTo>
                <a:lnTo>
                  <a:pt x="0" y="5031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481499"/>
            <a:ext cx="1061720" cy="1035685"/>
            <a:chOff x="712034" y="2481499"/>
            <a:chExt cx="1061720" cy="1035685"/>
          </a:xfrm>
        </p:grpSpPr>
        <p:sp>
          <p:nvSpPr>
            <p:cNvPr id="20" name="object 20"/>
            <p:cNvSpPr/>
            <p:nvPr/>
          </p:nvSpPr>
          <p:spPr>
            <a:xfrm>
              <a:off x="1242809" y="2945612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h="571500">
                  <a:moveTo>
                    <a:pt x="0" y="0"/>
                  </a:moveTo>
                  <a:lnTo>
                    <a:pt x="0" y="5713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490533"/>
              <a:ext cx="1043940" cy="455295"/>
            </a:xfrm>
            <a:custGeom>
              <a:avLst/>
              <a:gdLst/>
              <a:ahLst/>
              <a:cxnLst/>
              <a:rect l="l" t="t" r="r" b="b"/>
              <a:pathLst>
                <a:path w="1043939" h="455294">
                  <a:moveTo>
                    <a:pt x="1043482" y="455066"/>
                  </a:moveTo>
                  <a:lnTo>
                    <a:pt x="0" y="45506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506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490533"/>
              <a:ext cx="1043940" cy="455295"/>
            </a:xfrm>
            <a:custGeom>
              <a:avLst/>
              <a:gdLst/>
              <a:ahLst/>
              <a:cxnLst/>
              <a:rect l="l" t="t" r="r" b="b"/>
              <a:pathLst>
                <a:path w="1043939" h="455294">
                  <a:moveTo>
                    <a:pt x="0" y="0"/>
                  </a:moveTo>
                  <a:lnTo>
                    <a:pt x="1043482" y="0"/>
                  </a:lnTo>
                  <a:lnTo>
                    <a:pt x="1043482" y="455066"/>
                  </a:lnTo>
                  <a:lnTo>
                    <a:pt x="0" y="4550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8064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710700"/>
            <a:ext cx="18415" cy="210820"/>
          </a:xfrm>
          <a:custGeom>
            <a:avLst/>
            <a:gdLst/>
            <a:ahLst/>
            <a:cxnLst/>
            <a:rect l="l" t="t" r="r" b="b"/>
            <a:pathLst>
              <a:path w="18414" h="210819">
                <a:moveTo>
                  <a:pt x="0" y="0"/>
                </a:moveTo>
                <a:lnTo>
                  <a:pt x="18067" y="0"/>
                </a:lnTo>
                <a:lnTo>
                  <a:pt x="18067" y="210248"/>
                </a:lnTo>
                <a:lnTo>
                  <a:pt x="0" y="2102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911915"/>
            <a:ext cx="1061720" cy="539115"/>
            <a:chOff x="1871455" y="2911915"/>
            <a:chExt cx="1061720" cy="539115"/>
          </a:xfrm>
        </p:grpSpPr>
        <p:sp>
          <p:nvSpPr>
            <p:cNvPr id="26" name="object 26"/>
            <p:cNvSpPr/>
            <p:nvPr/>
          </p:nvSpPr>
          <p:spPr>
            <a:xfrm>
              <a:off x="2402281" y="338584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920949"/>
              <a:ext cx="1043940" cy="465455"/>
            </a:xfrm>
            <a:custGeom>
              <a:avLst/>
              <a:gdLst/>
              <a:ahLst/>
              <a:cxnLst/>
              <a:rect l="l" t="t" r="r" b="b"/>
              <a:pathLst>
                <a:path w="1043939" h="465454">
                  <a:moveTo>
                    <a:pt x="1043533" y="464883"/>
                  </a:moveTo>
                  <a:lnTo>
                    <a:pt x="0" y="46488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6488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920949"/>
              <a:ext cx="1043940" cy="465455"/>
            </a:xfrm>
            <a:custGeom>
              <a:avLst/>
              <a:gdLst/>
              <a:ahLst/>
              <a:cxnLst/>
              <a:rect l="l" t="t" r="r" b="b"/>
              <a:pathLst>
                <a:path w="1043939" h="465454">
                  <a:moveTo>
                    <a:pt x="0" y="0"/>
                  </a:moveTo>
                  <a:lnTo>
                    <a:pt x="1043533" y="0"/>
                  </a:lnTo>
                  <a:lnTo>
                    <a:pt x="1043533" y="464883"/>
                  </a:lnTo>
                  <a:lnTo>
                    <a:pt x="0" y="4648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98776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301176"/>
            <a:ext cx="18415" cy="201930"/>
          </a:xfrm>
          <a:custGeom>
            <a:avLst/>
            <a:gdLst/>
            <a:ahLst/>
            <a:cxnLst/>
            <a:rect l="l" t="t" r="r" b="b"/>
            <a:pathLst>
              <a:path w="18414" h="201930">
                <a:moveTo>
                  <a:pt x="0" y="0"/>
                </a:moveTo>
                <a:lnTo>
                  <a:pt x="18067" y="0"/>
                </a:lnTo>
                <a:lnTo>
                  <a:pt x="18067" y="201714"/>
                </a:lnTo>
                <a:lnTo>
                  <a:pt x="0" y="2017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93856"/>
            <a:ext cx="1061720" cy="979169"/>
            <a:chOff x="3030927" y="2493856"/>
            <a:chExt cx="1061720" cy="979169"/>
          </a:xfrm>
        </p:grpSpPr>
        <p:sp>
          <p:nvSpPr>
            <p:cNvPr id="32" name="object 32"/>
            <p:cNvSpPr/>
            <p:nvPr/>
          </p:nvSpPr>
          <p:spPr>
            <a:xfrm>
              <a:off x="3561702" y="3177921"/>
              <a:ext cx="0" cy="295275"/>
            </a:xfrm>
            <a:custGeom>
              <a:avLst/>
              <a:gdLst/>
              <a:ahLst/>
              <a:cxnLst/>
              <a:rect l="l" t="t" r="r" b="b"/>
              <a:pathLst>
                <a:path h="295275">
                  <a:moveTo>
                    <a:pt x="0" y="0"/>
                  </a:moveTo>
                  <a:lnTo>
                    <a:pt x="0" y="29488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02890"/>
              <a:ext cx="1043940" cy="675640"/>
            </a:xfrm>
            <a:custGeom>
              <a:avLst/>
              <a:gdLst/>
              <a:ahLst/>
              <a:cxnLst/>
              <a:rect l="l" t="t" r="r" b="b"/>
              <a:pathLst>
                <a:path w="1043939" h="675639">
                  <a:moveTo>
                    <a:pt x="1043482" y="675030"/>
                  </a:moveTo>
                  <a:lnTo>
                    <a:pt x="0" y="67503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7503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502890"/>
              <a:ext cx="1043940" cy="675640"/>
            </a:xfrm>
            <a:custGeom>
              <a:avLst/>
              <a:gdLst/>
              <a:ahLst/>
              <a:cxnLst/>
              <a:rect l="l" t="t" r="r" b="b"/>
              <a:pathLst>
                <a:path w="1043939" h="675639">
                  <a:moveTo>
                    <a:pt x="0" y="0"/>
                  </a:moveTo>
                  <a:lnTo>
                    <a:pt x="1043482" y="0"/>
                  </a:lnTo>
                  <a:lnTo>
                    <a:pt x="1043482" y="675030"/>
                  </a:lnTo>
                  <a:lnTo>
                    <a:pt x="0" y="6750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03588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1564640"/>
          </a:xfrm>
          <a:custGeom>
            <a:avLst/>
            <a:gdLst/>
            <a:ahLst/>
            <a:cxnLst/>
            <a:rect l="l" t="t" r="r" b="b"/>
            <a:pathLst>
              <a:path w="18414" h="1564639">
                <a:moveTo>
                  <a:pt x="0" y="0"/>
                </a:moveTo>
                <a:lnTo>
                  <a:pt x="18067" y="0"/>
                </a:lnTo>
                <a:lnTo>
                  <a:pt x="18067" y="1564271"/>
                </a:lnTo>
                <a:lnTo>
                  <a:pt x="0" y="15642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52874"/>
            <a:ext cx="1061720" cy="1464310"/>
            <a:chOff x="4190348" y="2052874"/>
            <a:chExt cx="1061720" cy="1464310"/>
          </a:xfrm>
        </p:grpSpPr>
        <p:sp>
          <p:nvSpPr>
            <p:cNvPr id="38" name="object 38"/>
            <p:cNvSpPr/>
            <p:nvPr/>
          </p:nvSpPr>
          <p:spPr>
            <a:xfrm>
              <a:off x="4721123" y="3356267"/>
              <a:ext cx="0" cy="161290"/>
            </a:xfrm>
            <a:custGeom>
              <a:avLst/>
              <a:gdLst/>
              <a:ahLst/>
              <a:cxnLst/>
              <a:rect l="l" t="t" r="r" b="b"/>
              <a:pathLst>
                <a:path h="161289">
                  <a:moveTo>
                    <a:pt x="0" y="0"/>
                  </a:moveTo>
                  <a:lnTo>
                    <a:pt x="0" y="1606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61908"/>
              <a:ext cx="1043940" cy="1294765"/>
            </a:xfrm>
            <a:custGeom>
              <a:avLst/>
              <a:gdLst/>
              <a:ahLst/>
              <a:cxnLst/>
              <a:rect l="l" t="t" r="r" b="b"/>
              <a:pathLst>
                <a:path w="1043939" h="1294764">
                  <a:moveTo>
                    <a:pt x="1043533" y="1294358"/>
                  </a:moveTo>
                  <a:lnTo>
                    <a:pt x="0" y="129435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9435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61908"/>
              <a:ext cx="1043940" cy="1294765"/>
            </a:xfrm>
            <a:custGeom>
              <a:avLst/>
              <a:gdLst/>
              <a:ahLst/>
              <a:cxnLst/>
              <a:rect l="l" t="t" r="r" b="b"/>
              <a:pathLst>
                <a:path w="1043939" h="1294764">
                  <a:moveTo>
                    <a:pt x="0" y="0"/>
                  </a:moveTo>
                  <a:lnTo>
                    <a:pt x="1043533" y="0"/>
                  </a:lnTo>
                  <a:lnTo>
                    <a:pt x="1043533" y="1294358"/>
                  </a:lnTo>
                  <a:lnTo>
                    <a:pt x="0" y="12943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8152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356154"/>
            <a:ext cx="74306" cy="7435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7115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06322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74077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40491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12914"/>
              <a:ext cx="34925" cy="3612515"/>
            </a:xfrm>
            <a:custGeom>
              <a:avLst/>
              <a:gdLst/>
              <a:ahLst/>
              <a:cxnLst/>
              <a:rect l="l" t="t" r="r" b="b"/>
              <a:pathLst>
                <a:path w="34925" h="3612515">
                  <a:moveTo>
                    <a:pt x="0" y="3612057"/>
                  </a:moveTo>
                  <a:lnTo>
                    <a:pt x="34772" y="3612057"/>
                  </a:lnTo>
                </a:path>
                <a:path w="34925" h="3612515">
                  <a:moveTo>
                    <a:pt x="0" y="2408034"/>
                  </a:moveTo>
                  <a:lnTo>
                    <a:pt x="34772" y="2408034"/>
                  </a:lnTo>
                </a:path>
                <a:path w="34925" h="3612515">
                  <a:moveTo>
                    <a:pt x="0" y="1204010"/>
                  </a:moveTo>
                  <a:lnTo>
                    <a:pt x="34772" y="1204010"/>
                  </a:lnTo>
                </a:path>
                <a:path w="34925" h="36125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1245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21067" y="4324542"/>
            <a:ext cx="8398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012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084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40441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79947" y="0"/>
            <a:ext cx="22034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dodecadienoate</a:t>
            </a:r>
            <a:r>
              <a:rPr sz="1650" spc="-7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(12:2)*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827235"/>
            <a:ext cx="579755" cy="702310"/>
            <a:chOff x="952944" y="827235"/>
            <a:chExt cx="579755" cy="702310"/>
          </a:xfrm>
        </p:grpSpPr>
        <p:sp>
          <p:nvSpPr>
            <p:cNvPr id="3" name="object 3"/>
            <p:cNvSpPr/>
            <p:nvPr/>
          </p:nvSpPr>
          <p:spPr>
            <a:xfrm>
              <a:off x="952944" y="83626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836269"/>
              <a:ext cx="18415" cy="693420"/>
            </a:xfrm>
            <a:custGeom>
              <a:avLst/>
              <a:gdLst/>
              <a:ahLst/>
              <a:cxnLst/>
              <a:rect l="l" t="t" r="r" b="b"/>
              <a:pathLst>
                <a:path w="18415" h="693419">
                  <a:moveTo>
                    <a:pt x="0" y="692988"/>
                  </a:moveTo>
                  <a:lnTo>
                    <a:pt x="18067" y="692988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6929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29834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509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17710"/>
            <a:ext cx="0" cy="161290"/>
          </a:xfrm>
          <a:custGeom>
            <a:avLst/>
            <a:gdLst/>
            <a:ahLst/>
            <a:cxnLst/>
            <a:rect l="l" t="t" r="r" b="b"/>
            <a:pathLst>
              <a:path h="161289">
                <a:moveTo>
                  <a:pt x="0" y="0"/>
                </a:moveTo>
                <a:lnTo>
                  <a:pt x="0" y="1611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50938"/>
            <a:ext cx="18415" cy="809625"/>
          </a:xfrm>
          <a:custGeom>
            <a:avLst/>
            <a:gdLst/>
            <a:ahLst/>
            <a:cxnLst/>
            <a:rect l="l" t="t" r="r" b="b"/>
            <a:pathLst>
              <a:path w="18414" h="809625">
                <a:moveTo>
                  <a:pt x="0" y="809129"/>
                </a:moveTo>
                <a:lnTo>
                  <a:pt x="18067" y="809129"/>
                </a:lnTo>
                <a:lnTo>
                  <a:pt x="18067" y="0"/>
                </a:lnTo>
                <a:lnTo>
                  <a:pt x="0" y="0"/>
                </a:lnTo>
                <a:lnTo>
                  <a:pt x="0" y="8091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788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92857"/>
            <a:ext cx="0" cy="186055"/>
          </a:xfrm>
          <a:custGeom>
            <a:avLst/>
            <a:gdLst/>
            <a:ahLst/>
            <a:cxnLst/>
            <a:rect l="l" t="t" r="r" b="b"/>
            <a:pathLst>
              <a:path h="186055">
                <a:moveTo>
                  <a:pt x="0" y="0"/>
                </a:moveTo>
                <a:lnTo>
                  <a:pt x="0" y="18604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451484"/>
          </a:xfrm>
          <a:custGeom>
            <a:avLst/>
            <a:gdLst/>
            <a:ahLst/>
            <a:cxnLst/>
            <a:rect l="l" t="t" r="r" b="b"/>
            <a:pathLst>
              <a:path w="18414" h="451484">
                <a:moveTo>
                  <a:pt x="0" y="451040"/>
                </a:moveTo>
                <a:lnTo>
                  <a:pt x="18067" y="451040"/>
                </a:lnTo>
                <a:lnTo>
                  <a:pt x="18067" y="0"/>
                </a:lnTo>
                <a:lnTo>
                  <a:pt x="0" y="0"/>
                </a:lnTo>
                <a:lnTo>
                  <a:pt x="0" y="4510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788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4431309" y="954375"/>
            <a:ext cx="579755" cy="727075"/>
            <a:chOff x="4431309" y="954375"/>
            <a:chExt cx="579755" cy="727075"/>
          </a:xfrm>
        </p:grpSpPr>
        <p:sp>
          <p:nvSpPr>
            <p:cNvPr id="15" name="object 15"/>
            <p:cNvSpPr/>
            <p:nvPr/>
          </p:nvSpPr>
          <p:spPr>
            <a:xfrm>
              <a:off x="4431309" y="96340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963409"/>
              <a:ext cx="18415" cy="718185"/>
            </a:xfrm>
            <a:custGeom>
              <a:avLst/>
              <a:gdLst/>
              <a:ahLst/>
              <a:cxnLst/>
              <a:rect l="l" t="t" r="r" b="b"/>
              <a:pathLst>
                <a:path w="18414" h="718185">
                  <a:moveTo>
                    <a:pt x="0" y="717854"/>
                  </a:moveTo>
                  <a:lnTo>
                    <a:pt x="18067" y="717854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7178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29834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836269"/>
            <a:ext cx="1061720" cy="2152015"/>
            <a:chOff x="712034" y="836269"/>
            <a:chExt cx="1061720" cy="2152015"/>
          </a:xfrm>
        </p:grpSpPr>
        <p:sp>
          <p:nvSpPr>
            <p:cNvPr id="19" name="object 19"/>
            <p:cNvSpPr/>
            <p:nvPr/>
          </p:nvSpPr>
          <p:spPr>
            <a:xfrm>
              <a:off x="1233775" y="836269"/>
              <a:ext cx="18415" cy="693420"/>
            </a:xfrm>
            <a:custGeom>
              <a:avLst/>
              <a:gdLst/>
              <a:ahLst/>
              <a:cxnLst/>
              <a:rect l="l" t="t" r="r" b="b"/>
              <a:pathLst>
                <a:path w="18415" h="693419">
                  <a:moveTo>
                    <a:pt x="0" y="0"/>
                  </a:moveTo>
                  <a:lnTo>
                    <a:pt x="18067" y="0"/>
                  </a:lnTo>
                  <a:lnTo>
                    <a:pt x="18067" y="692988"/>
                  </a:lnTo>
                  <a:lnTo>
                    <a:pt x="0" y="692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529257"/>
              <a:ext cx="1043940" cy="1449705"/>
            </a:xfrm>
            <a:custGeom>
              <a:avLst/>
              <a:gdLst/>
              <a:ahLst/>
              <a:cxnLst/>
              <a:rect l="l" t="t" r="r" b="b"/>
              <a:pathLst>
                <a:path w="1043939" h="1449705">
                  <a:moveTo>
                    <a:pt x="1043482" y="1449641"/>
                  </a:moveTo>
                  <a:lnTo>
                    <a:pt x="0" y="144964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44964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29257"/>
              <a:ext cx="1043940" cy="1449705"/>
            </a:xfrm>
            <a:custGeom>
              <a:avLst/>
              <a:gdLst/>
              <a:ahLst/>
              <a:cxnLst/>
              <a:rect l="l" t="t" r="r" b="b"/>
              <a:pathLst>
                <a:path w="1043939" h="1449705">
                  <a:moveTo>
                    <a:pt x="0" y="0"/>
                  </a:moveTo>
                  <a:lnTo>
                    <a:pt x="1043482" y="0"/>
                  </a:lnTo>
                  <a:lnTo>
                    <a:pt x="1043482" y="1449641"/>
                  </a:lnTo>
                  <a:lnTo>
                    <a:pt x="0" y="14496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643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750938"/>
            <a:ext cx="18415" cy="809625"/>
          </a:xfrm>
          <a:custGeom>
            <a:avLst/>
            <a:gdLst/>
            <a:ahLst/>
            <a:cxnLst/>
            <a:rect l="l" t="t" r="r" b="b"/>
            <a:pathLst>
              <a:path w="18414" h="809625">
                <a:moveTo>
                  <a:pt x="0" y="0"/>
                </a:moveTo>
                <a:lnTo>
                  <a:pt x="18067" y="0"/>
                </a:lnTo>
                <a:lnTo>
                  <a:pt x="18067" y="809129"/>
                </a:lnTo>
                <a:lnTo>
                  <a:pt x="0" y="8091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551034"/>
            <a:ext cx="1061720" cy="1428115"/>
            <a:chOff x="1871455" y="1551034"/>
            <a:chExt cx="1061720" cy="1428115"/>
          </a:xfrm>
        </p:grpSpPr>
        <p:sp>
          <p:nvSpPr>
            <p:cNvPr id="25" name="object 25"/>
            <p:cNvSpPr/>
            <p:nvPr/>
          </p:nvSpPr>
          <p:spPr>
            <a:xfrm>
              <a:off x="2402281" y="2817710"/>
              <a:ext cx="0" cy="161290"/>
            </a:xfrm>
            <a:custGeom>
              <a:avLst/>
              <a:gdLst/>
              <a:ahLst/>
              <a:cxnLst/>
              <a:rect l="l" t="t" r="r" b="b"/>
              <a:pathLst>
                <a:path h="161289">
                  <a:moveTo>
                    <a:pt x="0" y="0"/>
                  </a:moveTo>
                  <a:lnTo>
                    <a:pt x="0" y="1611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560067"/>
              <a:ext cx="1043940" cy="1257935"/>
            </a:xfrm>
            <a:custGeom>
              <a:avLst/>
              <a:gdLst/>
              <a:ahLst/>
              <a:cxnLst/>
              <a:rect l="l" t="t" r="r" b="b"/>
              <a:pathLst>
                <a:path w="1043939" h="1257935">
                  <a:moveTo>
                    <a:pt x="1043533" y="1257642"/>
                  </a:moveTo>
                  <a:lnTo>
                    <a:pt x="0" y="125764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5764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60067"/>
              <a:ext cx="1043940" cy="1257935"/>
            </a:xfrm>
            <a:custGeom>
              <a:avLst/>
              <a:gdLst/>
              <a:ahLst/>
              <a:cxnLst/>
              <a:rect l="l" t="t" r="r" b="b"/>
              <a:pathLst>
                <a:path w="1043939" h="1257935">
                  <a:moveTo>
                    <a:pt x="0" y="0"/>
                  </a:moveTo>
                  <a:lnTo>
                    <a:pt x="1043533" y="0"/>
                  </a:lnTo>
                  <a:lnTo>
                    <a:pt x="1043533" y="1257642"/>
                  </a:lnTo>
                  <a:lnTo>
                    <a:pt x="0" y="12576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3362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497636"/>
            <a:ext cx="18415" cy="451484"/>
          </a:xfrm>
          <a:custGeom>
            <a:avLst/>
            <a:gdLst/>
            <a:ahLst/>
            <a:cxnLst/>
            <a:rect l="l" t="t" r="r" b="b"/>
            <a:pathLst>
              <a:path w="18414" h="451484">
                <a:moveTo>
                  <a:pt x="0" y="0"/>
                </a:moveTo>
                <a:lnTo>
                  <a:pt x="18067" y="0"/>
                </a:lnTo>
                <a:lnTo>
                  <a:pt x="18067" y="451040"/>
                </a:lnTo>
                <a:lnTo>
                  <a:pt x="0" y="4510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939643"/>
            <a:ext cx="1061720" cy="2039620"/>
            <a:chOff x="3030927" y="939643"/>
            <a:chExt cx="1061720" cy="2039620"/>
          </a:xfrm>
        </p:grpSpPr>
        <p:sp>
          <p:nvSpPr>
            <p:cNvPr id="31" name="object 31"/>
            <p:cNvSpPr/>
            <p:nvPr/>
          </p:nvSpPr>
          <p:spPr>
            <a:xfrm>
              <a:off x="3561702" y="2792856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0"/>
                  </a:moveTo>
                  <a:lnTo>
                    <a:pt x="0" y="18604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948677"/>
              <a:ext cx="1043940" cy="1844675"/>
            </a:xfrm>
            <a:custGeom>
              <a:avLst/>
              <a:gdLst/>
              <a:ahLst/>
              <a:cxnLst/>
              <a:rect l="l" t="t" r="r" b="b"/>
              <a:pathLst>
                <a:path w="1043939" h="1844675">
                  <a:moveTo>
                    <a:pt x="1043482" y="1844179"/>
                  </a:moveTo>
                  <a:lnTo>
                    <a:pt x="0" y="184417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84417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948677"/>
              <a:ext cx="1043940" cy="1844675"/>
            </a:xfrm>
            <a:custGeom>
              <a:avLst/>
              <a:gdLst/>
              <a:ahLst/>
              <a:cxnLst/>
              <a:rect l="l" t="t" r="r" b="b"/>
              <a:pathLst>
                <a:path w="1043939" h="1844675">
                  <a:moveTo>
                    <a:pt x="0" y="0"/>
                  </a:moveTo>
                  <a:lnTo>
                    <a:pt x="1043482" y="0"/>
                  </a:lnTo>
                  <a:lnTo>
                    <a:pt x="1043482" y="1844179"/>
                  </a:lnTo>
                  <a:lnTo>
                    <a:pt x="0" y="18441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9527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963409"/>
            <a:ext cx="1061720" cy="2025014"/>
            <a:chOff x="4190348" y="963409"/>
            <a:chExt cx="1061720" cy="2025014"/>
          </a:xfrm>
        </p:grpSpPr>
        <p:sp>
          <p:nvSpPr>
            <p:cNvPr id="36" name="object 36"/>
            <p:cNvSpPr/>
            <p:nvPr/>
          </p:nvSpPr>
          <p:spPr>
            <a:xfrm>
              <a:off x="4712089" y="963409"/>
              <a:ext cx="18415" cy="718185"/>
            </a:xfrm>
            <a:custGeom>
              <a:avLst/>
              <a:gdLst/>
              <a:ahLst/>
              <a:cxnLst/>
              <a:rect l="l" t="t" r="r" b="b"/>
              <a:pathLst>
                <a:path w="18414" h="718185">
                  <a:moveTo>
                    <a:pt x="0" y="0"/>
                  </a:moveTo>
                  <a:lnTo>
                    <a:pt x="18067" y="0"/>
                  </a:lnTo>
                  <a:lnTo>
                    <a:pt x="18067" y="717854"/>
                  </a:lnTo>
                  <a:lnTo>
                    <a:pt x="0" y="7178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1681264"/>
              <a:ext cx="1043940" cy="1297940"/>
            </a:xfrm>
            <a:custGeom>
              <a:avLst/>
              <a:gdLst/>
              <a:ahLst/>
              <a:cxnLst/>
              <a:rect l="l" t="t" r="r" b="b"/>
              <a:pathLst>
                <a:path w="1043939" h="1297939">
                  <a:moveTo>
                    <a:pt x="1043533" y="1297635"/>
                  </a:moveTo>
                  <a:lnTo>
                    <a:pt x="0" y="129763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9763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681264"/>
              <a:ext cx="1043940" cy="1297940"/>
            </a:xfrm>
            <a:custGeom>
              <a:avLst/>
              <a:gdLst/>
              <a:ahLst/>
              <a:cxnLst/>
              <a:rect l="l" t="t" r="r" b="b"/>
              <a:pathLst>
                <a:path w="1043939" h="1297939">
                  <a:moveTo>
                    <a:pt x="0" y="0"/>
                  </a:moveTo>
                  <a:lnTo>
                    <a:pt x="1043533" y="0"/>
                  </a:lnTo>
                  <a:lnTo>
                    <a:pt x="1043533" y="1297635"/>
                  </a:lnTo>
                  <a:lnTo>
                    <a:pt x="0" y="129763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044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1207693" y="195525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67165" y="21141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26586" y="16975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4" name="object 44"/>
            <p:cNvSpPr/>
            <p:nvPr/>
          </p:nvSpPr>
          <p:spPr>
            <a:xfrm>
              <a:off x="4686045" y="212025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2368" y="482892"/>
              <a:ext cx="34925" cy="3642360"/>
            </a:xfrm>
            <a:custGeom>
              <a:avLst/>
              <a:gdLst/>
              <a:ahLst/>
              <a:cxnLst/>
              <a:rect l="l" t="t" r="r" b="b"/>
              <a:pathLst>
                <a:path w="34925" h="3642360">
                  <a:moveTo>
                    <a:pt x="0" y="3642080"/>
                  </a:moveTo>
                  <a:lnTo>
                    <a:pt x="34772" y="3642080"/>
                  </a:lnTo>
                </a:path>
                <a:path w="34925" h="3642360">
                  <a:moveTo>
                    <a:pt x="0" y="2428087"/>
                  </a:moveTo>
                  <a:lnTo>
                    <a:pt x="34772" y="2428087"/>
                  </a:lnTo>
                </a:path>
                <a:path w="34925" h="3642360">
                  <a:moveTo>
                    <a:pt x="0" y="1214043"/>
                  </a:moveTo>
                  <a:lnTo>
                    <a:pt x="34772" y="1214043"/>
                  </a:lnTo>
                </a:path>
                <a:path w="34925" h="364236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268783" y="28024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7" name="object 57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8783" y="158844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3744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647279" y="0"/>
            <a:ext cx="266446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tridecenedioate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(C13:1-</a:t>
            </a:r>
            <a:r>
              <a:rPr sz="1650" spc="-20" dirty="0">
                <a:latin typeface="Arial"/>
                <a:cs typeface="Arial"/>
              </a:rPr>
              <a:t>DC)*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945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94523"/>
            <a:ext cx="18415" cy="184785"/>
          </a:xfrm>
          <a:custGeom>
            <a:avLst/>
            <a:gdLst/>
            <a:ahLst/>
            <a:cxnLst/>
            <a:rect l="l" t="t" r="r" b="b"/>
            <a:pathLst>
              <a:path w="18415" h="184784">
                <a:moveTo>
                  <a:pt x="0" y="184289"/>
                </a:moveTo>
                <a:lnTo>
                  <a:pt x="18067" y="184289"/>
                </a:lnTo>
                <a:lnTo>
                  <a:pt x="18067" y="0"/>
                </a:lnTo>
                <a:lnTo>
                  <a:pt x="0" y="0"/>
                </a:lnTo>
                <a:lnTo>
                  <a:pt x="0" y="1842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21128"/>
            <a:ext cx="0" cy="134620"/>
          </a:xfrm>
          <a:custGeom>
            <a:avLst/>
            <a:gdLst/>
            <a:ahLst/>
            <a:cxnLst/>
            <a:rect l="l" t="t" r="r" b="b"/>
            <a:pathLst>
              <a:path h="134619">
                <a:moveTo>
                  <a:pt x="0" y="0"/>
                </a:moveTo>
                <a:lnTo>
                  <a:pt x="0" y="1341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552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741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48179"/>
            <a:ext cx="0" cy="111125"/>
          </a:xfrm>
          <a:custGeom>
            <a:avLst/>
            <a:gdLst/>
            <a:ahLst/>
            <a:cxnLst/>
            <a:rect l="l" t="t" r="r" b="b"/>
            <a:pathLst>
              <a:path h="111125">
                <a:moveTo>
                  <a:pt x="0" y="0"/>
                </a:moveTo>
                <a:lnTo>
                  <a:pt x="0" y="11097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74139"/>
            <a:ext cx="18415" cy="313055"/>
          </a:xfrm>
          <a:custGeom>
            <a:avLst/>
            <a:gdLst/>
            <a:ahLst/>
            <a:cxnLst/>
            <a:rect l="l" t="t" r="r" b="b"/>
            <a:pathLst>
              <a:path w="18414" h="313055">
                <a:moveTo>
                  <a:pt x="0" y="313042"/>
                </a:moveTo>
                <a:lnTo>
                  <a:pt x="18067" y="313042"/>
                </a:lnTo>
                <a:lnTo>
                  <a:pt x="18067" y="0"/>
                </a:lnTo>
                <a:lnTo>
                  <a:pt x="0" y="0"/>
                </a:lnTo>
                <a:lnTo>
                  <a:pt x="0" y="3130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5591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83889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387257"/>
            <a:ext cx="0" cy="147320"/>
          </a:xfrm>
          <a:custGeom>
            <a:avLst/>
            <a:gdLst/>
            <a:ahLst/>
            <a:cxnLst/>
            <a:rect l="l" t="t" r="r" b="b"/>
            <a:pathLst>
              <a:path h="147319">
                <a:moveTo>
                  <a:pt x="0" y="0"/>
                </a:moveTo>
                <a:lnTo>
                  <a:pt x="0" y="14693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838898"/>
            <a:ext cx="18415" cy="561975"/>
          </a:xfrm>
          <a:custGeom>
            <a:avLst/>
            <a:gdLst/>
            <a:ahLst/>
            <a:cxnLst/>
            <a:rect l="l" t="t" r="r" b="b"/>
            <a:pathLst>
              <a:path w="18414" h="561975">
                <a:moveTo>
                  <a:pt x="0" y="561822"/>
                </a:moveTo>
                <a:lnTo>
                  <a:pt x="18067" y="561822"/>
                </a:lnTo>
                <a:lnTo>
                  <a:pt x="18067" y="0"/>
                </a:lnTo>
                <a:lnTo>
                  <a:pt x="0" y="0"/>
                </a:lnTo>
                <a:lnTo>
                  <a:pt x="0" y="5618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341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363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98535"/>
            <a:ext cx="0" cy="608330"/>
          </a:xfrm>
          <a:custGeom>
            <a:avLst/>
            <a:gdLst/>
            <a:ahLst/>
            <a:cxnLst/>
            <a:rect l="l" t="t" r="r" b="b"/>
            <a:pathLst>
              <a:path h="608330">
                <a:moveTo>
                  <a:pt x="0" y="0"/>
                </a:moveTo>
                <a:lnTo>
                  <a:pt x="0" y="6081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36357"/>
            <a:ext cx="18415" cy="255904"/>
          </a:xfrm>
          <a:custGeom>
            <a:avLst/>
            <a:gdLst/>
            <a:ahLst/>
            <a:cxnLst/>
            <a:rect l="l" t="t" r="r" b="b"/>
            <a:pathLst>
              <a:path w="18414" h="255905">
                <a:moveTo>
                  <a:pt x="0" y="255778"/>
                </a:moveTo>
                <a:lnTo>
                  <a:pt x="18067" y="255778"/>
                </a:lnTo>
                <a:lnTo>
                  <a:pt x="18067" y="0"/>
                </a:lnTo>
                <a:lnTo>
                  <a:pt x="0" y="0"/>
                </a:lnTo>
                <a:lnTo>
                  <a:pt x="0" y="255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067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94523"/>
            <a:ext cx="18415" cy="184785"/>
          </a:xfrm>
          <a:custGeom>
            <a:avLst/>
            <a:gdLst/>
            <a:ahLst/>
            <a:cxnLst/>
            <a:rect l="l" t="t" r="r" b="b"/>
            <a:pathLst>
              <a:path w="18415" h="184784">
                <a:moveTo>
                  <a:pt x="0" y="0"/>
                </a:moveTo>
                <a:lnTo>
                  <a:pt x="18067" y="0"/>
                </a:lnTo>
                <a:lnTo>
                  <a:pt x="18067" y="184289"/>
                </a:lnTo>
                <a:lnTo>
                  <a:pt x="0" y="1842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69779"/>
            <a:ext cx="1061720" cy="586105"/>
            <a:chOff x="712034" y="1569779"/>
            <a:chExt cx="1061720" cy="586105"/>
          </a:xfrm>
        </p:grpSpPr>
        <p:sp>
          <p:nvSpPr>
            <p:cNvPr id="20" name="object 20"/>
            <p:cNvSpPr/>
            <p:nvPr/>
          </p:nvSpPr>
          <p:spPr>
            <a:xfrm>
              <a:off x="1242809" y="2021141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19">
                  <a:moveTo>
                    <a:pt x="0" y="0"/>
                  </a:moveTo>
                  <a:lnTo>
                    <a:pt x="0" y="1341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78813"/>
              <a:ext cx="1043940" cy="442595"/>
            </a:xfrm>
            <a:custGeom>
              <a:avLst/>
              <a:gdLst/>
              <a:ahLst/>
              <a:cxnLst/>
              <a:rect l="l" t="t" r="r" b="b"/>
              <a:pathLst>
                <a:path w="1043939" h="442594">
                  <a:moveTo>
                    <a:pt x="1043482" y="442315"/>
                  </a:moveTo>
                  <a:lnTo>
                    <a:pt x="0" y="44231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4231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78813"/>
              <a:ext cx="1043940" cy="442595"/>
            </a:xfrm>
            <a:custGeom>
              <a:avLst/>
              <a:gdLst/>
              <a:ahLst/>
              <a:cxnLst/>
              <a:rect l="l" t="t" r="r" b="b"/>
              <a:pathLst>
                <a:path w="1043939" h="442594">
                  <a:moveTo>
                    <a:pt x="0" y="0"/>
                  </a:moveTo>
                  <a:lnTo>
                    <a:pt x="1043482" y="0"/>
                  </a:lnTo>
                  <a:lnTo>
                    <a:pt x="1043482" y="442315"/>
                  </a:lnTo>
                  <a:lnTo>
                    <a:pt x="0" y="4423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8552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74139"/>
            <a:ext cx="18415" cy="313055"/>
          </a:xfrm>
          <a:custGeom>
            <a:avLst/>
            <a:gdLst/>
            <a:ahLst/>
            <a:cxnLst/>
            <a:rect l="l" t="t" r="r" b="b"/>
            <a:pathLst>
              <a:path w="18414" h="313055">
                <a:moveTo>
                  <a:pt x="0" y="0"/>
                </a:moveTo>
                <a:lnTo>
                  <a:pt x="18067" y="0"/>
                </a:lnTo>
                <a:lnTo>
                  <a:pt x="18067" y="313042"/>
                </a:lnTo>
                <a:lnTo>
                  <a:pt x="0" y="31304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78148"/>
            <a:ext cx="1061720" cy="781050"/>
            <a:chOff x="1871455" y="1778148"/>
            <a:chExt cx="1061720" cy="781050"/>
          </a:xfrm>
        </p:grpSpPr>
        <p:sp>
          <p:nvSpPr>
            <p:cNvPr id="26" name="object 26"/>
            <p:cNvSpPr/>
            <p:nvPr/>
          </p:nvSpPr>
          <p:spPr>
            <a:xfrm>
              <a:off x="2402281" y="2448179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7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87182"/>
              <a:ext cx="1043940" cy="661035"/>
            </a:xfrm>
            <a:custGeom>
              <a:avLst/>
              <a:gdLst/>
              <a:ahLst/>
              <a:cxnLst/>
              <a:rect l="l" t="t" r="r" b="b"/>
              <a:pathLst>
                <a:path w="1043939" h="661035">
                  <a:moveTo>
                    <a:pt x="1043533" y="660996"/>
                  </a:moveTo>
                  <a:lnTo>
                    <a:pt x="0" y="6609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6099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87182"/>
              <a:ext cx="1043940" cy="661035"/>
            </a:xfrm>
            <a:custGeom>
              <a:avLst/>
              <a:gdLst/>
              <a:ahLst/>
              <a:cxnLst/>
              <a:rect l="l" t="t" r="r" b="b"/>
              <a:pathLst>
                <a:path w="1043939" h="661035">
                  <a:moveTo>
                    <a:pt x="0" y="0"/>
                  </a:moveTo>
                  <a:lnTo>
                    <a:pt x="1043533" y="0"/>
                  </a:lnTo>
                  <a:lnTo>
                    <a:pt x="1043533" y="660996"/>
                  </a:lnTo>
                  <a:lnTo>
                    <a:pt x="0" y="6609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839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838898"/>
            <a:ext cx="18415" cy="561975"/>
          </a:xfrm>
          <a:custGeom>
            <a:avLst/>
            <a:gdLst/>
            <a:ahLst/>
            <a:cxnLst/>
            <a:rect l="l" t="t" r="r" b="b"/>
            <a:pathLst>
              <a:path w="18414" h="561975">
                <a:moveTo>
                  <a:pt x="0" y="0"/>
                </a:moveTo>
                <a:lnTo>
                  <a:pt x="18067" y="0"/>
                </a:lnTo>
                <a:lnTo>
                  <a:pt x="18067" y="561822"/>
                </a:lnTo>
                <a:lnTo>
                  <a:pt x="0" y="5618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391687"/>
            <a:ext cx="1061720" cy="1143000"/>
            <a:chOff x="3030927" y="1391687"/>
            <a:chExt cx="1061720" cy="1143000"/>
          </a:xfrm>
        </p:grpSpPr>
        <p:sp>
          <p:nvSpPr>
            <p:cNvPr id="32" name="object 32"/>
            <p:cNvSpPr/>
            <p:nvPr/>
          </p:nvSpPr>
          <p:spPr>
            <a:xfrm>
              <a:off x="3561702" y="2387257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19">
                  <a:moveTo>
                    <a:pt x="0" y="0"/>
                  </a:moveTo>
                  <a:lnTo>
                    <a:pt x="0" y="14693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00721"/>
              <a:ext cx="1043940" cy="986790"/>
            </a:xfrm>
            <a:custGeom>
              <a:avLst/>
              <a:gdLst/>
              <a:ahLst/>
              <a:cxnLst/>
              <a:rect l="l" t="t" r="r" b="b"/>
              <a:pathLst>
                <a:path w="1043939" h="986789">
                  <a:moveTo>
                    <a:pt x="1043482" y="986536"/>
                  </a:moveTo>
                  <a:lnTo>
                    <a:pt x="0" y="98653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8653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00721"/>
              <a:ext cx="1043940" cy="986790"/>
            </a:xfrm>
            <a:custGeom>
              <a:avLst/>
              <a:gdLst/>
              <a:ahLst/>
              <a:cxnLst/>
              <a:rect l="l" t="t" r="r" b="b"/>
              <a:pathLst>
                <a:path w="1043939" h="986789">
                  <a:moveTo>
                    <a:pt x="0" y="0"/>
                  </a:moveTo>
                  <a:lnTo>
                    <a:pt x="1043482" y="0"/>
                  </a:lnTo>
                  <a:lnTo>
                    <a:pt x="1043482" y="986536"/>
                  </a:lnTo>
                  <a:lnTo>
                    <a:pt x="0" y="9865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4893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36357"/>
            <a:ext cx="18415" cy="255904"/>
          </a:xfrm>
          <a:custGeom>
            <a:avLst/>
            <a:gdLst/>
            <a:ahLst/>
            <a:cxnLst/>
            <a:rect l="l" t="t" r="r" b="b"/>
            <a:pathLst>
              <a:path w="18414" h="255905">
                <a:moveTo>
                  <a:pt x="0" y="0"/>
                </a:moveTo>
                <a:lnTo>
                  <a:pt x="18067" y="0"/>
                </a:lnTo>
                <a:lnTo>
                  <a:pt x="18067" y="255778"/>
                </a:lnTo>
                <a:lnTo>
                  <a:pt x="0" y="2557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383102"/>
            <a:ext cx="1061720" cy="1423670"/>
            <a:chOff x="4190348" y="1383102"/>
            <a:chExt cx="1061720" cy="1423670"/>
          </a:xfrm>
        </p:grpSpPr>
        <p:sp>
          <p:nvSpPr>
            <p:cNvPr id="38" name="object 38"/>
            <p:cNvSpPr/>
            <p:nvPr/>
          </p:nvSpPr>
          <p:spPr>
            <a:xfrm>
              <a:off x="4721123" y="2198535"/>
              <a:ext cx="0" cy="608330"/>
            </a:xfrm>
            <a:custGeom>
              <a:avLst/>
              <a:gdLst/>
              <a:ahLst/>
              <a:cxnLst/>
              <a:rect l="l" t="t" r="r" b="b"/>
              <a:pathLst>
                <a:path h="608330">
                  <a:moveTo>
                    <a:pt x="0" y="0"/>
                  </a:moveTo>
                  <a:lnTo>
                    <a:pt x="0" y="6081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392135"/>
              <a:ext cx="1043940" cy="806450"/>
            </a:xfrm>
            <a:custGeom>
              <a:avLst/>
              <a:gdLst/>
              <a:ahLst/>
              <a:cxnLst/>
              <a:rect l="l" t="t" r="r" b="b"/>
              <a:pathLst>
                <a:path w="1043939" h="806450">
                  <a:moveTo>
                    <a:pt x="1043533" y="806399"/>
                  </a:moveTo>
                  <a:lnTo>
                    <a:pt x="0" y="80639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0639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392135"/>
              <a:ext cx="1043940" cy="806450"/>
            </a:xfrm>
            <a:custGeom>
              <a:avLst/>
              <a:gdLst/>
              <a:ahLst/>
              <a:cxnLst/>
              <a:rect l="l" t="t" r="r" b="b"/>
              <a:pathLst>
                <a:path w="1043939" h="806450">
                  <a:moveTo>
                    <a:pt x="0" y="0"/>
                  </a:moveTo>
                  <a:lnTo>
                    <a:pt x="1043533" y="0"/>
                  </a:lnTo>
                  <a:lnTo>
                    <a:pt x="1043533" y="806399"/>
                  </a:lnTo>
                  <a:lnTo>
                    <a:pt x="0" y="8063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7863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6360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0533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8075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180756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773557"/>
              <a:ext cx="34925" cy="3351529"/>
            </a:xfrm>
            <a:custGeom>
              <a:avLst/>
              <a:gdLst/>
              <a:ahLst/>
              <a:cxnLst/>
              <a:rect l="l" t="t" r="r" b="b"/>
              <a:pathLst>
                <a:path w="34925" h="3351529">
                  <a:moveTo>
                    <a:pt x="0" y="3351415"/>
                  </a:moveTo>
                  <a:lnTo>
                    <a:pt x="34772" y="3351415"/>
                  </a:lnTo>
                </a:path>
                <a:path w="34925" h="3351529">
                  <a:moveTo>
                    <a:pt x="0" y="2234260"/>
                  </a:moveTo>
                  <a:lnTo>
                    <a:pt x="34772" y="2234260"/>
                  </a:lnTo>
                </a:path>
                <a:path w="34925" h="3351529">
                  <a:moveTo>
                    <a:pt x="0" y="1117155"/>
                  </a:moveTo>
                  <a:lnTo>
                    <a:pt x="34772" y="1117155"/>
                  </a:lnTo>
                </a:path>
                <a:path w="34925" h="33515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89932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382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7821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6650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39317" y="0"/>
            <a:ext cx="22796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tetradecanedioate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(C14)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672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67230"/>
            <a:ext cx="18415" cy="273050"/>
          </a:xfrm>
          <a:custGeom>
            <a:avLst/>
            <a:gdLst/>
            <a:ahLst/>
            <a:cxnLst/>
            <a:rect l="l" t="t" r="r" b="b"/>
            <a:pathLst>
              <a:path w="18415" h="273050">
                <a:moveTo>
                  <a:pt x="0" y="272453"/>
                </a:moveTo>
                <a:lnTo>
                  <a:pt x="18067" y="272453"/>
                </a:lnTo>
                <a:lnTo>
                  <a:pt x="18067" y="0"/>
                </a:lnTo>
                <a:lnTo>
                  <a:pt x="0" y="0"/>
                </a:lnTo>
                <a:lnTo>
                  <a:pt x="0" y="2724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46807"/>
            <a:ext cx="0" cy="100330"/>
          </a:xfrm>
          <a:custGeom>
            <a:avLst/>
            <a:gdLst/>
            <a:ahLst/>
            <a:cxnLst/>
            <a:rect l="l" t="t" r="r" b="b"/>
            <a:pathLst>
              <a:path h="100330">
                <a:moveTo>
                  <a:pt x="0" y="0"/>
                </a:moveTo>
                <a:lnTo>
                  <a:pt x="0" y="997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465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1397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72346"/>
            <a:ext cx="0" cy="148590"/>
          </a:xfrm>
          <a:custGeom>
            <a:avLst/>
            <a:gdLst/>
            <a:ahLst/>
            <a:cxnLst/>
            <a:rect l="l" t="t" r="r" b="b"/>
            <a:pathLst>
              <a:path h="148589">
                <a:moveTo>
                  <a:pt x="0" y="0"/>
                </a:moveTo>
                <a:lnTo>
                  <a:pt x="0" y="1483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139746"/>
            <a:ext cx="18415" cy="278130"/>
          </a:xfrm>
          <a:custGeom>
            <a:avLst/>
            <a:gdLst/>
            <a:ahLst/>
            <a:cxnLst/>
            <a:rect l="l" t="t" r="r" b="b"/>
            <a:pathLst>
              <a:path w="18414" h="278130">
                <a:moveTo>
                  <a:pt x="0" y="278015"/>
                </a:moveTo>
                <a:lnTo>
                  <a:pt x="18067" y="278015"/>
                </a:lnTo>
                <a:lnTo>
                  <a:pt x="18067" y="0"/>
                </a:lnTo>
                <a:lnTo>
                  <a:pt x="0" y="0"/>
                </a:lnTo>
                <a:lnTo>
                  <a:pt x="0" y="2780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206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0921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33281"/>
            <a:ext cx="0" cy="68580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36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092121"/>
            <a:ext cx="18415" cy="252729"/>
          </a:xfrm>
          <a:custGeom>
            <a:avLst/>
            <a:gdLst/>
            <a:ahLst/>
            <a:cxnLst/>
            <a:rect l="l" t="t" r="r" b="b"/>
            <a:pathLst>
              <a:path w="18414" h="252730">
                <a:moveTo>
                  <a:pt x="0" y="252564"/>
                </a:moveTo>
                <a:lnTo>
                  <a:pt x="18067" y="252564"/>
                </a:lnTo>
                <a:lnTo>
                  <a:pt x="18067" y="0"/>
                </a:lnTo>
                <a:lnTo>
                  <a:pt x="0" y="0"/>
                </a:lnTo>
                <a:lnTo>
                  <a:pt x="0" y="252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016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14555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2581617"/>
            <a:ext cx="579755" cy="221615"/>
            <a:chOff x="4431309" y="2581617"/>
            <a:chExt cx="579755" cy="221615"/>
          </a:xfrm>
        </p:grpSpPr>
        <p:sp>
          <p:nvSpPr>
            <p:cNvPr id="16" name="object 16"/>
            <p:cNvSpPr/>
            <p:nvPr/>
          </p:nvSpPr>
          <p:spPr>
            <a:xfrm>
              <a:off x="4721123" y="25816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331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2793949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1767230"/>
            <a:ext cx="18415" cy="273050"/>
          </a:xfrm>
          <a:custGeom>
            <a:avLst/>
            <a:gdLst/>
            <a:ahLst/>
            <a:cxnLst/>
            <a:rect l="l" t="t" r="r" b="b"/>
            <a:pathLst>
              <a:path w="18415" h="273050">
                <a:moveTo>
                  <a:pt x="0" y="0"/>
                </a:moveTo>
                <a:lnTo>
                  <a:pt x="18067" y="0"/>
                </a:lnTo>
                <a:lnTo>
                  <a:pt x="18067" y="272453"/>
                </a:lnTo>
                <a:lnTo>
                  <a:pt x="0" y="27245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30649"/>
            <a:ext cx="1061720" cy="716280"/>
            <a:chOff x="712034" y="2030649"/>
            <a:chExt cx="1061720" cy="716280"/>
          </a:xfrm>
        </p:grpSpPr>
        <p:sp>
          <p:nvSpPr>
            <p:cNvPr id="20" name="object 20"/>
            <p:cNvSpPr/>
            <p:nvPr/>
          </p:nvSpPr>
          <p:spPr>
            <a:xfrm>
              <a:off x="1242809" y="2646806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30">
                  <a:moveTo>
                    <a:pt x="0" y="0"/>
                  </a:moveTo>
                  <a:lnTo>
                    <a:pt x="0" y="997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39683"/>
              <a:ext cx="1043940" cy="607695"/>
            </a:xfrm>
            <a:custGeom>
              <a:avLst/>
              <a:gdLst/>
              <a:ahLst/>
              <a:cxnLst/>
              <a:rect l="l" t="t" r="r" b="b"/>
              <a:pathLst>
                <a:path w="1043939" h="607694">
                  <a:moveTo>
                    <a:pt x="1043482" y="607123"/>
                  </a:moveTo>
                  <a:lnTo>
                    <a:pt x="0" y="6071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712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39683"/>
              <a:ext cx="1043940" cy="607695"/>
            </a:xfrm>
            <a:custGeom>
              <a:avLst/>
              <a:gdLst/>
              <a:ahLst/>
              <a:cxnLst/>
              <a:rect l="l" t="t" r="r" b="b"/>
              <a:pathLst>
                <a:path w="1043939" h="607694">
                  <a:moveTo>
                    <a:pt x="0" y="0"/>
                  </a:moveTo>
                  <a:lnTo>
                    <a:pt x="1043482" y="0"/>
                  </a:lnTo>
                  <a:lnTo>
                    <a:pt x="1043482" y="607123"/>
                  </a:lnTo>
                  <a:lnTo>
                    <a:pt x="0" y="6071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571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139746"/>
            <a:ext cx="18415" cy="278130"/>
          </a:xfrm>
          <a:custGeom>
            <a:avLst/>
            <a:gdLst/>
            <a:ahLst/>
            <a:cxnLst/>
            <a:rect l="l" t="t" r="r" b="b"/>
            <a:pathLst>
              <a:path w="18414" h="278130">
                <a:moveTo>
                  <a:pt x="0" y="0"/>
                </a:moveTo>
                <a:lnTo>
                  <a:pt x="18067" y="0"/>
                </a:lnTo>
                <a:lnTo>
                  <a:pt x="18067" y="278015"/>
                </a:lnTo>
                <a:lnTo>
                  <a:pt x="0" y="2780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408728"/>
            <a:ext cx="1061720" cy="712470"/>
            <a:chOff x="1871455" y="2408728"/>
            <a:chExt cx="1061720" cy="712470"/>
          </a:xfrm>
        </p:grpSpPr>
        <p:sp>
          <p:nvSpPr>
            <p:cNvPr id="26" name="object 26"/>
            <p:cNvSpPr/>
            <p:nvPr/>
          </p:nvSpPr>
          <p:spPr>
            <a:xfrm>
              <a:off x="2402281" y="2972346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33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17762"/>
              <a:ext cx="1043940" cy="554990"/>
            </a:xfrm>
            <a:custGeom>
              <a:avLst/>
              <a:gdLst/>
              <a:ahLst/>
              <a:cxnLst/>
              <a:rect l="l" t="t" r="r" b="b"/>
              <a:pathLst>
                <a:path w="1043939" h="554989">
                  <a:moveTo>
                    <a:pt x="1043533" y="554583"/>
                  </a:moveTo>
                  <a:lnTo>
                    <a:pt x="0" y="55458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5458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417762"/>
              <a:ext cx="1043940" cy="554990"/>
            </a:xfrm>
            <a:custGeom>
              <a:avLst/>
              <a:gdLst/>
              <a:ahLst/>
              <a:cxnLst/>
              <a:rect l="l" t="t" r="r" b="b"/>
              <a:pathLst>
                <a:path w="1043939" h="554989">
                  <a:moveTo>
                    <a:pt x="0" y="0"/>
                  </a:moveTo>
                  <a:lnTo>
                    <a:pt x="1043533" y="0"/>
                  </a:lnTo>
                  <a:lnTo>
                    <a:pt x="1043533" y="554583"/>
                  </a:lnTo>
                  <a:lnTo>
                    <a:pt x="0" y="55458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7498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092121"/>
            <a:ext cx="18415" cy="252729"/>
          </a:xfrm>
          <a:custGeom>
            <a:avLst/>
            <a:gdLst/>
            <a:ahLst/>
            <a:cxnLst/>
            <a:rect l="l" t="t" r="r" b="b"/>
            <a:pathLst>
              <a:path w="18414" h="252730">
                <a:moveTo>
                  <a:pt x="0" y="0"/>
                </a:moveTo>
                <a:lnTo>
                  <a:pt x="18067" y="0"/>
                </a:lnTo>
                <a:lnTo>
                  <a:pt x="18067" y="252564"/>
                </a:lnTo>
                <a:lnTo>
                  <a:pt x="0" y="2525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335652"/>
            <a:ext cx="1061720" cy="466090"/>
            <a:chOff x="3030927" y="2335652"/>
            <a:chExt cx="1061720" cy="466090"/>
          </a:xfrm>
        </p:grpSpPr>
        <p:sp>
          <p:nvSpPr>
            <p:cNvPr id="32" name="object 32"/>
            <p:cNvSpPr/>
            <p:nvPr/>
          </p:nvSpPr>
          <p:spPr>
            <a:xfrm>
              <a:off x="3561702" y="2733281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80">
                  <a:moveTo>
                    <a:pt x="0" y="0"/>
                  </a:moveTo>
                  <a:lnTo>
                    <a:pt x="0" y="6836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44686"/>
              <a:ext cx="1043940" cy="388620"/>
            </a:xfrm>
            <a:custGeom>
              <a:avLst/>
              <a:gdLst/>
              <a:ahLst/>
              <a:cxnLst/>
              <a:rect l="l" t="t" r="r" b="b"/>
              <a:pathLst>
                <a:path w="1043939" h="388619">
                  <a:moveTo>
                    <a:pt x="1043482" y="388594"/>
                  </a:moveTo>
                  <a:lnTo>
                    <a:pt x="0" y="38859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8859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44686"/>
              <a:ext cx="1043940" cy="388620"/>
            </a:xfrm>
            <a:custGeom>
              <a:avLst/>
              <a:gdLst/>
              <a:ahLst/>
              <a:cxnLst/>
              <a:rect l="l" t="t" r="r" b="b"/>
              <a:pathLst>
                <a:path w="1043939" h="388619">
                  <a:moveTo>
                    <a:pt x="0" y="0"/>
                  </a:moveTo>
                  <a:lnTo>
                    <a:pt x="1043482" y="0"/>
                  </a:lnTo>
                  <a:lnTo>
                    <a:pt x="1043482" y="388594"/>
                  </a:lnTo>
                  <a:lnTo>
                    <a:pt x="0" y="38859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258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141038"/>
            <a:ext cx="1061720" cy="653415"/>
            <a:chOff x="4190348" y="2141038"/>
            <a:chExt cx="1061720" cy="653415"/>
          </a:xfrm>
        </p:grpSpPr>
        <p:sp>
          <p:nvSpPr>
            <p:cNvPr id="37" name="object 37"/>
            <p:cNvSpPr/>
            <p:nvPr/>
          </p:nvSpPr>
          <p:spPr>
            <a:xfrm>
              <a:off x="4721123" y="25816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h="212725">
                  <a:moveTo>
                    <a:pt x="0" y="0"/>
                  </a:moveTo>
                  <a:lnTo>
                    <a:pt x="0" y="21233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150071"/>
              <a:ext cx="1043940" cy="431800"/>
            </a:xfrm>
            <a:custGeom>
              <a:avLst/>
              <a:gdLst/>
              <a:ahLst/>
              <a:cxnLst/>
              <a:rect l="l" t="t" r="r" b="b"/>
              <a:pathLst>
                <a:path w="1043939" h="431800">
                  <a:moveTo>
                    <a:pt x="1043533" y="431545"/>
                  </a:moveTo>
                  <a:lnTo>
                    <a:pt x="0" y="4315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154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50071"/>
              <a:ext cx="1043940" cy="431800"/>
            </a:xfrm>
            <a:custGeom>
              <a:avLst/>
              <a:gdLst/>
              <a:ahLst/>
              <a:cxnLst/>
              <a:rect l="l" t="t" r="r" b="b"/>
              <a:pathLst>
                <a:path w="1043939" h="431800">
                  <a:moveTo>
                    <a:pt x="0" y="0"/>
                  </a:moveTo>
                  <a:lnTo>
                    <a:pt x="1043533" y="0"/>
                  </a:lnTo>
                  <a:lnTo>
                    <a:pt x="1043533" y="431545"/>
                  </a:lnTo>
                  <a:lnTo>
                    <a:pt x="0" y="4315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721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156967"/>
            <a:ext cx="74357" cy="11087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14585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6619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4368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17427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856703"/>
              <a:ext cx="34925" cy="3268345"/>
            </a:xfrm>
            <a:custGeom>
              <a:avLst/>
              <a:gdLst/>
              <a:ahLst/>
              <a:cxnLst/>
              <a:rect l="l" t="t" r="r" b="b"/>
              <a:pathLst>
                <a:path w="34925" h="3268345">
                  <a:moveTo>
                    <a:pt x="0" y="3268268"/>
                  </a:moveTo>
                  <a:lnTo>
                    <a:pt x="34772" y="3268268"/>
                  </a:lnTo>
                </a:path>
                <a:path w="34925" h="3268345">
                  <a:moveTo>
                    <a:pt x="0" y="2451201"/>
                  </a:moveTo>
                  <a:lnTo>
                    <a:pt x="34772" y="2451201"/>
                  </a:lnTo>
                </a:path>
                <a:path w="34925" h="3268345">
                  <a:moveTo>
                    <a:pt x="0" y="1634134"/>
                  </a:moveTo>
                  <a:lnTo>
                    <a:pt x="34772" y="1634134"/>
                  </a:lnTo>
                </a:path>
                <a:path w="34925" h="3268345">
                  <a:moveTo>
                    <a:pt x="0" y="817067"/>
                  </a:moveTo>
                  <a:lnTo>
                    <a:pt x="34772" y="817067"/>
                  </a:lnTo>
                </a:path>
                <a:path w="34925" h="32683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9940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3823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6527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7482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21755" y="0"/>
            <a:ext cx="231965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hexadecanedioate</a:t>
            </a:r>
            <a:r>
              <a:rPr sz="1650" spc="-8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1216660"/>
          </a:xfrm>
          <a:custGeom>
            <a:avLst/>
            <a:gdLst/>
            <a:ahLst/>
            <a:cxnLst/>
            <a:rect l="l" t="t" r="r" b="b"/>
            <a:pathLst>
              <a:path w="18415" h="1216660">
                <a:moveTo>
                  <a:pt x="0" y="1216317"/>
                </a:moveTo>
                <a:lnTo>
                  <a:pt x="18067" y="1216317"/>
                </a:lnTo>
                <a:lnTo>
                  <a:pt x="18067" y="0"/>
                </a:lnTo>
                <a:lnTo>
                  <a:pt x="0" y="0"/>
                </a:lnTo>
                <a:lnTo>
                  <a:pt x="0" y="1216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75674"/>
            <a:ext cx="0" cy="921385"/>
          </a:xfrm>
          <a:custGeom>
            <a:avLst/>
            <a:gdLst/>
            <a:ahLst/>
            <a:cxnLst/>
            <a:rect l="l" t="t" r="r" b="b"/>
            <a:pathLst>
              <a:path h="921385">
                <a:moveTo>
                  <a:pt x="0" y="0"/>
                </a:moveTo>
                <a:lnTo>
                  <a:pt x="0" y="9212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969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1904500"/>
            <a:ext cx="579755" cy="561975"/>
            <a:chOff x="2112416" y="1904500"/>
            <a:chExt cx="579755" cy="561975"/>
          </a:xfrm>
        </p:grpSpPr>
        <p:sp>
          <p:nvSpPr>
            <p:cNvPr id="7" name="object 7"/>
            <p:cNvSpPr/>
            <p:nvPr/>
          </p:nvSpPr>
          <p:spPr>
            <a:xfrm>
              <a:off x="2112416" y="191353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7" y="1913534"/>
              <a:ext cx="18415" cy="553085"/>
            </a:xfrm>
            <a:custGeom>
              <a:avLst/>
              <a:gdLst/>
              <a:ahLst/>
              <a:cxnLst/>
              <a:rect l="l" t="t" r="r" b="b"/>
              <a:pathLst>
                <a:path w="18414" h="553085">
                  <a:moveTo>
                    <a:pt x="0" y="552500"/>
                  </a:moveTo>
                  <a:lnTo>
                    <a:pt x="18067" y="552500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552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5014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3271837" y="2038841"/>
            <a:ext cx="579755" cy="523240"/>
            <a:chOff x="3271837" y="2038841"/>
            <a:chExt cx="579755" cy="523240"/>
          </a:xfrm>
        </p:grpSpPr>
        <p:sp>
          <p:nvSpPr>
            <p:cNvPr id="11" name="object 11"/>
            <p:cNvSpPr/>
            <p:nvPr/>
          </p:nvSpPr>
          <p:spPr>
            <a:xfrm>
              <a:off x="3271837" y="204787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2668" y="2047875"/>
              <a:ext cx="18415" cy="514350"/>
            </a:xfrm>
            <a:custGeom>
              <a:avLst/>
              <a:gdLst/>
              <a:ahLst/>
              <a:cxnLst/>
              <a:rect l="l" t="t" r="r" b="b"/>
              <a:pathLst>
                <a:path w="18414" h="514350">
                  <a:moveTo>
                    <a:pt x="0" y="514197"/>
                  </a:moveTo>
                  <a:lnTo>
                    <a:pt x="18067" y="514197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5141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271837" y="35014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307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64739"/>
            <a:ext cx="0" cy="632460"/>
          </a:xfrm>
          <a:custGeom>
            <a:avLst/>
            <a:gdLst/>
            <a:ahLst/>
            <a:cxnLst/>
            <a:rect l="l" t="t" r="r" b="b"/>
            <a:pathLst>
              <a:path h="632460">
                <a:moveTo>
                  <a:pt x="0" y="0"/>
                </a:moveTo>
                <a:lnTo>
                  <a:pt x="0" y="63218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830707"/>
            <a:ext cx="18415" cy="688340"/>
          </a:xfrm>
          <a:custGeom>
            <a:avLst/>
            <a:gdLst/>
            <a:ahLst/>
            <a:cxnLst/>
            <a:rect l="l" t="t" r="r" b="b"/>
            <a:pathLst>
              <a:path w="18414" h="688340">
                <a:moveTo>
                  <a:pt x="0" y="688086"/>
                </a:moveTo>
                <a:lnTo>
                  <a:pt x="18067" y="688086"/>
                </a:lnTo>
                <a:lnTo>
                  <a:pt x="18067" y="0"/>
                </a:lnTo>
                <a:lnTo>
                  <a:pt x="0" y="0"/>
                </a:lnTo>
                <a:lnTo>
                  <a:pt x="0" y="6880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969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1216660"/>
          </a:xfrm>
          <a:custGeom>
            <a:avLst/>
            <a:gdLst/>
            <a:ahLst/>
            <a:cxnLst/>
            <a:rect l="l" t="t" r="r" b="b"/>
            <a:pathLst>
              <a:path w="18415" h="1216660">
                <a:moveTo>
                  <a:pt x="0" y="0"/>
                </a:moveTo>
                <a:lnTo>
                  <a:pt x="18067" y="0"/>
                </a:lnTo>
                <a:lnTo>
                  <a:pt x="18067" y="1216317"/>
                </a:lnTo>
                <a:lnTo>
                  <a:pt x="0" y="12163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04920"/>
            <a:ext cx="1061720" cy="1792605"/>
            <a:chOff x="712034" y="1704920"/>
            <a:chExt cx="1061720" cy="1792605"/>
          </a:xfrm>
        </p:grpSpPr>
        <p:sp>
          <p:nvSpPr>
            <p:cNvPr id="20" name="object 20"/>
            <p:cNvSpPr/>
            <p:nvPr/>
          </p:nvSpPr>
          <p:spPr>
            <a:xfrm>
              <a:off x="1242809" y="2575674"/>
              <a:ext cx="0" cy="921385"/>
            </a:xfrm>
            <a:custGeom>
              <a:avLst/>
              <a:gdLst/>
              <a:ahLst/>
              <a:cxnLst/>
              <a:rect l="l" t="t" r="r" b="b"/>
              <a:pathLst>
                <a:path h="921385">
                  <a:moveTo>
                    <a:pt x="0" y="0"/>
                  </a:moveTo>
                  <a:lnTo>
                    <a:pt x="0" y="9212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13953"/>
              <a:ext cx="1043940" cy="862330"/>
            </a:xfrm>
            <a:custGeom>
              <a:avLst/>
              <a:gdLst/>
              <a:ahLst/>
              <a:cxnLst/>
              <a:rect l="l" t="t" r="r" b="b"/>
              <a:pathLst>
                <a:path w="1043939" h="862330">
                  <a:moveTo>
                    <a:pt x="1043482" y="861720"/>
                  </a:moveTo>
                  <a:lnTo>
                    <a:pt x="0" y="86172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6172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13953"/>
              <a:ext cx="1043940" cy="862330"/>
            </a:xfrm>
            <a:custGeom>
              <a:avLst/>
              <a:gdLst/>
              <a:ahLst/>
              <a:cxnLst/>
              <a:rect l="l" t="t" r="r" b="b"/>
              <a:pathLst>
                <a:path w="1043939" h="862330">
                  <a:moveTo>
                    <a:pt x="0" y="0"/>
                  </a:moveTo>
                  <a:lnTo>
                    <a:pt x="1043482" y="0"/>
                  </a:lnTo>
                  <a:lnTo>
                    <a:pt x="1043482" y="861720"/>
                  </a:lnTo>
                  <a:lnTo>
                    <a:pt x="0" y="86172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0646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1871455" y="1913534"/>
            <a:ext cx="1061720" cy="1592580"/>
            <a:chOff x="1871455" y="1913534"/>
            <a:chExt cx="1061720" cy="1592580"/>
          </a:xfrm>
        </p:grpSpPr>
        <p:sp>
          <p:nvSpPr>
            <p:cNvPr id="25" name="object 25"/>
            <p:cNvSpPr/>
            <p:nvPr/>
          </p:nvSpPr>
          <p:spPr>
            <a:xfrm>
              <a:off x="2393247" y="1913534"/>
              <a:ext cx="18415" cy="553085"/>
            </a:xfrm>
            <a:custGeom>
              <a:avLst/>
              <a:gdLst/>
              <a:ahLst/>
              <a:cxnLst/>
              <a:rect l="l" t="t" r="r" b="b"/>
              <a:pathLst>
                <a:path w="18414" h="553085">
                  <a:moveTo>
                    <a:pt x="0" y="0"/>
                  </a:moveTo>
                  <a:lnTo>
                    <a:pt x="18067" y="0"/>
                  </a:lnTo>
                  <a:lnTo>
                    <a:pt x="18067" y="552500"/>
                  </a:lnTo>
                  <a:lnTo>
                    <a:pt x="0" y="5525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466035"/>
              <a:ext cx="1043940" cy="1031240"/>
            </a:xfrm>
            <a:custGeom>
              <a:avLst/>
              <a:gdLst/>
              <a:ahLst/>
              <a:cxnLst/>
              <a:rect l="l" t="t" r="r" b="b"/>
              <a:pathLst>
                <a:path w="1043939" h="1031239">
                  <a:moveTo>
                    <a:pt x="1043533" y="1030884"/>
                  </a:moveTo>
                  <a:lnTo>
                    <a:pt x="0" y="103088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3088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466035"/>
              <a:ext cx="1043940" cy="1031240"/>
            </a:xfrm>
            <a:custGeom>
              <a:avLst/>
              <a:gdLst/>
              <a:ahLst/>
              <a:cxnLst/>
              <a:rect l="l" t="t" r="r" b="b"/>
              <a:pathLst>
                <a:path w="1043939" h="1031239">
                  <a:moveTo>
                    <a:pt x="0" y="0"/>
                  </a:moveTo>
                  <a:lnTo>
                    <a:pt x="1043533" y="0"/>
                  </a:lnTo>
                  <a:lnTo>
                    <a:pt x="1043533" y="1030884"/>
                  </a:lnTo>
                  <a:lnTo>
                    <a:pt x="0" y="103088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22485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2047875"/>
            <a:ext cx="1061720" cy="1458595"/>
            <a:chOff x="3030927" y="2047875"/>
            <a:chExt cx="1061720" cy="1458595"/>
          </a:xfrm>
        </p:grpSpPr>
        <p:sp>
          <p:nvSpPr>
            <p:cNvPr id="30" name="object 30"/>
            <p:cNvSpPr/>
            <p:nvPr/>
          </p:nvSpPr>
          <p:spPr>
            <a:xfrm>
              <a:off x="3552668" y="2047875"/>
              <a:ext cx="18415" cy="514350"/>
            </a:xfrm>
            <a:custGeom>
              <a:avLst/>
              <a:gdLst/>
              <a:ahLst/>
              <a:cxnLst/>
              <a:rect l="l" t="t" r="r" b="b"/>
              <a:pathLst>
                <a:path w="18414" h="514350">
                  <a:moveTo>
                    <a:pt x="0" y="0"/>
                  </a:moveTo>
                  <a:lnTo>
                    <a:pt x="18067" y="0"/>
                  </a:lnTo>
                  <a:lnTo>
                    <a:pt x="18067" y="514197"/>
                  </a:lnTo>
                  <a:lnTo>
                    <a:pt x="0" y="5141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562072"/>
              <a:ext cx="1043940" cy="935355"/>
            </a:xfrm>
            <a:custGeom>
              <a:avLst/>
              <a:gdLst/>
              <a:ahLst/>
              <a:cxnLst/>
              <a:rect l="l" t="t" r="r" b="b"/>
              <a:pathLst>
                <a:path w="1043939" h="935354">
                  <a:moveTo>
                    <a:pt x="1043482" y="934834"/>
                  </a:moveTo>
                  <a:lnTo>
                    <a:pt x="0" y="93483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3483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562072"/>
              <a:ext cx="1043940" cy="935355"/>
            </a:xfrm>
            <a:custGeom>
              <a:avLst/>
              <a:gdLst/>
              <a:ahLst/>
              <a:cxnLst/>
              <a:rect l="l" t="t" r="r" b="b"/>
              <a:pathLst>
                <a:path w="1043939" h="935354">
                  <a:moveTo>
                    <a:pt x="0" y="0"/>
                  </a:moveTo>
                  <a:lnTo>
                    <a:pt x="1043482" y="0"/>
                  </a:lnTo>
                  <a:lnTo>
                    <a:pt x="1043482" y="934834"/>
                  </a:lnTo>
                  <a:lnTo>
                    <a:pt x="0" y="9348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96926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830707"/>
            <a:ext cx="18415" cy="688340"/>
          </a:xfrm>
          <a:custGeom>
            <a:avLst/>
            <a:gdLst/>
            <a:ahLst/>
            <a:cxnLst/>
            <a:rect l="l" t="t" r="r" b="b"/>
            <a:pathLst>
              <a:path w="18414" h="688340">
                <a:moveTo>
                  <a:pt x="0" y="0"/>
                </a:moveTo>
                <a:lnTo>
                  <a:pt x="18067" y="0"/>
                </a:lnTo>
                <a:lnTo>
                  <a:pt x="18067" y="688086"/>
                </a:lnTo>
                <a:lnTo>
                  <a:pt x="0" y="6880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1509759"/>
            <a:ext cx="1061720" cy="1987550"/>
            <a:chOff x="4190348" y="1509759"/>
            <a:chExt cx="1061720" cy="1987550"/>
          </a:xfrm>
        </p:grpSpPr>
        <p:sp>
          <p:nvSpPr>
            <p:cNvPr id="36" name="object 36"/>
            <p:cNvSpPr/>
            <p:nvPr/>
          </p:nvSpPr>
          <p:spPr>
            <a:xfrm>
              <a:off x="4721123" y="2864738"/>
              <a:ext cx="0" cy="632460"/>
            </a:xfrm>
            <a:custGeom>
              <a:avLst/>
              <a:gdLst/>
              <a:ahLst/>
              <a:cxnLst/>
              <a:rect l="l" t="t" r="r" b="b"/>
              <a:pathLst>
                <a:path h="632460">
                  <a:moveTo>
                    <a:pt x="0" y="0"/>
                  </a:moveTo>
                  <a:lnTo>
                    <a:pt x="0" y="6321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1518792"/>
              <a:ext cx="1043940" cy="1346200"/>
            </a:xfrm>
            <a:custGeom>
              <a:avLst/>
              <a:gdLst/>
              <a:ahLst/>
              <a:cxnLst/>
              <a:rect l="l" t="t" r="r" b="b"/>
              <a:pathLst>
                <a:path w="1043939" h="1346200">
                  <a:moveTo>
                    <a:pt x="1043533" y="1345945"/>
                  </a:moveTo>
                  <a:lnTo>
                    <a:pt x="0" y="134594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4594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518792"/>
              <a:ext cx="1043940" cy="1346200"/>
            </a:xfrm>
            <a:custGeom>
              <a:avLst/>
              <a:gdLst/>
              <a:ahLst/>
              <a:cxnLst/>
              <a:rect l="l" t="t" r="r" b="b"/>
              <a:pathLst>
                <a:path w="1043939" h="1346200">
                  <a:moveTo>
                    <a:pt x="0" y="0"/>
                  </a:moveTo>
                  <a:lnTo>
                    <a:pt x="1043533" y="0"/>
                  </a:lnTo>
                  <a:lnTo>
                    <a:pt x="1043533" y="1345945"/>
                  </a:lnTo>
                  <a:lnTo>
                    <a:pt x="0" y="134594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9079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1207693" y="19400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67165" y="29426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26586" y="29409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4" name="object 44"/>
            <p:cNvSpPr/>
            <p:nvPr/>
          </p:nvSpPr>
          <p:spPr>
            <a:xfrm>
              <a:off x="4686045" y="214416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2368" y="1260919"/>
              <a:ext cx="34925" cy="2864485"/>
            </a:xfrm>
            <a:custGeom>
              <a:avLst/>
              <a:gdLst/>
              <a:ahLst/>
              <a:cxnLst/>
              <a:rect l="l" t="t" r="r" b="b"/>
              <a:pathLst>
                <a:path w="34925" h="2864485">
                  <a:moveTo>
                    <a:pt x="0" y="2864053"/>
                  </a:moveTo>
                  <a:lnTo>
                    <a:pt x="34772" y="2864053"/>
                  </a:lnTo>
                </a:path>
                <a:path w="34925" h="2864485">
                  <a:moveTo>
                    <a:pt x="0" y="1909368"/>
                  </a:moveTo>
                  <a:lnTo>
                    <a:pt x="34772" y="1909368"/>
                  </a:lnTo>
                </a:path>
                <a:path w="34925" h="2864485">
                  <a:moveTo>
                    <a:pt x="0" y="954684"/>
                  </a:moveTo>
                  <a:lnTo>
                    <a:pt x="34772" y="954684"/>
                  </a:lnTo>
                </a:path>
                <a:path w="34925" h="28644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268783" y="30617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7" name="object 57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03996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8783" y="21071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115242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507380" y="0"/>
            <a:ext cx="29483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hexadecenedioate</a:t>
            </a:r>
            <a:r>
              <a:rPr sz="1650" spc="-80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(C16:1-</a:t>
            </a:r>
            <a:r>
              <a:rPr sz="1650" spc="-20" dirty="0">
                <a:latin typeface="Arial"/>
                <a:cs typeface="Arial"/>
              </a:rPr>
              <a:t>DC)*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909955"/>
          </a:xfrm>
          <a:custGeom>
            <a:avLst/>
            <a:gdLst/>
            <a:ahLst/>
            <a:cxnLst/>
            <a:rect l="l" t="t" r="r" b="b"/>
            <a:pathLst>
              <a:path w="18415" h="909955">
                <a:moveTo>
                  <a:pt x="0" y="909485"/>
                </a:moveTo>
                <a:lnTo>
                  <a:pt x="18067" y="909485"/>
                </a:lnTo>
                <a:lnTo>
                  <a:pt x="18067" y="0"/>
                </a:lnTo>
                <a:lnTo>
                  <a:pt x="0" y="0"/>
                </a:lnTo>
                <a:lnTo>
                  <a:pt x="0" y="9094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77300"/>
            <a:ext cx="0" cy="386080"/>
          </a:xfrm>
          <a:custGeom>
            <a:avLst/>
            <a:gdLst/>
            <a:ahLst/>
            <a:cxnLst/>
            <a:rect l="l" t="t" r="r" b="b"/>
            <a:pathLst>
              <a:path h="386080">
                <a:moveTo>
                  <a:pt x="0" y="0"/>
                </a:moveTo>
                <a:lnTo>
                  <a:pt x="0" y="38590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632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406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234131"/>
            <a:ext cx="0" cy="376555"/>
          </a:xfrm>
          <a:custGeom>
            <a:avLst/>
            <a:gdLst/>
            <a:ahLst/>
            <a:cxnLst/>
            <a:rect l="l" t="t" r="r" b="b"/>
            <a:pathLst>
              <a:path h="376554">
                <a:moveTo>
                  <a:pt x="0" y="0"/>
                </a:moveTo>
                <a:lnTo>
                  <a:pt x="0" y="3761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640687"/>
            <a:ext cx="18415" cy="113664"/>
          </a:xfrm>
          <a:custGeom>
            <a:avLst/>
            <a:gdLst/>
            <a:ahLst/>
            <a:cxnLst/>
            <a:rect l="l" t="t" r="r" b="b"/>
            <a:pathLst>
              <a:path w="18414" h="113664">
                <a:moveTo>
                  <a:pt x="0" y="113106"/>
                </a:moveTo>
                <a:lnTo>
                  <a:pt x="18067" y="113106"/>
                </a:lnTo>
                <a:lnTo>
                  <a:pt x="18067" y="0"/>
                </a:lnTo>
                <a:lnTo>
                  <a:pt x="0" y="0"/>
                </a:lnTo>
                <a:lnTo>
                  <a:pt x="0" y="113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102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777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55060"/>
            <a:ext cx="0" cy="455295"/>
          </a:xfrm>
          <a:custGeom>
            <a:avLst/>
            <a:gdLst/>
            <a:ahLst/>
            <a:cxnLst/>
            <a:rect l="l" t="t" r="r" b="b"/>
            <a:pathLst>
              <a:path h="455295">
                <a:moveTo>
                  <a:pt x="0" y="0"/>
                </a:moveTo>
                <a:lnTo>
                  <a:pt x="0" y="4552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77746"/>
            <a:ext cx="18415" cy="936625"/>
          </a:xfrm>
          <a:custGeom>
            <a:avLst/>
            <a:gdLst/>
            <a:ahLst/>
            <a:cxnLst/>
            <a:rect l="l" t="t" r="r" b="b"/>
            <a:pathLst>
              <a:path w="18414" h="936625">
                <a:moveTo>
                  <a:pt x="0" y="936383"/>
                </a:moveTo>
                <a:lnTo>
                  <a:pt x="18067" y="936383"/>
                </a:lnTo>
                <a:lnTo>
                  <a:pt x="18067" y="0"/>
                </a:lnTo>
                <a:lnTo>
                  <a:pt x="0" y="0"/>
                </a:lnTo>
                <a:lnTo>
                  <a:pt x="0" y="936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102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7947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38018"/>
            <a:ext cx="0" cy="972819"/>
          </a:xfrm>
          <a:custGeom>
            <a:avLst/>
            <a:gdLst/>
            <a:ahLst/>
            <a:cxnLst/>
            <a:rect l="l" t="t" r="r" b="b"/>
            <a:pathLst>
              <a:path h="972820">
                <a:moveTo>
                  <a:pt x="0" y="0"/>
                </a:moveTo>
                <a:lnTo>
                  <a:pt x="0" y="9722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794740"/>
            <a:ext cx="18415" cy="958215"/>
          </a:xfrm>
          <a:custGeom>
            <a:avLst/>
            <a:gdLst/>
            <a:ahLst/>
            <a:cxnLst/>
            <a:rect l="l" t="t" r="r" b="b"/>
            <a:pathLst>
              <a:path w="18414" h="958214">
                <a:moveTo>
                  <a:pt x="0" y="957605"/>
                </a:moveTo>
                <a:lnTo>
                  <a:pt x="18067" y="957605"/>
                </a:lnTo>
                <a:lnTo>
                  <a:pt x="18067" y="0"/>
                </a:lnTo>
                <a:lnTo>
                  <a:pt x="0" y="0"/>
                </a:lnTo>
                <a:lnTo>
                  <a:pt x="0" y="957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102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909955"/>
          </a:xfrm>
          <a:custGeom>
            <a:avLst/>
            <a:gdLst/>
            <a:ahLst/>
            <a:cxnLst/>
            <a:rect l="l" t="t" r="r" b="b"/>
            <a:pathLst>
              <a:path w="18415" h="909955">
                <a:moveTo>
                  <a:pt x="0" y="0"/>
                </a:moveTo>
                <a:lnTo>
                  <a:pt x="18067" y="0"/>
                </a:lnTo>
                <a:lnTo>
                  <a:pt x="18067" y="909485"/>
                </a:lnTo>
                <a:lnTo>
                  <a:pt x="0" y="9094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98088"/>
            <a:ext cx="1061720" cy="1465580"/>
            <a:chOff x="712034" y="1398088"/>
            <a:chExt cx="1061720" cy="1465580"/>
          </a:xfrm>
        </p:grpSpPr>
        <p:sp>
          <p:nvSpPr>
            <p:cNvPr id="20" name="object 20"/>
            <p:cNvSpPr/>
            <p:nvPr/>
          </p:nvSpPr>
          <p:spPr>
            <a:xfrm>
              <a:off x="1242809" y="2477287"/>
              <a:ext cx="0" cy="386080"/>
            </a:xfrm>
            <a:custGeom>
              <a:avLst/>
              <a:gdLst/>
              <a:ahLst/>
              <a:cxnLst/>
              <a:rect l="l" t="t" r="r" b="b"/>
              <a:pathLst>
                <a:path h="386080">
                  <a:moveTo>
                    <a:pt x="0" y="0"/>
                  </a:moveTo>
                  <a:lnTo>
                    <a:pt x="0" y="3859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07121"/>
              <a:ext cx="1043940" cy="1070610"/>
            </a:xfrm>
            <a:custGeom>
              <a:avLst/>
              <a:gdLst/>
              <a:ahLst/>
              <a:cxnLst/>
              <a:rect l="l" t="t" r="r" b="b"/>
              <a:pathLst>
                <a:path w="1043939" h="1070610">
                  <a:moveTo>
                    <a:pt x="1043482" y="1070178"/>
                  </a:moveTo>
                  <a:lnTo>
                    <a:pt x="0" y="107017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7017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07121"/>
              <a:ext cx="1043940" cy="1070610"/>
            </a:xfrm>
            <a:custGeom>
              <a:avLst/>
              <a:gdLst/>
              <a:ahLst/>
              <a:cxnLst/>
              <a:rect l="l" t="t" r="r" b="b"/>
              <a:pathLst>
                <a:path w="1043939" h="1070610">
                  <a:moveTo>
                    <a:pt x="0" y="0"/>
                  </a:moveTo>
                  <a:lnTo>
                    <a:pt x="1043482" y="0"/>
                  </a:lnTo>
                  <a:lnTo>
                    <a:pt x="1043482" y="1070178"/>
                  </a:lnTo>
                  <a:lnTo>
                    <a:pt x="0" y="10701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996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640687"/>
            <a:ext cx="18415" cy="113664"/>
          </a:xfrm>
          <a:custGeom>
            <a:avLst/>
            <a:gdLst/>
            <a:ahLst/>
            <a:cxnLst/>
            <a:rect l="l" t="t" r="r" b="b"/>
            <a:pathLst>
              <a:path w="18414" h="113664">
                <a:moveTo>
                  <a:pt x="0" y="0"/>
                </a:moveTo>
                <a:lnTo>
                  <a:pt x="18067" y="0"/>
                </a:lnTo>
                <a:lnTo>
                  <a:pt x="18067" y="113106"/>
                </a:lnTo>
                <a:lnTo>
                  <a:pt x="0" y="1131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44759"/>
            <a:ext cx="1061720" cy="1865630"/>
            <a:chOff x="1871455" y="1744759"/>
            <a:chExt cx="1061720" cy="1865630"/>
          </a:xfrm>
        </p:grpSpPr>
        <p:sp>
          <p:nvSpPr>
            <p:cNvPr id="26" name="object 26"/>
            <p:cNvSpPr/>
            <p:nvPr/>
          </p:nvSpPr>
          <p:spPr>
            <a:xfrm>
              <a:off x="2402281" y="3234131"/>
              <a:ext cx="0" cy="376555"/>
            </a:xfrm>
            <a:custGeom>
              <a:avLst/>
              <a:gdLst/>
              <a:ahLst/>
              <a:cxnLst/>
              <a:rect l="l" t="t" r="r" b="b"/>
              <a:pathLst>
                <a:path h="376554">
                  <a:moveTo>
                    <a:pt x="0" y="0"/>
                  </a:moveTo>
                  <a:lnTo>
                    <a:pt x="0" y="3761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53793"/>
              <a:ext cx="1043940" cy="1480820"/>
            </a:xfrm>
            <a:custGeom>
              <a:avLst/>
              <a:gdLst/>
              <a:ahLst/>
              <a:cxnLst/>
              <a:rect l="l" t="t" r="r" b="b"/>
              <a:pathLst>
                <a:path w="1043939" h="1480820">
                  <a:moveTo>
                    <a:pt x="1043533" y="1480337"/>
                  </a:moveTo>
                  <a:lnTo>
                    <a:pt x="0" y="148033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8033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53793"/>
              <a:ext cx="1043940" cy="1480820"/>
            </a:xfrm>
            <a:custGeom>
              <a:avLst/>
              <a:gdLst/>
              <a:ahLst/>
              <a:cxnLst/>
              <a:rect l="l" t="t" r="r" b="b"/>
              <a:pathLst>
                <a:path w="1043939" h="1480820">
                  <a:moveTo>
                    <a:pt x="0" y="0"/>
                  </a:moveTo>
                  <a:lnTo>
                    <a:pt x="1043533" y="0"/>
                  </a:lnTo>
                  <a:lnTo>
                    <a:pt x="1043533" y="1480337"/>
                  </a:lnTo>
                  <a:lnTo>
                    <a:pt x="0" y="14803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184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77746"/>
            <a:ext cx="18415" cy="936625"/>
          </a:xfrm>
          <a:custGeom>
            <a:avLst/>
            <a:gdLst/>
            <a:ahLst/>
            <a:cxnLst/>
            <a:rect l="l" t="t" r="r" b="b"/>
            <a:pathLst>
              <a:path w="18414" h="936625">
                <a:moveTo>
                  <a:pt x="0" y="0"/>
                </a:moveTo>
                <a:lnTo>
                  <a:pt x="18067" y="0"/>
                </a:lnTo>
                <a:lnTo>
                  <a:pt x="18067" y="936383"/>
                </a:lnTo>
                <a:lnTo>
                  <a:pt x="0" y="9363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305096"/>
            <a:ext cx="1061720" cy="1305560"/>
            <a:chOff x="3030927" y="2305096"/>
            <a:chExt cx="1061720" cy="1305560"/>
          </a:xfrm>
        </p:grpSpPr>
        <p:sp>
          <p:nvSpPr>
            <p:cNvPr id="32" name="object 32"/>
            <p:cNvSpPr/>
            <p:nvPr/>
          </p:nvSpPr>
          <p:spPr>
            <a:xfrm>
              <a:off x="3561702" y="3155060"/>
              <a:ext cx="0" cy="455295"/>
            </a:xfrm>
            <a:custGeom>
              <a:avLst/>
              <a:gdLst/>
              <a:ahLst/>
              <a:cxnLst/>
              <a:rect l="l" t="t" r="r" b="b"/>
              <a:pathLst>
                <a:path h="455295">
                  <a:moveTo>
                    <a:pt x="0" y="0"/>
                  </a:moveTo>
                  <a:lnTo>
                    <a:pt x="0" y="4552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14130"/>
              <a:ext cx="1043940" cy="841375"/>
            </a:xfrm>
            <a:custGeom>
              <a:avLst/>
              <a:gdLst/>
              <a:ahLst/>
              <a:cxnLst/>
              <a:rect l="l" t="t" r="r" b="b"/>
              <a:pathLst>
                <a:path w="1043939" h="841375">
                  <a:moveTo>
                    <a:pt x="1043482" y="840930"/>
                  </a:moveTo>
                  <a:lnTo>
                    <a:pt x="0" y="84093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4093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14130"/>
              <a:ext cx="1043940" cy="841375"/>
            </a:xfrm>
            <a:custGeom>
              <a:avLst/>
              <a:gdLst/>
              <a:ahLst/>
              <a:cxnLst/>
              <a:rect l="l" t="t" r="r" b="b"/>
              <a:pathLst>
                <a:path w="1043939" h="841375">
                  <a:moveTo>
                    <a:pt x="0" y="0"/>
                  </a:moveTo>
                  <a:lnTo>
                    <a:pt x="1043482" y="0"/>
                  </a:lnTo>
                  <a:lnTo>
                    <a:pt x="1043482" y="840930"/>
                  </a:lnTo>
                  <a:lnTo>
                    <a:pt x="0" y="8409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362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794740"/>
            <a:ext cx="18415" cy="958215"/>
          </a:xfrm>
          <a:custGeom>
            <a:avLst/>
            <a:gdLst/>
            <a:ahLst/>
            <a:cxnLst/>
            <a:rect l="l" t="t" r="r" b="b"/>
            <a:pathLst>
              <a:path w="18414" h="958214">
                <a:moveTo>
                  <a:pt x="0" y="0"/>
                </a:moveTo>
                <a:lnTo>
                  <a:pt x="18067" y="0"/>
                </a:lnTo>
                <a:lnTo>
                  <a:pt x="18067" y="957605"/>
                </a:lnTo>
                <a:lnTo>
                  <a:pt x="0" y="95760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743312"/>
            <a:ext cx="1061720" cy="1867535"/>
            <a:chOff x="4190348" y="1743312"/>
            <a:chExt cx="1061720" cy="1867535"/>
          </a:xfrm>
        </p:grpSpPr>
        <p:sp>
          <p:nvSpPr>
            <p:cNvPr id="38" name="object 38"/>
            <p:cNvSpPr/>
            <p:nvPr/>
          </p:nvSpPr>
          <p:spPr>
            <a:xfrm>
              <a:off x="4721123" y="2638031"/>
              <a:ext cx="0" cy="972819"/>
            </a:xfrm>
            <a:custGeom>
              <a:avLst/>
              <a:gdLst/>
              <a:ahLst/>
              <a:cxnLst/>
              <a:rect l="l" t="t" r="r" b="b"/>
              <a:pathLst>
                <a:path h="972820">
                  <a:moveTo>
                    <a:pt x="0" y="0"/>
                  </a:moveTo>
                  <a:lnTo>
                    <a:pt x="0" y="9722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52345"/>
              <a:ext cx="1043940" cy="885825"/>
            </a:xfrm>
            <a:custGeom>
              <a:avLst/>
              <a:gdLst/>
              <a:ahLst/>
              <a:cxnLst/>
              <a:rect l="l" t="t" r="r" b="b"/>
              <a:pathLst>
                <a:path w="1043939" h="885825">
                  <a:moveTo>
                    <a:pt x="1043533" y="885672"/>
                  </a:moveTo>
                  <a:lnTo>
                    <a:pt x="0" y="88567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8567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752345"/>
              <a:ext cx="1043940" cy="885825"/>
            </a:xfrm>
            <a:custGeom>
              <a:avLst/>
              <a:gdLst/>
              <a:ahLst/>
              <a:cxnLst/>
              <a:rect l="l" t="t" r="r" b="b"/>
              <a:pathLst>
                <a:path w="1043939" h="885825">
                  <a:moveTo>
                    <a:pt x="0" y="0"/>
                  </a:moveTo>
                  <a:lnTo>
                    <a:pt x="1043533" y="0"/>
                  </a:lnTo>
                  <a:lnTo>
                    <a:pt x="1043533" y="885672"/>
                  </a:lnTo>
                  <a:lnTo>
                    <a:pt x="0" y="8856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85999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866061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8851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4273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4424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03988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964158"/>
              <a:ext cx="34925" cy="3161030"/>
            </a:xfrm>
            <a:custGeom>
              <a:avLst/>
              <a:gdLst/>
              <a:ahLst/>
              <a:cxnLst/>
              <a:rect l="l" t="t" r="r" b="b"/>
              <a:pathLst>
                <a:path w="34925" h="3161029">
                  <a:moveTo>
                    <a:pt x="0" y="3160814"/>
                  </a:moveTo>
                  <a:lnTo>
                    <a:pt x="34772" y="3160814"/>
                  </a:lnTo>
                </a:path>
                <a:path w="34925" h="3161029">
                  <a:moveTo>
                    <a:pt x="0" y="2107209"/>
                  </a:moveTo>
                  <a:lnTo>
                    <a:pt x="34772" y="2107209"/>
                  </a:lnTo>
                </a:path>
                <a:path w="34925" h="3161029">
                  <a:moveTo>
                    <a:pt x="0" y="1053604"/>
                  </a:moveTo>
                  <a:lnTo>
                    <a:pt x="34772" y="1053604"/>
                  </a:lnTo>
                </a:path>
                <a:path w="34925" h="31610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628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85936" y="4324542"/>
            <a:ext cx="62512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9092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8556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77330" y="0"/>
            <a:ext cx="28086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octadecenedioate</a:t>
            </a:r>
            <a:r>
              <a:rPr sz="1650" spc="-80" dirty="0">
                <a:latin typeface="Arial"/>
                <a:cs typeface="Arial"/>
              </a:rPr>
              <a:t> </a:t>
            </a:r>
            <a:r>
              <a:rPr sz="1650" dirty="0">
                <a:latin typeface="Arial"/>
                <a:cs typeface="Arial"/>
              </a:rPr>
              <a:t>(C18:1-</a:t>
            </a:r>
            <a:r>
              <a:rPr sz="1650" spc="-25" dirty="0">
                <a:latin typeface="Arial"/>
                <a:cs typeface="Arial"/>
              </a:rPr>
              <a:t>DC)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923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92351"/>
            <a:ext cx="18415" cy="641985"/>
          </a:xfrm>
          <a:custGeom>
            <a:avLst/>
            <a:gdLst/>
            <a:ahLst/>
            <a:cxnLst/>
            <a:rect l="l" t="t" r="r" b="b"/>
            <a:pathLst>
              <a:path w="18415" h="641985">
                <a:moveTo>
                  <a:pt x="0" y="641692"/>
                </a:moveTo>
                <a:lnTo>
                  <a:pt x="18067" y="641692"/>
                </a:lnTo>
                <a:lnTo>
                  <a:pt x="18067" y="0"/>
                </a:lnTo>
                <a:lnTo>
                  <a:pt x="0" y="0"/>
                </a:lnTo>
                <a:lnTo>
                  <a:pt x="0" y="641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87802"/>
            <a:ext cx="0" cy="577215"/>
          </a:xfrm>
          <a:custGeom>
            <a:avLst/>
            <a:gdLst/>
            <a:ahLst/>
            <a:cxnLst/>
            <a:rect l="l" t="t" r="r" b="b"/>
            <a:pathLst>
              <a:path h="577214">
                <a:moveTo>
                  <a:pt x="0" y="0"/>
                </a:moveTo>
                <a:lnTo>
                  <a:pt x="0" y="5767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6450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380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944622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0"/>
                </a:moveTo>
                <a:lnTo>
                  <a:pt x="0" y="1812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38071"/>
            <a:ext cx="18415" cy="361950"/>
          </a:xfrm>
          <a:custGeom>
            <a:avLst/>
            <a:gdLst/>
            <a:ahLst/>
            <a:cxnLst/>
            <a:rect l="l" t="t" r="r" b="b"/>
            <a:pathLst>
              <a:path w="18414" h="361950">
                <a:moveTo>
                  <a:pt x="0" y="361810"/>
                </a:moveTo>
                <a:lnTo>
                  <a:pt x="18067" y="361810"/>
                </a:lnTo>
                <a:lnTo>
                  <a:pt x="18067" y="0"/>
                </a:lnTo>
                <a:lnTo>
                  <a:pt x="0" y="0"/>
                </a:lnTo>
                <a:lnTo>
                  <a:pt x="0" y="361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1258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915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111449"/>
            <a:ext cx="0" cy="580390"/>
          </a:xfrm>
          <a:custGeom>
            <a:avLst/>
            <a:gdLst/>
            <a:ahLst/>
            <a:cxnLst/>
            <a:rect l="l" t="t" r="r" b="b"/>
            <a:pathLst>
              <a:path h="580389">
                <a:moveTo>
                  <a:pt x="0" y="0"/>
                </a:moveTo>
                <a:lnTo>
                  <a:pt x="0" y="58037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91576"/>
            <a:ext cx="18415" cy="791845"/>
          </a:xfrm>
          <a:custGeom>
            <a:avLst/>
            <a:gdLst/>
            <a:ahLst/>
            <a:cxnLst/>
            <a:rect l="l" t="t" r="r" b="b"/>
            <a:pathLst>
              <a:path w="18414" h="791844">
                <a:moveTo>
                  <a:pt x="0" y="791667"/>
                </a:moveTo>
                <a:lnTo>
                  <a:pt x="18067" y="791667"/>
                </a:lnTo>
                <a:lnTo>
                  <a:pt x="18067" y="0"/>
                </a:lnTo>
                <a:lnTo>
                  <a:pt x="0" y="0"/>
                </a:lnTo>
                <a:lnTo>
                  <a:pt x="0" y="7916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6918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1393774"/>
            <a:ext cx="0" cy="477520"/>
          </a:xfrm>
          <a:custGeom>
            <a:avLst/>
            <a:gdLst/>
            <a:ahLst/>
            <a:cxnLst/>
            <a:rect l="l" t="t" r="r" b="b"/>
            <a:pathLst>
              <a:path h="477519">
                <a:moveTo>
                  <a:pt x="0" y="0"/>
                </a:moveTo>
                <a:lnTo>
                  <a:pt x="0" y="4774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499745"/>
          </a:xfrm>
          <a:custGeom>
            <a:avLst/>
            <a:gdLst/>
            <a:ahLst/>
            <a:cxnLst/>
            <a:rect l="l" t="t" r="r" b="b"/>
            <a:pathLst>
              <a:path w="18414" h="499744">
                <a:moveTo>
                  <a:pt x="0" y="499364"/>
                </a:moveTo>
                <a:lnTo>
                  <a:pt x="18067" y="499364"/>
                </a:lnTo>
                <a:lnTo>
                  <a:pt x="18067" y="0"/>
                </a:lnTo>
                <a:lnTo>
                  <a:pt x="0" y="0"/>
                </a:lnTo>
                <a:lnTo>
                  <a:pt x="0" y="4993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18712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92351"/>
            <a:ext cx="18415" cy="641985"/>
          </a:xfrm>
          <a:custGeom>
            <a:avLst/>
            <a:gdLst/>
            <a:ahLst/>
            <a:cxnLst/>
            <a:rect l="l" t="t" r="r" b="b"/>
            <a:pathLst>
              <a:path w="18415" h="641985">
                <a:moveTo>
                  <a:pt x="0" y="0"/>
                </a:moveTo>
                <a:lnTo>
                  <a:pt x="18067" y="0"/>
                </a:lnTo>
                <a:lnTo>
                  <a:pt x="18067" y="641692"/>
                </a:lnTo>
                <a:lnTo>
                  <a:pt x="0" y="64169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125010"/>
            <a:ext cx="1061720" cy="1239520"/>
            <a:chOff x="712034" y="2125010"/>
            <a:chExt cx="1061720" cy="1239520"/>
          </a:xfrm>
        </p:grpSpPr>
        <p:sp>
          <p:nvSpPr>
            <p:cNvPr id="20" name="object 20"/>
            <p:cNvSpPr/>
            <p:nvPr/>
          </p:nvSpPr>
          <p:spPr>
            <a:xfrm>
              <a:off x="1242809" y="2787802"/>
              <a:ext cx="0" cy="577215"/>
            </a:xfrm>
            <a:custGeom>
              <a:avLst/>
              <a:gdLst/>
              <a:ahLst/>
              <a:cxnLst/>
              <a:rect l="l" t="t" r="r" b="b"/>
              <a:pathLst>
                <a:path h="577214">
                  <a:moveTo>
                    <a:pt x="0" y="0"/>
                  </a:moveTo>
                  <a:lnTo>
                    <a:pt x="0" y="5767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34044"/>
              <a:ext cx="1043940" cy="654050"/>
            </a:xfrm>
            <a:custGeom>
              <a:avLst/>
              <a:gdLst/>
              <a:ahLst/>
              <a:cxnLst/>
              <a:rect l="l" t="t" r="r" b="b"/>
              <a:pathLst>
                <a:path w="1043939" h="654050">
                  <a:moveTo>
                    <a:pt x="1043482" y="653757"/>
                  </a:moveTo>
                  <a:lnTo>
                    <a:pt x="0" y="6537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5375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34044"/>
              <a:ext cx="1043940" cy="654050"/>
            </a:xfrm>
            <a:custGeom>
              <a:avLst/>
              <a:gdLst/>
              <a:ahLst/>
              <a:cxnLst/>
              <a:rect l="l" t="t" r="r" b="b"/>
              <a:pathLst>
                <a:path w="1043939" h="654050">
                  <a:moveTo>
                    <a:pt x="0" y="0"/>
                  </a:moveTo>
                  <a:lnTo>
                    <a:pt x="1043482" y="0"/>
                  </a:lnTo>
                  <a:lnTo>
                    <a:pt x="1043482" y="653757"/>
                  </a:lnTo>
                  <a:lnTo>
                    <a:pt x="0" y="6537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075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38071"/>
            <a:ext cx="18415" cy="361950"/>
          </a:xfrm>
          <a:custGeom>
            <a:avLst/>
            <a:gdLst/>
            <a:ahLst/>
            <a:cxnLst/>
            <a:rect l="l" t="t" r="r" b="b"/>
            <a:pathLst>
              <a:path w="18414" h="361950">
                <a:moveTo>
                  <a:pt x="0" y="0"/>
                </a:moveTo>
                <a:lnTo>
                  <a:pt x="18067" y="0"/>
                </a:lnTo>
                <a:lnTo>
                  <a:pt x="18067" y="361810"/>
                </a:lnTo>
                <a:lnTo>
                  <a:pt x="0" y="3618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90848"/>
            <a:ext cx="1061720" cy="1335405"/>
            <a:chOff x="1871455" y="1790848"/>
            <a:chExt cx="1061720" cy="1335405"/>
          </a:xfrm>
        </p:grpSpPr>
        <p:sp>
          <p:nvSpPr>
            <p:cNvPr id="26" name="object 26"/>
            <p:cNvSpPr/>
            <p:nvPr/>
          </p:nvSpPr>
          <p:spPr>
            <a:xfrm>
              <a:off x="2402281" y="2944609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0"/>
                  </a:moveTo>
                  <a:lnTo>
                    <a:pt x="0" y="18127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99882"/>
              <a:ext cx="1043940" cy="1144905"/>
            </a:xfrm>
            <a:custGeom>
              <a:avLst/>
              <a:gdLst/>
              <a:ahLst/>
              <a:cxnLst/>
              <a:rect l="l" t="t" r="r" b="b"/>
              <a:pathLst>
                <a:path w="1043939" h="1144905">
                  <a:moveTo>
                    <a:pt x="1043533" y="1144739"/>
                  </a:moveTo>
                  <a:lnTo>
                    <a:pt x="0" y="11447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4473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99882"/>
              <a:ext cx="1043940" cy="1144905"/>
            </a:xfrm>
            <a:custGeom>
              <a:avLst/>
              <a:gdLst/>
              <a:ahLst/>
              <a:cxnLst/>
              <a:rect l="l" t="t" r="r" b="b"/>
              <a:pathLst>
                <a:path w="1043939" h="1144905">
                  <a:moveTo>
                    <a:pt x="0" y="0"/>
                  </a:moveTo>
                  <a:lnTo>
                    <a:pt x="1043533" y="0"/>
                  </a:lnTo>
                  <a:lnTo>
                    <a:pt x="1043533" y="1144739"/>
                  </a:lnTo>
                  <a:lnTo>
                    <a:pt x="0" y="11447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274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91576"/>
            <a:ext cx="18415" cy="791845"/>
          </a:xfrm>
          <a:custGeom>
            <a:avLst/>
            <a:gdLst/>
            <a:ahLst/>
            <a:cxnLst/>
            <a:rect l="l" t="t" r="r" b="b"/>
            <a:pathLst>
              <a:path w="18414" h="791844">
                <a:moveTo>
                  <a:pt x="0" y="0"/>
                </a:moveTo>
                <a:lnTo>
                  <a:pt x="18067" y="0"/>
                </a:lnTo>
                <a:lnTo>
                  <a:pt x="18067" y="791667"/>
                </a:lnTo>
                <a:lnTo>
                  <a:pt x="0" y="7916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474210"/>
            <a:ext cx="1061720" cy="1217930"/>
            <a:chOff x="3030927" y="2474210"/>
            <a:chExt cx="1061720" cy="1217930"/>
          </a:xfrm>
        </p:grpSpPr>
        <p:sp>
          <p:nvSpPr>
            <p:cNvPr id="32" name="object 32"/>
            <p:cNvSpPr/>
            <p:nvPr/>
          </p:nvSpPr>
          <p:spPr>
            <a:xfrm>
              <a:off x="3561702" y="3111449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89">
                  <a:moveTo>
                    <a:pt x="0" y="0"/>
                  </a:moveTo>
                  <a:lnTo>
                    <a:pt x="0" y="58037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483243"/>
              <a:ext cx="1043940" cy="628650"/>
            </a:xfrm>
            <a:custGeom>
              <a:avLst/>
              <a:gdLst/>
              <a:ahLst/>
              <a:cxnLst/>
              <a:rect l="l" t="t" r="r" b="b"/>
              <a:pathLst>
                <a:path w="1043939" h="628650">
                  <a:moveTo>
                    <a:pt x="1043482" y="628205"/>
                  </a:moveTo>
                  <a:lnTo>
                    <a:pt x="0" y="62820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2820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483243"/>
              <a:ext cx="1043940" cy="628650"/>
            </a:xfrm>
            <a:custGeom>
              <a:avLst/>
              <a:gdLst/>
              <a:ahLst/>
              <a:cxnLst/>
              <a:rect l="l" t="t" r="r" b="b"/>
              <a:pathLst>
                <a:path w="1043939" h="628650">
                  <a:moveTo>
                    <a:pt x="0" y="0"/>
                  </a:moveTo>
                  <a:lnTo>
                    <a:pt x="1043482" y="0"/>
                  </a:lnTo>
                  <a:lnTo>
                    <a:pt x="1043482" y="628205"/>
                  </a:lnTo>
                  <a:lnTo>
                    <a:pt x="0" y="6282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9652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499745"/>
          </a:xfrm>
          <a:custGeom>
            <a:avLst/>
            <a:gdLst/>
            <a:ahLst/>
            <a:cxnLst/>
            <a:rect l="l" t="t" r="r" b="b"/>
            <a:pathLst>
              <a:path w="18414" h="499744">
                <a:moveTo>
                  <a:pt x="0" y="0"/>
                </a:moveTo>
                <a:lnTo>
                  <a:pt x="18067" y="0"/>
                </a:lnTo>
                <a:lnTo>
                  <a:pt x="18067" y="499364"/>
                </a:lnTo>
                <a:lnTo>
                  <a:pt x="0" y="4993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987967"/>
            <a:ext cx="1061720" cy="883919"/>
            <a:chOff x="4190348" y="987967"/>
            <a:chExt cx="1061720" cy="883919"/>
          </a:xfrm>
        </p:grpSpPr>
        <p:sp>
          <p:nvSpPr>
            <p:cNvPr id="38" name="object 38"/>
            <p:cNvSpPr/>
            <p:nvPr/>
          </p:nvSpPr>
          <p:spPr>
            <a:xfrm>
              <a:off x="4721123" y="1393774"/>
              <a:ext cx="0" cy="477520"/>
            </a:xfrm>
            <a:custGeom>
              <a:avLst/>
              <a:gdLst/>
              <a:ahLst/>
              <a:cxnLst/>
              <a:rect l="l" t="t" r="r" b="b"/>
              <a:pathLst>
                <a:path h="477519">
                  <a:moveTo>
                    <a:pt x="0" y="0"/>
                  </a:moveTo>
                  <a:lnTo>
                    <a:pt x="0" y="4774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997000"/>
              <a:ext cx="1043940" cy="396875"/>
            </a:xfrm>
            <a:custGeom>
              <a:avLst/>
              <a:gdLst/>
              <a:ahLst/>
              <a:cxnLst/>
              <a:rect l="l" t="t" r="r" b="b"/>
              <a:pathLst>
                <a:path w="1043939" h="396875">
                  <a:moveTo>
                    <a:pt x="1043533" y="396773"/>
                  </a:moveTo>
                  <a:lnTo>
                    <a:pt x="0" y="39677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9677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997000"/>
              <a:ext cx="1043940" cy="396875"/>
            </a:xfrm>
            <a:custGeom>
              <a:avLst/>
              <a:gdLst/>
              <a:ahLst/>
              <a:cxnLst/>
              <a:rect l="l" t="t" r="r" b="b"/>
              <a:pathLst>
                <a:path w="1043939" h="396875">
                  <a:moveTo>
                    <a:pt x="0" y="0"/>
                  </a:moveTo>
                  <a:lnTo>
                    <a:pt x="1043533" y="0"/>
                  </a:lnTo>
                  <a:lnTo>
                    <a:pt x="1043533" y="396773"/>
                  </a:lnTo>
                  <a:lnTo>
                    <a:pt x="0" y="39677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23793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3415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2828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7585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16914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4">
                  <a:moveTo>
                    <a:pt x="0" y="35115"/>
                  </a:moveTo>
                  <a:lnTo>
                    <a:pt x="70205" y="35115"/>
                  </a:lnTo>
                </a:path>
                <a:path w="70485" h="70484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138580"/>
              <a:ext cx="34925" cy="2986405"/>
            </a:xfrm>
            <a:custGeom>
              <a:avLst/>
              <a:gdLst/>
              <a:ahLst/>
              <a:cxnLst/>
              <a:rect l="l" t="t" r="r" b="b"/>
              <a:pathLst>
                <a:path w="34925" h="2986404">
                  <a:moveTo>
                    <a:pt x="0" y="2986392"/>
                  </a:moveTo>
                  <a:lnTo>
                    <a:pt x="34772" y="2986392"/>
                  </a:lnTo>
                </a:path>
                <a:path w="34925" h="2986404">
                  <a:moveTo>
                    <a:pt x="0" y="1990928"/>
                  </a:moveTo>
                  <a:lnTo>
                    <a:pt x="34772" y="1990928"/>
                  </a:lnTo>
                </a:path>
                <a:path w="34925" h="2986404">
                  <a:moveTo>
                    <a:pt x="0" y="995464"/>
                  </a:moveTo>
                  <a:lnTo>
                    <a:pt x="34772" y="995464"/>
                  </a:lnTo>
                </a:path>
                <a:path w="34925" h="29864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210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2555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0300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066329" y="0"/>
            <a:ext cx="183070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2-aminoheptanoate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3796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379611"/>
            <a:ext cx="18415" cy="246379"/>
          </a:xfrm>
          <a:custGeom>
            <a:avLst/>
            <a:gdLst/>
            <a:ahLst/>
            <a:cxnLst/>
            <a:rect l="l" t="t" r="r" b="b"/>
            <a:pathLst>
              <a:path w="18415" h="246380">
                <a:moveTo>
                  <a:pt x="0" y="246011"/>
                </a:moveTo>
                <a:lnTo>
                  <a:pt x="18067" y="246011"/>
                </a:lnTo>
                <a:lnTo>
                  <a:pt x="18067" y="0"/>
                </a:lnTo>
                <a:lnTo>
                  <a:pt x="0" y="0"/>
                </a:lnTo>
                <a:lnTo>
                  <a:pt x="0" y="246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96489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1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796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868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83967"/>
            <a:ext cx="0" cy="264160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0"/>
                </a:moveTo>
                <a:lnTo>
                  <a:pt x="0" y="2636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86853"/>
            <a:ext cx="18415" cy="165735"/>
          </a:xfrm>
          <a:custGeom>
            <a:avLst/>
            <a:gdLst/>
            <a:ahLst/>
            <a:cxnLst/>
            <a:rect l="l" t="t" r="r" b="b"/>
            <a:pathLst>
              <a:path w="18414" h="165734">
                <a:moveTo>
                  <a:pt x="0" y="165150"/>
                </a:moveTo>
                <a:lnTo>
                  <a:pt x="18067" y="165150"/>
                </a:lnTo>
                <a:lnTo>
                  <a:pt x="18067" y="0"/>
                </a:lnTo>
                <a:lnTo>
                  <a:pt x="0" y="0"/>
                </a:lnTo>
                <a:lnTo>
                  <a:pt x="0" y="165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475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081388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616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497636"/>
            <a:ext cx="18415" cy="1264285"/>
          </a:xfrm>
          <a:custGeom>
            <a:avLst/>
            <a:gdLst/>
            <a:ahLst/>
            <a:cxnLst/>
            <a:rect l="l" t="t" r="r" b="b"/>
            <a:pathLst>
              <a:path w="18414" h="1264285">
                <a:moveTo>
                  <a:pt x="0" y="1264094"/>
                </a:moveTo>
                <a:lnTo>
                  <a:pt x="18067" y="1264094"/>
                </a:lnTo>
                <a:lnTo>
                  <a:pt x="18067" y="0"/>
                </a:lnTo>
                <a:lnTo>
                  <a:pt x="0" y="0"/>
                </a:lnTo>
                <a:lnTo>
                  <a:pt x="0" y="1264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175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091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58033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2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409177"/>
            <a:ext cx="18415" cy="136525"/>
          </a:xfrm>
          <a:custGeom>
            <a:avLst/>
            <a:gdLst/>
            <a:ahLst/>
            <a:cxnLst/>
            <a:rect l="l" t="t" r="r" b="b"/>
            <a:pathLst>
              <a:path w="18414" h="136525">
                <a:moveTo>
                  <a:pt x="0" y="136131"/>
                </a:moveTo>
                <a:lnTo>
                  <a:pt x="18067" y="136131"/>
                </a:lnTo>
                <a:lnTo>
                  <a:pt x="18067" y="0"/>
                </a:lnTo>
                <a:lnTo>
                  <a:pt x="0" y="0"/>
                </a:lnTo>
                <a:lnTo>
                  <a:pt x="0" y="136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7913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379611"/>
            <a:ext cx="18415" cy="246379"/>
          </a:xfrm>
          <a:custGeom>
            <a:avLst/>
            <a:gdLst/>
            <a:ahLst/>
            <a:cxnLst/>
            <a:rect l="l" t="t" r="r" b="b"/>
            <a:pathLst>
              <a:path w="18415" h="246380">
                <a:moveTo>
                  <a:pt x="0" y="0"/>
                </a:moveTo>
                <a:lnTo>
                  <a:pt x="18067" y="0"/>
                </a:lnTo>
                <a:lnTo>
                  <a:pt x="18067" y="246011"/>
                </a:lnTo>
                <a:lnTo>
                  <a:pt x="0" y="2460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616589"/>
            <a:ext cx="1061720" cy="463550"/>
            <a:chOff x="712034" y="2616589"/>
            <a:chExt cx="1061720" cy="463550"/>
          </a:xfrm>
        </p:grpSpPr>
        <p:sp>
          <p:nvSpPr>
            <p:cNvPr id="20" name="object 20"/>
            <p:cNvSpPr/>
            <p:nvPr/>
          </p:nvSpPr>
          <p:spPr>
            <a:xfrm>
              <a:off x="1242809" y="2896489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4">
                  <a:moveTo>
                    <a:pt x="0" y="0"/>
                  </a:moveTo>
                  <a:lnTo>
                    <a:pt x="0" y="1831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625623"/>
              <a:ext cx="1043940" cy="271145"/>
            </a:xfrm>
            <a:custGeom>
              <a:avLst/>
              <a:gdLst/>
              <a:ahLst/>
              <a:cxnLst/>
              <a:rect l="l" t="t" r="r" b="b"/>
              <a:pathLst>
                <a:path w="1043939" h="271144">
                  <a:moveTo>
                    <a:pt x="1043482" y="270865"/>
                  </a:moveTo>
                  <a:lnTo>
                    <a:pt x="0" y="27086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7086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625623"/>
              <a:ext cx="1043940" cy="271145"/>
            </a:xfrm>
            <a:custGeom>
              <a:avLst/>
              <a:gdLst/>
              <a:ahLst/>
              <a:cxnLst/>
              <a:rect l="l" t="t" r="r" b="b"/>
              <a:pathLst>
                <a:path w="1043939" h="271144">
                  <a:moveTo>
                    <a:pt x="0" y="0"/>
                  </a:moveTo>
                  <a:lnTo>
                    <a:pt x="1043482" y="0"/>
                  </a:lnTo>
                  <a:lnTo>
                    <a:pt x="1043482" y="270865"/>
                  </a:lnTo>
                  <a:lnTo>
                    <a:pt x="0" y="27086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7599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86853"/>
            <a:ext cx="18415" cy="165735"/>
          </a:xfrm>
          <a:custGeom>
            <a:avLst/>
            <a:gdLst/>
            <a:ahLst/>
            <a:cxnLst/>
            <a:rect l="l" t="t" r="r" b="b"/>
            <a:pathLst>
              <a:path w="18414" h="165734">
                <a:moveTo>
                  <a:pt x="0" y="0"/>
                </a:moveTo>
                <a:lnTo>
                  <a:pt x="18067" y="0"/>
                </a:lnTo>
                <a:lnTo>
                  <a:pt x="18067" y="165150"/>
                </a:lnTo>
                <a:lnTo>
                  <a:pt x="0" y="1651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42970"/>
            <a:ext cx="1061720" cy="2004695"/>
            <a:chOff x="1871455" y="942970"/>
            <a:chExt cx="1061720" cy="2004695"/>
          </a:xfrm>
        </p:grpSpPr>
        <p:sp>
          <p:nvSpPr>
            <p:cNvPr id="26" name="object 26"/>
            <p:cNvSpPr/>
            <p:nvPr/>
          </p:nvSpPr>
          <p:spPr>
            <a:xfrm>
              <a:off x="2402281" y="2683967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0"/>
                  </a:moveTo>
                  <a:lnTo>
                    <a:pt x="0" y="26362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52004"/>
              <a:ext cx="1043940" cy="1732280"/>
            </a:xfrm>
            <a:custGeom>
              <a:avLst/>
              <a:gdLst/>
              <a:ahLst/>
              <a:cxnLst/>
              <a:rect l="l" t="t" r="r" b="b"/>
              <a:pathLst>
                <a:path w="1043939" h="1732280">
                  <a:moveTo>
                    <a:pt x="1043533" y="1731962"/>
                  </a:moveTo>
                  <a:lnTo>
                    <a:pt x="0" y="173196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73196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52004"/>
              <a:ext cx="1043940" cy="1732280"/>
            </a:xfrm>
            <a:custGeom>
              <a:avLst/>
              <a:gdLst/>
              <a:ahLst/>
              <a:cxnLst/>
              <a:rect l="l" t="t" r="r" b="b"/>
              <a:pathLst>
                <a:path w="1043939" h="1732280">
                  <a:moveTo>
                    <a:pt x="0" y="0"/>
                  </a:moveTo>
                  <a:lnTo>
                    <a:pt x="1043533" y="0"/>
                  </a:lnTo>
                  <a:lnTo>
                    <a:pt x="1043533" y="1731962"/>
                  </a:lnTo>
                  <a:lnTo>
                    <a:pt x="0" y="17319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243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497636"/>
            <a:ext cx="18415" cy="1264285"/>
          </a:xfrm>
          <a:custGeom>
            <a:avLst/>
            <a:gdLst/>
            <a:ahLst/>
            <a:cxnLst/>
            <a:rect l="l" t="t" r="r" b="b"/>
            <a:pathLst>
              <a:path w="18414" h="1264285">
                <a:moveTo>
                  <a:pt x="0" y="0"/>
                </a:moveTo>
                <a:lnTo>
                  <a:pt x="18067" y="0"/>
                </a:lnTo>
                <a:lnTo>
                  <a:pt x="18067" y="1264094"/>
                </a:lnTo>
                <a:lnTo>
                  <a:pt x="0" y="126409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752697"/>
            <a:ext cx="1061720" cy="1365250"/>
            <a:chOff x="3030927" y="1752697"/>
            <a:chExt cx="1061720" cy="1365250"/>
          </a:xfrm>
        </p:grpSpPr>
        <p:sp>
          <p:nvSpPr>
            <p:cNvPr id="32" name="object 32"/>
            <p:cNvSpPr/>
            <p:nvPr/>
          </p:nvSpPr>
          <p:spPr>
            <a:xfrm>
              <a:off x="3561702" y="308138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4">
                  <a:moveTo>
                    <a:pt x="0" y="0"/>
                  </a:moveTo>
                  <a:lnTo>
                    <a:pt x="0" y="361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61731"/>
              <a:ext cx="1043940" cy="1320165"/>
            </a:xfrm>
            <a:custGeom>
              <a:avLst/>
              <a:gdLst/>
              <a:ahLst/>
              <a:cxnLst/>
              <a:rect l="l" t="t" r="r" b="b"/>
              <a:pathLst>
                <a:path w="1043939" h="1320164">
                  <a:moveTo>
                    <a:pt x="1043482" y="1319657"/>
                  </a:moveTo>
                  <a:lnTo>
                    <a:pt x="0" y="131965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1965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761731"/>
              <a:ext cx="1043940" cy="1320165"/>
            </a:xfrm>
            <a:custGeom>
              <a:avLst/>
              <a:gdLst/>
              <a:ahLst/>
              <a:cxnLst/>
              <a:rect l="l" t="t" r="r" b="b"/>
              <a:pathLst>
                <a:path w="1043939" h="1320164">
                  <a:moveTo>
                    <a:pt x="0" y="0"/>
                  </a:moveTo>
                  <a:lnTo>
                    <a:pt x="1043482" y="0"/>
                  </a:lnTo>
                  <a:lnTo>
                    <a:pt x="1043482" y="1319657"/>
                  </a:lnTo>
                  <a:lnTo>
                    <a:pt x="0" y="131965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0244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409177"/>
            <a:ext cx="18415" cy="136525"/>
          </a:xfrm>
          <a:custGeom>
            <a:avLst/>
            <a:gdLst/>
            <a:ahLst/>
            <a:cxnLst/>
            <a:rect l="l" t="t" r="r" b="b"/>
            <a:pathLst>
              <a:path w="18414" h="136525">
                <a:moveTo>
                  <a:pt x="0" y="0"/>
                </a:moveTo>
                <a:lnTo>
                  <a:pt x="18067" y="0"/>
                </a:lnTo>
                <a:lnTo>
                  <a:pt x="18067" y="136131"/>
                </a:lnTo>
                <a:lnTo>
                  <a:pt x="0" y="1361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536274"/>
            <a:ext cx="1061720" cy="255270"/>
            <a:chOff x="4190348" y="2536274"/>
            <a:chExt cx="1061720" cy="255270"/>
          </a:xfrm>
        </p:grpSpPr>
        <p:sp>
          <p:nvSpPr>
            <p:cNvPr id="38" name="object 38"/>
            <p:cNvSpPr/>
            <p:nvPr/>
          </p:nvSpPr>
          <p:spPr>
            <a:xfrm>
              <a:off x="4721123" y="2758033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2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45308"/>
              <a:ext cx="1043940" cy="212725"/>
            </a:xfrm>
            <a:custGeom>
              <a:avLst/>
              <a:gdLst/>
              <a:ahLst/>
              <a:cxnLst/>
              <a:rect l="l" t="t" r="r" b="b"/>
              <a:pathLst>
                <a:path w="1043939" h="212725">
                  <a:moveTo>
                    <a:pt x="1043533" y="212725"/>
                  </a:moveTo>
                  <a:lnTo>
                    <a:pt x="0" y="21272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12725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45308"/>
              <a:ext cx="1043940" cy="212725"/>
            </a:xfrm>
            <a:custGeom>
              <a:avLst/>
              <a:gdLst/>
              <a:ahLst/>
              <a:cxnLst/>
              <a:rect l="l" t="t" r="r" b="b"/>
              <a:pathLst>
                <a:path w="1043939" h="212725">
                  <a:moveTo>
                    <a:pt x="0" y="0"/>
                  </a:moveTo>
                  <a:lnTo>
                    <a:pt x="1043533" y="0"/>
                  </a:lnTo>
                  <a:lnTo>
                    <a:pt x="1043533" y="212725"/>
                  </a:lnTo>
                  <a:lnTo>
                    <a:pt x="0" y="21272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0165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561335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3060129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6306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8263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40997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63509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369138"/>
              <a:ext cx="34925" cy="3756025"/>
            </a:xfrm>
            <a:custGeom>
              <a:avLst/>
              <a:gdLst/>
              <a:ahLst/>
              <a:cxnLst/>
              <a:rect l="l" t="t" r="r" b="b"/>
              <a:pathLst>
                <a:path w="34925" h="3756025">
                  <a:moveTo>
                    <a:pt x="0" y="3755834"/>
                  </a:moveTo>
                  <a:lnTo>
                    <a:pt x="34772" y="3755834"/>
                  </a:lnTo>
                </a:path>
                <a:path w="34925" h="3756025">
                  <a:moveTo>
                    <a:pt x="0" y="3004693"/>
                  </a:moveTo>
                  <a:lnTo>
                    <a:pt x="34772" y="3004693"/>
                  </a:lnTo>
                </a:path>
                <a:path w="34925" h="3756025">
                  <a:moveTo>
                    <a:pt x="0" y="2253513"/>
                  </a:moveTo>
                  <a:lnTo>
                    <a:pt x="34772" y="2253513"/>
                  </a:lnTo>
                </a:path>
                <a:path w="34925" h="3756025">
                  <a:moveTo>
                    <a:pt x="0" y="1502321"/>
                  </a:moveTo>
                  <a:lnTo>
                    <a:pt x="34772" y="1502321"/>
                  </a:lnTo>
                </a:path>
                <a:path w="34925" h="3756025">
                  <a:moveTo>
                    <a:pt x="0" y="751192"/>
                  </a:moveTo>
                  <a:lnTo>
                    <a:pt x="34772" y="751192"/>
                  </a:lnTo>
                </a:path>
                <a:path w="34925" h="37560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652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51415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7629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01183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2606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130524" y="0"/>
            <a:ext cx="17024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2-aminooctanoate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292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29221"/>
            <a:ext cx="18415" cy="724535"/>
          </a:xfrm>
          <a:custGeom>
            <a:avLst/>
            <a:gdLst/>
            <a:ahLst/>
            <a:cxnLst/>
            <a:rect l="l" t="t" r="r" b="b"/>
            <a:pathLst>
              <a:path w="18415" h="724535">
                <a:moveTo>
                  <a:pt x="0" y="724446"/>
                </a:moveTo>
                <a:lnTo>
                  <a:pt x="18067" y="724446"/>
                </a:lnTo>
                <a:lnTo>
                  <a:pt x="18067" y="0"/>
                </a:lnTo>
                <a:lnTo>
                  <a:pt x="0" y="0"/>
                </a:lnTo>
                <a:lnTo>
                  <a:pt x="0" y="7244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45993"/>
            <a:ext cx="0" cy="295910"/>
          </a:xfrm>
          <a:custGeom>
            <a:avLst/>
            <a:gdLst/>
            <a:ahLst/>
            <a:cxnLst/>
            <a:rect l="l" t="t" r="r" b="b"/>
            <a:pathLst>
              <a:path h="295910">
                <a:moveTo>
                  <a:pt x="0" y="0"/>
                </a:moveTo>
                <a:lnTo>
                  <a:pt x="0" y="2956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1416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2802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37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866631"/>
            <a:ext cx="0" cy="439420"/>
          </a:xfrm>
          <a:custGeom>
            <a:avLst/>
            <a:gdLst/>
            <a:ahLst/>
            <a:cxnLst/>
            <a:rect l="l" t="t" r="r" b="b"/>
            <a:pathLst>
              <a:path h="439420">
                <a:moveTo>
                  <a:pt x="0" y="0"/>
                </a:moveTo>
                <a:lnTo>
                  <a:pt x="0" y="43888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284787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3055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447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87560"/>
            <a:ext cx="0" cy="220345"/>
          </a:xfrm>
          <a:custGeom>
            <a:avLst/>
            <a:gdLst/>
            <a:ahLst/>
            <a:cxnLst/>
            <a:rect l="l" t="t" r="r" b="b"/>
            <a:pathLst>
              <a:path h="220344">
                <a:moveTo>
                  <a:pt x="0" y="0"/>
                </a:moveTo>
                <a:lnTo>
                  <a:pt x="0" y="2197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44725"/>
            <a:ext cx="18415" cy="461645"/>
          </a:xfrm>
          <a:custGeom>
            <a:avLst/>
            <a:gdLst/>
            <a:ahLst/>
            <a:cxnLst/>
            <a:rect l="l" t="t" r="r" b="b"/>
            <a:pathLst>
              <a:path w="18414" h="461644">
                <a:moveTo>
                  <a:pt x="0" y="461111"/>
                </a:moveTo>
                <a:lnTo>
                  <a:pt x="18067" y="461111"/>
                </a:lnTo>
                <a:lnTo>
                  <a:pt x="18067" y="0"/>
                </a:lnTo>
                <a:lnTo>
                  <a:pt x="0" y="0"/>
                </a:lnTo>
                <a:lnTo>
                  <a:pt x="0" y="461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072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2425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22117"/>
            <a:ext cx="0" cy="588010"/>
          </a:xfrm>
          <a:custGeom>
            <a:avLst/>
            <a:gdLst/>
            <a:ahLst/>
            <a:cxnLst/>
            <a:rect l="l" t="t" r="r" b="b"/>
            <a:pathLst>
              <a:path h="588010">
                <a:moveTo>
                  <a:pt x="0" y="0"/>
                </a:moveTo>
                <a:lnTo>
                  <a:pt x="0" y="5876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242517"/>
            <a:ext cx="18415" cy="791845"/>
          </a:xfrm>
          <a:custGeom>
            <a:avLst/>
            <a:gdLst/>
            <a:ahLst/>
            <a:cxnLst/>
            <a:rect l="l" t="t" r="r" b="b"/>
            <a:pathLst>
              <a:path w="18414" h="791844">
                <a:moveTo>
                  <a:pt x="0" y="791616"/>
                </a:moveTo>
                <a:lnTo>
                  <a:pt x="18067" y="791616"/>
                </a:lnTo>
                <a:lnTo>
                  <a:pt x="18067" y="0"/>
                </a:lnTo>
                <a:lnTo>
                  <a:pt x="0" y="0"/>
                </a:lnTo>
                <a:lnTo>
                  <a:pt x="0" y="7916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097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29221"/>
            <a:ext cx="18415" cy="724535"/>
          </a:xfrm>
          <a:custGeom>
            <a:avLst/>
            <a:gdLst/>
            <a:ahLst/>
            <a:cxnLst/>
            <a:rect l="l" t="t" r="r" b="b"/>
            <a:pathLst>
              <a:path w="18415" h="724535">
                <a:moveTo>
                  <a:pt x="0" y="0"/>
                </a:moveTo>
                <a:lnTo>
                  <a:pt x="18067" y="0"/>
                </a:lnTo>
                <a:lnTo>
                  <a:pt x="18067" y="724446"/>
                </a:lnTo>
                <a:lnTo>
                  <a:pt x="0" y="7244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44633"/>
            <a:ext cx="1061720" cy="1597025"/>
            <a:chOff x="712034" y="1544633"/>
            <a:chExt cx="1061720" cy="1597025"/>
          </a:xfrm>
        </p:grpSpPr>
        <p:sp>
          <p:nvSpPr>
            <p:cNvPr id="20" name="object 20"/>
            <p:cNvSpPr/>
            <p:nvPr/>
          </p:nvSpPr>
          <p:spPr>
            <a:xfrm>
              <a:off x="1242809" y="2845993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0"/>
                  </a:moveTo>
                  <a:lnTo>
                    <a:pt x="0" y="2956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53667"/>
              <a:ext cx="1043940" cy="1292860"/>
            </a:xfrm>
            <a:custGeom>
              <a:avLst/>
              <a:gdLst/>
              <a:ahLst/>
              <a:cxnLst/>
              <a:rect l="l" t="t" r="r" b="b"/>
              <a:pathLst>
                <a:path w="1043939" h="1292860">
                  <a:moveTo>
                    <a:pt x="1043482" y="1292326"/>
                  </a:moveTo>
                  <a:lnTo>
                    <a:pt x="0" y="129232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29232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53667"/>
              <a:ext cx="1043940" cy="1292860"/>
            </a:xfrm>
            <a:custGeom>
              <a:avLst/>
              <a:gdLst/>
              <a:ahLst/>
              <a:cxnLst/>
              <a:rect l="l" t="t" r="r" b="b"/>
              <a:pathLst>
                <a:path w="1043939" h="1292860">
                  <a:moveTo>
                    <a:pt x="0" y="0"/>
                  </a:moveTo>
                  <a:lnTo>
                    <a:pt x="1043482" y="0"/>
                  </a:lnTo>
                  <a:lnTo>
                    <a:pt x="1043482" y="1292326"/>
                  </a:lnTo>
                  <a:lnTo>
                    <a:pt x="0" y="129232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6711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2284615"/>
            <a:ext cx="0" cy="635"/>
          </a:xfrm>
          <a:custGeom>
            <a:avLst/>
            <a:gdLst/>
            <a:ahLst/>
            <a:cxnLst/>
            <a:rect l="l" t="t" r="r" b="b"/>
            <a:pathLst>
              <a:path h="635">
                <a:moveTo>
                  <a:pt x="0" y="342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2275924"/>
            <a:ext cx="1061720" cy="1029969"/>
            <a:chOff x="1871455" y="2275924"/>
            <a:chExt cx="1061720" cy="1029969"/>
          </a:xfrm>
        </p:grpSpPr>
        <p:sp>
          <p:nvSpPr>
            <p:cNvPr id="26" name="object 26"/>
            <p:cNvSpPr/>
            <p:nvPr/>
          </p:nvSpPr>
          <p:spPr>
            <a:xfrm>
              <a:off x="2402281" y="2866631"/>
              <a:ext cx="0" cy="439420"/>
            </a:xfrm>
            <a:custGeom>
              <a:avLst/>
              <a:gdLst/>
              <a:ahLst/>
              <a:cxnLst/>
              <a:rect l="l" t="t" r="r" b="b"/>
              <a:pathLst>
                <a:path h="439420">
                  <a:moveTo>
                    <a:pt x="0" y="0"/>
                  </a:moveTo>
                  <a:lnTo>
                    <a:pt x="0" y="43888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284958"/>
              <a:ext cx="1043940" cy="582295"/>
            </a:xfrm>
            <a:custGeom>
              <a:avLst/>
              <a:gdLst/>
              <a:ahLst/>
              <a:cxnLst/>
              <a:rect l="l" t="t" r="r" b="b"/>
              <a:pathLst>
                <a:path w="1043939" h="582294">
                  <a:moveTo>
                    <a:pt x="1043533" y="581672"/>
                  </a:moveTo>
                  <a:lnTo>
                    <a:pt x="0" y="58167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8167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284958"/>
              <a:ext cx="1043940" cy="582295"/>
            </a:xfrm>
            <a:custGeom>
              <a:avLst/>
              <a:gdLst/>
              <a:ahLst/>
              <a:cxnLst/>
              <a:rect l="l" t="t" r="r" b="b"/>
              <a:pathLst>
                <a:path w="1043939" h="582294">
                  <a:moveTo>
                    <a:pt x="0" y="0"/>
                  </a:moveTo>
                  <a:lnTo>
                    <a:pt x="1043533" y="0"/>
                  </a:lnTo>
                  <a:lnTo>
                    <a:pt x="1043533" y="581672"/>
                  </a:lnTo>
                  <a:lnTo>
                    <a:pt x="0" y="5816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3212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844725"/>
            <a:ext cx="18415" cy="461645"/>
          </a:xfrm>
          <a:custGeom>
            <a:avLst/>
            <a:gdLst/>
            <a:ahLst/>
            <a:cxnLst/>
            <a:rect l="l" t="t" r="r" b="b"/>
            <a:pathLst>
              <a:path w="18414" h="461644">
                <a:moveTo>
                  <a:pt x="0" y="0"/>
                </a:moveTo>
                <a:lnTo>
                  <a:pt x="18067" y="0"/>
                </a:lnTo>
                <a:lnTo>
                  <a:pt x="18067" y="461111"/>
                </a:lnTo>
                <a:lnTo>
                  <a:pt x="0" y="4611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296803"/>
            <a:ext cx="1061720" cy="810895"/>
            <a:chOff x="3030927" y="2296803"/>
            <a:chExt cx="1061720" cy="810895"/>
          </a:xfrm>
        </p:grpSpPr>
        <p:sp>
          <p:nvSpPr>
            <p:cNvPr id="32" name="object 32"/>
            <p:cNvSpPr/>
            <p:nvPr/>
          </p:nvSpPr>
          <p:spPr>
            <a:xfrm>
              <a:off x="3561702" y="2887560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4">
                  <a:moveTo>
                    <a:pt x="0" y="0"/>
                  </a:moveTo>
                  <a:lnTo>
                    <a:pt x="0" y="2197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305837"/>
              <a:ext cx="1043940" cy="582295"/>
            </a:xfrm>
            <a:custGeom>
              <a:avLst/>
              <a:gdLst/>
              <a:ahLst/>
              <a:cxnLst/>
              <a:rect l="l" t="t" r="r" b="b"/>
              <a:pathLst>
                <a:path w="1043939" h="582294">
                  <a:moveTo>
                    <a:pt x="1043482" y="581723"/>
                  </a:moveTo>
                  <a:lnTo>
                    <a:pt x="0" y="5817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172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305837"/>
              <a:ext cx="1043940" cy="582295"/>
            </a:xfrm>
            <a:custGeom>
              <a:avLst/>
              <a:gdLst/>
              <a:ahLst/>
              <a:cxnLst/>
              <a:rect l="l" t="t" r="r" b="b"/>
              <a:pathLst>
                <a:path w="1043939" h="582294">
                  <a:moveTo>
                    <a:pt x="0" y="0"/>
                  </a:moveTo>
                  <a:lnTo>
                    <a:pt x="1043482" y="0"/>
                  </a:lnTo>
                  <a:lnTo>
                    <a:pt x="1043482" y="581723"/>
                  </a:lnTo>
                  <a:lnTo>
                    <a:pt x="0" y="5817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67066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242517"/>
            <a:ext cx="18415" cy="791845"/>
          </a:xfrm>
          <a:custGeom>
            <a:avLst/>
            <a:gdLst/>
            <a:ahLst/>
            <a:cxnLst/>
            <a:rect l="l" t="t" r="r" b="b"/>
            <a:pathLst>
              <a:path w="18414" h="791844">
                <a:moveTo>
                  <a:pt x="0" y="0"/>
                </a:moveTo>
                <a:lnTo>
                  <a:pt x="18067" y="0"/>
                </a:lnTo>
                <a:lnTo>
                  <a:pt x="18067" y="791616"/>
                </a:lnTo>
                <a:lnTo>
                  <a:pt x="0" y="7916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25099"/>
            <a:ext cx="1061720" cy="1285240"/>
            <a:chOff x="4190348" y="2025099"/>
            <a:chExt cx="1061720" cy="1285240"/>
          </a:xfrm>
        </p:grpSpPr>
        <p:sp>
          <p:nvSpPr>
            <p:cNvPr id="38" name="object 38"/>
            <p:cNvSpPr/>
            <p:nvPr/>
          </p:nvSpPr>
          <p:spPr>
            <a:xfrm>
              <a:off x="4721123" y="2722118"/>
              <a:ext cx="0" cy="588010"/>
            </a:xfrm>
            <a:custGeom>
              <a:avLst/>
              <a:gdLst/>
              <a:ahLst/>
              <a:cxnLst/>
              <a:rect l="l" t="t" r="r" b="b"/>
              <a:pathLst>
                <a:path h="588010">
                  <a:moveTo>
                    <a:pt x="0" y="0"/>
                  </a:moveTo>
                  <a:lnTo>
                    <a:pt x="0" y="5876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34133"/>
              <a:ext cx="1043940" cy="688340"/>
            </a:xfrm>
            <a:custGeom>
              <a:avLst/>
              <a:gdLst/>
              <a:ahLst/>
              <a:cxnLst/>
              <a:rect l="l" t="t" r="r" b="b"/>
              <a:pathLst>
                <a:path w="1043939" h="688339">
                  <a:moveTo>
                    <a:pt x="1043533" y="687984"/>
                  </a:moveTo>
                  <a:lnTo>
                    <a:pt x="0" y="68798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8798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34133"/>
              <a:ext cx="1043940" cy="688340"/>
            </a:xfrm>
            <a:custGeom>
              <a:avLst/>
              <a:gdLst/>
              <a:ahLst/>
              <a:cxnLst/>
              <a:rect l="l" t="t" r="r" b="b"/>
              <a:pathLst>
                <a:path w="1043939" h="688339">
                  <a:moveTo>
                    <a:pt x="0" y="0"/>
                  </a:moveTo>
                  <a:lnTo>
                    <a:pt x="1043533" y="0"/>
                  </a:lnTo>
                  <a:lnTo>
                    <a:pt x="1043533" y="687984"/>
                  </a:lnTo>
                  <a:lnTo>
                    <a:pt x="0" y="68798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2370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1474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31303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5591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32806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845388"/>
              <a:ext cx="34925" cy="3279775"/>
            </a:xfrm>
            <a:custGeom>
              <a:avLst/>
              <a:gdLst/>
              <a:ahLst/>
              <a:cxnLst/>
              <a:rect l="l" t="t" r="r" b="b"/>
              <a:pathLst>
                <a:path w="34925" h="3279775">
                  <a:moveTo>
                    <a:pt x="0" y="3279584"/>
                  </a:moveTo>
                  <a:lnTo>
                    <a:pt x="34772" y="3279584"/>
                  </a:lnTo>
                </a:path>
                <a:path w="34925" h="3279775">
                  <a:moveTo>
                    <a:pt x="0" y="2459685"/>
                  </a:moveTo>
                  <a:lnTo>
                    <a:pt x="34772" y="2459685"/>
                  </a:lnTo>
                </a:path>
                <a:path w="34925" h="3279775">
                  <a:moveTo>
                    <a:pt x="0" y="1639798"/>
                  </a:moveTo>
                  <a:lnTo>
                    <a:pt x="34772" y="1639798"/>
                  </a:lnTo>
                </a:path>
                <a:path w="34925" h="3279775">
                  <a:moveTo>
                    <a:pt x="0" y="819899"/>
                  </a:moveTo>
                  <a:lnTo>
                    <a:pt x="34772" y="819899"/>
                  </a:lnTo>
                </a:path>
                <a:path w="34925" h="32797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965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79219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3766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55679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73689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031801" y="0"/>
            <a:ext cx="18992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butyrylcarnitine</a:t>
            </a:r>
            <a:r>
              <a:rPr sz="1650" spc="-80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(C4)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727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72743"/>
            <a:ext cx="18415" cy="678180"/>
          </a:xfrm>
          <a:custGeom>
            <a:avLst/>
            <a:gdLst/>
            <a:ahLst/>
            <a:cxnLst/>
            <a:rect l="l" t="t" r="r" b="b"/>
            <a:pathLst>
              <a:path w="18415" h="678180">
                <a:moveTo>
                  <a:pt x="0" y="677862"/>
                </a:moveTo>
                <a:lnTo>
                  <a:pt x="18067" y="677862"/>
                </a:lnTo>
                <a:lnTo>
                  <a:pt x="18067" y="0"/>
                </a:lnTo>
                <a:lnTo>
                  <a:pt x="0" y="0"/>
                </a:lnTo>
                <a:lnTo>
                  <a:pt x="0" y="6778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113318"/>
            <a:ext cx="0" cy="117475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70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2303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777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60738"/>
            <a:ext cx="0" cy="157480"/>
          </a:xfrm>
          <a:custGeom>
            <a:avLst/>
            <a:gdLst/>
            <a:ahLst/>
            <a:cxnLst/>
            <a:rect l="l" t="t" r="r" b="b"/>
            <a:pathLst>
              <a:path h="157480">
                <a:moveTo>
                  <a:pt x="0" y="0"/>
                </a:moveTo>
                <a:lnTo>
                  <a:pt x="0" y="1569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477759"/>
            <a:ext cx="18415" cy="207645"/>
          </a:xfrm>
          <a:custGeom>
            <a:avLst/>
            <a:gdLst/>
            <a:ahLst/>
            <a:cxnLst/>
            <a:rect l="l" t="t" r="r" b="b"/>
            <a:pathLst>
              <a:path w="18414" h="207644">
                <a:moveTo>
                  <a:pt x="0" y="207467"/>
                </a:moveTo>
                <a:lnTo>
                  <a:pt x="18067" y="207467"/>
                </a:lnTo>
                <a:lnTo>
                  <a:pt x="18067" y="0"/>
                </a:lnTo>
                <a:lnTo>
                  <a:pt x="0" y="0"/>
                </a:lnTo>
                <a:lnTo>
                  <a:pt x="0" y="207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176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053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21356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4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05357"/>
            <a:ext cx="18415" cy="618490"/>
          </a:xfrm>
          <a:custGeom>
            <a:avLst/>
            <a:gdLst/>
            <a:ahLst/>
            <a:cxnLst/>
            <a:rect l="l" t="t" r="r" b="b"/>
            <a:pathLst>
              <a:path w="18414" h="618489">
                <a:moveTo>
                  <a:pt x="0" y="618388"/>
                </a:moveTo>
                <a:lnTo>
                  <a:pt x="18067" y="618388"/>
                </a:lnTo>
                <a:lnTo>
                  <a:pt x="18067" y="0"/>
                </a:lnTo>
                <a:lnTo>
                  <a:pt x="0" y="0"/>
                </a:lnTo>
                <a:lnTo>
                  <a:pt x="0" y="61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418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80386"/>
            <a:ext cx="0" cy="786130"/>
          </a:xfrm>
          <a:custGeom>
            <a:avLst/>
            <a:gdLst/>
            <a:ahLst/>
            <a:cxnLst/>
            <a:rect l="l" t="t" r="r" b="b"/>
            <a:pathLst>
              <a:path h="786130">
                <a:moveTo>
                  <a:pt x="0" y="0"/>
                </a:moveTo>
                <a:lnTo>
                  <a:pt x="0" y="7856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981075"/>
          </a:xfrm>
          <a:custGeom>
            <a:avLst/>
            <a:gdLst/>
            <a:ahLst/>
            <a:cxnLst/>
            <a:rect l="l" t="t" r="r" b="b"/>
            <a:pathLst>
              <a:path w="18414" h="981075">
                <a:moveTo>
                  <a:pt x="0" y="980821"/>
                </a:moveTo>
                <a:lnTo>
                  <a:pt x="18067" y="980821"/>
                </a:lnTo>
                <a:lnTo>
                  <a:pt x="18067" y="0"/>
                </a:lnTo>
                <a:lnTo>
                  <a:pt x="0" y="0"/>
                </a:lnTo>
                <a:lnTo>
                  <a:pt x="0" y="9808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659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72743"/>
            <a:ext cx="18415" cy="678180"/>
          </a:xfrm>
          <a:custGeom>
            <a:avLst/>
            <a:gdLst/>
            <a:ahLst/>
            <a:cxnLst/>
            <a:rect l="l" t="t" r="r" b="b"/>
            <a:pathLst>
              <a:path w="18415" h="678180">
                <a:moveTo>
                  <a:pt x="0" y="0"/>
                </a:moveTo>
                <a:lnTo>
                  <a:pt x="18067" y="0"/>
                </a:lnTo>
                <a:lnTo>
                  <a:pt x="18067" y="677862"/>
                </a:lnTo>
                <a:lnTo>
                  <a:pt x="0" y="67786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641572"/>
            <a:ext cx="1061720" cy="589280"/>
            <a:chOff x="712034" y="1641572"/>
            <a:chExt cx="1061720" cy="589280"/>
          </a:xfrm>
        </p:grpSpPr>
        <p:sp>
          <p:nvSpPr>
            <p:cNvPr id="20" name="object 20"/>
            <p:cNvSpPr/>
            <p:nvPr/>
          </p:nvSpPr>
          <p:spPr>
            <a:xfrm>
              <a:off x="1242809" y="2113305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1170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50606"/>
              <a:ext cx="1043940" cy="462915"/>
            </a:xfrm>
            <a:custGeom>
              <a:avLst/>
              <a:gdLst/>
              <a:ahLst/>
              <a:cxnLst/>
              <a:rect l="l" t="t" r="r" b="b"/>
              <a:pathLst>
                <a:path w="1043939" h="462914">
                  <a:moveTo>
                    <a:pt x="1043482" y="462711"/>
                  </a:moveTo>
                  <a:lnTo>
                    <a:pt x="0" y="4627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6271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50606"/>
              <a:ext cx="1043940" cy="462915"/>
            </a:xfrm>
            <a:custGeom>
              <a:avLst/>
              <a:gdLst/>
              <a:ahLst/>
              <a:cxnLst/>
              <a:rect l="l" t="t" r="r" b="b"/>
              <a:pathLst>
                <a:path w="1043939" h="462914">
                  <a:moveTo>
                    <a:pt x="0" y="0"/>
                  </a:moveTo>
                  <a:lnTo>
                    <a:pt x="1043482" y="0"/>
                  </a:lnTo>
                  <a:lnTo>
                    <a:pt x="1043482" y="462711"/>
                  </a:lnTo>
                  <a:lnTo>
                    <a:pt x="0" y="4627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914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477759"/>
            <a:ext cx="18415" cy="207645"/>
          </a:xfrm>
          <a:custGeom>
            <a:avLst/>
            <a:gdLst/>
            <a:ahLst/>
            <a:cxnLst/>
            <a:rect l="l" t="t" r="r" b="b"/>
            <a:pathLst>
              <a:path w="18414" h="207644">
                <a:moveTo>
                  <a:pt x="0" y="0"/>
                </a:moveTo>
                <a:lnTo>
                  <a:pt x="18067" y="0"/>
                </a:lnTo>
                <a:lnTo>
                  <a:pt x="18067" y="207467"/>
                </a:lnTo>
                <a:lnTo>
                  <a:pt x="0" y="2074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676192"/>
            <a:ext cx="1061720" cy="1141730"/>
            <a:chOff x="1871455" y="1676192"/>
            <a:chExt cx="1061720" cy="1141730"/>
          </a:xfrm>
        </p:grpSpPr>
        <p:sp>
          <p:nvSpPr>
            <p:cNvPr id="26" name="object 26"/>
            <p:cNvSpPr/>
            <p:nvPr/>
          </p:nvSpPr>
          <p:spPr>
            <a:xfrm>
              <a:off x="2402281" y="2660751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80">
                  <a:moveTo>
                    <a:pt x="0" y="0"/>
                  </a:moveTo>
                  <a:lnTo>
                    <a:pt x="0" y="15690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85226"/>
              <a:ext cx="1043940" cy="975994"/>
            </a:xfrm>
            <a:custGeom>
              <a:avLst/>
              <a:gdLst/>
              <a:ahLst/>
              <a:cxnLst/>
              <a:rect l="l" t="t" r="r" b="b"/>
              <a:pathLst>
                <a:path w="1043939" h="975994">
                  <a:moveTo>
                    <a:pt x="1043533" y="975512"/>
                  </a:moveTo>
                  <a:lnTo>
                    <a:pt x="0" y="9755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7551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85226"/>
              <a:ext cx="1043940" cy="975994"/>
            </a:xfrm>
            <a:custGeom>
              <a:avLst/>
              <a:gdLst/>
              <a:ahLst/>
              <a:cxnLst/>
              <a:rect l="l" t="t" r="r" b="b"/>
              <a:pathLst>
                <a:path w="1043939" h="975994">
                  <a:moveTo>
                    <a:pt x="0" y="0"/>
                  </a:moveTo>
                  <a:lnTo>
                    <a:pt x="1043533" y="0"/>
                  </a:lnTo>
                  <a:lnTo>
                    <a:pt x="1043533" y="975512"/>
                  </a:lnTo>
                  <a:lnTo>
                    <a:pt x="0" y="9755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4702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05357"/>
            <a:ext cx="18415" cy="618490"/>
          </a:xfrm>
          <a:custGeom>
            <a:avLst/>
            <a:gdLst/>
            <a:ahLst/>
            <a:cxnLst/>
            <a:rect l="l" t="t" r="r" b="b"/>
            <a:pathLst>
              <a:path w="18414" h="618489">
                <a:moveTo>
                  <a:pt x="0" y="0"/>
                </a:moveTo>
                <a:lnTo>
                  <a:pt x="18067" y="0"/>
                </a:lnTo>
                <a:lnTo>
                  <a:pt x="18067" y="618388"/>
                </a:lnTo>
                <a:lnTo>
                  <a:pt x="0" y="6183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14711"/>
            <a:ext cx="1061720" cy="1227455"/>
            <a:chOff x="3030927" y="1814711"/>
            <a:chExt cx="1061720" cy="1227455"/>
          </a:xfrm>
        </p:grpSpPr>
        <p:sp>
          <p:nvSpPr>
            <p:cNvPr id="32" name="object 32"/>
            <p:cNvSpPr/>
            <p:nvPr/>
          </p:nvSpPr>
          <p:spPr>
            <a:xfrm>
              <a:off x="3561702" y="2521343"/>
              <a:ext cx="0" cy="520700"/>
            </a:xfrm>
            <a:custGeom>
              <a:avLst/>
              <a:gdLst/>
              <a:ahLst/>
              <a:cxnLst/>
              <a:rect l="l" t="t" r="r" b="b"/>
              <a:pathLst>
                <a:path h="520700">
                  <a:moveTo>
                    <a:pt x="0" y="0"/>
                  </a:moveTo>
                  <a:lnTo>
                    <a:pt x="0" y="52045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23745"/>
              <a:ext cx="1043940" cy="697865"/>
            </a:xfrm>
            <a:custGeom>
              <a:avLst/>
              <a:gdLst/>
              <a:ahLst/>
              <a:cxnLst/>
              <a:rect l="l" t="t" r="r" b="b"/>
              <a:pathLst>
                <a:path w="1043939" h="697864">
                  <a:moveTo>
                    <a:pt x="1043482" y="697611"/>
                  </a:moveTo>
                  <a:lnTo>
                    <a:pt x="0" y="69761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9761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23745"/>
              <a:ext cx="1043940" cy="697865"/>
            </a:xfrm>
            <a:custGeom>
              <a:avLst/>
              <a:gdLst/>
              <a:ahLst/>
              <a:cxnLst/>
              <a:rect l="l" t="t" r="r" b="b"/>
              <a:pathLst>
                <a:path w="1043939" h="697864">
                  <a:moveTo>
                    <a:pt x="0" y="0"/>
                  </a:moveTo>
                  <a:lnTo>
                    <a:pt x="1043482" y="0"/>
                  </a:lnTo>
                  <a:lnTo>
                    <a:pt x="1043482" y="697611"/>
                  </a:lnTo>
                  <a:lnTo>
                    <a:pt x="0" y="69761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2097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981075"/>
          </a:xfrm>
          <a:custGeom>
            <a:avLst/>
            <a:gdLst/>
            <a:ahLst/>
            <a:cxnLst/>
            <a:rect l="l" t="t" r="r" b="b"/>
            <a:pathLst>
              <a:path w="18414" h="981075">
                <a:moveTo>
                  <a:pt x="0" y="0"/>
                </a:moveTo>
                <a:lnTo>
                  <a:pt x="18067" y="0"/>
                </a:lnTo>
                <a:lnTo>
                  <a:pt x="18067" y="980821"/>
                </a:lnTo>
                <a:lnTo>
                  <a:pt x="0" y="9808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69424"/>
            <a:ext cx="1061720" cy="1496695"/>
            <a:chOff x="4190348" y="1469424"/>
            <a:chExt cx="1061720" cy="1496695"/>
          </a:xfrm>
        </p:grpSpPr>
        <p:sp>
          <p:nvSpPr>
            <p:cNvPr id="38" name="object 38"/>
            <p:cNvSpPr/>
            <p:nvPr/>
          </p:nvSpPr>
          <p:spPr>
            <a:xfrm>
              <a:off x="4721123" y="2180386"/>
              <a:ext cx="0" cy="786130"/>
            </a:xfrm>
            <a:custGeom>
              <a:avLst/>
              <a:gdLst/>
              <a:ahLst/>
              <a:cxnLst/>
              <a:rect l="l" t="t" r="r" b="b"/>
              <a:pathLst>
                <a:path h="786130">
                  <a:moveTo>
                    <a:pt x="0" y="0"/>
                  </a:moveTo>
                  <a:lnTo>
                    <a:pt x="0" y="7856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78457"/>
              <a:ext cx="1043940" cy="702310"/>
            </a:xfrm>
            <a:custGeom>
              <a:avLst/>
              <a:gdLst/>
              <a:ahLst/>
              <a:cxnLst/>
              <a:rect l="l" t="t" r="r" b="b"/>
              <a:pathLst>
                <a:path w="1043939" h="702310">
                  <a:moveTo>
                    <a:pt x="1043533" y="701929"/>
                  </a:moveTo>
                  <a:lnTo>
                    <a:pt x="0" y="7019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0192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78457"/>
              <a:ext cx="1043940" cy="702310"/>
            </a:xfrm>
            <a:custGeom>
              <a:avLst/>
              <a:gdLst/>
              <a:ahLst/>
              <a:cxnLst/>
              <a:rect l="l" t="t" r="r" b="b"/>
              <a:pathLst>
                <a:path w="1043939" h="702310">
                  <a:moveTo>
                    <a:pt x="0" y="0"/>
                  </a:moveTo>
                  <a:lnTo>
                    <a:pt x="1043533" y="0"/>
                  </a:lnTo>
                  <a:lnTo>
                    <a:pt x="1043533" y="701929"/>
                  </a:lnTo>
                  <a:lnTo>
                    <a:pt x="0" y="7019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5631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80379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2103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2031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69896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951750"/>
              <a:ext cx="34925" cy="3173730"/>
            </a:xfrm>
            <a:custGeom>
              <a:avLst/>
              <a:gdLst/>
              <a:ahLst/>
              <a:cxnLst/>
              <a:rect l="l" t="t" r="r" b="b"/>
              <a:pathLst>
                <a:path w="34925" h="3173729">
                  <a:moveTo>
                    <a:pt x="0" y="3173221"/>
                  </a:moveTo>
                  <a:lnTo>
                    <a:pt x="34772" y="3173221"/>
                  </a:lnTo>
                </a:path>
                <a:path w="34925" h="3173729">
                  <a:moveTo>
                    <a:pt x="0" y="2115502"/>
                  </a:moveTo>
                  <a:lnTo>
                    <a:pt x="34772" y="2115502"/>
                  </a:lnTo>
                </a:path>
                <a:path w="34925" h="3173729">
                  <a:moveTo>
                    <a:pt x="0" y="1057732"/>
                  </a:moveTo>
                  <a:lnTo>
                    <a:pt x="34772" y="1057732"/>
                  </a:lnTo>
                </a:path>
                <a:path w="34925" h="31737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587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91440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90098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8432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101701" y="0"/>
            <a:ext cx="17595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butyrylglycine</a:t>
            </a:r>
            <a:r>
              <a:rPr sz="1650" spc="-70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(C4)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497636"/>
            <a:ext cx="18415" cy="622300"/>
          </a:xfrm>
          <a:custGeom>
            <a:avLst/>
            <a:gdLst/>
            <a:ahLst/>
            <a:cxnLst/>
            <a:rect l="l" t="t" r="r" b="b"/>
            <a:pathLst>
              <a:path w="18415" h="622300">
                <a:moveTo>
                  <a:pt x="0" y="622249"/>
                </a:moveTo>
                <a:lnTo>
                  <a:pt x="18072" y="622249"/>
                </a:lnTo>
                <a:lnTo>
                  <a:pt x="18072" y="0"/>
                </a:lnTo>
                <a:lnTo>
                  <a:pt x="0" y="0"/>
                </a:lnTo>
                <a:lnTo>
                  <a:pt x="0" y="622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27198"/>
            <a:ext cx="0" cy="10541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4863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5320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072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92248"/>
            <a:ext cx="0" cy="579755"/>
          </a:xfrm>
          <a:custGeom>
            <a:avLst/>
            <a:gdLst/>
            <a:ahLst/>
            <a:cxnLst/>
            <a:rect l="l" t="t" r="r" b="b"/>
            <a:pathLst>
              <a:path h="579755">
                <a:moveTo>
                  <a:pt x="0" y="0"/>
                </a:moveTo>
                <a:lnTo>
                  <a:pt x="0" y="579437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807237"/>
            <a:ext cx="18415" cy="870585"/>
          </a:xfrm>
          <a:custGeom>
            <a:avLst/>
            <a:gdLst/>
            <a:ahLst/>
            <a:cxnLst/>
            <a:rect l="l" t="t" r="r" b="b"/>
            <a:pathLst>
              <a:path w="18414" h="870585">
                <a:moveTo>
                  <a:pt x="0" y="870102"/>
                </a:moveTo>
                <a:lnTo>
                  <a:pt x="18072" y="870102"/>
                </a:lnTo>
                <a:lnTo>
                  <a:pt x="18072" y="0"/>
                </a:lnTo>
                <a:lnTo>
                  <a:pt x="0" y="0"/>
                </a:lnTo>
                <a:lnTo>
                  <a:pt x="0" y="8701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716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407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34081"/>
            <a:ext cx="0" cy="93980"/>
          </a:xfrm>
          <a:custGeom>
            <a:avLst/>
            <a:gdLst/>
            <a:ahLst/>
            <a:cxnLst/>
            <a:rect l="l" t="t" r="r" b="b"/>
            <a:pathLst>
              <a:path h="93980">
                <a:moveTo>
                  <a:pt x="0" y="0"/>
                </a:moveTo>
                <a:lnTo>
                  <a:pt x="0" y="9337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1440700"/>
            <a:ext cx="18415" cy="633730"/>
          </a:xfrm>
          <a:custGeom>
            <a:avLst/>
            <a:gdLst/>
            <a:ahLst/>
            <a:cxnLst/>
            <a:rect l="l" t="t" r="r" b="b"/>
            <a:pathLst>
              <a:path w="18414" h="633730">
                <a:moveTo>
                  <a:pt x="0" y="633463"/>
                </a:moveTo>
                <a:lnTo>
                  <a:pt x="18072" y="633463"/>
                </a:lnTo>
                <a:lnTo>
                  <a:pt x="18072" y="0"/>
                </a:lnTo>
                <a:lnTo>
                  <a:pt x="0" y="0"/>
                </a:lnTo>
                <a:lnTo>
                  <a:pt x="0" y="633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274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719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437764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787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971994"/>
            <a:ext cx="18415" cy="716915"/>
          </a:xfrm>
          <a:custGeom>
            <a:avLst/>
            <a:gdLst/>
            <a:ahLst/>
            <a:cxnLst/>
            <a:rect l="l" t="t" r="r" b="b"/>
            <a:pathLst>
              <a:path w="18414" h="716914">
                <a:moveTo>
                  <a:pt x="0" y="716318"/>
                </a:moveTo>
                <a:lnTo>
                  <a:pt x="18072" y="716318"/>
                </a:lnTo>
                <a:lnTo>
                  <a:pt x="18072" y="0"/>
                </a:lnTo>
                <a:lnTo>
                  <a:pt x="0" y="0"/>
                </a:lnTo>
                <a:lnTo>
                  <a:pt x="0" y="7163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6155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3" y="497636"/>
            <a:ext cx="18415" cy="622300"/>
          </a:xfrm>
          <a:custGeom>
            <a:avLst/>
            <a:gdLst/>
            <a:ahLst/>
            <a:cxnLst/>
            <a:rect l="l" t="t" r="r" b="b"/>
            <a:pathLst>
              <a:path w="18415" h="622300">
                <a:moveTo>
                  <a:pt x="0" y="0"/>
                </a:moveTo>
                <a:lnTo>
                  <a:pt x="18072" y="0"/>
                </a:lnTo>
                <a:lnTo>
                  <a:pt x="18072" y="622249"/>
                </a:lnTo>
                <a:lnTo>
                  <a:pt x="0" y="6222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1110849"/>
            <a:ext cx="1061720" cy="1421765"/>
            <a:chOff x="712031" y="1110849"/>
            <a:chExt cx="1061720" cy="1421765"/>
          </a:xfrm>
        </p:grpSpPr>
        <p:sp>
          <p:nvSpPr>
            <p:cNvPr id="20" name="object 20"/>
            <p:cNvSpPr/>
            <p:nvPr/>
          </p:nvSpPr>
          <p:spPr>
            <a:xfrm>
              <a:off x="1242809" y="242718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876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119885"/>
              <a:ext cx="1043940" cy="1307465"/>
            </a:xfrm>
            <a:custGeom>
              <a:avLst/>
              <a:gdLst/>
              <a:ahLst/>
              <a:cxnLst/>
              <a:rect l="l" t="t" r="r" b="b"/>
              <a:pathLst>
                <a:path w="1043939" h="1307464">
                  <a:moveTo>
                    <a:pt x="1043482" y="1307312"/>
                  </a:moveTo>
                  <a:lnTo>
                    <a:pt x="0" y="130731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0731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119885"/>
              <a:ext cx="1043940" cy="1307465"/>
            </a:xfrm>
            <a:custGeom>
              <a:avLst/>
              <a:gdLst/>
              <a:ahLst/>
              <a:cxnLst/>
              <a:rect l="l" t="t" r="r" b="b"/>
              <a:pathLst>
                <a:path w="1043939" h="1307464">
                  <a:moveTo>
                    <a:pt x="0" y="0"/>
                  </a:moveTo>
                  <a:lnTo>
                    <a:pt x="1043482" y="0"/>
                  </a:lnTo>
                  <a:lnTo>
                    <a:pt x="1043482" y="1307312"/>
                  </a:lnTo>
                  <a:lnTo>
                    <a:pt x="0" y="130731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173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807237"/>
            <a:ext cx="18415" cy="870585"/>
          </a:xfrm>
          <a:custGeom>
            <a:avLst/>
            <a:gdLst/>
            <a:ahLst/>
            <a:cxnLst/>
            <a:rect l="l" t="t" r="r" b="b"/>
            <a:pathLst>
              <a:path w="18414" h="870585">
                <a:moveTo>
                  <a:pt x="0" y="0"/>
                </a:moveTo>
                <a:lnTo>
                  <a:pt x="18072" y="0"/>
                </a:lnTo>
                <a:lnTo>
                  <a:pt x="18072" y="870102"/>
                </a:lnTo>
                <a:lnTo>
                  <a:pt x="0" y="87010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1668303"/>
            <a:ext cx="1061720" cy="1203960"/>
            <a:chOff x="1871453" y="1668303"/>
            <a:chExt cx="1061720" cy="1203960"/>
          </a:xfrm>
        </p:grpSpPr>
        <p:sp>
          <p:nvSpPr>
            <p:cNvPr id="26" name="object 26"/>
            <p:cNvSpPr/>
            <p:nvPr/>
          </p:nvSpPr>
          <p:spPr>
            <a:xfrm>
              <a:off x="2402281" y="2292248"/>
              <a:ext cx="0" cy="579755"/>
            </a:xfrm>
            <a:custGeom>
              <a:avLst/>
              <a:gdLst/>
              <a:ahLst/>
              <a:cxnLst/>
              <a:rect l="l" t="t" r="r" b="b"/>
              <a:pathLst>
                <a:path h="579755">
                  <a:moveTo>
                    <a:pt x="0" y="0"/>
                  </a:moveTo>
                  <a:lnTo>
                    <a:pt x="0" y="57943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677339"/>
              <a:ext cx="1043940" cy="615315"/>
            </a:xfrm>
            <a:custGeom>
              <a:avLst/>
              <a:gdLst/>
              <a:ahLst/>
              <a:cxnLst/>
              <a:rect l="l" t="t" r="r" b="b"/>
              <a:pathLst>
                <a:path w="1043939" h="615314">
                  <a:moveTo>
                    <a:pt x="1043533" y="614908"/>
                  </a:moveTo>
                  <a:lnTo>
                    <a:pt x="0" y="61490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1490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77339"/>
              <a:ext cx="1043940" cy="615315"/>
            </a:xfrm>
            <a:custGeom>
              <a:avLst/>
              <a:gdLst/>
              <a:ahLst/>
              <a:cxnLst/>
              <a:rect l="l" t="t" r="r" b="b"/>
              <a:pathLst>
                <a:path w="1043939" h="615314">
                  <a:moveTo>
                    <a:pt x="0" y="0"/>
                  </a:moveTo>
                  <a:lnTo>
                    <a:pt x="1043533" y="0"/>
                  </a:lnTo>
                  <a:lnTo>
                    <a:pt x="1043533" y="614908"/>
                  </a:lnTo>
                  <a:lnTo>
                    <a:pt x="0" y="614908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195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1440700"/>
            <a:ext cx="18415" cy="633730"/>
          </a:xfrm>
          <a:custGeom>
            <a:avLst/>
            <a:gdLst/>
            <a:ahLst/>
            <a:cxnLst/>
            <a:rect l="l" t="t" r="r" b="b"/>
            <a:pathLst>
              <a:path w="18414" h="633730">
                <a:moveTo>
                  <a:pt x="0" y="0"/>
                </a:moveTo>
                <a:lnTo>
                  <a:pt x="18072" y="0"/>
                </a:lnTo>
                <a:lnTo>
                  <a:pt x="18072" y="633463"/>
                </a:lnTo>
                <a:lnTo>
                  <a:pt x="0" y="6334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2065128"/>
            <a:ext cx="1061720" cy="862330"/>
            <a:chOff x="3030924" y="2065128"/>
            <a:chExt cx="1061720" cy="862330"/>
          </a:xfrm>
        </p:grpSpPr>
        <p:sp>
          <p:nvSpPr>
            <p:cNvPr id="32" name="object 32"/>
            <p:cNvSpPr/>
            <p:nvPr/>
          </p:nvSpPr>
          <p:spPr>
            <a:xfrm>
              <a:off x="3561702" y="2834081"/>
              <a:ext cx="0" cy="93980"/>
            </a:xfrm>
            <a:custGeom>
              <a:avLst/>
              <a:gdLst/>
              <a:ahLst/>
              <a:cxnLst/>
              <a:rect l="l" t="t" r="r" b="b"/>
              <a:pathLst>
                <a:path h="93980">
                  <a:moveTo>
                    <a:pt x="0" y="0"/>
                  </a:moveTo>
                  <a:lnTo>
                    <a:pt x="0" y="9337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74164"/>
              <a:ext cx="1043940" cy="760095"/>
            </a:xfrm>
            <a:custGeom>
              <a:avLst/>
              <a:gdLst/>
              <a:ahLst/>
              <a:cxnLst/>
              <a:rect l="l" t="t" r="r" b="b"/>
              <a:pathLst>
                <a:path w="1043939" h="760094">
                  <a:moveTo>
                    <a:pt x="1043482" y="759917"/>
                  </a:moveTo>
                  <a:lnTo>
                    <a:pt x="0" y="75991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5991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74164"/>
              <a:ext cx="1043940" cy="760095"/>
            </a:xfrm>
            <a:custGeom>
              <a:avLst/>
              <a:gdLst/>
              <a:ahLst/>
              <a:cxnLst/>
              <a:rect l="l" t="t" r="r" b="b"/>
              <a:pathLst>
                <a:path w="1043939" h="760094">
                  <a:moveTo>
                    <a:pt x="0" y="0"/>
                  </a:moveTo>
                  <a:lnTo>
                    <a:pt x="1043482" y="0"/>
                  </a:lnTo>
                  <a:lnTo>
                    <a:pt x="1043482" y="759917"/>
                  </a:lnTo>
                  <a:lnTo>
                    <a:pt x="0" y="759917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528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7" y="971994"/>
            <a:ext cx="18415" cy="716915"/>
          </a:xfrm>
          <a:custGeom>
            <a:avLst/>
            <a:gdLst/>
            <a:ahLst/>
            <a:cxnLst/>
            <a:rect l="l" t="t" r="r" b="b"/>
            <a:pathLst>
              <a:path w="18414" h="716914">
                <a:moveTo>
                  <a:pt x="0" y="0"/>
                </a:moveTo>
                <a:lnTo>
                  <a:pt x="18072" y="0"/>
                </a:lnTo>
                <a:lnTo>
                  <a:pt x="18072" y="716318"/>
                </a:lnTo>
                <a:lnTo>
                  <a:pt x="0" y="71631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5" y="1679276"/>
            <a:ext cx="1061720" cy="936625"/>
            <a:chOff x="4190345" y="1679276"/>
            <a:chExt cx="1061720" cy="936625"/>
          </a:xfrm>
        </p:grpSpPr>
        <p:sp>
          <p:nvSpPr>
            <p:cNvPr id="38" name="object 38"/>
            <p:cNvSpPr/>
            <p:nvPr/>
          </p:nvSpPr>
          <p:spPr>
            <a:xfrm>
              <a:off x="4721123" y="2437752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h="177800">
                  <a:moveTo>
                    <a:pt x="0" y="0"/>
                  </a:moveTo>
                  <a:lnTo>
                    <a:pt x="0" y="17780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688312"/>
              <a:ext cx="1043940" cy="749935"/>
            </a:xfrm>
            <a:custGeom>
              <a:avLst/>
              <a:gdLst/>
              <a:ahLst/>
              <a:cxnLst/>
              <a:rect l="l" t="t" r="r" b="b"/>
              <a:pathLst>
                <a:path w="1043939" h="749935">
                  <a:moveTo>
                    <a:pt x="1043533" y="749452"/>
                  </a:moveTo>
                  <a:lnTo>
                    <a:pt x="0" y="74945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49452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688312"/>
              <a:ext cx="1043940" cy="749935"/>
            </a:xfrm>
            <a:custGeom>
              <a:avLst/>
              <a:gdLst/>
              <a:ahLst/>
              <a:cxnLst/>
              <a:rect l="l" t="t" r="r" b="b"/>
              <a:pathLst>
                <a:path w="1043939" h="749935">
                  <a:moveTo>
                    <a:pt x="0" y="0"/>
                  </a:moveTo>
                  <a:lnTo>
                    <a:pt x="1043533" y="0"/>
                  </a:lnTo>
                  <a:lnTo>
                    <a:pt x="1043533" y="749452"/>
                  </a:lnTo>
                  <a:lnTo>
                    <a:pt x="0" y="74945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088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1207693" y="1719313"/>
            <a:ext cx="70485" cy="70485"/>
            <a:chOff x="1207693" y="1719313"/>
            <a:chExt cx="70485" cy="70485"/>
          </a:xfrm>
        </p:grpSpPr>
        <p:sp>
          <p:nvSpPr>
            <p:cNvPr id="43" name="object 43"/>
            <p:cNvSpPr/>
            <p:nvPr/>
          </p:nvSpPr>
          <p:spPr>
            <a:xfrm>
              <a:off x="1207693" y="1754441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242809" y="171931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2367165" y="1926577"/>
            <a:ext cx="70485" cy="70485"/>
            <a:chOff x="2367165" y="1926577"/>
            <a:chExt cx="70485" cy="70485"/>
          </a:xfrm>
        </p:grpSpPr>
        <p:sp>
          <p:nvSpPr>
            <p:cNvPr id="46" name="object 46"/>
            <p:cNvSpPr/>
            <p:nvPr/>
          </p:nvSpPr>
          <p:spPr>
            <a:xfrm>
              <a:off x="2367165" y="196165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402281" y="192657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3526586" y="2314968"/>
            <a:ext cx="70485" cy="70485"/>
            <a:chOff x="3526586" y="2314968"/>
            <a:chExt cx="70485" cy="70485"/>
          </a:xfrm>
        </p:grpSpPr>
        <p:sp>
          <p:nvSpPr>
            <p:cNvPr id="49" name="object 49"/>
            <p:cNvSpPr/>
            <p:nvPr/>
          </p:nvSpPr>
          <p:spPr>
            <a:xfrm>
              <a:off x="3526586" y="235009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561702" y="2314968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2" name="object 52"/>
            <p:cNvSpPr/>
            <p:nvPr/>
          </p:nvSpPr>
          <p:spPr>
            <a:xfrm>
              <a:off x="4686045" y="1999259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21123" y="1964131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368" y="316885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221272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125660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268784" y="30602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dt" sz="half" idx="6"/>
          </p:nvPr>
        </p:nvSpPr>
        <p:spPr>
          <a:xfrm>
            <a:off x="838201" y="4324542"/>
            <a:ext cx="86824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3" name="object 73"/>
          <p:cNvSpPr txBox="1"/>
          <p:nvPr/>
        </p:nvSpPr>
        <p:spPr>
          <a:xfrm>
            <a:off x="3200400" y="4324542"/>
            <a:ext cx="82489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386593" y="4324542"/>
            <a:ext cx="62447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68784" y="21040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11479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200324" y="0"/>
            <a:ext cx="15627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heptanoate</a:t>
            </a:r>
            <a:r>
              <a:rPr sz="1650" spc="-5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(7:0)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136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13688"/>
            <a:ext cx="18415" cy="1017905"/>
          </a:xfrm>
          <a:custGeom>
            <a:avLst/>
            <a:gdLst/>
            <a:ahLst/>
            <a:cxnLst/>
            <a:rect l="l" t="t" r="r" b="b"/>
            <a:pathLst>
              <a:path w="18415" h="1017905">
                <a:moveTo>
                  <a:pt x="0" y="1017397"/>
                </a:moveTo>
                <a:lnTo>
                  <a:pt x="18067" y="1017397"/>
                </a:lnTo>
                <a:lnTo>
                  <a:pt x="18067" y="0"/>
                </a:lnTo>
                <a:lnTo>
                  <a:pt x="0" y="0"/>
                </a:lnTo>
                <a:lnTo>
                  <a:pt x="0" y="10173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01467"/>
            <a:ext cx="0" cy="520065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0"/>
                </a:moveTo>
                <a:lnTo>
                  <a:pt x="0" y="5200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1215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2366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50439"/>
            <a:ext cx="0" cy="187325"/>
          </a:xfrm>
          <a:custGeom>
            <a:avLst/>
            <a:gdLst/>
            <a:ahLst/>
            <a:cxnLst/>
            <a:rect l="l" t="t" r="r" b="b"/>
            <a:pathLst>
              <a:path h="187325">
                <a:moveTo>
                  <a:pt x="0" y="0"/>
                </a:moveTo>
                <a:lnTo>
                  <a:pt x="0" y="1873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236662"/>
            <a:ext cx="18415" cy="151765"/>
          </a:xfrm>
          <a:custGeom>
            <a:avLst/>
            <a:gdLst/>
            <a:ahLst/>
            <a:cxnLst/>
            <a:rect l="l" t="t" r="r" b="b"/>
            <a:pathLst>
              <a:path w="18414" h="151765">
                <a:moveTo>
                  <a:pt x="0" y="151206"/>
                </a:moveTo>
                <a:lnTo>
                  <a:pt x="18067" y="151206"/>
                </a:lnTo>
                <a:lnTo>
                  <a:pt x="18067" y="0"/>
                </a:lnTo>
                <a:lnTo>
                  <a:pt x="0" y="0"/>
                </a:lnTo>
                <a:lnTo>
                  <a:pt x="0" y="151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53776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6173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61907"/>
            <a:ext cx="0" cy="19685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3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761731"/>
            <a:ext cx="18415" cy="164465"/>
          </a:xfrm>
          <a:custGeom>
            <a:avLst/>
            <a:gdLst/>
            <a:ahLst/>
            <a:cxnLst/>
            <a:rect l="l" t="t" r="r" b="b"/>
            <a:pathLst>
              <a:path w="18414" h="164464">
                <a:moveTo>
                  <a:pt x="0" y="164452"/>
                </a:moveTo>
                <a:lnTo>
                  <a:pt x="18067" y="164452"/>
                </a:lnTo>
                <a:lnTo>
                  <a:pt x="18067" y="0"/>
                </a:lnTo>
                <a:lnTo>
                  <a:pt x="0" y="0"/>
                </a:lnTo>
                <a:lnTo>
                  <a:pt x="0" y="1644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813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064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03321"/>
            <a:ext cx="0" cy="426720"/>
          </a:xfrm>
          <a:custGeom>
            <a:avLst/>
            <a:gdLst/>
            <a:ahLst/>
            <a:cxnLst/>
            <a:rect l="l" t="t" r="r" b="b"/>
            <a:pathLst>
              <a:path h="426720">
                <a:moveTo>
                  <a:pt x="0" y="0"/>
                </a:moveTo>
                <a:lnTo>
                  <a:pt x="0" y="42623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706460"/>
            <a:ext cx="18415" cy="798830"/>
          </a:xfrm>
          <a:custGeom>
            <a:avLst/>
            <a:gdLst/>
            <a:ahLst/>
            <a:cxnLst/>
            <a:rect l="l" t="t" r="r" b="b"/>
            <a:pathLst>
              <a:path w="18414" h="798830">
                <a:moveTo>
                  <a:pt x="0" y="798220"/>
                </a:moveTo>
                <a:lnTo>
                  <a:pt x="18067" y="798220"/>
                </a:lnTo>
                <a:lnTo>
                  <a:pt x="18067" y="0"/>
                </a:lnTo>
                <a:lnTo>
                  <a:pt x="0" y="0"/>
                </a:lnTo>
                <a:lnTo>
                  <a:pt x="0" y="79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295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13688"/>
            <a:ext cx="18415" cy="1017905"/>
          </a:xfrm>
          <a:custGeom>
            <a:avLst/>
            <a:gdLst/>
            <a:ahLst/>
            <a:cxnLst/>
            <a:rect l="l" t="t" r="r" b="b"/>
            <a:pathLst>
              <a:path w="18415" h="1017905">
                <a:moveTo>
                  <a:pt x="0" y="0"/>
                </a:moveTo>
                <a:lnTo>
                  <a:pt x="18067" y="0"/>
                </a:lnTo>
                <a:lnTo>
                  <a:pt x="18067" y="1017397"/>
                </a:lnTo>
                <a:lnTo>
                  <a:pt x="0" y="10173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22052"/>
            <a:ext cx="1061720" cy="1299845"/>
            <a:chOff x="712034" y="1822052"/>
            <a:chExt cx="1061720" cy="1299845"/>
          </a:xfrm>
        </p:grpSpPr>
        <p:sp>
          <p:nvSpPr>
            <p:cNvPr id="20" name="object 20"/>
            <p:cNvSpPr/>
            <p:nvPr/>
          </p:nvSpPr>
          <p:spPr>
            <a:xfrm>
              <a:off x="1242809" y="2601467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h="520064">
                  <a:moveTo>
                    <a:pt x="0" y="0"/>
                  </a:moveTo>
                  <a:lnTo>
                    <a:pt x="0" y="5200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31085"/>
              <a:ext cx="1043940" cy="770890"/>
            </a:xfrm>
            <a:custGeom>
              <a:avLst/>
              <a:gdLst/>
              <a:ahLst/>
              <a:cxnLst/>
              <a:rect l="l" t="t" r="r" b="b"/>
              <a:pathLst>
                <a:path w="1043939" h="770889">
                  <a:moveTo>
                    <a:pt x="1043482" y="770382"/>
                  </a:moveTo>
                  <a:lnTo>
                    <a:pt x="0" y="7703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7038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31085"/>
              <a:ext cx="1043940" cy="770890"/>
            </a:xfrm>
            <a:custGeom>
              <a:avLst/>
              <a:gdLst/>
              <a:ahLst/>
              <a:cxnLst/>
              <a:rect l="l" t="t" r="r" b="b"/>
              <a:pathLst>
                <a:path w="1043939" h="770889">
                  <a:moveTo>
                    <a:pt x="0" y="0"/>
                  </a:moveTo>
                  <a:lnTo>
                    <a:pt x="1043482" y="0"/>
                  </a:lnTo>
                  <a:lnTo>
                    <a:pt x="1043482" y="770382"/>
                  </a:lnTo>
                  <a:lnTo>
                    <a:pt x="0" y="7703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447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236662"/>
            <a:ext cx="18415" cy="151765"/>
          </a:xfrm>
          <a:custGeom>
            <a:avLst/>
            <a:gdLst/>
            <a:ahLst/>
            <a:cxnLst/>
            <a:rect l="l" t="t" r="r" b="b"/>
            <a:pathLst>
              <a:path w="18414" h="151765">
                <a:moveTo>
                  <a:pt x="0" y="0"/>
                </a:moveTo>
                <a:lnTo>
                  <a:pt x="18067" y="0"/>
                </a:lnTo>
                <a:lnTo>
                  <a:pt x="18067" y="151206"/>
                </a:lnTo>
                <a:lnTo>
                  <a:pt x="0" y="1512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78834"/>
            <a:ext cx="1061720" cy="1159510"/>
            <a:chOff x="1871455" y="1378834"/>
            <a:chExt cx="1061720" cy="1159510"/>
          </a:xfrm>
        </p:grpSpPr>
        <p:sp>
          <p:nvSpPr>
            <p:cNvPr id="26" name="object 26"/>
            <p:cNvSpPr/>
            <p:nvPr/>
          </p:nvSpPr>
          <p:spPr>
            <a:xfrm>
              <a:off x="2402281" y="2350439"/>
              <a:ext cx="0" cy="187325"/>
            </a:xfrm>
            <a:custGeom>
              <a:avLst/>
              <a:gdLst/>
              <a:ahLst/>
              <a:cxnLst/>
              <a:rect l="l" t="t" r="r" b="b"/>
              <a:pathLst>
                <a:path h="187325">
                  <a:moveTo>
                    <a:pt x="0" y="0"/>
                  </a:moveTo>
                  <a:lnTo>
                    <a:pt x="0" y="1873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87868"/>
              <a:ext cx="1043940" cy="962660"/>
            </a:xfrm>
            <a:custGeom>
              <a:avLst/>
              <a:gdLst/>
              <a:ahLst/>
              <a:cxnLst/>
              <a:rect l="l" t="t" r="r" b="b"/>
              <a:pathLst>
                <a:path w="1043939" h="962660">
                  <a:moveTo>
                    <a:pt x="1043533" y="962571"/>
                  </a:moveTo>
                  <a:lnTo>
                    <a:pt x="0" y="96257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6257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87868"/>
              <a:ext cx="1043940" cy="962660"/>
            </a:xfrm>
            <a:custGeom>
              <a:avLst/>
              <a:gdLst/>
              <a:ahLst/>
              <a:cxnLst/>
              <a:rect l="l" t="t" r="r" b="b"/>
              <a:pathLst>
                <a:path w="1043939" h="962660">
                  <a:moveTo>
                    <a:pt x="0" y="0"/>
                  </a:moveTo>
                  <a:lnTo>
                    <a:pt x="1043533" y="0"/>
                  </a:lnTo>
                  <a:lnTo>
                    <a:pt x="1043533" y="962571"/>
                  </a:lnTo>
                  <a:lnTo>
                    <a:pt x="0" y="9625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6723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761731"/>
            <a:ext cx="18415" cy="164465"/>
          </a:xfrm>
          <a:custGeom>
            <a:avLst/>
            <a:gdLst/>
            <a:ahLst/>
            <a:cxnLst/>
            <a:rect l="l" t="t" r="r" b="b"/>
            <a:pathLst>
              <a:path w="18414" h="164464">
                <a:moveTo>
                  <a:pt x="0" y="0"/>
                </a:moveTo>
                <a:lnTo>
                  <a:pt x="18067" y="0"/>
                </a:lnTo>
                <a:lnTo>
                  <a:pt x="18067" y="164452"/>
                </a:lnTo>
                <a:lnTo>
                  <a:pt x="0" y="1644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17149"/>
            <a:ext cx="1061720" cy="864235"/>
            <a:chOff x="3030927" y="1917149"/>
            <a:chExt cx="1061720" cy="864235"/>
          </a:xfrm>
        </p:grpSpPr>
        <p:sp>
          <p:nvSpPr>
            <p:cNvPr id="32" name="object 32"/>
            <p:cNvSpPr/>
            <p:nvPr/>
          </p:nvSpPr>
          <p:spPr>
            <a:xfrm>
              <a:off x="3561702" y="276190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3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26183"/>
              <a:ext cx="1043940" cy="836294"/>
            </a:xfrm>
            <a:custGeom>
              <a:avLst/>
              <a:gdLst/>
              <a:ahLst/>
              <a:cxnLst/>
              <a:rect l="l" t="t" r="r" b="b"/>
              <a:pathLst>
                <a:path w="1043939" h="836294">
                  <a:moveTo>
                    <a:pt x="1043482" y="835723"/>
                  </a:moveTo>
                  <a:lnTo>
                    <a:pt x="0" y="83572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3572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26183"/>
              <a:ext cx="1043940" cy="836294"/>
            </a:xfrm>
            <a:custGeom>
              <a:avLst/>
              <a:gdLst/>
              <a:ahLst/>
              <a:cxnLst/>
              <a:rect l="l" t="t" r="r" b="b"/>
              <a:pathLst>
                <a:path w="1043939" h="836294">
                  <a:moveTo>
                    <a:pt x="0" y="0"/>
                  </a:moveTo>
                  <a:lnTo>
                    <a:pt x="1043482" y="0"/>
                  </a:lnTo>
                  <a:lnTo>
                    <a:pt x="1043482" y="835723"/>
                  </a:lnTo>
                  <a:lnTo>
                    <a:pt x="0" y="8357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804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706460"/>
            <a:ext cx="18415" cy="798830"/>
          </a:xfrm>
          <a:custGeom>
            <a:avLst/>
            <a:gdLst/>
            <a:ahLst/>
            <a:cxnLst/>
            <a:rect l="l" t="t" r="r" b="b"/>
            <a:pathLst>
              <a:path w="18414" h="798830">
                <a:moveTo>
                  <a:pt x="0" y="0"/>
                </a:moveTo>
                <a:lnTo>
                  <a:pt x="18067" y="0"/>
                </a:lnTo>
                <a:lnTo>
                  <a:pt x="18067" y="798220"/>
                </a:lnTo>
                <a:lnTo>
                  <a:pt x="0" y="79822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95647"/>
            <a:ext cx="1061720" cy="1034415"/>
            <a:chOff x="4190348" y="2495647"/>
            <a:chExt cx="1061720" cy="1034415"/>
          </a:xfrm>
        </p:grpSpPr>
        <p:sp>
          <p:nvSpPr>
            <p:cNvPr id="38" name="object 38"/>
            <p:cNvSpPr/>
            <p:nvPr/>
          </p:nvSpPr>
          <p:spPr>
            <a:xfrm>
              <a:off x="4721123" y="3103308"/>
              <a:ext cx="0" cy="426720"/>
            </a:xfrm>
            <a:custGeom>
              <a:avLst/>
              <a:gdLst/>
              <a:ahLst/>
              <a:cxnLst/>
              <a:rect l="l" t="t" r="r" b="b"/>
              <a:pathLst>
                <a:path h="426720">
                  <a:moveTo>
                    <a:pt x="0" y="0"/>
                  </a:moveTo>
                  <a:lnTo>
                    <a:pt x="0" y="4262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504681"/>
              <a:ext cx="1043940" cy="598805"/>
            </a:xfrm>
            <a:custGeom>
              <a:avLst/>
              <a:gdLst/>
              <a:ahLst/>
              <a:cxnLst/>
              <a:rect l="l" t="t" r="r" b="b"/>
              <a:pathLst>
                <a:path w="1043939" h="598805">
                  <a:moveTo>
                    <a:pt x="1043533" y="598639"/>
                  </a:moveTo>
                  <a:lnTo>
                    <a:pt x="0" y="5986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863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04681"/>
              <a:ext cx="1043940" cy="598805"/>
            </a:xfrm>
            <a:custGeom>
              <a:avLst/>
              <a:gdLst/>
              <a:ahLst/>
              <a:cxnLst/>
              <a:rect l="l" t="t" r="r" b="b"/>
              <a:pathLst>
                <a:path w="1043939" h="598805">
                  <a:moveTo>
                    <a:pt x="0" y="0"/>
                  </a:moveTo>
                  <a:lnTo>
                    <a:pt x="1043533" y="0"/>
                  </a:lnTo>
                  <a:lnTo>
                    <a:pt x="1043533" y="598639"/>
                  </a:lnTo>
                  <a:lnTo>
                    <a:pt x="0" y="5986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029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0450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94260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1407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69427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39102"/>
              <a:ext cx="34925" cy="3586479"/>
            </a:xfrm>
            <a:custGeom>
              <a:avLst/>
              <a:gdLst/>
              <a:ahLst/>
              <a:cxnLst/>
              <a:rect l="l" t="t" r="r" b="b"/>
              <a:pathLst>
                <a:path w="34925" h="3586479">
                  <a:moveTo>
                    <a:pt x="0" y="3585870"/>
                  </a:moveTo>
                  <a:lnTo>
                    <a:pt x="34772" y="3585870"/>
                  </a:lnTo>
                </a:path>
                <a:path w="34925" h="3586479">
                  <a:moveTo>
                    <a:pt x="0" y="2689428"/>
                  </a:moveTo>
                  <a:lnTo>
                    <a:pt x="34772" y="2689428"/>
                  </a:lnTo>
                </a:path>
                <a:path w="34925" h="3586479">
                  <a:moveTo>
                    <a:pt x="0" y="1792935"/>
                  </a:moveTo>
                  <a:lnTo>
                    <a:pt x="34772" y="1792935"/>
                  </a:lnTo>
                </a:path>
                <a:path w="34925" h="3586479">
                  <a:moveTo>
                    <a:pt x="0" y="896492"/>
                  </a:moveTo>
                  <a:lnTo>
                    <a:pt x="34772" y="896492"/>
                  </a:lnTo>
                </a:path>
                <a:path w="34925" h="35864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2003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2235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2710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306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311151" y="0"/>
            <a:ext cx="13411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propionyl</a:t>
            </a:r>
            <a:r>
              <a:rPr sz="1650" spc="-45" dirty="0">
                <a:latin typeface="Arial"/>
                <a:cs typeface="Arial"/>
              </a:rPr>
              <a:t> </a:t>
            </a:r>
            <a:r>
              <a:rPr sz="1650" spc="-25" dirty="0">
                <a:latin typeface="Arial"/>
                <a:cs typeface="Arial"/>
              </a:rPr>
              <a:t>CoA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422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42213"/>
            <a:ext cx="18415" cy="408305"/>
          </a:xfrm>
          <a:custGeom>
            <a:avLst/>
            <a:gdLst/>
            <a:ahLst/>
            <a:cxnLst/>
            <a:rect l="l" t="t" r="r" b="b"/>
            <a:pathLst>
              <a:path w="18415" h="408305">
                <a:moveTo>
                  <a:pt x="0" y="407949"/>
                </a:moveTo>
                <a:lnTo>
                  <a:pt x="18067" y="407949"/>
                </a:lnTo>
                <a:lnTo>
                  <a:pt x="18067" y="0"/>
                </a:lnTo>
                <a:lnTo>
                  <a:pt x="0" y="0"/>
                </a:lnTo>
                <a:lnTo>
                  <a:pt x="0" y="4079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787931"/>
            <a:ext cx="0" cy="211454"/>
          </a:xfrm>
          <a:custGeom>
            <a:avLst/>
            <a:gdLst/>
            <a:ahLst/>
            <a:cxnLst/>
            <a:rect l="l" t="t" r="r" b="b"/>
            <a:pathLst>
              <a:path h="211455">
                <a:moveTo>
                  <a:pt x="0" y="0"/>
                </a:moveTo>
                <a:lnTo>
                  <a:pt x="0" y="21117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19991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34044"/>
            <a:ext cx="0" cy="206375"/>
          </a:xfrm>
          <a:custGeom>
            <a:avLst/>
            <a:gdLst/>
            <a:ahLst/>
            <a:cxnLst/>
            <a:rect l="l" t="t" r="r" b="b"/>
            <a:pathLst>
              <a:path h="206375">
                <a:moveTo>
                  <a:pt x="0" y="0"/>
                </a:moveTo>
                <a:lnTo>
                  <a:pt x="0" y="20636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70485"/>
          </a:xfrm>
          <a:custGeom>
            <a:avLst/>
            <a:gdLst/>
            <a:ahLst/>
            <a:cxnLst/>
            <a:rect l="l" t="t" r="r" b="b"/>
            <a:pathLst>
              <a:path w="18414" h="70484">
                <a:moveTo>
                  <a:pt x="0" y="69900"/>
                </a:moveTo>
                <a:lnTo>
                  <a:pt x="18067" y="69900"/>
                </a:lnTo>
                <a:lnTo>
                  <a:pt x="18067" y="0"/>
                </a:lnTo>
                <a:lnTo>
                  <a:pt x="0" y="0"/>
                </a:lnTo>
                <a:lnTo>
                  <a:pt x="0" y="699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2404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457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1914182"/>
            <a:ext cx="0" cy="619125"/>
          </a:xfrm>
          <a:custGeom>
            <a:avLst/>
            <a:gdLst/>
            <a:ahLst/>
            <a:cxnLst/>
            <a:rect l="l" t="t" r="r" b="b"/>
            <a:pathLst>
              <a:path h="619125">
                <a:moveTo>
                  <a:pt x="0" y="0"/>
                </a:moveTo>
                <a:lnTo>
                  <a:pt x="0" y="6190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45730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4" h="329565">
                <a:moveTo>
                  <a:pt x="0" y="329056"/>
                </a:moveTo>
                <a:lnTo>
                  <a:pt x="18067" y="329056"/>
                </a:lnTo>
                <a:lnTo>
                  <a:pt x="18067" y="0"/>
                </a:lnTo>
                <a:lnTo>
                  <a:pt x="0" y="0"/>
                </a:lnTo>
                <a:lnTo>
                  <a:pt x="0" y="329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5332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0544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457792"/>
            <a:ext cx="0" cy="394335"/>
          </a:xfrm>
          <a:custGeom>
            <a:avLst/>
            <a:gdLst/>
            <a:ahLst/>
            <a:cxnLst/>
            <a:rect l="l" t="t" r="r" b="b"/>
            <a:pathLst>
              <a:path h="394335">
                <a:moveTo>
                  <a:pt x="0" y="0"/>
                </a:moveTo>
                <a:lnTo>
                  <a:pt x="0" y="39385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05446"/>
            <a:ext cx="18415" cy="365760"/>
          </a:xfrm>
          <a:custGeom>
            <a:avLst/>
            <a:gdLst/>
            <a:ahLst/>
            <a:cxnLst/>
            <a:rect l="l" t="t" r="r" b="b"/>
            <a:pathLst>
              <a:path w="18414" h="365759">
                <a:moveTo>
                  <a:pt x="0" y="365467"/>
                </a:moveTo>
                <a:lnTo>
                  <a:pt x="18067" y="365467"/>
                </a:lnTo>
                <a:lnTo>
                  <a:pt x="18067" y="0"/>
                </a:lnTo>
                <a:lnTo>
                  <a:pt x="0" y="0"/>
                </a:lnTo>
                <a:lnTo>
                  <a:pt x="0" y="365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8516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42213"/>
            <a:ext cx="18415" cy="408305"/>
          </a:xfrm>
          <a:custGeom>
            <a:avLst/>
            <a:gdLst/>
            <a:ahLst/>
            <a:cxnLst/>
            <a:rect l="l" t="t" r="r" b="b"/>
            <a:pathLst>
              <a:path w="18415" h="408305">
                <a:moveTo>
                  <a:pt x="0" y="0"/>
                </a:moveTo>
                <a:lnTo>
                  <a:pt x="18067" y="0"/>
                </a:lnTo>
                <a:lnTo>
                  <a:pt x="18067" y="407949"/>
                </a:lnTo>
                <a:lnTo>
                  <a:pt x="0" y="4079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41128"/>
            <a:ext cx="1061720" cy="758190"/>
            <a:chOff x="712034" y="1241128"/>
            <a:chExt cx="1061720" cy="758190"/>
          </a:xfrm>
        </p:grpSpPr>
        <p:sp>
          <p:nvSpPr>
            <p:cNvPr id="20" name="object 20"/>
            <p:cNvSpPr/>
            <p:nvPr/>
          </p:nvSpPr>
          <p:spPr>
            <a:xfrm>
              <a:off x="1242809" y="1787918"/>
              <a:ext cx="0" cy="211454"/>
            </a:xfrm>
            <a:custGeom>
              <a:avLst/>
              <a:gdLst/>
              <a:ahLst/>
              <a:cxnLst/>
              <a:rect l="l" t="t" r="r" b="b"/>
              <a:pathLst>
                <a:path h="211455">
                  <a:moveTo>
                    <a:pt x="0" y="0"/>
                  </a:moveTo>
                  <a:lnTo>
                    <a:pt x="0" y="2111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250162"/>
              <a:ext cx="1043940" cy="537845"/>
            </a:xfrm>
            <a:custGeom>
              <a:avLst/>
              <a:gdLst/>
              <a:ahLst/>
              <a:cxnLst/>
              <a:rect l="l" t="t" r="r" b="b"/>
              <a:pathLst>
                <a:path w="1043939" h="537844">
                  <a:moveTo>
                    <a:pt x="1043482" y="537768"/>
                  </a:moveTo>
                  <a:lnTo>
                    <a:pt x="0" y="53776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776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250162"/>
              <a:ext cx="1043940" cy="537845"/>
            </a:xfrm>
            <a:custGeom>
              <a:avLst/>
              <a:gdLst/>
              <a:ahLst/>
              <a:cxnLst/>
              <a:rect l="l" t="t" r="r" b="b"/>
              <a:pathLst>
                <a:path w="1043939" h="537844">
                  <a:moveTo>
                    <a:pt x="0" y="0"/>
                  </a:moveTo>
                  <a:lnTo>
                    <a:pt x="1043482" y="0"/>
                  </a:lnTo>
                  <a:lnTo>
                    <a:pt x="1043482" y="537768"/>
                  </a:lnTo>
                  <a:lnTo>
                    <a:pt x="0" y="5377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5333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70485"/>
          </a:xfrm>
          <a:custGeom>
            <a:avLst/>
            <a:gdLst/>
            <a:ahLst/>
            <a:cxnLst/>
            <a:rect l="l" t="t" r="r" b="b"/>
            <a:pathLst>
              <a:path w="18414" h="70484">
                <a:moveTo>
                  <a:pt x="0" y="0"/>
                </a:moveTo>
                <a:lnTo>
                  <a:pt x="18067" y="0"/>
                </a:lnTo>
                <a:lnTo>
                  <a:pt x="18067" y="69900"/>
                </a:lnTo>
                <a:lnTo>
                  <a:pt x="0" y="699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558503"/>
            <a:ext cx="1061720" cy="1682114"/>
            <a:chOff x="1871455" y="558503"/>
            <a:chExt cx="1061720" cy="1682114"/>
          </a:xfrm>
        </p:grpSpPr>
        <p:sp>
          <p:nvSpPr>
            <p:cNvPr id="26" name="object 26"/>
            <p:cNvSpPr/>
            <p:nvPr/>
          </p:nvSpPr>
          <p:spPr>
            <a:xfrm>
              <a:off x="2402281" y="2034031"/>
              <a:ext cx="0" cy="206375"/>
            </a:xfrm>
            <a:custGeom>
              <a:avLst/>
              <a:gdLst/>
              <a:ahLst/>
              <a:cxnLst/>
              <a:rect l="l" t="t" r="r" b="b"/>
              <a:pathLst>
                <a:path h="206375">
                  <a:moveTo>
                    <a:pt x="0" y="0"/>
                  </a:moveTo>
                  <a:lnTo>
                    <a:pt x="0" y="20637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567537"/>
              <a:ext cx="1043940" cy="1466850"/>
            </a:xfrm>
            <a:custGeom>
              <a:avLst/>
              <a:gdLst/>
              <a:ahLst/>
              <a:cxnLst/>
              <a:rect l="l" t="t" r="r" b="b"/>
              <a:pathLst>
                <a:path w="1043939" h="1466850">
                  <a:moveTo>
                    <a:pt x="1043533" y="1466507"/>
                  </a:moveTo>
                  <a:lnTo>
                    <a:pt x="0" y="14665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665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567537"/>
              <a:ext cx="1043940" cy="1466850"/>
            </a:xfrm>
            <a:custGeom>
              <a:avLst/>
              <a:gdLst/>
              <a:ahLst/>
              <a:cxnLst/>
              <a:rect l="l" t="t" r="r" b="b"/>
              <a:pathLst>
                <a:path w="1043939" h="1466850">
                  <a:moveTo>
                    <a:pt x="0" y="0"/>
                  </a:moveTo>
                  <a:lnTo>
                    <a:pt x="1043533" y="0"/>
                  </a:lnTo>
                  <a:lnTo>
                    <a:pt x="1043533" y="1466507"/>
                  </a:lnTo>
                  <a:lnTo>
                    <a:pt x="0" y="14665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4042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45730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4" h="329565">
                <a:moveTo>
                  <a:pt x="0" y="0"/>
                </a:moveTo>
                <a:lnTo>
                  <a:pt x="18067" y="0"/>
                </a:lnTo>
                <a:lnTo>
                  <a:pt x="18067" y="329056"/>
                </a:lnTo>
                <a:lnTo>
                  <a:pt x="0" y="3290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465753"/>
            <a:ext cx="1061720" cy="1068070"/>
            <a:chOff x="3030927" y="1465753"/>
            <a:chExt cx="1061720" cy="1068070"/>
          </a:xfrm>
        </p:grpSpPr>
        <p:sp>
          <p:nvSpPr>
            <p:cNvPr id="32" name="object 32"/>
            <p:cNvSpPr/>
            <p:nvPr/>
          </p:nvSpPr>
          <p:spPr>
            <a:xfrm>
              <a:off x="3561702" y="1914182"/>
              <a:ext cx="0" cy="619125"/>
            </a:xfrm>
            <a:custGeom>
              <a:avLst/>
              <a:gdLst/>
              <a:ahLst/>
              <a:cxnLst/>
              <a:rect l="l" t="t" r="r" b="b"/>
              <a:pathLst>
                <a:path h="619125">
                  <a:moveTo>
                    <a:pt x="0" y="0"/>
                  </a:moveTo>
                  <a:lnTo>
                    <a:pt x="0" y="6190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474787"/>
              <a:ext cx="1043940" cy="439420"/>
            </a:xfrm>
            <a:custGeom>
              <a:avLst/>
              <a:gdLst/>
              <a:ahLst/>
              <a:cxnLst/>
              <a:rect l="l" t="t" r="r" b="b"/>
              <a:pathLst>
                <a:path w="1043939" h="439419">
                  <a:moveTo>
                    <a:pt x="1043482" y="439394"/>
                  </a:moveTo>
                  <a:lnTo>
                    <a:pt x="0" y="43939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939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474787"/>
              <a:ext cx="1043940" cy="439420"/>
            </a:xfrm>
            <a:custGeom>
              <a:avLst/>
              <a:gdLst/>
              <a:ahLst/>
              <a:cxnLst/>
              <a:rect l="l" t="t" r="r" b="b"/>
              <a:pathLst>
                <a:path w="1043939" h="439419">
                  <a:moveTo>
                    <a:pt x="0" y="0"/>
                  </a:moveTo>
                  <a:lnTo>
                    <a:pt x="1043482" y="0"/>
                  </a:lnTo>
                  <a:lnTo>
                    <a:pt x="1043482" y="439394"/>
                  </a:lnTo>
                  <a:lnTo>
                    <a:pt x="0" y="43939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63477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05446"/>
            <a:ext cx="18415" cy="365760"/>
          </a:xfrm>
          <a:custGeom>
            <a:avLst/>
            <a:gdLst/>
            <a:ahLst/>
            <a:cxnLst/>
            <a:rect l="l" t="t" r="r" b="b"/>
            <a:pathLst>
              <a:path w="18414" h="365759">
                <a:moveTo>
                  <a:pt x="0" y="0"/>
                </a:moveTo>
                <a:lnTo>
                  <a:pt x="18067" y="0"/>
                </a:lnTo>
                <a:lnTo>
                  <a:pt x="18067" y="365467"/>
                </a:lnTo>
                <a:lnTo>
                  <a:pt x="0" y="3654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61880"/>
            <a:ext cx="1061720" cy="1390015"/>
            <a:chOff x="4190348" y="1461880"/>
            <a:chExt cx="1061720" cy="1390015"/>
          </a:xfrm>
        </p:grpSpPr>
        <p:sp>
          <p:nvSpPr>
            <p:cNvPr id="38" name="object 38"/>
            <p:cNvSpPr/>
            <p:nvPr/>
          </p:nvSpPr>
          <p:spPr>
            <a:xfrm>
              <a:off x="4721123" y="2457792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5">
                  <a:moveTo>
                    <a:pt x="0" y="0"/>
                  </a:moveTo>
                  <a:lnTo>
                    <a:pt x="0" y="39385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70913"/>
              <a:ext cx="1043940" cy="987425"/>
            </a:xfrm>
            <a:custGeom>
              <a:avLst/>
              <a:gdLst/>
              <a:ahLst/>
              <a:cxnLst/>
              <a:rect l="l" t="t" r="r" b="b"/>
              <a:pathLst>
                <a:path w="1043939" h="987425">
                  <a:moveTo>
                    <a:pt x="1043533" y="986878"/>
                  </a:moveTo>
                  <a:lnTo>
                    <a:pt x="0" y="98687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8687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470913"/>
              <a:ext cx="1043940" cy="987425"/>
            </a:xfrm>
            <a:custGeom>
              <a:avLst/>
              <a:gdLst/>
              <a:ahLst/>
              <a:cxnLst/>
              <a:rect l="l" t="t" r="r" b="b"/>
              <a:pathLst>
                <a:path w="1043939" h="987425">
                  <a:moveTo>
                    <a:pt x="0" y="0"/>
                  </a:moveTo>
                  <a:lnTo>
                    <a:pt x="1043533" y="0"/>
                  </a:lnTo>
                  <a:lnTo>
                    <a:pt x="1043533" y="986878"/>
                  </a:lnTo>
                  <a:lnTo>
                    <a:pt x="0" y="98687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451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42944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115"/>
                </a:moveTo>
                <a:lnTo>
                  <a:pt x="70243" y="35115"/>
                </a:lnTo>
              </a:path>
              <a:path w="70484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31311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15"/>
                </a:moveTo>
                <a:lnTo>
                  <a:pt x="70192" y="35115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16661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191278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440385"/>
              <a:ext cx="34925" cy="3684904"/>
            </a:xfrm>
            <a:custGeom>
              <a:avLst/>
              <a:gdLst/>
              <a:ahLst/>
              <a:cxnLst/>
              <a:rect l="l" t="t" r="r" b="b"/>
              <a:pathLst>
                <a:path w="34925" h="3684904">
                  <a:moveTo>
                    <a:pt x="0" y="3684587"/>
                  </a:moveTo>
                  <a:lnTo>
                    <a:pt x="34772" y="3684587"/>
                  </a:lnTo>
                </a:path>
                <a:path w="34925" h="3684904">
                  <a:moveTo>
                    <a:pt x="0" y="2456408"/>
                  </a:moveTo>
                  <a:lnTo>
                    <a:pt x="34772" y="2456408"/>
                  </a:lnTo>
                </a:path>
                <a:path w="34925" h="3684904">
                  <a:moveTo>
                    <a:pt x="0" y="1228229"/>
                  </a:moveTo>
                  <a:lnTo>
                    <a:pt x="34772" y="1228229"/>
                  </a:lnTo>
                </a:path>
                <a:path w="34925" h="36849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7882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027837" y="4324542"/>
            <a:ext cx="79587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5600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33188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915219" y="0"/>
            <a:ext cx="21323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propionylcarnitine</a:t>
            </a:r>
            <a:r>
              <a:rPr sz="1650" spc="-90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(C3)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846455"/>
          </a:xfrm>
          <a:custGeom>
            <a:avLst/>
            <a:gdLst/>
            <a:ahLst/>
            <a:cxnLst/>
            <a:rect l="l" t="t" r="r" b="b"/>
            <a:pathLst>
              <a:path w="18415" h="846455">
                <a:moveTo>
                  <a:pt x="0" y="846429"/>
                </a:moveTo>
                <a:lnTo>
                  <a:pt x="18067" y="846429"/>
                </a:lnTo>
                <a:lnTo>
                  <a:pt x="18067" y="0"/>
                </a:lnTo>
                <a:lnTo>
                  <a:pt x="0" y="0"/>
                </a:lnTo>
                <a:lnTo>
                  <a:pt x="0" y="846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47264"/>
            <a:ext cx="0" cy="401955"/>
          </a:xfrm>
          <a:custGeom>
            <a:avLst/>
            <a:gdLst/>
            <a:ahLst/>
            <a:cxnLst/>
            <a:rect l="l" t="t" r="r" b="b"/>
            <a:pathLst>
              <a:path h="401955">
                <a:moveTo>
                  <a:pt x="0" y="0"/>
                </a:moveTo>
                <a:lnTo>
                  <a:pt x="0" y="4015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488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5316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46794"/>
            <a:ext cx="0" cy="363220"/>
          </a:xfrm>
          <a:custGeom>
            <a:avLst/>
            <a:gdLst/>
            <a:ahLst/>
            <a:cxnLst/>
            <a:rect l="l" t="t" r="r" b="b"/>
            <a:pathLst>
              <a:path h="363219">
                <a:moveTo>
                  <a:pt x="0" y="0"/>
                </a:moveTo>
                <a:lnTo>
                  <a:pt x="0" y="3630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531660"/>
            <a:ext cx="18415" cy="875030"/>
          </a:xfrm>
          <a:custGeom>
            <a:avLst/>
            <a:gdLst/>
            <a:ahLst/>
            <a:cxnLst/>
            <a:rect l="l" t="t" r="r" b="b"/>
            <a:pathLst>
              <a:path w="18414" h="875030">
                <a:moveTo>
                  <a:pt x="0" y="874610"/>
                </a:moveTo>
                <a:lnTo>
                  <a:pt x="18067" y="874610"/>
                </a:lnTo>
                <a:lnTo>
                  <a:pt x="18067" y="0"/>
                </a:lnTo>
                <a:lnTo>
                  <a:pt x="0" y="0"/>
                </a:lnTo>
                <a:lnTo>
                  <a:pt x="0" y="8746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098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0771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371623"/>
            <a:ext cx="0" cy="527050"/>
          </a:xfrm>
          <a:custGeom>
            <a:avLst/>
            <a:gdLst/>
            <a:ahLst/>
            <a:cxnLst/>
            <a:rect l="l" t="t" r="r" b="b"/>
            <a:pathLst>
              <a:path h="527050">
                <a:moveTo>
                  <a:pt x="0" y="0"/>
                </a:moveTo>
                <a:lnTo>
                  <a:pt x="0" y="5268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077163"/>
            <a:ext cx="18415" cy="704215"/>
          </a:xfrm>
          <a:custGeom>
            <a:avLst/>
            <a:gdLst/>
            <a:ahLst/>
            <a:cxnLst/>
            <a:rect l="l" t="t" r="r" b="b"/>
            <a:pathLst>
              <a:path w="18414" h="704214">
                <a:moveTo>
                  <a:pt x="0" y="703859"/>
                </a:moveTo>
                <a:lnTo>
                  <a:pt x="18067" y="703859"/>
                </a:lnTo>
                <a:lnTo>
                  <a:pt x="18067" y="0"/>
                </a:lnTo>
                <a:lnTo>
                  <a:pt x="0" y="0"/>
                </a:lnTo>
                <a:lnTo>
                  <a:pt x="0" y="7038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9848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5286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81401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4">
                <a:moveTo>
                  <a:pt x="0" y="0"/>
                </a:moveTo>
                <a:lnTo>
                  <a:pt x="0" y="19490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528688"/>
            <a:ext cx="18415" cy="974090"/>
          </a:xfrm>
          <a:custGeom>
            <a:avLst/>
            <a:gdLst/>
            <a:ahLst/>
            <a:cxnLst/>
            <a:rect l="l" t="t" r="r" b="b"/>
            <a:pathLst>
              <a:path w="18414" h="974090">
                <a:moveTo>
                  <a:pt x="0" y="973683"/>
                </a:moveTo>
                <a:lnTo>
                  <a:pt x="18067" y="973683"/>
                </a:lnTo>
                <a:lnTo>
                  <a:pt x="18067" y="0"/>
                </a:lnTo>
                <a:lnTo>
                  <a:pt x="0" y="0"/>
                </a:lnTo>
                <a:lnTo>
                  <a:pt x="0" y="9736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97630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846455"/>
          </a:xfrm>
          <a:custGeom>
            <a:avLst/>
            <a:gdLst/>
            <a:ahLst/>
            <a:cxnLst/>
            <a:rect l="l" t="t" r="r" b="b"/>
            <a:pathLst>
              <a:path w="18415" h="846455">
                <a:moveTo>
                  <a:pt x="0" y="0"/>
                </a:moveTo>
                <a:lnTo>
                  <a:pt x="18067" y="0"/>
                </a:lnTo>
                <a:lnTo>
                  <a:pt x="18067" y="846429"/>
                </a:lnTo>
                <a:lnTo>
                  <a:pt x="0" y="8464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335032"/>
            <a:ext cx="1061720" cy="1414145"/>
            <a:chOff x="712034" y="1335032"/>
            <a:chExt cx="1061720" cy="1414145"/>
          </a:xfrm>
        </p:grpSpPr>
        <p:sp>
          <p:nvSpPr>
            <p:cNvPr id="20" name="object 20"/>
            <p:cNvSpPr/>
            <p:nvPr/>
          </p:nvSpPr>
          <p:spPr>
            <a:xfrm>
              <a:off x="1242809" y="2347264"/>
              <a:ext cx="0" cy="401955"/>
            </a:xfrm>
            <a:custGeom>
              <a:avLst/>
              <a:gdLst/>
              <a:ahLst/>
              <a:cxnLst/>
              <a:rect l="l" t="t" r="r" b="b"/>
              <a:pathLst>
                <a:path h="401955">
                  <a:moveTo>
                    <a:pt x="0" y="0"/>
                  </a:moveTo>
                  <a:lnTo>
                    <a:pt x="0" y="4015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44066"/>
              <a:ext cx="1043940" cy="1003300"/>
            </a:xfrm>
            <a:custGeom>
              <a:avLst/>
              <a:gdLst/>
              <a:ahLst/>
              <a:cxnLst/>
              <a:rect l="l" t="t" r="r" b="b"/>
              <a:pathLst>
                <a:path w="1043939" h="1003300">
                  <a:moveTo>
                    <a:pt x="1043482" y="1003198"/>
                  </a:moveTo>
                  <a:lnTo>
                    <a:pt x="0" y="100319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0319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44066"/>
              <a:ext cx="1043940" cy="1003300"/>
            </a:xfrm>
            <a:custGeom>
              <a:avLst/>
              <a:gdLst/>
              <a:ahLst/>
              <a:cxnLst/>
              <a:rect l="l" t="t" r="r" b="b"/>
              <a:pathLst>
                <a:path w="1043939" h="1003300">
                  <a:moveTo>
                    <a:pt x="0" y="0"/>
                  </a:moveTo>
                  <a:lnTo>
                    <a:pt x="1043482" y="0"/>
                  </a:lnTo>
                  <a:lnTo>
                    <a:pt x="1043482" y="1003198"/>
                  </a:lnTo>
                  <a:lnTo>
                    <a:pt x="0" y="10031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0887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531660"/>
            <a:ext cx="18415" cy="875030"/>
          </a:xfrm>
          <a:custGeom>
            <a:avLst/>
            <a:gdLst/>
            <a:ahLst/>
            <a:cxnLst/>
            <a:rect l="l" t="t" r="r" b="b"/>
            <a:pathLst>
              <a:path w="18414" h="875030">
                <a:moveTo>
                  <a:pt x="0" y="0"/>
                </a:moveTo>
                <a:lnTo>
                  <a:pt x="18067" y="0"/>
                </a:lnTo>
                <a:lnTo>
                  <a:pt x="18067" y="874610"/>
                </a:lnTo>
                <a:lnTo>
                  <a:pt x="0" y="87461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97237"/>
            <a:ext cx="1061720" cy="1513205"/>
            <a:chOff x="1871455" y="1397237"/>
            <a:chExt cx="1061720" cy="1513205"/>
          </a:xfrm>
        </p:grpSpPr>
        <p:sp>
          <p:nvSpPr>
            <p:cNvPr id="26" name="object 26"/>
            <p:cNvSpPr/>
            <p:nvPr/>
          </p:nvSpPr>
          <p:spPr>
            <a:xfrm>
              <a:off x="2402281" y="2546794"/>
              <a:ext cx="0" cy="363220"/>
            </a:xfrm>
            <a:custGeom>
              <a:avLst/>
              <a:gdLst/>
              <a:ahLst/>
              <a:cxnLst/>
              <a:rect l="l" t="t" r="r" b="b"/>
              <a:pathLst>
                <a:path h="363219">
                  <a:moveTo>
                    <a:pt x="0" y="0"/>
                  </a:moveTo>
                  <a:lnTo>
                    <a:pt x="0" y="3630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06271"/>
              <a:ext cx="1043940" cy="1141095"/>
            </a:xfrm>
            <a:custGeom>
              <a:avLst/>
              <a:gdLst/>
              <a:ahLst/>
              <a:cxnLst/>
              <a:rect l="l" t="t" r="r" b="b"/>
              <a:pathLst>
                <a:path w="1043939" h="1141095">
                  <a:moveTo>
                    <a:pt x="1043533" y="1140523"/>
                  </a:moveTo>
                  <a:lnTo>
                    <a:pt x="0" y="114052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4052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06271"/>
              <a:ext cx="1043940" cy="1141095"/>
            </a:xfrm>
            <a:custGeom>
              <a:avLst/>
              <a:gdLst/>
              <a:ahLst/>
              <a:cxnLst/>
              <a:rect l="l" t="t" r="r" b="b"/>
              <a:pathLst>
                <a:path w="1043939" h="1141095">
                  <a:moveTo>
                    <a:pt x="0" y="0"/>
                  </a:moveTo>
                  <a:lnTo>
                    <a:pt x="1043533" y="0"/>
                  </a:lnTo>
                  <a:lnTo>
                    <a:pt x="1043533" y="1140523"/>
                  </a:lnTo>
                  <a:lnTo>
                    <a:pt x="0" y="11405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6522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077163"/>
            <a:ext cx="18415" cy="704215"/>
          </a:xfrm>
          <a:custGeom>
            <a:avLst/>
            <a:gdLst/>
            <a:ahLst/>
            <a:cxnLst/>
            <a:rect l="l" t="t" r="r" b="b"/>
            <a:pathLst>
              <a:path w="18414" h="704214">
                <a:moveTo>
                  <a:pt x="0" y="0"/>
                </a:moveTo>
                <a:lnTo>
                  <a:pt x="18067" y="0"/>
                </a:lnTo>
                <a:lnTo>
                  <a:pt x="18067" y="703859"/>
                </a:lnTo>
                <a:lnTo>
                  <a:pt x="0" y="70385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771988"/>
            <a:ext cx="1061720" cy="1126490"/>
            <a:chOff x="3030927" y="1771988"/>
            <a:chExt cx="1061720" cy="1126490"/>
          </a:xfrm>
        </p:grpSpPr>
        <p:sp>
          <p:nvSpPr>
            <p:cNvPr id="32" name="object 32"/>
            <p:cNvSpPr/>
            <p:nvPr/>
          </p:nvSpPr>
          <p:spPr>
            <a:xfrm>
              <a:off x="3561702" y="2371623"/>
              <a:ext cx="0" cy="527050"/>
            </a:xfrm>
            <a:custGeom>
              <a:avLst/>
              <a:gdLst/>
              <a:ahLst/>
              <a:cxnLst/>
              <a:rect l="l" t="t" r="r" b="b"/>
              <a:pathLst>
                <a:path h="527050">
                  <a:moveTo>
                    <a:pt x="0" y="0"/>
                  </a:moveTo>
                  <a:lnTo>
                    <a:pt x="0" y="5268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81022"/>
              <a:ext cx="1043940" cy="591185"/>
            </a:xfrm>
            <a:custGeom>
              <a:avLst/>
              <a:gdLst/>
              <a:ahLst/>
              <a:cxnLst/>
              <a:rect l="l" t="t" r="r" b="b"/>
              <a:pathLst>
                <a:path w="1043939" h="591185">
                  <a:moveTo>
                    <a:pt x="1043482" y="590600"/>
                  </a:moveTo>
                  <a:lnTo>
                    <a:pt x="0" y="59060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9060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781022"/>
              <a:ext cx="1043940" cy="591185"/>
            </a:xfrm>
            <a:custGeom>
              <a:avLst/>
              <a:gdLst/>
              <a:ahLst/>
              <a:cxnLst/>
              <a:rect l="l" t="t" r="r" b="b"/>
              <a:pathLst>
                <a:path w="1043939" h="591185">
                  <a:moveTo>
                    <a:pt x="0" y="0"/>
                  </a:moveTo>
                  <a:lnTo>
                    <a:pt x="1043482" y="0"/>
                  </a:lnTo>
                  <a:lnTo>
                    <a:pt x="1043482" y="590600"/>
                  </a:lnTo>
                  <a:lnTo>
                    <a:pt x="0" y="5906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8506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528688"/>
            <a:ext cx="18415" cy="974090"/>
          </a:xfrm>
          <a:custGeom>
            <a:avLst/>
            <a:gdLst/>
            <a:ahLst/>
            <a:cxnLst/>
            <a:rect l="l" t="t" r="r" b="b"/>
            <a:pathLst>
              <a:path w="18414" h="974090">
                <a:moveTo>
                  <a:pt x="0" y="0"/>
                </a:moveTo>
                <a:lnTo>
                  <a:pt x="18067" y="0"/>
                </a:lnTo>
                <a:lnTo>
                  <a:pt x="18067" y="973683"/>
                </a:lnTo>
                <a:lnTo>
                  <a:pt x="0" y="9736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493338"/>
            <a:ext cx="1061720" cy="1483360"/>
            <a:chOff x="4190348" y="1493338"/>
            <a:chExt cx="1061720" cy="1483360"/>
          </a:xfrm>
        </p:grpSpPr>
        <p:sp>
          <p:nvSpPr>
            <p:cNvPr id="38" name="object 38"/>
            <p:cNvSpPr/>
            <p:nvPr/>
          </p:nvSpPr>
          <p:spPr>
            <a:xfrm>
              <a:off x="4721123" y="2781401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4">
                  <a:moveTo>
                    <a:pt x="0" y="0"/>
                  </a:moveTo>
                  <a:lnTo>
                    <a:pt x="0" y="19490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02371"/>
              <a:ext cx="1043940" cy="1279525"/>
            </a:xfrm>
            <a:custGeom>
              <a:avLst/>
              <a:gdLst/>
              <a:ahLst/>
              <a:cxnLst/>
              <a:rect l="l" t="t" r="r" b="b"/>
              <a:pathLst>
                <a:path w="1043939" h="1279525">
                  <a:moveTo>
                    <a:pt x="1043533" y="1279029"/>
                  </a:moveTo>
                  <a:lnTo>
                    <a:pt x="0" y="12790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7902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02371"/>
              <a:ext cx="1043940" cy="1279525"/>
            </a:xfrm>
            <a:custGeom>
              <a:avLst/>
              <a:gdLst/>
              <a:ahLst/>
              <a:cxnLst/>
              <a:rect l="l" t="t" r="r" b="b"/>
              <a:pathLst>
                <a:path w="1043939" h="1279525">
                  <a:moveTo>
                    <a:pt x="0" y="0"/>
                  </a:moveTo>
                  <a:lnTo>
                    <a:pt x="1043533" y="0"/>
                  </a:lnTo>
                  <a:lnTo>
                    <a:pt x="1043533" y="1279029"/>
                  </a:lnTo>
                  <a:lnTo>
                    <a:pt x="0" y="12790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4193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634530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78861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8009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1871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06300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843851"/>
              <a:ext cx="34925" cy="3281679"/>
            </a:xfrm>
            <a:custGeom>
              <a:avLst/>
              <a:gdLst/>
              <a:ahLst/>
              <a:cxnLst/>
              <a:rect l="l" t="t" r="r" b="b"/>
              <a:pathLst>
                <a:path w="34925" h="3281679">
                  <a:moveTo>
                    <a:pt x="0" y="3281121"/>
                  </a:moveTo>
                  <a:lnTo>
                    <a:pt x="34772" y="3281121"/>
                  </a:lnTo>
                </a:path>
                <a:path w="34925" h="3281679">
                  <a:moveTo>
                    <a:pt x="0" y="2187435"/>
                  </a:moveTo>
                  <a:lnTo>
                    <a:pt x="34772" y="2187435"/>
                  </a:lnTo>
                </a:path>
                <a:path w="34925" h="3281679">
                  <a:moveTo>
                    <a:pt x="0" y="1093685"/>
                  </a:moveTo>
                  <a:lnTo>
                    <a:pt x="34772" y="1093685"/>
                  </a:lnTo>
                </a:path>
                <a:path w="34925" h="32816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2278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54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8290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7353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85119" y="0"/>
            <a:ext cx="199263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propionylglycine</a:t>
            </a:r>
            <a:r>
              <a:rPr sz="1650" spc="-80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(C3)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6034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603476"/>
            <a:ext cx="18415" cy="113664"/>
          </a:xfrm>
          <a:custGeom>
            <a:avLst/>
            <a:gdLst/>
            <a:ahLst/>
            <a:cxnLst/>
            <a:rect l="l" t="t" r="r" b="b"/>
            <a:pathLst>
              <a:path w="18415" h="113664">
                <a:moveTo>
                  <a:pt x="0" y="113499"/>
                </a:moveTo>
                <a:lnTo>
                  <a:pt x="18067" y="113499"/>
                </a:lnTo>
                <a:lnTo>
                  <a:pt x="18067" y="0"/>
                </a:lnTo>
                <a:lnTo>
                  <a:pt x="0" y="0"/>
                </a:lnTo>
                <a:lnTo>
                  <a:pt x="0" y="113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16061"/>
            <a:ext cx="0" cy="233045"/>
          </a:xfrm>
          <a:custGeom>
            <a:avLst/>
            <a:gdLst/>
            <a:ahLst/>
            <a:cxnLst/>
            <a:rect l="l" t="t" r="r" b="b"/>
            <a:pathLst>
              <a:path h="233044">
                <a:moveTo>
                  <a:pt x="0" y="0"/>
                </a:moveTo>
                <a:lnTo>
                  <a:pt x="0" y="2328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1488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172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052192"/>
            <a:ext cx="0" cy="281940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6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17219"/>
            <a:ext cx="18415" cy="545465"/>
          </a:xfrm>
          <a:custGeom>
            <a:avLst/>
            <a:gdLst/>
            <a:ahLst/>
            <a:cxnLst/>
            <a:rect l="l" t="t" r="r" b="b"/>
            <a:pathLst>
              <a:path w="18414" h="545465">
                <a:moveTo>
                  <a:pt x="0" y="545058"/>
                </a:moveTo>
                <a:lnTo>
                  <a:pt x="18067" y="545058"/>
                </a:lnTo>
                <a:lnTo>
                  <a:pt x="18067" y="0"/>
                </a:lnTo>
                <a:lnTo>
                  <a:pt x="0" y="0"/>
                </a:lnTo>
                <a:lnTo>
                  <a:pt x="0" y="545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3382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9904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1910905"/>
            <a:ext cx="579755" cy="483234"/>
            <a:chOff x="3271837" y="1910905"/>
            <a:chExt cx="579755" cy="483234"/>
          </a:xfrm>
        </p:grpSpPr>
        <p:sp>
          <p:nvSpPr>
            <p:cNvPr id="12" name="object 12"/>
            <p:cNvSpPr/>
            <p:nvPr/>
          </p:nvSpPr>
          <p:spPr>
            <a:xfrm>
              <a:off x="3561702" y="1910905"/>
              <a:ext cx="0" cy="474345"/>
            </a:xfrm>
            <a:custGeom>
              <a:avLst/>
              <a:gdLst/>
              <a:ahLst/>
              <a:cxnLst/>
              <a:rect l="l" t="t" r="r" b="b"/>
              <a:pathLst>
                <a:path h="474344">
                  <a:moveTo>
                    <a:pt x="0" y="0"/>
                  </a:moveTo>
                  <a:lnTo>
                    <a:pt x="0" y="473913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238481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12096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18017"/>
            <a:ext cx="0" cy="415290"/>
          </a:xfrm>
          <a:custGeom>
            <a:avLst/>
            <a:gdLst/>
            <a:ahLst/>
            <a:cxnLst/>
            <a:rect l="l" t="t" r="r" b="b"/>
            <a:pathLst>
              <a:path h="415289">
                <a:moveTo>
                  <a:pt x="0" y="0"/>
                </a:moveTo>
                <a:lnTo>
                  <a:pt x="0" y="41518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209675"/>
            <a:ext cx="18415" cy="247015"/>
          </a:xfrm>
          <a:custGeom>
            <a:avLst/>
            <a:gdLst/>
            <a:ahLst/>
            <a:cxnLst/>
            <a:rect l="l" t="t" r="r" b="b"/>
            <a:pathLst>
              <a:path w="18414" h="247015">
                <a:moveTo>
                  <a:pt x="0" y="246608"/>
                </a:moveTo>
                <a:lnTo>
                  <a:pt x="18067" y="246608"/>
                </a:lnTo>
                <a:lnTo>
                  <a:pt x="18067" y="0"/>
                </a:lnTo>
                <a:lnTo>
                  <a:pt x="0" y="0"/>
                </a:lnTo>
                <a:lnTo>
                  <a:pt x="0" y="2466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5332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603476"/>
            <a:ext cx="18415" cy="113664"/>
          </a:xfrm>
          <a:custGeom>
            <a:avLst/>
            <a:gdLst/>
            <a:ahLst/>
            <a:cxnLst/>
            <a:rect l="l" t="t" r="r" b="b"/>
            <a:pathLst>
              <a:path w="18415" h="113664">
                <a:moveTo>
                  <a:pt x="0" y="0"/>
                </a:moveTo>
                <a:lnTo>
                  <a:pt x="18067" y="0"/>
                </a:lnTo>
                <a:lnTo>
                  <a:pt x="18067" y="113499"/>
                </a:lnTo>
                <a:lnTo>
                  <a:pt x="0" y="1134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07942"/>
            <a:ext cx="1061720" cy="441325"/>
            <a:chOff x="712034" y="1707942"/>
            <a:chExt cx="1061720" cy="441325"/>
          </a:xfrm>
        </p:grpSpPr>
        <p:sp>
          <p:nvSpPr>
            <p:cNvPr id="20" name="object 20"/>
            <p:cNvSpPr/>
            <p:nvPr/>
          </p:nvSpPr>
          <p:spPr>
            <a:xfrm>
              <a:off x="1242809" y="1916061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h="233044">
                  <a:moveTo>
                    <a:pt x="0" y="0"/>
                  </a:moveTo>
                  <a:lnTo>
                    <a:pt x="0" y="2328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16976"/>
              <a:ext cx="1043940" cy="199390"/>
            </a:xfrm>
            <a:custGeom>
              <a:avLst/>
              <a:gdLst/>
              <a:ahLst/>
              <a:cxnLst/>
              <a:rect l="l" t="t" r="r" b="b"/>
              <a:pathLst>
                <a:path w="1043939" h="199389">
                  <a:moveTo>
                    <a:pt x="1043482" y="199085"/>
                  </a:moveTo>
                  <a:lnTo>
                    <a:pt x="0" y="19908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9908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16976"/>
              <a:ext cx="1043940" cy="199390"/>
            </a:xfrm>
            <a:custGeom>
              <a:avLst/>
              <a:gdLst/>
              <a:ahLst/>
              <a:cxnLst/>
              <a:rect l="l" t="t" r="r" b="b"/>
              <a:pathLst>
                <a:path w="1043939" h="199389">
                  <a:moveTo>
                    <a:pt x="0" y="0"/>
                  </a:moveTo>
                  <a:lnTo>
                    <a:pt x="1043482" y="0"/>
                  </a:lnTo>
                  <a:lnTo>
                    <a:pt x="1043482" y="199085"/>
                  </a:lnTo>
                  <a:lnTo>
                    <a:pt x="0" y="19908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201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17219"/>
            <a:ext cx="18415" cy="545465"/>
          </a:xfrm>
          <a:custGeom>
            <a:avLst/>
            <a:gdLst/>
            <a:ahLst/>
            <a:cxnLst/>
            <a:rect l="l" t="t" r="r" b="b"/>
            <a:pathLst>
              <a:path w="18414" h="545465">
                <a:moveTo>
                  <a:pt x="0" y="0"/>
                </a:moveTo>
                <a:lnTo>
                  <a:pt x="18067" y="0"/>
                </a:lnTo>
                <a:lnTo>
                  <a:pt x="18067" y="545058"/>
                </a:lnTo>
                <a:lnTo>
                  <a:pt x="0" y="54505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53244"/>
            <a:ext cx="1061720" cy="981075"/>
            <a:chOff x="1871455" y="1353244"/>
            <a:chExt cx="1061720" cy="981075"/>
          </a:xfrm>
        </p:grpSpPr>
        <p:sp>
          <p:nvSpPr>
            <p:cNvPr id="26" name="object 26"/>
            <p:cNvSpPr/>
            <p:nvPr/>
          </p:nvSpPr>
          <p:spPr>
            <a:xfrm>
              <a:off x="2402281" y="2052193"/>
              <a:ext cx="0" cy="281940"/>
            </a:xfrm>
            <a:custGeom>
              <a:avLst/>
              <a:gdLst/>
              <a:ahLst/>
              <a:cxnLst/>
              <a:rect l="l" t="t" r="r" b="b"/>
              <a:pathLst>
                <a:path h="281939">
                  <a:moveTo>
                    <a:pt x="0" y="0"/>
                  </a:moveTo>
                  <a:lnTo>
                    <a:pt x="0" y="2816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62278"/>
              <a:ext cx="1043940" cy="690245"/>
            </a:xfrm>
            <a:custGeom>
              <a:avLst/>
              <a:gdLst/>
              <a:ahLst/>
              <a:cxnLst/>
              <a:rect l="l" t="t" r="r" b="b"/>
              <a:pathLst>
                <a:path w="1043939" h="690244">
                  <a:moveTo>
                    <a:pt x="1043533" y="689914"/>
                  </a:moveTo>
                  <a:lnTo>
                    <a:pt x="0" y="68991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8991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62278"/>
              <a:ext cx="1043940" cy="690245"/>
            </a:xfrm>
            <a:custGeom>
              <a:avLst/>
              <a:gdLst/>
              <a:ahLst/>
              <a:cxnLst/>
              <a:rect l="l" t="t" r="r" b="b"/>
              <a:pathLst>
                <a:path w="1043939" h="690244">
                  <a:moveTo>
                    <a:pt x="0" y="0"/>
                  </a:moveTo>
                  <a:lnTo>
                    <a:pt x="1043533" y="0"/>
                  </a:lnTo>
                  <a:lnTo>
                    <a:pt x="1043533" y="689914"/>
                  </a:lnTo>
                  <a:lnTo>
                    <a:pt x="0" y="68991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787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1494531"/>
            <a:ext cx="1061720" cy="890905"/>
            <a:chOff x="3030927" y="1494531"/>
            <a:chExt cx="1061720" cy="890905"/>
          </a:xfrm>
        </p:grpSpPr>
        <p:sp>
          <p:nvSpPr>
            <p:cNvPr id="31" name="object 31"/>
            <p:cNvSpPr/>
            <p:nvPr/>
          </p:nvSpPr>
          <p:spPr>
            <a:xfrm>
              <a:off x="3561702" y="1910905"/>
              <a:ext cx="0" cy="474345"/>
            </a:xfrm>
            <a:custGeom>
              <a:avLst/>
              <a:gdLst/>
              <a:ahLst/>
              <a:cxnLst/>
              <a:rect l="l" t="t" r="r" b="b"/>
              <a:pathLst>
                <a:path h="474344">
                  <a:moveTo>
                    <a:pt x="0" y="0"/>
                  </a:moveTo>
                  <a:lnTo>
                    <a:pt x="0" y="47391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503565"/>
              <a:ext cx="1043940" cy="407670"/>
            </a:xfrm>
            <a:custGeom>
              <a:avLst/>
              <a:gdLst/>
              <a:ahLst/>
              <a:cxnLst/>
              <a:rect l="l" t="t" r="r" b="b"/>
              <a:pathLst>
                <a:path w="1043939" h="407669">
                  <a:moveTo>
                    <a:pt x="1043482" y="407339"/>
                  </a:moveTo>
                  <a:lnTo>
                    <a:pt x="0" y="4073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0733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03565"/>
              <a:ext cx="1043940" cy="407670"/>
            </a:xfrm>
            <a:custGeom>
              <a:avLst/>
              <a:gdLst/>
              <a:ahLst/>
              <a:cxnLst/>
              <a:rect l="l" t="t" r="r" b="b"/>
              <a:pathLst>
                <a:path w="1043939" h="407669">
                  <a:moveTo>
                    <a:pt x="0" y="0"/>
                  </a:moveTo>
                  <a:lnTo>
                    <a:pt x="1043482" y="0"/>
                  </a:lnTo>
                  <a:lnTo>
                    <a:pt x="1043482" y="407339"/>
                  </a:lnTo>
                  <a:lnTo>
                    <a:pt x="0" y="4073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7381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209675"/>
            <a:ext cx="18415" cy="247015"/>
          </a:xfrm>
          <a:custGeom>
            <a:avLst/>
            <a:gdLst/>
            <a:ahLst/>
            <a:cxnLst/>
            <a:rect l="l" t="t" r="r" b="b"/>
            <a:pathLst>
              <a:path w="18414" h="247015">
                <a:moveTo>
                  <a:pt x="0" y="0"/>
                </a:moveTo>
                <a:lnTo>
                  <a:pt x="18067" y="0"/>
                </a:lnTo>
                <a:lnTo>
                  <a:pt x="18067" y="246608"/>
                </a:lnTo>
                <a:lnTo>
                  <a:pt x="0" y="2466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447249"/>
            <a:ext cx="1061720" cy="1086485"/>
            <a:chOff x="4190348" y="1447249"/>
            <a:chExt cx="1061720" cy="1086485"/>
          </a:xfrm>
        </p:grpSpPr>
        <p:sp>
          <p:nvSpPr>
            <p:cNvPr id="37" name="object 37"/>
            <p:cNvSpPr/>
            <p:nvPr/>
          </p:nvSpPr>
          <p:spPr>
            <a:xfrm>
              <a:off x="4721123" y="2118017"/>
              <a:ext cx="0" cy="415290"/>
            </a:xfrm>
            <a:custGeom>
              <a:avLst/>
              <a:gdLst/>
              <a:ahLst/>
              <a:cxnLst/>
              <a:rect l="l" t="t" r="r" b="b"/>
              <a:pathLst>
                <a:path h="415289">
                  <a:moveTo>
                    <a:pt x="0" y="0"/>
                  </a:moveTo>
                  <a:lnTo>
                    <a:pt x="0" y="41518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456283"/>
              <a:ext cx="1043940" cy="662305"/>
            </a:xfrm>
            <a:custGeom>
              <a:avLst/>
              <a:gdLst/>
              <a:ahLst/>
              <a:cxnLst/>
              <a:rect l="l" t="t" r="r" b="b"/>
              <a:pathLst>
                <a:path w="1043939" h="662305">
                  <a:moveTo>
                    <a:pt x="1043533" y="661733"/>
                  </a:moveTo>
                  <a:lnTo>
                    <a:pt x="0" y="6617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6173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456283"/>
              <a:ext cx="1043940" cy="662305"/>
            </a:xfrm>
            <a:custGeom>
              <a:avLst/>
              <a:gdLst/>
              <a:ahLst/>
              <a:cxnLst/>
              <a:rect l="l" t="t" r="r" b="b"/>
              <a:pathLst>
                <a:path w="1043939" h="662305">
                  <a:moveTo>
                    <a:pt x="0" y="0"/>
                  </a:moveTo>
                  <a:lnTo>
                    <a:pt x="1043533" y="0"/>
                  </a:lnTo>
                  <a:lnTo>
                    <a:pt x="1043533" y="661733"/>
                  </a:lnTo>
                  <a:lnTo>
                    <a:pt x="0" y="6617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373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335095"/>
            <a:ext cx="74357" cy="7435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06308"/>
            <a:ext cx="74357" cy="7435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2488235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718020"/>
            <a:ext cx="74306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9" y="460490"/>
            <a:ext cx="74306" cy="74322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17338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16866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16203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174947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694728"/>
              <a:ext cx="34925" cy="3430270"/>
            </a:xfrm>
            <a:custGeom>
              <a:avLst/>
              <a:gdLst/>
              <a:ahLst/>
              <a:cxnLst/>
              <a:rect l="l" t="t" r="r" b="b"/>
              <a:pathLst>
                <a:path w="34925" h="3430270">
                  <a:moveTo>
                    <a:pt x="0" y="3430244"/>
                  </a:moveTo>
                  <a:lnTo>
                    <a:pt x="34772" y="3430244"/>
                  </a:lnTo>
                </a:path>
                <a:path w="34925" h="3430270">
                  <a:moveTo>
                    <a:pt x="0" y="2286850"/>
                  </a:moveTo>
                  <a:lnTo>
                    <a:pt x="34772" y="2286850"/>
                  </a:lnTo>
                </a:path>
                <a:path w="34925" h="3430270">
                  <a:moveTo>
                    <a:pt x="0" y="1143444"/>
                  </a:moveTo>
                  <a:lnTo>
                    <a:pt x="34772" y="1143444"/>
                  </a:lnTo>
                </a:path>
                <a:path w="34925" h="34302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287307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72963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58623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886297" y="0"/>
            <a:ext cx="21913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methylmalonate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(MMA)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1099820"/>
          </a:xfrm>
          <a:custGeom>
            <a:avLst/>
            <a:gdLst/>
            <a:ahLst/>
            <a:cxnLst/>
            <a:rect l="l" t="t" r="r" b="b"/>
            <a:pathLst>
              <a:path w="18415" h="1099820">
                <a:moveTo>
                  <a:pt x="0" y="1099489"/>
                </a:moveTo>
                <a:lnTo>
                  <a:pt x="18067" y="1099489"/>
                </a:lnTo>
                <a:lnTo>
                  <a:pt x="18067" y="0"/>
                </a:lnTo>
                <a:lnTo>
                  <a:pt x="0" y="0"/>
                </a:lnTo>
                <a:lnTo>
                  <a:pt x="0" y="1099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21076"/>
            <a:ext cx="0" cy="915035"/>
          </a:xfrm>
          <a:custGeom>
            <a:avLst/>
            <a:gdLst/>
            <a:ahLst/>
            <a:cxnLst/>
            <a:rect l="l" t="t" r="r" b="b"/>
            <a:pathLst>
              <a:path h="915035">
                <a:moveTo>
                  <a:pt x="0" y="0"/>
                </a:moveTo>
                <a:lnTo>
                  <a:pt x="0" y="91494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360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3148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90673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4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314843"/>
            <a:ext cx="18415" cy="527050"/>
          </a:xfrm>
          <a:custGeom>
            <a:avLst/>
            <a:gdLst/>
            <a:ahLst/>
            <a:cxnLst/>
            <a:rect l="l" t="t" r="r" b="b"/>
            <a:pathLst>
              <a:path w="18414" h="527050">
                <a:moveTo>
                  <a:pt x="0" y="526656"/>
                </a:moveTo>
                <a:lnTo>
                  <a:pt x="18067" y="526656"/>
                </a:lnTo>
                <a:lnTo>
                  <a:pt x="18067" y="0"/>
                </a:lnTo>
                <a:lnTo>
                  <a:pt x="0" y="0"/>
                </a:lnTo>
                <a:lnTo>
                  <a:pt x="0" y="5266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4761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1013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44013"/>
            <a:ext cx="0" cy="414020"/>
          </a:xfrm>
          <a:custGeom>
            <a:avLst/>
            <a:gdLst/>
            <a:ahLst/>
            <a:cxnLst/>
            <a:rect l="l" t="t" r="r" b="b"/>
            <a:pathLst>
              <a:path h="414019">
                <a:moveTo>
                  <a:pt x="0" y="0"/>
                </a:moveTo>
                <a:lnTo>
                  <a:pt x="0" y="41349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101303"/>
            <a:ext cx="18415" cy="127000"/>
          </a:xfrm>
          <a:custGeom>
            <a:avLst/>
            <a:gdLst/>
            <a:ahLst/>
            <a:cxnLst/>
            <a:rect l="l" t="t" r="r" b="b"/>
            <a:pathLst>
              <a:path w="18414" h="127000">
                <a:moveTo>
                  <a:pt x="0" y="126403"/>
                </a:moveTo>
                <a:lnTo>
                  <a:pt x="18067" y="126403"/>
                </a:lnTo>
                <a:lnTo>
                  <a:pt x="18067" y="0"/>
                </a:lnTo>
                <a:lnTo>
                  <a:pt x="0" y="0"/>
                </a:lnTo>
                <a:lnTo>
                  <a:pt x="0" y="1264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575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917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80804"/>
            <a:ext cx="0" cy="855344"/>
          </a:xfrm>
          <a:custGeom>
            <a:avLst/>
            <a:gdLst/>
            <a:ahLst/>
            <a:cxnLst/>
            <a:rect l="l" t="t" r="r" b="b"/>
            <a:pathLst>
              <a:path h="855345">
                <a:moveTo>
                  <a:pt x="0" y="0"/>
                </a:moveTo>
                <a:lnTo>
                  <a:pt x="0" y="85521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91792"/>
            <a:ext cx="18415" cy="784860"/>
          </a:xfrm>
          <a:custGeom>
            <a:avLst/>
            <a:gdLst/>
            <a:ahLst/>
            <a:cxnLst/>
            <a:rect l="l" t="t" r="r" b="b"/>
            <a:pathLst>
              <a:path w="18414" h="784860">
                <a:moveTo>
                  <a:pt x="0" y="784377"/>
                </a:moveTo>
                <a:lnTo>
                  <a:pt x="18067" y="784377"/>
                </a:lnTo>
                <a:lnTo>
                  <a:pt x="18067" y="0"/>
                </a:lnTo>
                <a:lnTo>
                  <a:pt x="0" y="0"/>
                </a:lnTo>
                <a:lnTo>
                  <a:pt x="0" y="7843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360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1099820"/>
          </a:xfrm>
          <a:custGeom>
            <a:avLst/>
            <a:gdLst/>
            <a:ahLst/>
            <a:cxnLst/>
            <a:rect l="l" t="t" r="r" b="b"/>
            <a:pathLst>
              <a:path w="18415" h="1099820">
                <a:moveTo>
                  <a:pt x="0" y="0"/>
                </a:moveTo>
                <a:lnTo>
                  <a:pt x="18067" y="0"/>
                </a:lnTo>
                <a:lnTo>
                  <a:pt x="18067" y="1099489"/>
                </a:lnTo>
                <a:lnTo>
                  <a:pt x="0" y="10994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88092"/>
            <a:ext cx="1061720" cy="2048510"/>
            <a:chOff x="712034" y="1588092"/>
            <a:chExt cx="1061720" cy="2048510"/>
          </a:xfrm>
        </p:grpSpPr>
        <p:sp>
          <p:nvSpPr>
            <p:cNvPr id="20" name="object 20"/>
            <p:cNvSpPr/>
            <p:nvPr/>
          </p:nvSpPr>
          <p:spPr>
            <a:xfrm>
              <a:off x="1242809" y="2721076"/>
              <a:ext cx="0" cy="915035"/>
            </a:xfrm>
            <a:custGeom>
              <a:avLst/>
              <a:gdLst/>
              <a:ahLst/>
              <a:cxnLst/>
              <a:rect l="l" t="t" r="r" b="b"/>
              <a:pathLst>
                <a:path h="915035">
                  <a:moveTo>
                    <a:pt x="0" y="0"/>
                  </a:moveTo>
                  <a:lnTo>
                    <a:pt x="0" y="9149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97126"/>
              <a:ext cx="1043940" cy="1123950"/>
            </a:xfrm>
            <a:custGeom>
              <a:avLst/>
              <a:gdLst/>
              <a:ahLst/>
              <a:cxnLst/>
              <a:rect l="l" t="t" r="r" b="b"/>
              <a:pathLst>
                <a:path w="1043939" h="1123950">
                  <a:moveTo>
                    <a:pt x="1043482" y="1123950"/>
                  </a:moveTo>
                  <a:lnTo>
                    <a:pt x="0" y="11239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2395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97126"/>
              <a:ext cx="1043940" cy="1123950"/>
            </a:xfrm>
            <a:custGeom>
              <a:avLst/>
              <a:gdLst/>
              <a:ahLst/>
              <a:cxnLst/>
              <a:rect l="l" t="t" r="r" b="b"/>
              <a:pathLst>
                <a:path w="1043939" h="1123950">
                  <a:moveTo>
                    <a:pt x="0" y="0"/>
                  </a:moveTo>
                  <a:lnTo>
                    <a:pt x="1043482" y="0"/>
                  </a:lnTo>
                  <a:lnTo>
                    <a:pt x="1043482" y="1123950"/>
                  </a:lnTo>
                  <a:lnTo>
                    <a:pt x="0" y="11239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336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314843"/>
            <a:ext cx="18415" cy="527050"/>
          </a:xfrm>
          <a:custGeom>
            <a:avLst/>
            <a:gdLst/>
            <a:ahLst/>
            <a:cxnLst/>
            <a:rect l="l" t="t" r="r" b="b"/>
            <a:pathLst>
              <a:path w="18414" h="527050">
                <a:moveTo>
                  <a:pt x="0" y="0"/>
                </a:moveTo>
                <a:lnTo>
                  <a:pt x="18067" y="0"/>
                </a:lnTo>
                <a:lnTo>
                  <a:pt x="18067" y="526656"/>
                </a:lnTo>
                <a:lnTo>
                  <a:pt x="0" y="5266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832466"/>
            <a:ext cx="1061720" cy="643890"/>
            <a:chOff x="1871455" y="1832466"/>
            <a:chExt cx="1061720" cy="643890"/>
          </a:xfrm>
        </p:grpSpPr>
        <p:sp>
          <p:nvSpPr>
            <p:cNvPr id="26" name="object 26"/>
            <p:cNvSpPr/>
            <p:nvPr/>
          </p:nvSpPr>
          <p:spPr>
            <a:xfrm>
              <a:off x="2402281" y="2390673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43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41500"/>
              <a:ext cx="1043940" cy="549275"/>
            </a:xfrm>
            <a:custGeom>
              <a:avLst/>
              <a:gdLst/>
              <a:ahLst/>
              <a:cxnLst/>
              <a:rect l="l" t="t" r="r" b="b"/>
              <a:pathLst>
                <a:path w="1043939" h="549275">
                  <a:moveTo>
                    <a:pt x="1043533" y="549173"/>
                  </a:moveTo>
                  <a:lnTo>
                    <a:pt x="0" y="54917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917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841500"/>
              <a:ext cx="1043940" cy="549275"/>
            </a:xfrm>
            <a:custGeom>
              <a:avLst/>
              <a:gdLst/>
              <a:ahLst/>
              <a:cxnLst/>
              <a:rect l="l" t="t" r="r" b="b"/>
              <a:pathLst>
                <a:path w="1043939" h="549275">
                  <a:moveTo>
                    <a:pt x="0" y="0"/>
                  </a:moveTo>
                  <a:lnTo>
                    <a:pt x="1043533" y="0"/>
                  </a:lnTo>
                  <a:lnTo>
                    <a:pt x="1043533" y="549173"/>
                  </a:lnTo>
                  <a:lnTo>
                    <a:pt x="0" y="54917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923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101303"/>
            <a:ext cx="18415" cy="127000"/>
          </a:xfrm>
          <a:custGeom>
            <a:avLst/>
            <a:gdLst/>
            <a:ahLst/>
            <a:cxnLst/>
            <a:rect l="l" t="t" r="r" b="b"/>
            <a:pathLst>
              <a:path w="18414" h="127000">
                <a:moveTo>
                  <a:pt x="0" y="0"/>
                </a:moveTo>
                <a:lnTo>
                  <a:pt x="18067" y="0"/>
                </a:lnTo>
                <a:lnTo>
                  <a:pt x="18067" y="126403"/>
                </a:lnTo>
                <a:lnTo>
                  <a:pt x="0" y="1264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218673"/>
            <a:ext cx="1061720" cy="739140"/>
            <a:chOff x="3030927" y="2218673"/>
            <a:chExt cx="1061720" cy="739140"/>
          </a:xfrm>
        </p:grpSpPr>
        <p:sp>
          <p:nvSpPr>
            <p:cNvPr id="32" name="object 32"/>
            <p:cNvSpPr/>
            <p:nvPr/>
          </p:nvSpPr>
          <p:spPr>
            <a:xfrm>
              <a:off x="3561702" y="2544013"/>
              <a:ext cx="0" cy="414020"/>
            </a:xfrm>
            <a:custGeom>
              <a:avLst/>
              <a:gdLst/>
              <a:ahLst/>
              <a:cxnLst/>
              <a:rect l="l" t="t" r="r" b="b"/>
              <a:pathLst>
                <a:path h="414019">
                  <a:moveTo>
                    <a:pt x="0" y="0"/>
                  </a:moveTo>
                  <a:lnTo>
                    <a:pt x="0" y="41349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27707"/>
              <a:ext cx="1043940" cy="316865"/>
            </a:xfrm>
            <a:custGeom>
              <a:avLst/>
              <a:gdLst/>
              <a:ahLst/>
              <a:cxnLst/>
              <a:rect l="l" t="t" r="r" b="b"/>
              <a:pathLst>
                <a:path w="1043939" h="316864">
                  <a:moveTo>
                    <a:pt x="1043482" y="316306"/>
                  </a:moveTo>
                  <a:lnTo>
                    <a:pt x="0" y="31630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1630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227707"/>
              <a:ext cx="1043940" cy="316865"/>
            </a:xfrm>
            <a:custGeom>
              <a:avLst/>
              <a:gdLst/>
              <a:ahLst/>
              <a:cxnLst/>
              <a:rect l="l" t="t" r="r" b="b"/>
              <a:pathLst>
                <a:path w="1043939" h="316864">
                  <a:moveTo>
                    <a:pt x="0" y="0"/>
                  </a:moveTo>
                  <a:lnTo>
                    <a:pt x="1043482" y="0"/>
                  </a:lnTo>
                  <a:lnTo>
                    <a:pt x="1043482" y="316306"/>
                  </a:lnTo>
                  <a:lnTo>
                    <a:pt x="0" y="3163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769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91792"/>
            <a:ext cx="18415" cy="784860"/>
          </a:xfrm>
          <a:custGeom>
            <a:avLst/>
            <a:gdLst/>
            <a:ahLst/>
            <a:cxnLst/>
            <a:rect l="l" t="t" r="r" b="b"/>
            <a:pathLst>
              <a:path w="18414" h="784860">
                <a:moveTo>
                  <a:pt x="0" y="0"/>
                </a:moveTo>
                <a:lnTo>
                  <a:pt x="18067" y="0"/>
                </a:lnTo>
                <a:lnTo>
                  <a:pt x="18067" y="784377"/>
                </a:lnTo>
                <a:lnTo>
                  <a:pt x="0" y="7843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67136"/>
            <a:ext cx="1061720" cy="1469390"/>
            <a:chOff x="4190348" y="2167136"/>
            <a:chExt cx="1061720" cy="1469390"/>
          </a:xfrm>
        </p:grpSpPr>
        <p:sp>
          <p:nvSpPr>
            <p:cNvPr id="38" name="object 38"/>
            <p:cNvSpPr/>
            <p:nvPr/>
          </p:nvSpPr>
          <p:spPr>
            <a:xfrm>
              <a:off x="4721123" y="2780804"/>
              <a:ext cx="0" cy="855344"/>
            </a:xfrm>
            <a:custGeom>
              <a:avLst/>
              <a:gdLst/>
              <a:ahLst/>
              <a:cxnLst/>
              <a:rect l="l" t="t" r="r" b="b"/>
              <a:pathLst>
                <a:path h="855345">
                  <a:moveTo>
                    <a:pt x="0" y="0"/>
                  </a:moveTo>
                  <a:lnTo>
                    <a:pt x="0" y="85521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76170"/>
              <a:ext cx="1043940" cy="605155"/>
            </a:xfrm>
            <a:custGeom>
              <a:avLst/>
              <a:gdLst/>
              <a:ahLst/>
              <a:cxnLst/>
              <a:rect l="l" t="t" r="r" b="b"/>
              <a:pathLst>
                <a:path w="1043939" h="605155">
                  <a:moveTo>
                    <a:pt x="1043533" y="604634"/>
                  </a:moveTo>
                  <a:lnTo>
                    <a:pt x="0" y="60463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04634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76170"/>
              <a:ext cx="1043940" cy="605155"/>
            </a:xfrm>
            <a:custGeom>
              <a:avLst/>
              <a:gdLst/>
              <a:ahLst/>
              <a:cxnLst/>
              <a:rect l="l" t="t" r="r" b="b"/>
              <a:pathLst>
                <a:path w="1043939" h="605155">
                  <a:moveTo>
                    <a:pt x="0" y="0"/>
                  </a:moveTo>
                  <a:lnTo>
                    <a:pt x="1043533" y="0"/>
                  </a:lnTo>
                  <a:lnTo>
                    <a:pt x="1043533" y="604634"/>
                  </a:lnTo>
                  <a:lnTo>
                    <a:pt x="0" y="6046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4525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3598837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3079128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682633"/>
            <a:ext cx="74306" cy="7435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22582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214436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3942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42872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396976"/>
              <a:ext cx="34925" cy="3728085"/>
            </a:xfrm>
            <a:custGeom>
              <a:avLst/>
              <a:gdLst/>
              <a:ahLst/>
              <a:cxnLst/>
              <a:rect l="l" t="t" r="r" b="b"/>
              <a:pathLst>
                <a:path w="34925" h="3728085">
                  <a:moveTo>
                    <a:pt x="0" y="3727996"/>
                  </a:moveTo>
                  <a:lnTo>
                    <a:pt x="34772" y="3727996"/>
                  </a:lnTo>
                </a:path>
                <a:path w="34925" h="3728085">
                  <a:moveTo>
                    <a:pt x="0" y="2796032"/>
                  </a:moveTo>
                  <a:lnTo>
                    <a:pt x="34772" y="2796032"/>
                  </a:lnTo>
                </a:path>
                <a:path w="34925" h="3728085">
                  <a:moveTo>
                    <a:pt x="0" y="1864017"/>
                  </a:moveTo>
                  <a:lnTo>
                    <a:pt x="34772" y="1864017"/>
                  </a:lnTo>
                </a:path>
                <a:path w="34925" h="3728085">
                  <a:moveTo>
                    <a:pt x="0" y="932014"/>
                  </a:moveTo>
                  <a:lnTo>
                    <a:pt x="34772" y="932014"/>
                  </a:lnTo>
                </a:path>
                <a:path w="34925" h="372808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08446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15245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22044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2884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107555" y="0"/>
            <a:ext cx="1748789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valerylglycine</a:t>
            </a:r>
            <a:r>
              <a:rPr sz="1650" spc="-15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(C5)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6779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42809" y="2677960"/>
            <a:ext cx="0" cy="33020"/>
          </a:xfrm>
          <a:custGeom>
            <a:avLst/>
            <a:gdLst/>
            <a:ahLst/>
            <a:cxnLst/>
            <a:rect l="l" t="t" r="r" b="b"/>
            <a:pathLst>
              <a:path h="33019">
                <a:moveTo>
                  <a:pt x="0" y="0"/>
                </a:moveTo>
                <a:lnTo>
                  <a:pt x="0" y="3260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06508"/>
            <a:ext cx="0" cy="122555"/>
          </a:xfrm>
          <a:custGeom>
            <a:avLst/>
            <a:gdLst/>
            <a:ahLst/>
            <a:cxnLst/>
            <a:rect l="l" t="t" r="r" b="b"/>
            <a:pathLst>
              <a:path h="122554">
                <a:moveTo>
                  <a:pt x="0" y="0"/>
                </a:moveTo>
                <a:lnTo>
                  <a:pt x="0" y="1219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284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74384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462337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90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743847"/>
            <a:ext cx="18415" cy="417195"/>
          </a:xfrm>
          <a:custGeom>
            <a:avLst/>
            <a:gdLst/>
            <a:ahLst/>
            <a:cxnLst/>
            <a:rect l="l" t="t" r="r" b="b"/>
            <a:pathLst>
              <a:path w="18414" h="417194">
                <a:moveTo>
                  <a:pt x="0" y="416814"/>
                </a:moveTo>
                <a:lnTo>
                  <a:pt x="18067" y="416814"/>
                </a:lnTo>
                <a:lnTo>
                  <a:pt x="18067" y="0"/>
                </a:lnTo>
                <a:lnTo>
                  <a:pt x="0" y="0"/>
                </a:lnTo>
                <a:lnTo>
                  <a:pt x="0" y="4168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53824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5114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335045"/>
            <a:ext cx="0" cy="233679"/>
          </a:xfrm>
          <a:custGeom>
            <a:avLst/>
            <a:gdLst/>
            <a:ahLst/>
            <a:cxnLst/>
            <a:rect l="l" t="t" r="r" b="b"/>
            <a:pathLst>
              <a:path h="233679">
                <a:moveTo>
                  <a:pt x="0" y="0"/>
                </a:moveTo>
                <a:lnTo>
                  <a:pt x="0" y="23326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2511475"/>
            <a:ext cx="18415" cy="447675"/>
          </a:xfrm>
          <a:custGeom>
            <a:avLst/>
            <a:gdLst/>
            <a:ahLst/>
            <a:cxnLst/>
            <a:rect l="l" t="t" r="r" b="b"/>
            <a:pathLst>
              <a:path w="18414" h="447675">
                <a:moveTo>
                  <a:pt x="0" y="447332"/>
                </a:moveTo>
                <a:lnTo>
                  <a:pt x="18067" y="447332"/>
                </a:lnTo>
                <a:lnTo>
                  <a:pt x="18067" y="0"/>
                </a:lnTo>
                <a:lnTo>
                  <a:pt x="0" y="0"/>
                </a:lnTo>
                <a:lnTo>
                  <a:pt x="0" y="447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5683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8701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374618"/>
            <a:ext cx="579755" cy="292100"/>
            <a:chOff x="4431309" y="3374618"/>
            <a:chExt cx="579755" cy="292100"/>
          </a:xfrm>
        </p:grpSpPr>
        <p:sp>
          <p:nvSpPr>
            <p:cNvPr id="16" name="object 16"/>
            <p:cNvSpPr/>
            <p:nvPr/>
          </p:nvSpPr>
          <p:spPr>
            <a:xfrm>
              <a:off x="4721123" y="3374618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0"/>
                  </a:moveTo>
                  <a:lnTo>
                    <a:pt x="0" y="282536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65715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42809" y="2677960"/>
            <a:ext cx="0" cy="33020"/>
          </a:xfrm>
          <a:custGeom>
            <a:avLst/>
            <a:gdLst/>
            <a:ahLst/>
            <a:cxnLst/>
            <a:rect l="l" t="t" r="r" b="b"/>
            <a:pathLst>
              <a:path h="33019">
                <a:moveTo>
                  <a:pt x="0" y="32600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701527"/>
            <a:ext cx="1061720" cy="627380"/>
            <a:chOff x="712034" y="2701527"/>
            <a:chExt cx="1061720" cy="627380"/>
          </a:xfrm>
        </p:grpSpPr>
        <p:sp>
          <p:nvSpPr>
            <p:cNvPr id="20" name="object 20"/>
            <p:cNvSpPr/>
            <p:nvPr/>
          </p:nvSpPr>
          <p:spPr>
            <a:xfrm>
              <a:off x="1242809" y="3206495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h="122554">
                  <a:moveTo>
                    <a:pt x="0" y="0"/>
                  </a:moveTo>
                  <a:lnTo>
                    <a:pt x="0" y="1219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710560"/>
              <a:ext cx="1043940" cy="496570"/>
            </a:xfrm>
            <a:custGeom>
              <a:avLst/>
              <a:gdLst/>
              <a:ahLst/>
              <a:cxnLst/>
              <a:rect l="l" t="t" r="r" b="b"/>
              <a:pathLst>
                <a:path w="1043939" h="496569">
                  <a:moveTo>
                    <a:pt x="1043482" y="495947"/>
                  </a:moveTo>
                  <a:lnTo>
                    <a:pt x="0" y="49594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95947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710560"/>
              <a:ext cx="1043940" cy="496570"/>
            </a:xfrm>
            <a:custGeom>
              <a:avLst/>
              <a:gdLst/>
              <a:ahLst/>
              <a:cxnLst/>
              <a:rect l="l" t="t" r="r" b="b"/>
              <a:pathLst>
                <a:path w="1043939" h="496569">
                  <a:moveTo>
                    <a:pt x="0" y="0"/>
                  </a:moveTo>
                  <a:lnTo>
                    <a:pt x="1043482" y="0"/>
                  </a:lnTo>
                  <a:lnTo>
                    <a:pt x="1043482" y="495947"/>
                  </a:lnTo>
                  <a:lnTo>
                    <a:pt x="0" y="49594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8491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2743847"/>
            <a:ext cx="18415" cy="417195"/>
          </a:xfrm>
          <a:custGeom>
            <a:avLst/>
            <a:gdLst/>
            <a:ahLst/>
            <a:cxnLst/>
            <a:rect l="l" t="t" r="r" b="b"/>
            <a:pathLst>
              <a:path w="18414" h="417194">
                <a:moveTo>
                  <a:pt x="0" y="0"/>
                </a:moveTo>
                <a:lnTo>
                  <a:pt x="18067" y="0"/>
                </a:lnTo>
                <a:lnTo>
                  <a:pt x="18067" y="416814"/>
                </a:lnTo>
                <a:lnTo>
                  <a:pt x="0" y="4168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151627"/>
            <a:ext cx="1061720" cy="386715"/>
            <a:chOff x="1871455" y="3151627"/>
            <a:chExt cx="1061720" cy="386715"/>
          </a:xfrm>
        </p:grpSpPr>
        <p:sp>
          <p:nvSpPr>
            <p:cNvPr id="26" name="object 26"/>
            <p:cNvSpPr/>
            <p:nvPr/>
          </p:nvSpPr>
          <p:spPr>
            <a:xfrm>
              <a:off x="2402281" y="3462337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9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160661"/>
              <a:ext cx="1043940" cy="302260"/>
            </a:xfrm>
            <a:custGeom>
              <a:avLst/>
              <a:gdLst/>
              <a:ahLst/>
              <a:cxnLst/>
              <a:rect l="l" t="t" r="r" b="b"/>
              <a:pathLst>
                <a:path w="1043939" h="302260">
                  <a:moveTo>
                    <a:pt x="1043533" y="301675"/>
                  </a:moveTo>
                  <a:lnTo>
                    <a:pt x="0" y="30167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0167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160661"/>
              <a:ext cx="1043940" cy="302260"/>
            </a:xfrm>
            <a:custGeom>
              <a:avLst/>
              <a:gdLst/>
              <a:ahLst/>
              <a:cxnLst/>
              <a:rect l="l" t="t" r="r" b="b"/>
              <a:pathLst>
                <a:path w="1043939" h="302260">
                  <a:moveTo>
                    <a:pt x="0" y="0"/>
                  </a:moveTo>
                  <a:lnTo>
                    <a:pt x="1043533" y="0"/>
                  </a:lnTo>
                  <a:lnTo>
                    <a:pt x="1043533" y="301675"/>
                  </a:lnTo>
                  <a:lnTo>
                    <a:pt x="0" y="30167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36692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2511475"/>
            <a:ext cx="18415" cy="447675"/>
          </a:xfrm>
          <a:custGeom>
            <a:avLst/>
            <a:gdLst/>
            <a:ahLst/>
            <a:cxnLst/>
            <a:rect l="l" t="t" r="r" b="b"/>
            <a:pathLst>
              <a:path w="18414" h="447675">
                <a:moveTo>
                  <a:pt x="0" y="0"/>
                </a:moveTo>
                <a:lnTo>
                  <a:pt x="18067" y="0"/>
                </a:lnTo>
                <a:lnTo>
                  <a:pt x="18067" y="447332"/>
                </a:lnTo>
                <a:lnTo>
                  <a:pt x="0" y="44733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949774"/>
            <a:ext cx="1061720" cy="619125"/>
            <a:chOff x="3030927" y="2949774"/>
            <a:chExt cx="1061720" cy="619125"/>
          </a:xfrm>
        </p:grpSpPr>
        <p:sp>
          <p:nvSpPr>
            <p:cNvPr id="32" name="object 32"/>
            <p:cNvSpPr/>
            <p:nvPr/>
          </p:nvSpPr>
          <p:spPr>
            <a:xfrm>
              <a:off x="3561702" y="3335045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26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958807"/>
              <a:ext cx="1043940" cy="376555"/>
            </a:xfrm>
            <a:custGeom>
              <a:avLst/>
              <a:gdLst/>
              <a:ahLst/>
              <a:cxnLst/>
              <a:rect l="l" t="t" r="r" b="b"/>
              <a:pathLst>
                <a:path w="1043939" h="376554">
                  <a:moveTo>
                    <a:pt x="1043482" y="376237"/>
                  </a:moveTo>
                  <a:lnTo>
                    <a:pt x="0" y="37623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623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958807"/>
              <a:ext cx="1043940" cy="376555"/>
            </a:xfrm>
            <a:custGeom>
              <a:avLst/>
              <a:gdLst/>
              <a:ahLst/>
              <a:cxnLst/>
              <a:rect l="l" t="t" r="r" b="b"/>
              <a:pathLst>
                <a:path w="1043939" h="376554">
                  <a:moveTo>
                    <a:pt x="0" y="0"/>
                  </a:moveTo>
                  <a:lnTo>
                    <a:pt x="1043482" y="0"/>
                  </a:lnTo>
                  <a:lnTo>
                    <a:pt x="1043482" y="376237"/>
                  </a:lnTo>
                  <a:lnTo>
                    <a:pt x="0" y="3762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0234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865674"/>
            <a:ext cx="1061720" cy="791845"/>
            <a:chOff x="4190348" y="2865674"/>
            <a:chExt cx="1061720" cy="791845"/>
          </a:xfrm>
        </p:grpSpPr>
        <p:sp>
          <p:nvSpPr>
            <p:cNvPr id="37" name="object 37"/>
            <p:cNvSpPr/>
            <p:nvPr/>
          </p:nvSpPr>
          <p:spPr>
            <a:xfrm>
              <a:off x="4721123" y="3374631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0"/>
                  </a:moveTo>
                  <a:lnTo>
                    <a:pt x="0" y="2825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874708"/>
              <a:ext cx="1043940" cy="500380"/>
            </a:xfrm>
            <a:custGeom>
              <a:avLst/>
              <a:gdLst/>
              <a:ahLst/>
              <a:cxnLst/>
              <a:rect l="l" t="t" r="r" b="b"/>
              <a:pathLst>
                <a:path w="1043939" h="500379">
                  <a:moveTo>
                    <a:pt x="1043533" y="499910"/>
                  </a:moveTo>
                  <a:lnTo>
                    <a:pt x="0" y="49991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9991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874708"/>
              <a:ext cx="1043940" cy="500380"/>
            </a:xfrm>
            <a:custGeom>
              <a:avLst/>
              <a:gdLst/>
              <a:ahLst/>
              <a:cxnLst/>
              <a:rect l="l" t="t" r="r" b="b"/>
              <a:pathLst>
                <a:path w="1043939" h="500379">
                  <a:moveTo>
                    <a:pt x="0" y="0"/>
                  </a:moveTo>
                  <a:lnTo>
                    <a:pt x="1043533" y="0"/>
                  </a:lnTo>
                  <a:lnTo>
                    <a:pt x="1043533" y="499910"/>
                  </a:lnTo>
                  <a:lnTo>
                    <a:pt x="0" y="49991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2380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077236"/>
            <a:ext cx="74357" cy="7432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670225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73700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32521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30577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76696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451104"/>
              <a:ext cx="34925" cy="3674110"/>
            </a:xfrm>
            <a:custGeom>
              <a:avLst/>
              <a:gdLst/>
              <a:ahLst/>
              <a:cxnLst/>
              <a:rect l="l" t="t" r="r" b="b"/>
              <a:pathLst>
                <a:path w="34925" h="3674110">
                  <a:moveTo>
                    <a:pt x="0" y="3673868"/>
                  </a:moveTo>
                  <a:lnTo>
                    <a:pt x="34772" y="3673868"/>
                  </a:lnTo>
                </a:path>
                <a:path w="34925" h="3674110">
                  <a:moveTo>
                    <a:pt x="0" y="2755392"/>
                  </a:moveTo>
                  <a:lnTo>
                    <a:pt x="34772" y="2755392"/>
                  </a:lnTo>
                </a:path>
                <a:path w="34925" h="3674110">
                  <a:moveTo>
                    <a:pt x="0" y="1836928"/>
                  </a:moveTo>
                  <a:lnTo>
                    <a:pt x="34772" y="1836928"/>
                  </a:lnTo>
                </a:path>
                <a:path w="34925" h="3674110">
                  <a:moveTo>
                    <a:pt x="0" y="918464"/>
                  </a:moveTo>
                  <a:lnTo>
                    <a:pt x="34772" y="918464"/>
                  </a:lnTo>
                </a:path>
                <a:path w="34925" h="367411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09800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9301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51298" y="4324542"/>
            <a:ext cx="8873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17953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2610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3425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119163" y="0"/>
            <a:ext cx="17252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N-palmitoylglycine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396875"/>
          </a:xfrm>
          <a:custGeom>
            <a:avLst/>
            <a:gdLst/>
            <a:ahLst/>
            <a:cxnLst/>
            <a:rect l="l" t="t" r="r" b="b"/>
            <a:pathLst>
              <a:path w="18415" h="396875">
                <a:moveTo>
                  <a:pt x="0" y="396328"/>
                </a:moveTo>
                <a:lnTo>
                  <a:pt x="18067" y="396328"/>
                </a:lnTo>
                <a:lnTo>
                  <a:pt x="18067" y="0"/>
                </a:lnTo>
                <a:lnTo>
                  <a:pt x="0" y="0"/>
                </a:lnTo>
                <a:lnTo>
                  <a:pt x="0" y="3963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1903412"/>
            <a:ext cx="0" cy="908050"/>
          </a:xfrm>
          <a:custGeom>
            <a:avLst/>
            <a:gdLst/>
            <a:ahLst/>
            <a:cxnLst/>
            <a:rect l="l" t="t" r="r" b="b"/>
            <a:pathLst>
              <a:path h="908050">
                <a:moveTo>
                  <a:pt x="0" y="0"/>
                </a:moveTo>
                <a:lnTo>
                  <a:pt x="0" y="9079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113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6159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6426" y="1615922"/>
            <a:ext cx="12065" cy="427355"/>
          </a:xfrm>
          <a:custGeom>
            <a:avLst/>
            <a:gdLst/>
            <a:ahLst/>
            <a:cxnLst/>
            <a:rect l="l" t="t" r="r" b="b"/>
            <a:pathLst>
              <a:path w="12064" h="427355">
                <a:moveTo>
                  <a:pt x="0" y="426986"/>
                </a:moveTo>
                <a:lnTo>
                  <a:pt x="11709" y="426986"/>
                </a:lnTo>
                <a:lnTo>
                  <a:pt x="11709" y="0"/>
                </a:lnTo>
                <a:lnTo>
                  <a:pt x="0" y="0"/>
                </a:lnTo>
                <a:lnTo>
                  <a:pt x="0" y="4269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2416" y="28113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3271837" y="1056978"/>
            <a:ext cx="579755" cy="621665"/>
            <a:chOff x="3271837" y="1056978"/>
            <a:chExt cx="579755" cy="621665"/>
          </a:xfrm>
        </p:grpSpPr>
        <p:sp>
          <p:nvSpPr>
            <p:cNvPr id="10" name="object 10"/>
            <p:cNvSpPr/>
            <p:nvPr/>
          </p:nvSpPr>
          <p:spPr>
            <a:xfrm>
              <a:off x="3271837" y="106601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552668" y="1066012"/>
              <a:ext cx="18415" cy="612140"/>
            </a:xfrm>
            <a:custGeom>
              <a:avLst/>
              <a:gdLst/>
              <a:ahLst/>
              <a:cxnLst/>
              <a:rect l="l" t="t" r="r" b="b"/>
              <a:pathLst>
                <a:path w="18414" h="612139">
                  <a:moveTo>
                    <a:pt x="0" y="612076"/>
                  </a:moveTo>
                  <a:lnTo>
                    <a:pt x="18067" y="612076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6120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/>
          <p:nvPr/>
        </p:nvSpPr>
        <p:spPr>
          <a:xfrm>
            <a:off x="3271837" y="28158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5003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2185339"/>
            <a:ext cx="0" cy="626110"/>
          </a:xfrm>
          <a:custGeom>
            <a:avLst/>
            <a:gdLst/>
            <a:ahLst/>
            <a:cxnLst/>
            <a:rect l="l" t="t" r="r" b="b"/>
            <a:pathLst>
              <a:path h="626110">
                <a:moveTo>
                  <a:pt x="0" y="0"/>
                </a:moveTo>
                <a:lnTo>
                  <a:pt x="0" y="6260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12089" y="500316"/>
            <a:ext cx="18415" cy="948690"/>
          </a:xfrm>
          <a:custGeom>
            <a:avLst/>
            <a:gdLst/>
            <a:ahLst/>
            <a:cxnLst/>
            <a:rect l="l" t="t" r="r" b="b"/>
            <a:pathLst>
              <a:path w="18414" h="948690">
                <a:moveTo>
                  <a:pt x="0" y="948131"/>
                </a:moveTo>
                <a:lnTo>
                  <a:pt x="18067" y="948131"/>
                </a:lnTo>
                <a:lnTo>
                  <a:pt x="18067" y="0"/>
                </a:lnTo>
                <a:lnTo>
                  <a:pt x="0" y="0"/>
                </a:lnTo>
                <a:lnTo>
                  <a:pt x="0" y="948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28113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3775" y="497636"/>
            <a:ext cx="18415" cy="396875"/>
          </a:xfrm>
          <a:custGeom>
            <a:avLst/>
            <a:gdLst/>
            <a:ahLst/>
            <a:cxnLst/>
            <a:rect l="l" t="t" r="r" b="b"/>
            <a:pathLst>
              <a:path w="18415" h="396875">
                <a:moveTo>
                  <a:pt x="0" y="0"/>
                </a:moveTo>
                <a:lnTo>
                  <a:pt x="18067" y="0"/>
                </a:lnTo>
                <a:lnTo>
                  <a:pt x="18067" y="396328"/>
                </a:lnTo>
                <a:lnTo>
                  <a:pt x="0" y="39632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884931"/>
            <a:ext cx="1061720" cy="1926589"/>
            <a:chOff x="712034" y="884931"/>
            <a:chExt cx="1061720" cy="1926589"/>
          </a:xfrm>
        </p:grpSpPr>
        <p:sp>
          <p:nvSpPr>
            <p:cNvPr id="19" name="object 19"/>
            <p:cNvSpPr/>
            <p:nvPr/>
          </p:nvSpPr>
          <p:spPr>
            <a:xfrm>
              <a:off x="1242809" y="1903412"/>
              <a:ext cx="0" cy="908050"/>
            </a:xfrm>
            <a:custGeom>
              <a:avLst/>
              <a:gdLst/>
              <a:ahLst/>
              <a:cxnLst/>
              <a:rect l="l" t="t" r="r" b="b"/>
              <a:pathLst>
                <a:path h="908050">
                  <a:moveTo>
                    <a:pt x="0" y="0"/>
                  </a:moveTo>
                  <a:lnTo>
                    <a:pt x="0" y="9079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893965"/>
              <a:ext cx="1043940" cy="1009650"/>
            </a:xfrm>
            <a:custGeom>
              <a:avLst/>
              <a:gdLst/>
              <a:ahLst/>
              <a:cxnLst/>
              <a:rect l="l" t="t" r="r" b="b"/>
              <a:pathLst>
                <a:path w="1043939" h="1009650">
                  <a:moveTo>
                    <a:pt x="1043482" y="1009446"/>
                  </a:moveTo>
                  <a:lnTo>
                    <a:pt x="0" y="10094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00944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893965"/>
              <a:ext cx="1043940" cy="1009650"/>
            </a:xfrm>
            <a:custGeom>
              <a:avLst/>
              <a:gdLst/>
              <a:ahLst/>
              <a:cxnLst/>
              <a:rect l="l" t="t" r="r" b="b"/>
              <a:pathLst>
                <a:path w="1043939" h="1009650">
                  <a:moveTo>
                    <a:pt x="0" y="0"/>
                  </a:moveTo>
                  <a:lnTo>
                    <a:pt x="1043482" y="0"/>
                  </a:lnTo>
                  <a:lnTo>
                    <a:pt x="1043482" y="1009446"/>
                  </a:lnTo>
                  <a:lnTo>
                    <a:pt x="0" y="10094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661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1615922"/>
            <a:ext cx="18415" cy="427355"/>
          </a:xfrm>
          <a:custGeom>
            <a:avLst/>
            <a:gdLst/>
            <a:ahLst/>
            <a:cxnLst/>
            <a:rect l="l" t="t" r="r" b="b"/>
            <a:pathLst>
              <a:path w="18414" h="427355">
                <a:moveTo>
                  <a:pt x="0" y="0"/>
                </a:moveTo>
                <a:lnTo>
                  <a:pt x="18067" y="0"/>
                </a:lnTo>
                <a:lnTo>
                  <a:pt x="18067" y="426986"/>
                </a:lnTo>
                <a:lnTo>
                  <a:pt x="0" y="42698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2033875"/>
            <a:ext cx="1061720" cy="777875"/>
            <a:chOff x="1871455" y="2033875"/>
            <a:chExt cx="1061720" cy="777875"/>
          </a:xfrm>
        </p:grpSpPr>
        <p:sp>
          <p:nvSpPr>
            <p:cNvPr id="25" name="object 25"/>
            <p:cNvSpPr/>
            <p:nvPr/>
          </p:nvSpPr>
          <p:spPr>
            <a:xfrm>
              <a:off x="2402281" y="279965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7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042909"/>
              <a:ext cx="1043940" cy="756920"/>
            </a:xfrm>
            <a:custGeom>
              <a:avLst/>
              <a:gdLst/>
              <a:ahLst/>
              <a:cxnLst/>
              <a:rect l="l" t="t" r="r" b="b"/>
              <a:pathLst>
                <a:path w="1043939" h="756919">
                  <a:moveTo>
                    <a:pt x="1043533" y="756742"/>
                  </a:moveTo>
                  <a:lnTo>
                    <a:pt x="0" y="75674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5674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2042909"/>
              <a:ext cx="1043940" cy="756920"/>
            </a:xfrm>
            <a:custGeom>
              <a:avLst/>
              <a:gdLst/>
              <a:ahLst/>
              <a:cxnLst/>
              <a:rect l="l" t="t" r="r" b="b"/>
              <a:pathLst>
                <a:path w="1043939" h="756919">
                  <a:moveTo>
                    <a:pt x="0" y="0"/>
                  </a:moveTo>
                  <a:lnTo>
                    <a:pt x="1043533" y="0"/>
                  </a:lnTo>
                  <a:lnTo>
                    <a:pt x="1043533" y="756742"/>
                  </a:lnTo>
                  <a:lnTo>
                    <a:pt x="0" y="7567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6496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030927" y="1066012"/>
            <a:ext cx="1061720" cy="1754505"/>
            <a:chOff x="3030927" y="1066012"/>
            <a:chExt cx="1061720" cy="1754505"/>
          </a:xfrm>
        </p:grpSpPr>
        <p:sp>
          <p:nvSpPr>
            <p:cNvPr id="30" name="object 30"/>
            <p:cNvSpPr/>
            <p:nvPr/>
          </p:nvSpPr>
          <p:spPr>
            <a:xfrm>
              <a:off x="3552668" y="1066012"/>
              <a:ext cx="18415" cy="612140"/>
            </a:xfrm>
            <a:custGeom>
              <a:avLst/>
              <a:gdLst/>
              <a:ahLst/>
              <a:cxnLst/>
              <a:rect l="l" t="t" r="r" b="b"/>
              <a:pathLst>
                <a:path w="18414" h="612139">
                  <a:moveTo>
                    <a:pt x="0" y="0"/>
                  </a:moveTo>
                  <a:lnTo>
                    <a:pt x="18067" y="0"/>
                  </a:lnTo>
                  <a:lnTo>
                    <a:pt x="18067" y="612076"/>
                  </a:lnTo>
                  <a:lnTo>
                    <a:pt x="0" y="6120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1678089"/>
              <a:ext cx="1043940" cy="1133475"/>
            </a:xfrm>
            <a:custGeom>
              <a:avLst/>
              <a:gdLst/>
              <a:ahLst/>
              <a:cxnLst/>
              <a:rect l="l" t="t" r="r" b="b"/>
              <a:pathLst>
                <a:path w="1043939" h="1133475">
                  <a:moveTo>
                    <a:pt x="1043482" y="1133271"/>
                  </a:moveTo>
                  <a:lnTo>
                    <a:pt x="0" y="113327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3327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678089"/>
              <a:ext cx="1043940" cy="1133475"/>
            </a:xfrm>
            <a:custGeom>
              <a:avLst/>
              <a:gdLst/>
              <a:ahLst/>
              <a:cxnLst/>
              <a:rect l="l" t="t" r="r" b="b"/>
              <a:pathLst>
                <a:path w="1043939" h="1133475">
                  <a:moveTo>
                    <a:pt x="0" y="0"/>
                  </a:moveTo>
                  <a:lnTo>
                    <a:pt x="1043482" y="0"/>
                  </a:lnTo>
                  <a:lnTo>
                    <a:pt x="1043482" y="1133271"/>
                  </a:lnTo>
                  <a:lnTo>
                    <a:pt x="0" y="11332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2183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12089" y="500316"/>
            <a:ext cx="18415" cy="948690"/>
          </a:xfrm>
          <a:custGeom>
            <a:avLst/>
            <a:gdLst/>
            <a:ahLst/>
            <a:cxnLst/>
            <a:rect l="l" t="t" r="r" b="b"/>
            <a:pathLst>
              <a:path w="18414" h="948690">
                <a:moveTo>
                  <a:pt x="0" y="0"/>
                </a:moveTo>
                <a:lnTo>
                  <a:pt x="18067" y="0"/>
                </a:lnTo>
                <a:lnTo>
                  <a:pt x="18067" y="948131"/>
                </a:lnTo>
                <a:lnTo>
                  <a:pt x="0" y="94813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1439413"/>
            <a:ext cx="1061720" cy="1372235"/>
            <a:chOff x="4190348" y="1439413"/>
            <a:chExt cx="1061720" cy="1372235"/>
          </a:xfrm>
        </p:grpSpPr>
        <p:sp>
          <p:nvSpPr>
            <p:cNvPr id="36" name="object 36"/>
            <p:cNvSpPr/>
            <p:nvPr/>
          </p:nvSpPr>
          <p:spPr>
            <a:xfrm>
              <a:off x="4721123" y="2185339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60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1448447"/>
              <a:ext cx="1043940" cy="737235"/>
            </a:xfrm>
            <a:custGeom>
              <a:avLst/>
              <a:gdLst/>
              <a:ahLst/>
              <a:cxnLst/>
              <a:rect l="l" t="t" r="r" b="b"/>
              <a:pathLst>
                <a:path w="1043939" h="737235">
                  <a:moveTo>
                    <a:pt x="1043533" y="736892"/>
                  </a:moveTo>
                  <a:lnTo>
                    <a:pt x="0" y="7368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3689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448447"/>
              <a:ext cx="1043940" cy="737235"/>
            </a:xfrm>
            <a:custGeom>
              <a:avLst/>
              <a:gdLst/>
              <a:ahLst/>
              <a:cxnLst/>
              <a:rect l="l" t="t" r="r" b="b"/>
              <a:pathLst>
                <a:path w="1043939" h="737235">
                  <a:moveTo>
                    <a:pt x="0" y="0"/>
                  </a:moveTo>
                  <a:lnTo>
                    <a:pt x="1043533" y="0"/>
                  </a:lnTo>
                  <a:lnTo>
                    <a:pt x="1043533" y="736892"/>
                  </a:lnTo>
                  <a:lnTo>
                    <a:pt x="0" y="73689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77005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654673"/>
            <a:ext cx="74357" cy="74360"/>
          </a:xfrm>
          <a:prstGeom prst="rect">
            <a:avLst/>
          </a:prstGeom>
        </p:spPr>
      </p:pic>
      <p:sp>
        <p:nvSpPr>
          <p:cNvPr id="41" name="object 41"/>
          <p:cNvSpPr/>
          <p:nvPr/>
        </p:nvSpPr>
        <p:spPr>
          <a:xfrm>
            <a:off x="1207693" y="15107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4">
                <a:moveTo>
                  <a:pt x="0" y="35077"/>
                </a:moveTo>
                <a:lnTo>
                  <a:pt x="70243" y="35077"/>
                </a:lnTo>
              </a:path>
              <a:path w="70484" h="70484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67165" y="22803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192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6586" y="21367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" name="object 44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5" name="object 45"/>
            <p:cNvSpPr/>
            <p:nvPr/>
          </p:nvSpPr>
          <p:spPr>
            <a:xfrm>
              <a:off x="4686045" y="174019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2368" y="361353"/>
              <a:ext cx="34925" cy="3763645"/>
            </a:xfrm>
            <a:custGeom>
              <a:avLst/>
              <a:gdLst/>
              <a:ahLst/>
              <a:cxnLst/>
              <a:rect l="l" t="t" r="r" b="b"/>
              <a:pathLst>
                <a:path w="34925" h="3763645">
                  <a:moveTo>
                    <a:pt x="0" y="3763619"/>
                  </a:moveTo>
                  <a:lnTo>
                    <a:pt x="34772" y="3763619"/>
                  </a:lnTo>
                </a:path>
                <a:path w="34925" h="3763645">
                  <a:moveTo>
                    <a:pt x="0" y="2509100"/>
                  </a:moveTo>
                  <a:lnTo>
                    <a:pt x="34772" y="2509100"/>
                  </a:lnTo>
                </a:path>
                <a:path w="34925" h="3763645">
                  <a:moveTo>
                    <a:pt x="0" y="1254569"/>
                  </a:moveTo>
                  <a:lnTo>
                    <a:pt x="34772" y="1254569"/>
                  </a:lnTo>
                </a:path>
                <a:path w="34925" h="37636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268783" y="27619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7" name="object 57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8" name="object 58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039960" y="4324542"/>
            <a:ext cx="81163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15073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5285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734691" y="0"/>
            <a:ext cx="24942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3-hydroxybutyroylglycine**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630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63065"/>
            <a:ext cx="18415" cy="739140"/>
          </a:xfrm>
          <a:custGeom>
            <a:avLst/>
            <a:gdLst/>
            <a:ahLst/>
            <a:cxnLst/>
            <a:rect l="l" t="t" r="r" b="b"/>
            <a:pathLst>
              <a:path w="18415" h="739139">
                <a:moveTo>
                  <a:pt x="0" y="738784"/>
                </a:moveTo>
                <a:lnTo>
                  <a:pt x="18067" y="738784"/>
                </a:lnTo>
                <a:lnTo>
                  <a:pt x="18067" y="0"/>
                </a:lnTo>
                <a:lnTo>
                  <a:pt x="0" y="0"/>
                </a:lnTo>
                <a:lnTo>
                  <a:pt x="0" y="7387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86392"/>
            <a:ext cx="0" cy="316865"/>
          </a:xfrm>
          <a:custGeom>
            <a:avLst/>
            <a:gdLst/>
            <a:ahLst/>
            <a:cxnLst/>
            <a:rect l="l" t="t" r="r" b="b"/>
            <a:pathLst>
              <a:path h="316864">
                <a:moveTo>
                  <a:pt x="0" y="0"/>
                </a:moveTo>
                <a:lnTo>
                  <a:pt x="0" y="31650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029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9796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51785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5">
                <a:moveTo>
                  <a:pt x="0" y="0"/>
                </a:moveTo>
                <a:lnTo>
                  <a:pt x="0" y="1147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988197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665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57899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2828137"/>
            <a:ext cx="579755" cy="234315"/>
            <a:chOff x="3271837" y="2828137"/>
            <a:chExt cx="579755" cy="234315"/>
          </a:xfrm>
        </p:grpSpPr>
        <p:sp>
          <p:nvSpPr>
            <p:cNvPr id="12" name="object 12"/>
            <p:cNvSpPr/>
            <p:nvPr/>
          </p:nvSpPr>
          <p:spPr>
            <a:xfrm>
              <a:off x="3561702" y="2828137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0"/>
                  </a:moveTo>
                  <a:lnTo>
                    <a:pt x="0" y="22501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05315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4431309" y="2535233"/>
            <a:ext cx="579755" cy="22860"/>
            <a:chOff x="4431309" y="2535233"/>
            <a:chExt cx="579755" cy="22860"/>
          </a:xfrm>
        </p:grpSpPr>
        <p:sp>
          <p:nvSpPr>
            <p:cNvPr id="15" name="object 15"/>
            <p:cNvSpPr/>
            <p:nvPr/>
          </p:nvSpPr>
          <p:spPr>
            <a:xfrm>
              <a:off x="4431309" y="2544267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12089" y="255116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067" y="0"/>
                  </a:lnTo>
                </a:path>
              </a:pathLst>
            </a:custGeom>
            <a:ln w="13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4431309" y="28215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63065"/>
            <a:ext cx="18415" cy="739140"/>
          </a:xfrm>
          <a:custGeom>
            <a:avLst/>
            <a:gdLst/>
            <a:ahLst/>
            <a:cxnLst/>
            <a:rect l="l" t="t" r="r" b="b"/>
            <a:pathLst>
              <a:path w="18415" h="739139">
                <a:moveTo>
                  <a:pt x="0" y="0"/>
                </a:moveTo>
                <a:lnTo>
                  <a:pt x="18067" y="0"/>
                </a:lnTo>
                <a:lnTo>
                  <a:pt x="18067" y="738784"/>
                </a:lnTo>
                <a:lnTo>
                  <a:pt x="0" y="73878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92816"/>
            <a:ext cx="1061720" cy="910590"/>
            <a:chOff x="712034" y="2092816"/>
            <a:chExt cx="1061720" cy="910590"/>
          </a:xfrm>
        </p:grpSpPr>
        <p:sp>
          <p:nvSpPr>
            <p:cNvPr id="20" name="object 20"/>
            <p:cNvSpPr/>
            <p:nvPr/>
          </p:nvSpPr>
          <p:spPr>
            <a:xfrm>
              <a:off x="1242809" y="2686392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h="316864">
                  <a:moveTo>
                    <a:pt x="0" y="0"/>
                  </a:moveTo>
                  <a:lnTo>
                    <a:pt x="0" y="31650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101850"/>
              <a:ext cx="1043940" cy="584835"/>
            </a:xfrm>
            <a:custGeom>
              <a:avLst/>
              <a:gdLst/>
              <a:ahLst/>
              <a:cxnLst/>
              <a:rect l="l" t="t" r="r" b="b"/>
              <a:pathLst>
                <a:path w="1043939" h="584835">
                  <a:moveTo>
                    <a:pt x="1043482" y="584542"/>
                  </a:moveTo>
                  <a:lnTo>
                    <a:pt x="0" y="5845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454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01850"/>
              <a:ext cx="1043940" cy="584835"/>
            </a:xfrm>
            <a:custGeom>
              <a:avLst/>
              <a:gdLst/>
              <a:ahLst/>
              <a:cxnLst/>
              <a:rect l="l" t="t" r="r" b="b"/>
              <a:pathLst>
                <a:path w="1043939" h="584835">
                  <a:moveTo>
                    <a:pt x="0" y="0"/>
                  </a:moveTo>
                  <a:lnTo>
                    <a:pt x="1043482" y="0"/>
                  </a:lnTo>
                  <a:lnTo>
                    <a:pt x="1043482" y="584542"/>
                  </a:lnTo>
                  <a:lnTo>
                    <a:pt x="0" y="5845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58280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1979612"/>
            <a:ext cx="0" cy="17780"/>
          </a:xfrm>
          <a:custGeom>
            <a:avLst/>
            <a:gdLst/>
            <a:ahLst/>
            <a:cxnLst/>
            <a:rect l="l" t="t" r="r" b="b"/>
            <a:pathLst>
              <a:path h="17780">
                <a:moveTo>
                  <a:pt x="0" y="17170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987749"/>
            <a:ext cx="1061720" cy="878840"/>
            <a:chOff x="1871455" y="1987749"/>
            <a:chExt cx="1061720" cy="878840"/>
          </a:xfrm>
        </p:grpSpPr>
        <p:sp>
          <p:nvSpPr>
            <p:cNvPr id="26" name="object 26"/>
            <p:cNvSpPr/>
            <p:nvPr/>
          </p:nvSpPr>
          <p:spPr>
            <a:xfrm>
              <a:off x="2402281" y="2751785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0"/>
                  </a:moveTo>
                  <a:lnTo>
                    <a:pt x="0" y="1147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996782"/>
              <a:ext cx="1043940" cy="755015"/>
            </a:xfrm>
            <a:custGeom>
              <a:avLst/>
              <a:gdLst/>
              <a:ahLst/>
              <a:cxnLst/>
              <a:rect l="l" t="t" r="r" b="b"/>
              <a:pathLst>
                <a:path w="1043939" h="755014">
                  <a:moveTo>
                    <a:pt x="1043533" y="755002"/>
                  </a:moveTo>
                  <a:lnTo>
                    <a:pt x="0" y="7550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5500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96782"/>
              <a:ext cx="1043940" cy="755015"/>
            </a:xfrm>
            <a:custGeom>
              <a:avLst/>
              <a:gdLst/>
              <a:ahLst/>
              <a:cxnLst/>
              <a:rect l="l" t="t" r="r" b="b"/>
              <a:pathLst>
                <a:path w="1043939" h="755014">
                  <a:moveTo>
                    <a:pt x="0" y="0"/>
                  </a:moveTo>
                  <a:lnTo>
                    <a:pt x="1043533" y="0"/>
                  </a:lnTo>
                  <a:lnTo>
                    <a:pt x="1043533" y="755002"/>
                  </a:lnTo>
                  <a:lnTo>
                    <a:pt x="0" y="7550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49718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574476"/>
            <a:ext cx="1061720" cy="478790"/>
            <a:chOff x="3030927" y="2574476"/>
            <a:chExt cx="1061720" cy="478790"/>
          </a:xfrm>
        </p:grpSpPr>
        <p:sp>
          <p:nvSpPr>
            <p:cNvPr id="31" name="object 31"/>
            <p:cNvSpPr/>
            <p:nvPr/>
          </p:nvSpPr>
          <p:spPr>
            <a:xfrm>
              <a:off x="3561702" y="2828137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0"/>
                  </a:moveTo>
                  <a:lnTo>
                    <a:pt x="0" y="2250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583510"/>
              <a:ext cx="1043940" cy="245110"/>
            </a:xfrm>
            <a:custGeom>
              <a:avLst/>
              <a:gdLst/>
              <a:ahLst/>
              <a:cxnLst/>
              <a:rect l="l" t="t" r="r" b="b"/>
              <a:pathLst>
                <a:path w="1043939" h="245110">
                  <a:moveTo>
                    <a:pt x="1043482" y="244627"/>
                  </a:moveTo>
                  <a:lnTo>
                    <a:pt x="0" y="24462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462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83510"/>
              <a:ext cx="1043940" cy="245110"/>
            </a:xfrm>
            <a:custGeom>
              <a:avLst/>
              <a:gdLst/>
              <a:ahLst/>
              <a:cxnLst/>
              <a:rect l="l" t="t" r="r" b="b"/>
              <a:pathLst>
                <a:path w="1043939" h="245110">
                  <a:moveTo>
                    <a:pt x="0" y="0"/>
                  </a:moveTo>
                  <a:lnTo>
                    <a:pt x="1043482" y="0"/>
                  </a:lnTo>
                  <a:lnTo>
                    <a:pt x="1043482" y="244627"/>
                  </a:lnTo>
                  <a:lnTo>
                    <a:pt x="0" y="24462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65101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190348" y="2544267"/>
            <a:ext cx="1061720" cy="281940"/>
            <a:chOff x="4190348" y="2544267"/>
            <a:chExt cx="1061720" cy="281940"/>
          </a:xfrm>
        </p:grpSpPr>
        <p:sp>
          <p:nvSpPr>
            <p:cNvPr id="36" name="object 36"/>
            <p:cNvSpPr/>
            <p:nvPr/>
          </p:nvSpPr>
          <p:spPr>
            <a:xfrm>
              <a:off x="4721123" y="254426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792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2558059"/>
              <a:ext cx="1043940" cy="259079"/>
            </a:xfrm>
            <a:custGeom>
              <a:avLst/>
              <a:gdLst/>
              <a:ahLst/>
              <a:cxnLst/>
              <a:rect l="l" t="t" r="r" b="b"/>
              <a:pathLst>
                <a:path w="1043939" h="259080">
                  <a:moveTo>
                    <a:pt x="1043533" y="259016"/>
                  </a:moveTo>
                  <a:lnTo>
                    <a:pt x="0" y="25901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25901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558059"/>
              <a:ext cx="1043940" cy="259079"/>
            </a:xfrm>
            <a:custGeom>
              <a:avLst/>
              <a:gdLst/>
              <a:ahLst/>
              <a:cxnLst/>
              <a:rect l="l" t="t" r="r" b="b"/>
              <a:pathLst>
                <a:path w="1043939" h="259080">
                  <a:moveTo>
                    <a:pt x="0" y="0"/>
                  </a:moveTo>
                  <a:lnTo>
                    <a:pt x="1043533" y="0"/>
                  </a:lnTo>
                  <a:lnTo>
                    <a:pt x="1043533" y="259016"/>
                  </a:lnTo>
                  <a:lnTo>
                    <a:pt x="0" y="25901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71104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998787"/>
            <a:ext cx="74306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1848279"/>
            <a:ext cx="74306" cy="74312"/>
          </a:xfrm>
          <a:prstGeom prst="rect">
            <a:avLst/>
          </a:prstGeom>
        </p:spPr>
      </p:pic>
      <p:grpSp>
        <p:nvGrpSpPr>
          <p:cNvPr id="43" name="object 43"/>
          <p:cNvGrpSpPr/>
          <p:nvPr/>
        </p:nvGrpSpPr>
        <p:grpSpPr>
          <a:xfrm>
            <a:off x="4683970" y="3202064"/>
            <a:ext cx="74930" cy="191135"/>
            <a:chOff x="4683970" y="3202064"/>
            <a:chExt cx="74930" cy="191135"/>
          </a:xfrm>
        </p:grpSpPr>
        <p:pic>
          <p:nvPicPr>
            <p:cNvPr id="44" name="object 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83970" y="3318304"/>
              <a:ext cx="74357" cy="74350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683970" y="3202064"/>
              <a:ext cx="74357" cy="74360"/>
            </a:xfrm>
            <a:prstGeom prst="rect">
              <a:avLst/>
            </a:prstGeom>
          </p:spPr>
        </p:pic>
      </p:grp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1817066"/>
            <a:ext cx="74357" cy="74360"/>
          </a:xfrm>
          <a:prstGeom prst="rect">
            <a:avLst/>
          </a:prstGeom>
        </p:spPr>
      </p:pic>
      <p:sp>
        <p:nvSpPr>
          <p:cNvPr id="47" name="object 47"/>
          <p:cNvSpPr/>
          <p:nvPr/>
        </p:nvSpPr>
        <p:spPr>
          <a:xfrm>
            <a:off x="1207693" y="236413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67165" y="22013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26586" y="255612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" name="object 50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1" name="object 51"/>
            <p:cNvSpPr/>
            <p:nvPr/>
          </p:nvSpPr>
          <p:spPr>
            <a:xfrm>
              <a:off x="4686045" y="268575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2368" y="429513"/>
              <a:ext cx="34925" cy="3695700"/>
            </a:xfrm>
            <a:custGeom>
              <a:avLst/>
              <a:gdLst/>
              <a:ahLst/>
              <a:cxnLst/>
              <a:rect l="l" t="t" r="r" b="b"/>
              <a:pathLst>
                <a:path w="34925" h="3695700">
                  <a:moveTo>
                    <a:pt x="0" y="3695458"/>
                  </a:moveTo>
                  <a:lnTo>
                    <a:pt x="34772" y="3695458"/>
                  </a:lnTo>
                </a:path>
                <a:path w="34925" h="3695700">
                  <a:moveTo>
                    <a:pt x="0" y="2956369"/>
                  </a:moveTo>
                  <a:lnTo>
                    <a:pt x="34772" y="2956369"/>
                  </a:lnTo>
                </a:path>
                <a:path w="34925" h="3695700">
                  <a:moveTo>
                    <a:pt x="0" y="2217293"/>
                  </a:moveTo>
                  <a:lnTo>
                    <a:pt x="34772" y="2217293"/>
                  </a:lnTo>
                </a:path>
                <a:path w="34925" h="3695700">
                  <a:moveTo>
                    <a:pt x="0" y="1478216"/>
                  </a:moveTo>
                  <a:lnTo>
                    <a:pt x="34772" y="1478216"/>
                  </a:lnTo>
                </a:path>
                <a:path w="34925" h="3695700">
                  <a:moveTo>
                    <a:pt x="0" y="739089"/>
                  </a:moveTo>
                  <a:lnTo>
                    <a:pt x="34772" y="739089"/>
                  </a:lnTo>
                </a:path>
                <a:path w="34925" h="369570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268783" y="327739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4" name="object 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5" name="object 65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6" name="object 66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110307" y="4340351"/>
            <a:ext cx="7858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25383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17991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68783" y="10601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68783" y="32102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066726" y="0"/>
            <a:ext cx="182943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acetylcarnitine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966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96619"/>
            <a:ext cx="18415" cy="427355"/>
          </a:xfrm>
          <a:custGeom>
            <a:avLst/>
            <a:gdLst/>
            <a:ahLst/>
            <a:cxnLst/>
            <a:rect l="l" t="t" r="r" b="b"/>
            <a:pathLst>
              <a:path w="18415" h="427355">
                <a:moveTo>
                  <a:pt x="0" y="427088"/>
                </a:moveTo>
                <a:lnTo>
                  <a:pt x="18067" y="427088"/>
                </a:lnTo>
                <a:lnTo>
                  <a:pt x="18067" y="0"/>
                </a:lnTo>
                <a:lnTo>
                  <a:pt x="0" y="0"/>
                </a:lnTo>
                <a:lnTo>
                  <a:pt x="0" y="427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13546"/>
            <a:ext cx="0" cy="631190"/>
          </a:xfrm>
          <a:custGeom>
            <a:avLst/>
            <a:gdLst/>
            <a:ahLst/>
            <a:cxnLst/>
            <a:rect l="l" t="t" r="r" b="b"/>
            <a:pathLst>
              <a:path h="631189">
                <a:moveTo>
                  <a:pt x="0" y="0"/>
                </a:moveTo>
                <a:lnTo>
                  <a:pt x="0" y="6310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445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363977"/>
            <a:ext cx="0" cy="259079"/>
          </a:xfrm>
          <a:custGeom>
            <a:avLst/>
            <a:gdLst/>
            <a:ahLst/>
            <a:cxnLst/>
            <a:rect l="l" t="t" r="r" b="b"/>
            <a:pathLst>
              <a:path h="259080">
                <a:moveTo>
                  <a:pt x="0" y="0"/>
                </a:moveTo>
                <a:lnTo>
                  <a:pt x="0" y="25896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1018540"/>
          </a:xfrm>
          <a:custGeom>
            <a:avLst/>
            <a:gdLst/>
            <a:ahLst/>
            <a:cxnLst/>
            <a:rect l="l" t="t" r="r" b="b"/>
            <a:pathLst>
              <a:path w="18414" h="1018540">
                <a:moveTo>
                  <a:pt x="0" y="1018171"/>
                </a:moveTo>
                <a:lnTo>
                  <a:pt x="18067" y="1018171"/>
                </a:lnTo>
                <a:lnTo>
                  <a:pt x="18067" y="0"/>
                </a:lnTo>
                <a:lnTo>
                  <a:pt x="0" y="0"/>
                </a:lnTo>
                <a:lnTo>
                  <a:pt x="0" y="10181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229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059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629293"/>
            <a:ext cx="0" cy="172085"/>
          </a:xfrm>
          <a:custGeom>
            <a:avLst/>
            <a:gdLst/>
            <a:ahLst/>
            <a:cxnLst/>
            <a:rect l="l" t="t" r="r" b="b"/>
            <a:pathLst>
              <a:path h="172085">
                <a:moveTo>
                  <a:pt x="0" y="0"/>
                </a:moveTo>
                <a:lnTo>
                  <a:pt x="0" y="17170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705965"/>
            <a:ext cx="18415" cy="164465"/>
          </a:xfrm>
          <a:custGeom>
            <a:avLst/>
            <a:gdLst/>
            <a:ahLst/>
            <a:cxnLst/>
            <a:rect l="l" t="t" r="r" b="b"/>
            <a:pathLst>
              <a:path w="18414" h="164464">
                <a:moveTo>
                  <a:pt x="0" y="163906"/>
                </a:moveTo>
                <a:lnTo>
                  <a:pt x="18067" y="163906"/>
                </a:lnTo>
                <a:lnTo>
                  <a:pt x="18067" y="0"/>
                </a:lnTo>
                <a:lnTo>
                  <a:pt x="0" y="0"/>
                </a:lnTo>
                <a:lnTo>
                  <a:pt x="0" y="1639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009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667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53702"/>
            <a:ext cx="0" cy="372745"/>
          </a:xfrm>
          <a:custGeom>
            <a:avLst/>
            <a:gdLst/>
            <a:ahLst/>
            <a:cxnLst/>
            <a:rect l="l" t="t" r="r" b="b"/>
            <a:pathLst>
              <a:path h="372745">
                <a:moveTo>
                  <a:pt x="0" y="0"/>
                </a:moveTo>
                <a:lnTo>
                  <a:pt x="0" y="37251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66710"/>
            <a:ext cx="18415" cy="734695"/>
          </a:xfrm>
          <a:custGeom>
            <a:avLst/>
            <a:gdLst/>
            <a:ahLst/>
            <a:cxnLst/>
            <a:rect l="l" t="t" r="r" b="b"/>
            <a:pathLst>
              <a:path w="18414" h="734694">
                <a:moveTo>
                  <a:pt x="0" y="734567"/>
                </a:moveTo>
                <a:lnTo>
                  <a:pt x="18067" y="734567"/>
                </a:lnTo>
                <a:lnTo>
                  <a:pt x="18067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262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96619"/>
            <a:ext cx="18415" cy="427355"/>
          </a:xfrm>
          <a:custGeom>
            <a:avLst/>
            <a:gdLst/>
            <a:ahLst/>
            <a:cxnLst/>
            <a:rect l="l" t="t" r="r" b="b"/>
            <a:pathLst>
              <a:path w="18415" h="427355">
                <a:moveTo>
                  <a:pt x="0" y="0"/>
                </a:moveTo>
                <a:lnTo>
                  <a:pt x="18067" y="0"/>
                </a:lnTo>
                <a:lnTo>
                  <a:pt x="18067" y="427088"/>
                </a:lnTo>
                <a:lnTo>
                  <a:pt x="0" y="42708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14674"/>
            <a:ext cx="1061720" cy="1130300"/>
            <a:chOff x="712034" y="1514674"/>
            <a:chExt cx="1061720" cy="1130300"/>
          </a:xfrm>
        </p:grpSpPr>
        <p:sp>
          <p:nvSpPr>
            <p:cNvPr id="20" name="object 20"/>
            <p:cNvSpPr/>
            <p:nvPr/>
          </p:nvSpPr>
          <p:spPr>
            <a:xfrm>
              <a:off x="1242809" y="2013546"/>
              <a:ext cx="0" cy="631190"/>
            </a:xfrm>
            <a:custGeom>
              <a:avLst/>
              <a:gdLst/>
              <a:ahLst/>
              <a:cxnLst/>
              <a:rect l="l" t="t" r="r" b="b"/>
              <a:pathLst>
                <a:path h="631189">
                  <a:moveTo>
                    <a:pt x="0" y="0"/>
                  </a:moveTo>
                  <a:lnTo>
                    <a:pt x="0" y="6310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23707"/>
              <a:ext cx="1043940" cy="490220"/>
            </a:xfrm>
            <a:custGeom>
              <a:avLst/>
              <a:gdLst/>
              <a:ahLst/>
              <a:cxnLst/>
              <a:rect l="l" t="t" r="r" b="b"/>
              <a:pathLst>
                <a:path w="1043939" h="490219">
                  <a:moveTo>
                    <a:pt x="1043482" y="489838"/>
                  </a:moveTo>
                  <a:lnTo>
                    <a:pt x="0" y="48983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9838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23707"/>
              <a:ext cx="1043940" cy="490220"/>
            </a:xfrm>
            <a:custGeom>
              <a:avLst/>
              <a:gdLst/>
              <a:ahLst/>
              <a:cxnLst/>
              <a:rect l="l" t="t" r="r" b="b"/>
              <a:pathLst>
                <a:path w="1043939" h="490219">
                  <a:moveTo>
                    <a:pt x="0" y="0"/>
                  </a:moveTo>
                  <a:lnTo>
                    <a:pt x="1043482" y="0"/>
                  </a:lnTo>
                  <a:lnTo>
                    <a:pt x="1043482" y="489838"/>
                  </a:lnTo>
                  <a:lnTo>
                    <a:pt x="0" y="4898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5584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1018540"/>
          </a:xfrm>
          <a:custGeom>
            <a:avLst/>
            <a:gdLst/>
            <a:ahLst/>
            <a:cxnLst/>
            <a:rect l="l" t="t" r="r" b="b"/>
            <a:pathLst>
              <a:path w="18414" h="1018540">
                <a:moveTo>
                  <a:pt x="0" y="0"/>
                </a:moveTo>
                <a:lnTo>
                  <a:pt x="18067" y="0"/>
                </a:lnTo>
                <a:lnTo>
                  <a:pt x="18067" y="1018171"/>
                </a:lnTo>
                <a:lnTo>
                  <a:pt x="0" y="101817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506774"/>
            <a:ext cx="1061720" cy="1116330"/>
            <a:chOff x="1871455" y="1506774"/>
            <a:chExt cx="1061720" cy="1116330"/>
          </a:xfrm>
        </p:grpSpPr>
        <p:sp>
          <p:nvSpPr>
            <p:cNvPr id="26" name="object 26"/>
            <p:cNvSpPr/>
            <p:nvPr/>
          </p:nvSpPr>
          <p:spPr>
            <a:xfrm>
              <a:off x="2402281" y="2363990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89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515808"/>
              <a:ext cx="1043940" cy="848360"/>
            </a:xfrm>
            <a:custGeom>
              <a:avLst/>
              <a:gdLst/>
              <a:ahLst/>
              <a:cxnLst/>
              <a:rect l="l" t="t" r="r" b="b"/>
              <a:pathLst>
                <a:path w="1043939" h="848360">
                  <a:moveTo>
                    <a:pt x="1043533" y="848169"/>
                  </a:moveTo>
                  <a:lnTo>
                    <a:pt x="0" y="84816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4816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515808"/>
              <a:ext cx="1043940" cy="848360"/>
            </a:xfrm>
            <a:custGeom>
              <a:avLst/>
              <a:gdLst/>
              <a:ahLst/>
              <a:cxnLst/>
              <a:rect l="l" t="t" r="r" b="b"/>
              <a:pathLst>
                <a:path w="1043939" h="848360">
                  <a:moveTo>
                    <a:pt x="0" y="0"/>
                  </a:moveTo>
                  <a:lnTo>
                    <a:pt x="1043533" y="0"/>
                  </a:lnTo>
                  <a:lnTo>
                    <a:pt x="1043533" y="848169"/>
                  </a:lnTo>
                  <a:lnTo>
                    <a:pt x="0" y="8481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150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705965"/>
            <a:ext cx="18415" cy="164465"/>
          </a:xfrm>
          <a:custGeom>
            <a:avLst/>
            <a:gdLst/>
            <a:ahLst/>
            <a:cxnLst/>
            <a:rect l="l" t="t" r="r" b="b"/>
            <a:pathLst>
              <a:path w="18414" h="164464">
                <a:moveTo>
                  <a:pt x="0" y="0"/>
                </a:moveTo>
                <a:lnTo>
                  <a:pt x="18067" y="0"/>
                </a:lnTo>
                <a:lnTo>
                  <a:pt x="18067" y="163906"/>
                </a:lnTo>
                <a:lnTo>
                  <a:pt x="0" y="1639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60837"/>
            <a:ext cx="1061720" cy="940435"/>
            <a:chOff x="3030927" y="1860837"/>
            <a:chExt cx="1061720" cy="940435"/>
          </a:xfrm>
        </p:grpSpPr>
        <p:sp>
          <p:nvSpPr>
            <p:cNvPr id="32" name="object 32"/>
            <p:cNvSpPr/>
            <p:nvPr/>
          </p:nvSpPr>
          <p:spPr>
            <a:xfrm>
              <a:off x="3561702" y="2629293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h="172085">
                  <a:moveTo>
                    <a:pt x="0" y="0"/>
                  </a:moveTo>
                  <a:lnTo>
                    <a:pt x="0" y="1717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69871"/>
              <a:ext cx="1043940" cy="759460"/>
            </a:xfrm>
            <a:custGeom>
              <a:avLst/>
              <a:gdLst/>
              <a:ahLst/>
              <a:cxnLst/>
              <a:rect l="l" t="t" r="r" b="b"/>
              <a:pathLst>
                <a:path w="1043939" h="759460">
                  <a:moveTo>
                    <a:pt x="1043482" y="759421"/>
                  </a:moveTo>
                  <a:lnTo>
                    <a:pt x="0" y="75942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5942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69871"/>
              <a:ext cx="1043940" cy="759460"/>
            </a:xfrm>
            <a:custGeom>
              <a:avLst/>
              <a:gdLst/>
              <a:ahLst/>
              <a:cxnLst/>
              <a:rect l="l" t="t" r="r" b="b"/>
              <a:pathLst>
                <a:path w="1043939" h="759460">
                  <a:moveTo>
                    <a:pt x="0" y="0"/>
                  </a:moveTo>
                  <a:lnTo>
                    <a:pt x="1043482" y="0"/>
                  </a:lnTo>
                  <a:lnTo>
                    <a:pt x="1043482" y="759421"/>
                  </a:lnTo>
                  <a:lnTo>
                    <a:pt x="0" y="7594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3903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66710"/>
            <a:ext cx="18415" cy="734695"/>
          </a:xfrm>
          <a:custGeom>
            <a:avLst/>
            <a:gdLst/>
            <a:ahLst/>
            <a:cxnLst/>
            <a:rect l="l" t="t" r="r" b="b"/>
            <a:pathLst>
              <a:path w="18414" h="734694">
                <a:moveTo>
                  <a:pt x="0" y="0"/>
                </a:moveTo>
                <a:lnTo>
                  <a:pt x="18067" y="0"/>
                </a:lnTo>
                <a:lnTo>
                  <a:pt x="18067" y="734567"/>
                </a:lnTo>
                <a:lnTo>
                  <a:pt x="0" y="73456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892245"/>
            <a:ext cx="1061720" cy="1534160"/>
            <a:chOff x="4190348" y="1892245"/>
            <a:chExt cx="1061720" cy="1534160"/>
          </a:xfrm>
        </p:grpSpPr>
        <p:sp>
          <p:nvSpPr>
            <p:cNvPr id="38" name="object 38"/>
            <p:cNvSpPr/>
            <p:nvPr/>
          </p:nvSpPr>
          <p:spPr>
            <a:xfrm>
              <a:off x="4721123" y="3053702"/>
              <a:ext cx="0" cy="372745"/>
            </a:xfrm>
            <a:custGeom>
              <a:avLst/>
              <a:gdLst/>
              <a:ahLst/>
              <a:cxnLst/>
              <a:rect l="l" t="t" r="r" b="b"/>
              <a:pathLst>
                <a:path h="372745">
                  <a:moveTo>
                    <a:pt x="0" y="0"/>
                  </a:moveTo>
                  <a:lnTo>
                    <a:pt x="0" y="37251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01278"/>
              <a:ext cx="1043940" cy="1152525"/>
            </a:xfrm>
            <a:custGeom>
              <a:avLst/>
              <a:gdLst/>
              <a:ahLst/>
              <a:cxnLst/>
              <a:rect l="l" t="t" r="r" b="b"/>
              <a:pathLst>
                <a:path w="1043939" h="1152525">
                  <a:moveTo>
                    <a:pt x="1043533" y="1152423"/>
                  </a:moveTo>
                  <a:lnTo>
                    <a:pt x="0" y="115242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5242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01278"/>
              <a:ext cx="1043940" cy="1152525"/>
            </a:xfrm>
            <a:custGeom>
              <a:avLst/>
              <a:gdLst/>
              <a:ahLst/>
              <a:cxnLst/>
              <a:rect l="l" t="t" r="r" b="b"/>
              <a:pathLst>
                <a:path w="1043939" h="1152525">
                  <a:moveTo>
                    <a:pt x="0" y="0"/>
                  </a:moveTo>
                  <a:lnTo>
                    <a:pt x="1043533" y="0"/>
                  </a:lnTo>
                  <a:lnTo>
                    <a:pt x="1043533" y="1152423"/>
                  </a:lnTo>
                  <a:lnTo>
                    <a:pt x="0" y="115242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071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78544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80821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2590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31095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991844"/>
              <a:ext cx="34925" cy="3133725"/>
            </a:xfrm>
            <a:custGeom>
              <a:avLst/>
              <a:gdLst/>
              <a:ahLst/>
              <a:cxnLst/>
              <a:rect l="l" t="t" r="r" b="b"/>
              <a:pathLst>
                <a:path w="34925" h="3133725">
                  <a:moveTo>
                    <a:pt x="0" y="3133128"/>
                  </a:moveTo>
                  <a:lnTo>
                    <a:pt x="34772" y="3133128"/>
                  </a:lnTo>
                </a:path>
                <a:path w="34925" h="3133725">
                  <a:moveTo>
                    <a:pt x="0" y="2088743"/>
                  </a:moveTo>
                  <a:lnTo>
                    <a:pt x="34772" y="2088743"/>
                  </a:lnTo>
                </a:path>
                <a:path w="34925" h="3133725">
                  <a:moveTo>
                    <a:pt x="0" y="1044371"/>
                  </a:moveTo>
                  <a:lnTo>
                    <a:pt x="34772" y="1044371"/>
                  </a:lnTo>
                </a:path>
                <a:path w="34925" h="31337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297209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192772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8833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037655" y="0"/>
            <a:ext cx="1888489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valerylcarnitine</a:t>
            </a:r>
            <a:r>
              <a:rPr sz="1650" spc="-15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(C5)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3095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309585"/>
            <a:ext cx="18415" cy="256540"/>
          </a:xfrm>
          <a:custGeom>
            <a:avLst/>
            <a:gdLst/>
            <a:ahLst/>
            <a:cxnLst/>
            <a:rect l="l" t="t" r="r" b="b"/>
            <a:pathLst>
              <a:path w="18415" h="256540">
                <a:moveTo>
                  <a:pt x="0" y="256387"/>
                </a:moveTo>
                <a:lnTo>
                  <a:pt x="18067" y="256387"/>
                </a:lnTo>
                <a:lnTo>
                  <a:pt x="18067" y="0"/>
                </a:lnTo>
                <a:lnTo>
                  <a:pt x="0" y="0"/>
                </a:lnTo>
                <a:lnTo>
                  <a:pt x="0" y="2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49779"/>
            <a:ext cx="0" cy="600075"/>
          </a:xfrm>
          <a:custGeom>
            <a:avLst/>
            <a:gdLst/>
            <a:ahLst/>
            <a:cxnLst/>
            <a:rect l="l" t="t" r="r" b="b"/>
            <a:pathLst>
              <a:path h="600075">
                <a:moveTo>
                  <a:pt x="0" y="0"/>
                </a:moveTo>
                <a:lnTo>
                  <a:pt x="0" y="59982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1496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184575"/>
            <a:ext cx="0" cy="224154"/>
          </a:xfrm>
          <a:custGeom>
            <a:avLst/>
            <a:gdLst/>
            <a:ahLst/>
            <a:cxnLst/>
            <a:rect l="l" t="t" r="r" b="b"/>
            <a:pathLst>
              <a:path h="224154">
                <a:moveTo>
                  <a:pt x="0" y="0"/>
                </a:moveTo>
                <a:lnTo>
                  <a:pt x="0" y="2239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1323340"/>
          </a:xfrm>
          <a:custGeom>
            <a:avLst/>
            <a:gdLst/>
            <a:ahLst/>
            <a:cxnLst/>
            <a:rect l="l" t="t" r="r" b="b"/>
            <a:pathLst>
              <a:path w="18414" h="1323339">
                <a:moveTo>
                  <a:pt x="0" y="1323276"/>
                </a:moveTo>
                <a:lnTo>
                  <a:pt x="18067" y="1323276"/>
                </a:lnTo>
                <a:lnTo>
                  <a:pt x="18067" y="0"/>
                </a:lnTo>
                <a:lnTo>
                  <a:pt x="0" y="0"/>
                </a:lnTo>
                <a:lnTo>
                  <a:pt x="0" y="13232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4085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8403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041205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2970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84032"/>
            <a:ext cx="18415" cy="508634"/>
          </a:xfrm>
          <a:custGeom>
            <a:avLst/>
            <a:gdLst/>
            <a:ahLst/>
            <a:cxnLst/>
            <a:rect l="l" t="t" r="r" b="b"/>
            <a:pathLst>
              <a:path w="18414" h="508635">
                <a:moveTo>
                  <a:pt x="0" y="508241"/>
                </a:moveTo>
                <a:lnTo>
                  <a:pt x="18067" y="508241"/>
                </a:lnTo>
                <a:lnTo>
                  <a:pt x="18067" y="0"/>
                </a:lnTo>
                <a:lnTo>
                  <a:pt x="0" y="0"/>
                </a:lnTo>
                <a:lnTo>
                  <a:pt x="0" y="5082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709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130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05900"/>
            <a:ext cx="0" cy="457834"/>
          </a:xfrm>
          <a:custGeom>
            <a:avLst/>
            <a:gdLst/>
            <a:ahLst/>
            <a:cxnLst/>
            <a:rect l="l" t="t" r="r" b="b"/>
            <a:pathLst>
              <a:path h="457835">
                <a:moveTo>
                  <a:pt x="0" y="0"/>
                </a:moveTo>
                <a:lnTo>
                  <a:pt x="0" y="45769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13026"/>
            <a:ext cx="18415" cy="298450"/>
          </a:xfrm>
          <a:custGeom>
            <a:avLst/>
            <a:gdLst/>
            <a:ahLst/>
            <a:cxnLst/>
            <a:rect l="l" t="t" r="r" b="b"/>
            <a:pathLst>
              <a:path w="18414" h="298450">
                <a:moveTo>
                  <a:pt x="0" y="298056"/>
                </a:moveTo>
                <a:lnTo>
                  <a:pt x="18067" y="298056"/>
                </a:lnTo>
                <a:lnTo>
                  <a:pt x="18067" y="0"/>
                </a:lnTo>
                <a:lnTo>
                  <a:pt x="0" y="0"/>
                </a:lnTo>
                <a:lnTo>
                  <a:pt x="0" y="298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635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309585"/>
            <a:ext cx="18415" cy="256540"/>
          </a:xfrm>
          <a:custGeom>
            <a:avLst/>
            <a:gdLst/>
            <a:ahLst/>
            <a:cxnLst/>
            <a:rect l="l" t="t" r="r" b="b"/>
            <a:pathLst>
              <a:path w="18415" h="256540">
                <a:moveTo>
                  <a:pt x="0" y="0"/>
                </a:moveTo>
                <a:lnTo>
                  <a:pt x="18067" y="0"/>
                </a:lnTo>
                <a:lnTo>
                  <a:pt x="18067" y="256387"/>
                </a:lnTo>
                <a:lnTo>
                  <a:pt x="0" y="2563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56939"/>
            <a:ext cx="1061720" cy="1593215"/>
            <a:chOff x="712034" y="1556939"/>
            <a:chExt cx="1061720" cy="1593215"/>
          </a:xfrm>
        </p:grpSpPr>
        <p:sp>
          <p:nvSpPr>
            <p:cNvPr id="20" name="object 20"/>
            <p:cNvSpPr/>
            <p:nvPr/>
          </p:nvSpPr>
          <p:spPr>
            <a:xfrm>
              <a:off x="1242809" y="2549778"/>
              <a:ext cx="0" cy="600075"/>
            </a:xfrm>
            <a:custGeom>
              <a:avLst/>
              <a:gdLst/>
              <a:ahLst/>
              <a:cxnLst/>
              <a:rect l="l" t="t" r="r" b="b"/>
              <a:pathLst>
                <a:path h="600075">
                  <a:moveTo>
                    <a:pt x="0" y="0"/>
                  </a:moveTo>
                  <a:lnTo>
                    <a:pt x="0" y="59982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65973"/>
              <a:ext cx="1043940" cy="984250"/>
            </a:xfrm>
            <a:custGeom>
              <a:avLst/>
              <a:gdLst/>
              <a:ahLst/>
              <a:cxnLst/>
              <a:rect l="l" t="t" r="r" b="b"/>
              <a:pathLst>
                <a:path w="1043939" h="984250">
                  <a:moveTo>
                    <a:pt x="1043482" y="983805"/>
                  </a:moveTo>
                  <a:lnTo>
                    <a:pt x="0" y="98380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8380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65973"/>
              <a:ext cx="1043940" cy="984250"/>
            </a:xfrm>
            <a:custGeom>
              <a:avLst/>
              <a:gdLst/>
              <a:ahLst/>
              <a:cxnLst/>
              <a:rect l="l" t="t" r="r" b="b"/>
              <a:pathLst>
                <a:path w="1043939" h="984250">
                  <a:moveTo>
                    <a:pt x="0" y="0"/>
                  </a:moveTo>
                  <a:lnTo>
                    <a:pt x="1043482" y="0"/>
                  </a:lnTo>
                  <a:lnTo>
                    <a:pt x="1043482" y="983805"/>
                  </a:lnTo>
                  <a:lnTo>
                    <a:pt x="0" y="9838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444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1323340"/>
          </a:xfrm>
          <a:custGeom>
            <a:avLst/>
            <a:gdLst/>
            <a:ahLst/>
            <a:cxnLst/>
            <a:rect l="l" t="t" r="r" b="b"/>
            <a:pathLst>
              <a:path w="18414" h="1323339">
                <a:moveTo>
                  <a:pt x="0" y="0"/>
                </a:moveTo>
                <a:lnTo>
                  <a:pt x="18067" y="0"/>
                </a:lnTo>
                <a:lnTo>
                  <a:pt x="18067" y="1323276"/>
                </a:lnTo>
                <a:lnTo>
                  <a:pt x="0" y="13232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811879"/>
            <a:ext cx="1061720" cy="1597025"/>
            <a:chOff x="1871455" y="1811879"/>
            <a:chExt cx="1061720" cy="1597025"/>
          </a:xfrm>
        </p:grpSpPr>
        <p:sp>
          <p:nvSpPr>
            <p:cNvPr id="26" name="object 26"/>
            <p:cNvSpPr/>
            <p:nvPr/>
          </p:nvSpPr>
          <p:spPr>
            <a:xfrm>
              <a:off x="2402281" y="3184575"/>
              <a:ext cx="0" cy="224154"/>
            </a:xfrm>
            <a:custGeom>
              <a:avLst/>
              <a:gdLst/>
              <a:ahLst/>
              <a:cxnLst/>
              <a:rect l="l" t="t" r="r" b="b"/>
              <a:pathLst>
                <a:path h="224154">
                  <a:moveTo>
                    <a:pt x="0" y="0"/>
                  </a:moveTo>
                  <a:lnTo>
                    <a:pt x="0" y="22393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820913"/>
              <a:ext cx="1043940" cy="1363980"/>
            </a:xfrm>
            <a:custGeom>
              <a:avLst/>
              <a:gdLst/>
              <a:ahLst/>
              <a:cxnLst/>
              <a:rect l="l" t="t" r="r" b="b"/>
              <a:pathLst>
                <a:path w="1043939" h="1363980">
                  <a:moveTo>
                    <a:pt x="1043533" y="1363662"/>
                  </a:moveTo>
                  <a:lnTo>
                    <a:pt x="0" y="136366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6366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820913"/>
              <a:ext cx="1043940" cy="1363980"/>
            </a:xfrm>
            <a:custGeom>
              <a:avLst/>
              <a:gdLst/>
              <a:ahLst/>
              <a:cxnLst/>
              <a:rect l="l" t="t" r="r" b="b"/>
              <a:pathLst>
                <a:path w="1043939" h="1363980">
                  <a:moveTo>
                    <a:pt x="0" y="0"/>
                  </a:moveTo>
                  <a:lnTo>
                    <a:pt x="1043533" y="0"/>
                  </a:lnTo>
                  <a:lnTo>
                    <a:pt x="1043533" y="1363662"/>
                  </a:lnTo>
                  <a:lnTo>
                    <a:pt x="0" y="13636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9292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584032"/>
            <a:ext cx="18415" cy="508634"/>
          </a:xfrm>
          <a:custGeom>
            <a:avLst/>
            <a:gdLst/>
            <a:ahLst/>
            <a:cxnLst/>
            <a:rect l="l" t="t" r="r" b="b"/>
            <a:pathLst>
              <a:path w="18414" h="508635">
                <a:moveTo>
                  <a:pt x="0" y="0"/>
                </a:moveTo>
                <a:lnTo>
                  <a:pt x="18067" y="0"/>
                </a:lnTo>
                <a:lnTo>
                  <a:pt x="18067" y="508241"/>
                </a:lnTo>
                <a:lnTo>
                  <a:pt x="0" y="50824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83240"/>
            <a:ext cx="1061720" cy="1287780"/>
            <a:chOff x="3030927" y="2083240"/>
            <a:chExt cx="1061720" cy="1287780"/>
          </a:xfrm>
        </p:grpSpPr>
        <p:sp>
          <p:nvSpPr>
            <p:cNvPr id="32" name="object 32"/>
            <p:cNvSpPr/>
            <p:nvPr/>
          </p:nvSpPr>
          <p:spPr>
            <a:xfrm>
              <a:off x="3561702" y="3041205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2970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92274"/>
              <a:ext cx="1043940" cy="949325"/>
            </a:xfrm>
            <a:custGeom>
              <a:avLst/>
              <a:gdLst/>
              <a:ahLst/>
              <a:cxnLst/>
              <a:rect l="l" t="t" r="r" b="b"/>
              <a:pathLst>
                <a:path w="1043939" h="949325">
                  <a:moveTo>
                    <a:pt x="1043482" y="948931"/>
                  </a:moveTo>
                  <a:lnTo>
                    <a:pt x="0" y="94893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48931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92274"/>
              <a:ext cx="1043940" cy="949325"/>
            </a:xfrm>
            <a:custGeom>
              <a:avLst/>
              <a:gdLst/>
              <a:ahLst/>
              <a:cxnLst/>
              <a:rect l="l" t="t" r="r" b="b"/>
              <a:pathLst>
                <a:path w="1043939" h="949325">
                  <a:moveTo>
                    <a:pt x="0" y="0"/>
                  </a:moveTo>
                  <a:lnTo>
                    <a:pt x="1043482" y="0"/>
                  </a:lnTo>
                  <a:lnTo>
                    <a:pt x="1043482" y="948931"/>
                  </a:lnTo>
                  <a:lnTo>
                    <a:pt x="0" y="9489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4973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13026"/>
            <a:ext cx="18415" cy="298450"/>
          </a:xfrm>
          <a:custGeom>
            <a:avLst/>
            <a:gdLst/>
            <a:ahLst/>
            <a:cxnLst/>
            <a:rect l="l" t="t" r="r" b="b"/>
            <a:pathLst>
              <a:path w="18414" h="298450">
                <a:moveTo>
                  <a:pt x="0" y="0"/>
                </a:moveTo>
                <a:lnTo>
                  <a:pt x="18067" y="0"/>
                </a:lnTo>
                <a:lnTo>
                  <a:pt x="18067" y="298056"/>
                </a:lnTo>
                <a:lnTo>
                  <a:pt x="0" y="2980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02049"/>
            <a:ext cx="1061720" cy="1061720"/>
            <a:chOff x="4190348" y="2102049"/>
            <a:chExt cx="1061720" cy="1061720"/>
          </a:xfrm>
        </p:grpSpPr>
        <p:sp>
          <p:nvSpPr>
            <p:cNvPr id="38" name="object 38"/>
            <p:cNvSpPr/>
            <p:nvPr/>
          </p:nvSpPr>
          <p:spPr>
            <a:xfrm>
              <a:off x="4721123" y="2705887"/>
              <a:ext cx="0" cy="457834"/>
            </a:xfrm>
            <a:custGeom>
              <a:avLst/>
              <a:gdLst/>
              <a:ahLst/>
              <a:cxnLst/>
              <a:rect l="l" t="t" r="r" b="b"/>
              <a:pathLst>
                <a:path h="457835">
                  <a:moveTo>
                    <a:pt x="0" y="0"/>
                  </a:moveTo>
                  <a:lnTo>
                    <a:pt x="0" y="45770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11082"/>
              <a:ext cx="1043940" cy="594995"/>
            </a:xfrm>
            <a:custGeom>
              <a:avLst/>
              <a:gdLst/>
              <a:ahLst/>
              <a:cxnLst/>
              <a:rect l="l" t="t" r="r" b="b"/>
              <a:pathLst>
                <a:path w="1043939" h="594994">
                  <a:moveTo>
                    <a:pt x="1043533" y="594817"/>
                  </a:moveTo>
                  <a:lnTo>
                    <a:pt x="0" y="59481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9481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11082"/>
              <a:ext cx="1043940" cy="594995"/>
            </a:xfrm>
            <a:custGeom>
              <a:avLst/>
              <a:gdLst/>
              <a:ahLst/>
              <a:cxnLst/>
              <a:rect l="l" t="t" r="r" b="b"/>
              <a:pathLst>
                <a:path w="1043939" h="594994">
                  <a:moveTo>
                    <a:pt x="0" y="0"/>
                  </a:moveTo>
                  <a:lnTo>
                    <a:pt x="1043533" y="0"/>
                  </a:lnTo>
                  <a:lnTo>
                    <a:pt x="1043533" y="594817"/>
                  </a:lnTo>
                  <a:lnTo>
                    <a:pt x="0" y="59481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5348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1151014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1315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244137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45239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33307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745477"/>
              <a:ext cx="34925" cy="3380104"/>
            </a:xfrm>
            <a:custGeom>
              <a:avLst/>
              <a:gdLst/>
              <a:ahLst/>
              <a:cxnLst/>
              <a:rect l="l" t="t" r="r" b="b"/>
              <a:pathLst>
                <a:path w="34925" h="3380104">
                  <a:moveTo>
                    <a:pt x="0" y="3379495"/>
                  </a:moveTo>
                  <a:lnTo>
                    <a:pt x="34772" y="3379495"/>
                  </a:lnTo>
                </a:path>
                <a:path w="34925" h="3380104">
                  <a:moveTo>
                    <a:pt x="0" y="2534640"/>
                  </a:moveTo>
                  <a:lnTo>
                    <a:pt x="34772" y="2534640"/>
                  </a:lnTo>
                </a:path>
                <a:path w="34925" h="3380104">
                  <a:moveTo>
                    <a:pt x="0" y="1689747"/>
                  </a:moveTo>
                  <a:lnTo>
                    <a:pt x="34772" y="1689747"/>
                  </a:lnTo>
                </a:path>
                <a:path w="34925" h="3380104">
                  <a:moveTo>
                    <a:pt x="0" y="844905"/>
                  </a:moveTo>
                  <a:lnTo>
                    <a:pt x="34772" y="844905"/>
                  </a:lnTo>
                </a:path>
                <a:path w="34925" h="3380104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7162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60771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3267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48188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6369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101552" y="0"/>
            <a:ext cx="17602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isocaproylcarnitine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4020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3" y="1440205"/>
            <a:ext cx="18415" cy="240665"/>
          </a:xfrm>
          <a:custGeom>
            <a:avLst/>
            <a:gdLst/>
            <a:ahLst/>
            <a:cxnLst/>
            <a:rect l="l" t="t" r="r" b="b"/>
            <a:pathLst>
              <a:path w="18415" h="240664">
                <a:moveTo>
                  <a:pt x="0" y="240411"/>
                </a:moveTo>
                <a:lnTo>
                  <a:pt x="18072" y="240411"/>
                </a:lnTo>
                <a:lnTo>
                  <a:pt x="18072" y="0"/>
                </a:lnTo>
                <a:lnTo>
                  <a:pt x="0" y="0"/>
                </a:lnTo>
                <a:lnTo>
                  <a:pt x="0" y="2404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08021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558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3958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44452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29040"/>
            <a:ext cx="0" cy="491490"/>
          </a:xfrm>
          <a:custGeom>
            <a:avLst/>
            <a:gdLst/>
            <a:ahLst/>
            <a:cxnLst/>
            <a:rect l="l" t="t" r="r" b="b"/>
            <a:pathLst>
              <a:path h="491489">
                <a:moveTo>
                  <a:pt x="0" y="0"/>
                </a:moveTo>
                <a:lnTo>
                  <a:pt x="0" y="49149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5" y="1444523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4" h="307975">
                <a:moveTo>
                  <a:pt x="0" y="307924"/>
                </a:moveTo>
                <a:lnTo>
                  <a:pt x="18072" y="307924"/>
                </a:lnTo>
                <a:lnTo>
                  <a:pt x="18072" y="0"/>
                </a:lnTo>
                <a:lnTo>
                  <a:pt x="0" y="0"/>
                </a:lnTo>
                <a:lnTo>
                  <a:pt x="0" y="3079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205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392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75865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5">
                <a:moveTo>
                  <a:pt x="0" y="0"/>
                </a:moveTo>
                <a:lnTo>
                  <a:pt x="0" y="102895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6" y="1239240"/>
            <a:ext cx="18415" cy="334645"/>
          </a:xfrm>
          <a:custGeom>
            <a:avLst/>
            <a:gdLst/>
            <a:ahLst/>
            <a:cxnLst/>
            <a:rect l="l" t="t" r="r" b="b"/>
            <a:pathLst>
              <a:path w="18414" h="334644">
                <a:moveTo>
                  <a:pt x="0" y="334568"/>
                </a:moveTo>
                <a:lnTo>
                  <a:pt x="18072" y="334568"/>
                </a:lnTo>
                <a:lnTo>
                  <a:pt x="18072" y="0"/>
                </a:lnTo>
                <a:lnTo>
                  <a:pt x="0" y="0"/>
                </a:lnTo>
                <a:lnTo>
                  <a:pt x="0" y="3345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2787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8686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121052"/>
            <a:ext cx="0" cy="640080"/>
          </a:xfrm>
          <a:custGeom>
            <a:avLst/>
            <a:gdLst/>
            <a:ahLst/>
            <a:cxnLst/>
            <a:rect l="l" t="t" r="r" b="b"/>
            <a:pathLst>
              <a:path h="640080">
                <a:moveTo>
                  <a:pt x="0" y="0"/>
                </a:moveTo>
                <a:lnTo>
                  <a:pt x="0" y="639559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7" y="868654"/>
            <a:ext cx="18415" cy="710565"/>
          </a:xfrm>
          <a:custGeom>
            <a:avLst/>
            <a:gdLst/>
            <a:ahLst/>
            <a:cxnLst/>
            <a:rect l="l" t="t" r="r" b="b"/>
            <a:pathLst>
              <a:path w="18414" h="710565">
                <a:moveTo>
                  <a:pt x="0" y="710463"/>
                </a:moveTo>
                <a:lnTo>
                  <a:pt x="18072" y="710463"/>
                </a:lnTo>
                <a:lnTo>
                  <a:pt x="18072" y="0"/>
                </a:lnTo>
                <a:lnTo>
                  <a:pt x="0" y="0"/>
                </a:lnTo>
                <a:lnTo>
                  <a:pt x="0" y="710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27606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3" y="1440205"/>
            <a:ext cx="18415" cy="240665"/>
          </a:xfrm>
          <a:custGeom>
            <a:avLst/>
            <a:gdLst/>
            <a:ahLst/>
            <a:cxnLst/>
            <a:rect l="l" t="t" r="r" b="b"/>
            <a:pathLst>
              <a:path w="18415" h="240664">
                <a:moveTo>
                  <a:pt x="0" y="0"/>
                </a:moveTo>
                <a:lnTo>
                  <a:pt x="18072" y="0"/>
                </a:lnTo>
                <a:lnTo>
                  <a:pt x="18072" y="240411"/>
                </a:lnTo>
                <a:lnTo>
                  <a:pt x="0" y="2404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1" y="1671580"/>
            <a:ext cx="1061720" cy="1068070"/>
            <a:chOff x="712031" y="1671580"/>
            <a:chExt cx="1061720" cy="1068070"/>
          </a:xfrm>
        </p:grpSpPr>
        <p:sp>
          <p:nvSpPr>
            <p:cNvPr id="20" name="object 20"/>
            <p:cNvSpPr/>
            <p:nvPr/>
          </p:nvSpPr>
          <p:spPr>
            <a:xfrm>
              <a:off x="1242809" y="230802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558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680616"/>
              <a:ext cx="1043940" cy="628015"/>
            </a:xfrm>
            <a:custGeom>
              <a:avLst/>
              <a:gdLst/>
              <a:ahLst/>
              <a:cxnLst/>
              <a:rect l="l" t="t" r="r" b="b"/>
              <a:pathLst>
                <a:path w="1043939" h="628014">
                  <a:moveTo>
                    <a:pt x="1043482" y="627405"/>
                  </a:moveTo>
                  <a:lnTo>
                    <a:pt x="0" y="62740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2740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680616"/>
              <a:ext cx="1043940" cy="628015"/>
            </a:xfrm>
            <a:custGeom>
              <a:avLst/>
              <a:gdLst/>
              <a:ahLst/>
              <a:cxnLst/>
              <a:rect l="l" t="t" r="r" b="b"/>
              <a:pathLst>
                <a:path w="1043939" h="628014">
                  <a:moveTo>
                    <a:pt x="0" y="0"/>
                  </a:moveTo>
                  <a:lnTo>
                    <a:pt x="1043482" y="0"/>
                  </a:lnTo>
                  <a:lnTo>
                    <a:pt x="1043482" y="627405"/>
                  </a:lnTo>
                  <a:lnTo>
                    <a:pt x="0" y="627405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77382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5" y="1444523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4" h="307975">
                <a:moveTo>
                  <a:pt x="0" y="0"/>
                </a:moveTo>
                <a:lnTo>
                  <a:pt x="18072" y="0"/>
                </a:lnTo>
                <a:lnTo>
                  <a:pt x="18072" y="307924"/>
                </a:lnTo>
                <a:lnTo>
                  <a:pt x="0" y="3079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3" y="1743411"/>
            <a:ext cx="1061720" cy="977265"/>
            <a:chOff x="1871453" y="1743411"/>
            <a:chExt cx="1061720" cy="977265"/>
          </a:xfrm>
        </p:grpSpPr>
        <p:sp>
          <p:nvSpPr>
            <p:cNvPr id="26" name="object 26"/>
            <p:cNvSpPr/>
            <p:nvPr/>
          </p:nvSpPr>
          <p:spPr>
            <a:xfrm>
              <a:off x="2402281" y="2229053"/>
              <a:ext cx="0" cy="491490"/>
            </a:xfrm>
            <a:custGeom>
              <a:avLst/>
              <a:gdLst/>
              <a:ahLst/>
              <a:cxnLst/>
              <a:rect l="l" t="t" r="r" b="b"/>
              <a:pathLst>
                <a:path h="491489">
                  <a:moveTo>
                    <a:pt x="0" y="0"/>
                  </a:moveTo>
                  <a:lnTo>
                    <a:pt x="0" y="491477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52447"/>
              <a:ext cx="1043940" cy="476884"/>
            </a:xfrm>
            <a:custGeom>
              <a:avLst/>
              <a:gdLst/>
              <a:ahLst/>
              <a:cxnLst/>
              <a:rect l="l" t="t" r="r" b="b"/>
              <a:pathLst>
                <a:path w="1043939" h="476885">
                  <a:moveTo>
                    <a:pt x="1043533" y="476592"/>
                  </a:moveTo>
                  <a:lnTo>
                    <a:pt x="0" y="47659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659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52447"/>
              <a:ext cx="1043940" cy="476884"/>
            </a:xfrm>
            <a:custGeom>
              <a:avLst/>
              <a:gdLst/>
              <a:ahLst/>
              <a:cxnLst/>
              <a:rect l="l" t="t" r="r" b="b"/>
              <a:pathLst>
                <a:path w="1043939" h="476885">
                  <a:moveTo>
                    <a:pt x="0" y="0"/>
                  </a:moveTo>
                  <a:lnTo>
                    <a:pt x="1043533" y="0"/>
                  </a:lnTo>
                  <a:lnTo>
                    <a:pt x="1043533" y="476592"/>
                  </a:lnTo>
                  <a:lnTo>
                    <a:pt x="0" y="476592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323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6" y="1239240"/>
            <a:ext cx="18415" cy="334645"/>
          </a:xfrm>
          <a:custGeom>
            <a:avLst/>
            <a:gdLst/>
            <a:ahLst/>
            <a:cxnLst/>
            <a:rect l="l" t="t" r="r" b="b"/>
            <a:pathLst>
              <a:path w="18414" h="334644">
                <a:moveTo>
                  <a:pt x="0" y="0"/>
                </a:moveTo>
                <a:lnTo>
                  <a:pt x="18072" y="0"/>
                </a:lnTo>
                <a:lnTo>
                  <a:pt x="18072" y="334568"/>
                </a:lnTo>
                <a:lnTo>
                  <a:pt x="0" y="3345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4" y="1564773"/>
            <a:ext cx="1061720" cy="714375"/>
            <a:chOff x="3030924" y="1564773"/>
            <a:chExt cx="1061720" cy="714375"/>
          </a:xfrm>
        </p:grpSpPr>
        <p:sp>
          <p:nvSpPr>
            <p:cNvPr id="32" name="object 32"/>
            <p:cNvSpPr/>
            <p:nvPr/>
          </p:nvSpPr>
          <p:spPr>
            <a:xfrm>
              <a:off x="3561702" y="2175865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2895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573809"/>
              <a:ext cx="1043940" cy="602615"/>
            </a:xfrm>
            <a:custGeom>
              <a:avLst/>
              <a:gdLst/>
              <a:ahLst/>
              <a:cxnLst/>
              <a:rect l="l" t="t" r="r" b="b"/>
              <a:pathLst>
                <a:path w="1043939" h="602614">
                  <a:moveTo>
                    <a:pt x="1043482" y="602056"/>
                  </a:moveTo>
                  <a:lnTo>
                    <a:pt x="0" y="60205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0205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573809"/>
              <a:ext cx="1043940" cy="602615"/>
            </a:xfrm>
            <a:custGeom>
              <a:avLst/>
              <a:gdLst/>
              <a:ahLst/>
              <a:cxnLst/>
              <a:rect l="l" t="t" r="r" b="b"/>
              <a:pathLst>
                <a:path w="1043939" h="602614">
                  <a:moveTo>
                    <a:pt x="0" y="0"/>
                  </a:moveTo>
                  <a:lnTo>
                    <a:pt x="1043482" y="0"/>
                  </a:lnTo>
                  <a:lnTo>
                    <a:pt x="1043482" y="602056"/>
                  </a:lnTo>
                  <a:lnTo>
                    <a:pt x="0" y="60205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04846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7" y="868654"/>
            <a:ext cx="18415" cy="710565"/>
          </a:xfrm>
          <a:custGeom>
            <a:avLst/>
            <a:gdLst/>
            <a:ahLst/>
            <a:cxnLst/>
            <a:rect l="l" t="t" r="r" b="b"/>
            <a:pathLst>
              <a:path w="18414" h="710565">
                <a:moveTo>
                  <a:pt x="0" y="0"/>
                </a:moveTo>
                <a:lnTo>
                  <a:pt x="18072" y="0"/>
                </a:lnTo>
                <a:lnTo>
                  <a:pt x="18072" y="710463"/>
                </a:lnTo>
                <a:lnTo>
                  <a:pt x="0" y="71046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5" y="1570081"/>
            <a:ext cx="1061720" cy="1190625"/>
            <a:chOff x="4190345" y="1570081"/>
            <a:chExt cx="1061720" cy="1190625"/>
          </a:xfrm>
        </p:grpSpPr>
        <p:sp>
          <p:nvSpPr>
            <p:cNvPr id="38" name="object 38"/>
            <p:cNvSpPr/>
            <p:nvPr/>
          </p:nvSpPr>
          <p:spPr>
            <a:xfrm>
              <a:off x="4721123" y="2121052"/>
              <a:ext cx="0" cy="640080"/>
            </a:xfrm>
            <a:custGeom>
              <a:avLst/>
              <a:gdLst/>
              <a:ahLst/>
              <a:cxnLst/>
              <a:rect l="l" t="t" r="r" b="b"/>
              <a:pathLst>
                <a:path h="640080">
                  <a:moveTo>
                    <a:pt x="0" y="0"/>
                  </a:moveTo>
                  <a:lnTo>
                    <a:pt x="0" y="639559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79118"/>
              <a:ext cx="1043940" cy="542290"/>
            </a:xfrm>
            <a:custGeom>
              <a:avLst/>
              <a:gdLst/>
              <a:ahLst/>
              <a:cxnLst/>
              <a:rect l="l" t="t" r="r" b="b"/>
              <a:pathLst>
                <a:path w="1043939" h="542289">
                  <a:moveTo>
                    <a:pt x="1043533" y="541934"/>
                  </a:moveTo>
                  <a:lnTo>
                    <a:pt x="0" y="54193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1934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579118"/>
              <a:ext cx="1043940" cy="542290"/>
            </a:xfrm>
            <a:custGeom>
              <a:avLst/>
              <a:gdLst/>
              <a:ahLst/>
              <a:cxnLst/>
              <a:rect l="l" t="t" r="r" b="b"/>
              <a:pathLst>
                <a:path w="1043939" h="542289">
                  <a:moveTo>
                    <a:pt x="0" y="0"/>
                  </a:moveTo>
                  <a:lnTo>
                    <a:pt x="1043533" y="0"/>
                  </a:lnTo>
                  <a:lnTo>
                    <a:pt x="1043533" y="541934"/>
                  </a:lnTo>
                  <a:lnTo>
                    <a:pt x="0" y="541934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196552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460489"/>
            <a:ext cx="74358" cy="74323"/>
          </a:xfrm>
          <a:prstGeom prst="rect">
            <a:avLst/>
          </a:prstGeom>
        </p:spPr>
      </p:pic>
      <p:grpSp>
        <p:nvGrpSpPr>
          <p:cNvPr id="43" name="object 43"/>
          <p:cNvGrpSpPr/>
          <p:nvPr/>
        </p:nvGrpSpPr>
        <p:grpSpPr>
          <a:xfrm>
            <a:off x="1207693" y="1833219"/>
            <a:ext cx="70485" cy="70485"/>
            <a:chOff x="1207693" y="1833219"/>
            <a:chExt cx="70485" cy="70485"/>
          </a:xfrm>
        </p:grpSpPr>
        <p:sp>
          <p:nvSpPr>
            <p:cNvPr id="44" name="object 44"/>
            <p:cNvSpPr/>
            <p:nvPr/>
          </p:nvSpPr>
          <p:spPr>
            <a:xfrm>
              <a:off x="1207693" y="186833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242809" y="183321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2367165" y="1968500"/>
            <a:ext cx="70485" cy="70485"/>
            <a:chOff x="2367165" y="1968500"/>
            <a:chExt cx="70485" cy="70485"/>
          </a:xfrm>
        </p:grpSpPr>
        <p:sp>
          <p:nvSpPr>
            <p:cNvPr id="47" name="object 47"/>
            <p:cNvSpPr/>
            <p:nvPr/>
          </p:nvSpPr>
          <p:spPr>
            <a:xfrm>
              <a:off x="2367165" y="200362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402281" y="1968500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3526586" y="1838667"/>
            <a:ext cx="70485" cy="70485"/>
            <a:chOff x="3526586" y="1838667"/>
            <a:chExt cx="70485" cy="70485"/>
          </a:xfrm>
        </p:grpSpPr>
        <p:sp>
          <p:nvSpPr>
            <p:cNvPr id="50" name="object 50"/>
            <p:cNvSpPr/>
            <p:nvPr/>
          </p:nvSpPr>
          <p:spPr>
            <a:xfrm>
              <a:off x="3526586" y="187379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561702" y="183866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3" name="object 53"/>
            <p:cNvSpPr/>
            <p:nvPr/>
          </p:nvSpPr>
          <p:spPr>
            <a:xfrm>
              <a:off x="4686045" y="192712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721123" y="189200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303936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195371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368" y="86807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268784" y="29308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1" name="object 7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2" name="object 72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4" name="object 74"/>
          <p:cNvSpPr txBox="1"/>
          <p:nvPr/>
        </p:nvSpPr>
        <p:spPr>
          <a:xfrm>
            <a:off x="3148972" y="4324542"/>
            <a:ext cx="93492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431309" y="4324542"/>
            <a:ext cx="67409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184529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68784" y="7597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299592" y="0"/>
            <a:ext cx="136461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caprylate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(8:0)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6235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623595"/>
            <a:ext cx="18415" cy="920750"/>
          </a:xfrm>
          <a:custGeom>
            <a:avLst/>
            <a:gdLst/>
            <a:ahLst/>
            <a:cxnLst/>
            <a:rect l="l" t="t" r="r" b="b"/>
            <a:pathLst>
              <a:path w="18415" h="920750">
                <a:moveTo>
                  <a:pt x="0" y="920546"/>
                </a:moveTo>
                <a:lnTo>
                  <a:pt x="18067" y="920546"/>
                </a:lnTo>
                <a:lnTo>
                  <a:pt x="18067" y="0"/>
                </a:lnTo>
                <a:lnTo>
                  <a:pt x="0" y="0"/>
                </a:lnTo>
                <a:lnTo>
                  <a:pt x="0" y="920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19882"/>
            <a:ext cx="0" cy="502284"/>
          </a:xfrm>
          <a:custGeom>
            <a:avLst/>
            <a:gdLst/>
            <a:ahLst/>
            <a:cxnLst/>
            <a:rect l="l" t="t" r="r" b="b"/>
            <a:pathLst>
              <a:path h="502285">
                <a:moveTo>
                  <a:pt x="0" y="0"/>
                </a:moveTo>
                <a:lnTo>
                  <a:pt x="0" y="50199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2187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776042"/>
            <a:ext cx="0" cy="260350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6024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1212850"/>
          </a:xfrm>
          <a:custGeom>
            <a:avLst/>
            <a:gdLst/>
            <a:ahLst/>
            <a:cxnLst/>
            <a:rect l="l" t="t" r="r" b="b"/>
            <a:pathLst>
              <a:path w="18414" h="1212850">
                <a:moveTo>
                  <a:pt x="0" y="1212697"/>
                </a:moveTo>
                <a:lnTo>
                  <a:pt x="18067" y="1212697"/>
                </a:lnTo>
                <a:lnTo>
                  <a:pt x="18067" y="0"/>
                </a:lnTo>
                <a:lnTo>
                  <a:pt x="0" y="0"/>
                </a:lnTo>
                <a:lnTo>
                  <a:pt x="0" y="1212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03629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5744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271837" y="3111042"/>
            <a:ext cx="579755" cy="295910"/>
            <a:chOff x="3271837" y="3111042"/>
            <a:chExt cx="579755" cy="295910"/>
          </a:xfrm>
        </p:grpSpPr>
        <p:sp>
          <p:nvSpPr>
            <p:cNvPr id="12" name="object 12"/>
            <p:cNvSpPr/>
            <p:nvPr/>
          </p:nvSpPr>
          <p:spPr>
            <a:xfrm>
              <a:off x="3561702" y="3111042"/>
              <a:ext cx="0" cy="287020"/>
            </a:xfrm>
            <a:custGeom>
              <a:avLst/>
              <a:gdLst/>
              <a:ahLst/>
              <a:cxnLst/>
              <a:rect l="l" t="t" r="r" b="b"/>
              <a:pathLst>
                <a:path h="287020">
                  <a:moveTo>
                    <a:pt x="0" y="0"/>
                  </a:moveTo>
                  <a:lnTo>
                    <a:pt x="0" y="286702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271837" y="3397745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729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4431309" y="16279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42374"/>
            <a:ext cx="0" cy="580390"/>
          </a:xfrm>
          <a:custGeom>
            <a:avLst/>
            <a:gdLst/>
            <a:ahLst/>
            <a:cxnLst/>
            <a:rect l="l" t="t" r="r" b="b"/>
            <a:pathLst>
              <a:path h="580389">
                <a:moveTo>
                  <a:pt x="0" y="0"/>
                </a:moveTo>
                <a:lnTo>
                  <a:pt x="0" y="5798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27936"/>
            <a:ext cx="18415" cy="520065"/>
          </a:xfrm>
          <a:custGeom>
            <a:avLst/>
            <a:gdLst/>
            <a:ahLst/>
            <a:cxnLst/>
            <a:rect l="l" t="t" r="r" b="b"/>
            <a:pathLst>
              <a:path w="18414" h="520064">
                <a:moveTo>
                  <a:pt x="0" y="519798"/>
                </a:moveTo>
                <a:lnTo>
                  <a:pt x="18067" y="519798"/>
                </a:lnTo>
                <a:lnTo>
                  <a:pt x="18067" y="0"/>
                </a:lnTo>
                <a:lnTo>
                  <a:pt x="0" y="0"/>
                </a:lnTo>
                <a:lnTo>
                  <a:pt x="0" y="5197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2226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623595"/>
            <a:ext cx="18415" cy="920750"/>
          </a:xfrm>
          <a:custGeom>
            <a:avLst/>
            <a:gdLst/>
            <a:ahLst/>
            <a:cxnLst/>
            <a:rect l="l" t="t" r="r" b="b"/>
            <a:pathLst>
              <a:path w="18415" h="920750">
                <a:moveTo>
                  <a:pt x="0" y="0"/>
                </a:moveTo>
                <a:lnTo>
                  <a:pt x="18067" y="0"/>
                </a:lnTo>
                <a:lnTo>
                  <a:pt x="18067" y="920546"/>
                </a:lnTo>
                <a:lnTo>
                  <a:pt x="0" y="9205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35108"/>
            <a:ext cx="1061720" cy="1687195"/>
            <a:chOff x="712034" y="1535108"/>
            <a:chExt cx="1061720" cy="1687195"/>
          </a:xfrm>
        </p:grpSpPr>
        <p:sp>
          <p:nvSpPr>
            <p:cNvPr id="20" name="object 20"/>
            <p:cNvSpPr/>
            <p:nvPr/>
          </p:nvSpPr>
          <p:spPr>
            <a:xfrm>
              <a:off x="1242809" y="2719882"/>
              <a:ext cx="0" cy="502284"/>
            </a:xfrm>
            <a:custGeom>
              <a:avLst/>
              <a:gdLst/>
              <a:ahLst/>
              <a:cxnLst/>
              <a:rect l="l" t="t" r="r" b="b"/>
              <a:pathLst>
                <a:path h="502285">
                  <a:moveTo>
                    <a:pt x="0" y="0"/>
                  </a:moveTo>
                  <a:lnTo>
                    <a:pt x="0" y="50199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44142"/>
              <a:ext cx="1043940" cy="1176020"/>
            </a:xfrm>
            <a:custGeom>
              <a:avLst/>
              <a:gdLst/>
              <a:ahLst/>
              <a:cxnLst/>
              <a:rect l="l" t="t" r="r" b="b"/>
              <a:pathLst>
                <a:path w="1043939" h="1176020">
                  <a:moveTo>
                    <a:pt x="1043482" y="1175740"/>
                  </a:moveTo>
                  <a:lnTo>
                    <a:pt x="0" y="117574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17574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44142"/>
              <a:ext cx="1043940" cy="1176020"/>
            </a:xfrm>
            <a:custGeom>
              <a:avLst/>
              <a:gdLst/>
              <a:ahLst/>
              <a:cxnLst/>
              <a:rect l="l" t="t" r="r" b="b"/>
              <a:pathLst>
                <a:path w="1043939" h="1176020">
                  <a:moveTo>
                    <a:pt x="0" y="0"/>
                  </a:moveTo>
                  <a:lnTo>
                    <a:pt x="1043482" y="0"/>
                  </a:lnTo>
                  <a:lnTo>
                    <a:pt x="1043482" y="1175740"/>
                  </a:lnTo>
                  <a:lnTo>
                    <a:pt x="0" y="11757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0400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1212850"/>
          </a:xfrm>
          <a:custGeom>
            <a:avLst/>
            <a:gdLst/>
            <a:ahLst/>
            <a:cxnLst/>
            <a:rect l="l" t="t" r="r" b="b"/>
            <a:pathLst>
              <a:path w="18414" h="1212850">
                <a:moveTo>
                  <a:pt x="0" y="0"/>
                </a:moveTo>
                <a:lnTo>
                  <a:pt x="18067" y="0"/>
                </a:lnTo>
                <a:lnTo>
                  <a:pt x="18067" y="1212697"/>
                </a:lnTo>
                <a:lnTo>
                  <a:pt x="0" y="121269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01300"/>
            <a:ext cx="1061720" cy="1335405"/>
            <a:chOff x="1871455" y="1701300"/>
            <a:chExt cx="1061720" cy="1335405"/>
          </a:xfrm>
        </p:grpSpPr>
        <p:sp>
          <p:nvSpPr>
            <p:cNvPr id="26" name="object 26"/>
            <p:cNvSpPr/>
            <p:nvPr/>
          </p:nvSpPr>
          <p:spPr>
            <a:xfrm>
              <a:off x="2402281" y="2776042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2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10334"/>
              <a:ext cx="1043940" cy="1066165"/>
            </a:xfrm>
            <a:custGeom>
              <a:avLst/>
              <a:gdLst/>
              <a:ahLst/>
              <a:cxnLst/>
              <a:rect l="l" t="t" r="r" b="b"/>
              <a:pathLst>
                <a:path w="1043939" h="1066164">
                  <a:moveTo>
                    <a:pt x="1043533" y="1065707"/>
                  </a:moveTo>
                  <a:lnTo>
                    <a:pt x="0" y="106570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6570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10334"/>
              <a:ext cx="1043940" cy="1066165"/>
            </a:xfrm>
            <a:custGeom>
              <a:avLst/>
              <a:gdLst/>
              <a:ahLst/>
              <a:cxnLst/>
              <a:rect l="l" t="t" r="r" b="b"/>
              <a:pathLst>
                <a:path w="1043939" h="1066164">
                  <a:moveTo>
                    <a:pt x="0" y="0"/>
                  </a:moveTo>
                  <a:lnTo>
                    <a:pt x="1043533" y="0"/>
                  </a:lnTo>
                  <a:lnTo>
                    <a:pt x="1043533" y="1065707"/>
                  </a:lnTo>
                  <a:lnTo>
                    <a:pt x="0" y="10657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158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3030927" y="2569904"/>
            <a:ext cx="1061720" cy="828040"/>
            <a:chOff x="3030927" y="2569904"/>
            <a:chExt cx="1061720" cy="828040"/>
          </a:xfrm>
        </p:grpSpPr>
        <p:sp>
          <p:nvSpPr>
            <p:cNvPr id="31" name="object 31"/>
            <p:cNvSpPr/>
            <p:nvPr/>
          </p:nvSpPr>
          <p:spPr>
            <a:xfrm>
              <a:off x="3561702" y="3111055"/>
              <a:ext cx="0" cy="287020"/>
            </a:xfrm>
            <a:custGeom>
              <a:avLst/>
              <a:gdLst/>
              <a:ahLst/>
              <a:cxnLst/>
              <a:rect l="l" t="t" r="r" b="b"/>
              <a:pathLst>
                <a:path h="287020">
                  <a:moveTo>
                    <a:pt x="0" y="0"/>
                  </a:moveTo>
                  <a:lnTo>
                    <a:pt x="0" y="2866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578938"/>
              <a:ext cx="1043940" cy="532130"/>
            </a:xfrm>
            <a:custGeom>
              <a:avLst/>
              <a:gdLst/>
              <a:ahLst/>
              <a:cxnLst/>
              <a:rect l="l" t="t" r="r" b="b"/>
              <a:pathLst>
                <a:path w="1043939" h="532130">
                  <a:moveTo>
                    <a:pt x="1043482" y="532104"/>
                  </a:moveTo>
                  <a:lnTo>
                    <a:pt x="0" y="5321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3210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578938"/>
              <a:ext cx="1043940" cy="532130"/>
            </a:xfrm>
            <a:custGeom>
              <a:avLst/>
              <a:gdLst/>
              <a:ahLst/>
              <a:cxnLst/>
              <a:rect l="l" t="t" r="r" b="b"/>
              <a:pathLst>
                <a:path w="1043939" h="532130">
                  <a:moveTo>
                    <a:pt x="0" y="0"/>
                  </a:moveTo>
                  <a:lnTo>
                    <a:pt x="1043482" y="0"/>
                  </a:lnTo>
                  <a:lnTo>
                    <a:pt x="1043482" y="532104"/>
                  </a:lnTo>
                  <a:lnTo>
                    <a:pt x="0" y="5321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584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1627936"/>
            <a:ext cx="18415" cy="520065"/>
          </a:xfrm>
          <a:custGeom>
            <a:avLst/>
            <a:gdLst/>
            <a:ahLst/>
            <a:cxnLst/>
            <a:rect l="l" t="t" r="r" b="b"/>
            <a:pathLst>
              <a:path w="18414" h="520064">
                <a:moveTo>
                  <a:pt x="0" y="0"/>
                </a:moveTo>
                <a:lnTo>
                  <a:pt x="18067" y="0"/>
                </a:lnTo>
                <a:lnTo>
                  <a:pt x="18067" y="519798"/>
                </a:lnTo>
                <a:lnTo>
                  <a:pt x="0" y="51979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138701"/>
            <a:ext cx="1061720" cy="1383665"/>
            <a:chOff x="4190348" y="2138701"/>
            <a:chExt cx="1061720" cy="1383665"/>
          </a:xfrm>
        </p:grpSpPr>
        <p:sp>
          <p:nvSpPr>
            <p:cNvPr id="37" name="object 37"/>
            <p:cNvSpPr/>
            <p:nvPr/>
          </p:nvSpPr>
          <p:spPr>
            <a:xfrm>
              <a:off x="4721123" y="2942386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89">
                  <a:moveTo>
                    <a:pt x="0" y="0"/>
                  </a:moveTo>
                  <a:lnTo>
                    <a:pt x="0" y="57988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147735"/>
              <a:ext cx="1043940" cy="795020"/>
            </a:xfrm>
            <a:custGeom>
              <a:avLst/>
              <a:gdLst/>
              <a:ahLst/>
              <a:cxnLst/>
              <a:rect l="l" t="t" r="r" b="b"/>
              <a:pathLst>
                <a:path w="1043939" h="795019">
                  <a:moveTo>
                    <a:pt x="1043533" y="794638"/>
                  </a:moveTo>
                  <a:lnTo>
                    <a:pt x="0" y="79463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9463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47735"/>
              <a:ext cx="1043940" cy="795020"/>
            </a:xfrm>
            <a:custGeom>
              <a:avLst/>
              <a:gdLst/>
              <a:ahLst/>
              <a:cxnLst/>
              <a:rect l="l" t="t" r="r" b="b"/>
              <a:pathLst>
                <a:path w="1043939" h="795019">
                  <a:moveTo>
                    <a:pt x="0" y="0"/>
                  </a:moveTo>
                  <a:lnTo>
                    <a:pt x="1043533" y="0"/>
                  </a:lnTo>
                  <a:lnTo>
                    <a:pt x="1043533" y="794638"/>
                  </a:lnTo>
                  <a:lnTo>
                    <a:pt x="0" y="7946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0631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594774"/>
            <a:ext cx="74306" cy="100014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207693" y="20640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20367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62434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48488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032865"/>
              <a:ext cx="34925" cy="3092450"/>
            </a:xfrm>
            <a:custGeom>
              <a:avLst/>
              <a:gdLst/>
              <a:ahLst/>
              <a:cxnLst/>
              <a:rect l="l" t="t" r="r" b="b"/>
              <a:pathLst>
                <a:path w="34925" h="3092450">
                  <a:moveTo>
                    <a:pt x="0" y="3092107"/>
                  </a:moveTo>
                  <a:lnTo>
                    <a:pt x="34772" y="3092107"/>
                  </a:lnTo>
                </a:path>
                <a:path w="34925" h="3092450">
                  <a:moveTo>
                    <a:pt x="0" y="2319096"/>
                  </a:moveTo>
                  <a:lnTo>
                    <a:pt x="34772" y="2319096"/>
                  </a:lnTo>
                </a:path>
                <a:path w="34925" h="3092450">
                  <a:moveTo>
                    <a:pt x="0" y="1546072"/>
                  </a:moveTo>
                  <a:lnTo>
                    <a:pt x="34772" y="1546072"/>
                  </a:lnTo>
                </a:path>
                <a:path w="34925" h="3092450">
                  <a:moveTo>
                    <a:pt x="0" y="773010"/>
                  </a:moveTo>
                  <a:lnTo>
                    <a:pt x="34772" y="773010"/>
                  </a:lnTo>
                </a:path>
                <a:path w="34925" h="30924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2434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4703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6973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9243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21023" y="0"/>
            <a:ext cx="21209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hexanoylcarnitine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33704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3619893"/>
            <a:ext cx="579755" cy="313055"/>
            <a:chOff x="952944" y="3619893"/>
            <a:chExt cx="579755" cy="313055"/>
          </a:xfrm>
        </p:grpSpPr>
        <p:sp>
          <p:nvSpPr>
            <p:cNvPr id="4" name="object 4"/>
            <p:cNvSpPr/>
            <p:nvPr/>
          </p:nvSpPr>
          <p:spPr>
            <a:xfrm>
              <a:off x="1242809" y="3619893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4">
                  <a:moveTo>
                    <a:pt x="0" y="0"/>
                  </a:moveTo>
                  <a:lnTo>
                    <a:pt x="0" y="303618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923512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28456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3508031"/>
            <a:ext cx="0" cy="99695"/>
          </a:xfrm>
          <a:custGeom>
            <a:avLst/>
            <a:gdLst/>
            <a:ahLst/>
            <a:cxnLst/>
            <a:rect l="l" t="t" r="r" b="b"/>
            <a:pathLst>
              <a:path h="99695">
                <a:moveTo>
                  <a:pt x="0" y="0"/>
                </a:moveTo>
                <a:lnTo>
                  <a:pt x="0" y="9911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2845689"/>
            <a:ext cx="18415" cy="153670"/>
          </a:xfrm>
          <a:custGeom>
            <a:avLst/>
            <a:gdLst/>
            <a:ahLst/>
            <a:cxnLst/>
            <a:rect l="l" t="t" r="r" b="b"/>
            <a:pathLst>
              <a:path w="18414" h="153669">
                <a:moveTo>
                  <a:pt x="0" y="153352"/>
                </a:moveTo>
                <a:lnTo>
                  <a:pt x="18067" y="153352"/>
                </a:lnTo>
                <a:lnTo>
                  <a:pt x="18067" y="0"/>
                </a:lnTo>
                <a:lnTo>
                  <a:pt x="0" y="0"/>
                </a:lnTo>
                <a:lnTo>
                  <a:pt x="0" y="1533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6071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81037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55644" y="2810370"/>
            <a:ext cx="12700" cy="589915"/>
          </a:xfrm>
          <a:custGeom>
            <a:avLst/>
            <a:gdLst/>
            <a:ahLst/>
            <a:cxnLst/>
            <a:rect l="l" t="t" r="r" b="b"/>
            <a:pathLst>
              <a:path w="12700" h="589914">
                <a:moveTo>
                  <a:pt x="0" y="589508"/>
                </a:moveTo>
                <a:lnTo>
                  <a:pt x="12115" y="589508"/>
                </a:lnTo>
                <a:lnTo>
                  <a:pt x="12115" y="0"/>
                </a:lnTo>
                <a:lnTo>
                  <a:pt x="0" y="0"/>
                </a:lnTo>
                <a:lnTo>
                  <a:pt x="0" y="5895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71837" y="38424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31309" y="30923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21123" y="3871315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1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92399"/>
            <a:ext cx="0" cy="2794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58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31309" y="392351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712034" y="3365940"/>
            <a:ext cx="1061720" cy="558165"/>
            <a:chOff x="712034" y="3365940"/>
            <a:chExt cx="1061720" cy="558165"/>
          </a:xfrm>
        </p:grpSpPr>
        <p:sp>
          <p:nvSpPr>
            <p:cNvPr id="18" name="object 18"/>
            <p:cNvSpPr/>
            <p:nvPr/>
          </p:nvSpPr>
          <p:spPr>
            <a:xfrm>
              <a:off x="1242809" y="3619893"/>
              <a:ext cx="0" cy="304165"/>
            </a:xfrm>
            <a:custGeom>
              <a:avLst/>
              <a:gdLst/>
              <a:ahLst/>
              <a:cxnLst/>
              <a:rect l="l" t="t" r="r" b="b"/>
              <a:pathLst>
                <a:path h="304164">
                  <a:moveTo>
                    <a:pt x="0" y="0"/>
                  </a:moveTo>
                  <a:lnTo>
                    <a:pt x="0" y="3036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3374974"/>
              <a:ext cx="1043940" cy="245110"/>
            </a:xfrm>
            <a:custGeom>
              <a:avLst/>
              <a:gdLst/>
              <a:ahLst/>
              <a:cxnLst/>
              <a:rect l="l" t="t" r="r" b="b"/>
              <a:pathLst>
                <a:path w="1043939" h="245110">
                  <a:moveTo>
                    <a:pt x="1043482" y="244919"/>
                  </a:moveTo>
                  <a:lnTo>
                    <a:pt x="0" y="24491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491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3374974"/>
              <a:ext cx="1043940" cy="245110"/>
            </a:xfrm>
            <a:custGeom>
              <a:avLst/>
              <a:gdLst/>
              <a:ahLst/>
              <a:cxnLst/>
              <a:rect l="l" t="t" r="r" b="b"/>
              <a:pathLst>
                <a:path w="1043939" h="245110">
                  <a:moveTo>
                    <a:pt x="0" y="0"/>
                  </a:moveTo>
                  <a:lnTo>
                    <a:pt x="1043482" y="0"/>
                  </a:lnTo>
                  <a:lnTo>
                    <a:pt x="1043482" y="244919"/>
                  </a:lnTo>
                  <a:lnTo>
                    <a:pt x="0" y="24491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354264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393247" y="2845689"/>
            <a:ext cx="18415" cy="153670"/>
          </a:xfrm>
          <a:custGeom>
            <a:avLst/>
            <a:gdLst/>
            <a:ahLst/>
            <a:cxnLst/>
            <a:rect l="l" t="t" r="r" b="b"/>
            <a:pathLst>
              <a:path w="18414" h="153669">
                <a:moveTo>
                  <a:pt x="0" y="0"/>
                </a:moveTo>
                <a:lnTo>
                  <a:pt x="18067" y="0"/>
                </a:lnTo>
                <a:lnTo>
                  <a:pt x="18067" y="153352"/>
                </a:lnTo>
                <a:lnTo>
                  <a:pt x="0" y="1533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1871455" y="2990007"/>
            <a:ext cx="1061720" cy="617220"/>
            <a:chOff x="1871455" y="2990007"/>
            <a:chExt cx="1061720" cy="617220"/>
          </a:xfrm>
        </p:grpSpPr>
        <p:sp>
          <p:nvSpPr>
            <p:cNvPr id="24" name="object 24"/>
            <p:cNvSpPr/>
            <p:nvPr/>
          </p:nvSpPr>
          <p:spPr>
            <a:xfrm>
              <a:off x="2402281" y="3508032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h="99695">
                  <a:moveTo>
                    <a:pt x="0" y="0"/>
                  </a:moveTo>
                  <a:lnTo>
                    <a:pt x="0" y="991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2999041"/>
              <a:ext cx="1043940" cy="509270"/>
            </a:xfrm>
            <a:custGeom>
              <a:avLst/>
              <a:gdLst/>
              <a:ahLst/>
              <a:cxnLst/>
              <a:rect l="l" t="t" r="r" b="b"/>
              <a:pathLst>
                <a:path w="1043939" h="509270">
                  <a:moveTo>
                    <a:pt x="1043533" y="508990"/>
                  </a:moveTo>
                  <a:lnTo>
                    <a:pt x="0" y="50899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08990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999041"/>
              <a:ext cx="1043940" cy="509270"/>
            </a:xfrm>
            <a:custGeom>
              <a:avLst/>
              <a:gdLst/>
              <a:ahLst/>
              <a:cxnLst/>
              <a:rect l="l" t="t" r="r" b="b"/>
              <a:pathLst>
                <a:path w="1043939" h="509270">
                  <a:moveTo>
                    <a:pt x="0" y="0"/>
                  </a:moveTo>
                  <a:lnTo>
                    <a:pt x="1043533" y="0"/>
                  </a:lnTo>
                  <a:lnTo>
                    <a:pt x="1043533" y="508990"/>
                  </a:lnTo>
                  <a:lnTo>
                    <a:pt x="0" y="50899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2592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/>
          <p:nvPr/>
        </p:nvSpPr>
        <p:spPr>
          <a:xfrm>
            <a:off x="3552668" y="2810370"/>
            <a:ext cx="18415" cy="589915"/>
          </a:xfrm>
          <a:custGeom>
            <a:avLst/>
            <a:gdLst/>
            <a:ahLst/>
            <a:cxnLst/>
            <a:rect l="l" t="t" r="r" b="b"/>
            <a:pathLst>
              <a:path w="18414" h="589914">
                <a:moveTo>
                  <a:pt x="0" y="0"/>
                </a:moveTo>
                <a:lnTo>
                  <a:pt x="18067" y="0"/>
                </a:lnTo>
                <a:lnTo>
                  <a:pt x="18067" y="589508"/>
                </a:lnTo>
                <a:lnTo>
                  <a:pt x="0" y="58950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" name="object 29"/>
          <p:cNvGrpSpPr/>
          <p:nvPr/>
        </p:nvGrpSpPr>
        <p:grpSpPr>
          <a:xfrm>
            <a:off x="3030927" y="3390844"/>
            <a:ext cx="1061720" cy="452120"/>
            <a:chOff x="3030927" y="3390844"/>
            <a:chExt cx="1061720" cy="452120"/>
          </a:xfrm>
        </p:grpSpPr>
        <p:sp>
          <p:nvSpPr>
            <p:cNvPr id="30" name="object 30"/>
            <p:cNvSpPr/>
            <p:nvPr/>
          </p:nvSpPr>
          <p:spPr>
            <a:xfrm>
              <a:off x="3561702" y="383038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3399878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29">
                  <a:moveTo>
                    <a:pt x="1043482" y="430504"/>
                  </a:moveTo>
                  <a:lnTo>
                    <a:pt x="0" y="43050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3050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3399878"/>
              <a:ext cx="1043940" cy="430530"/>
            </a:xfrm>
            <a:custGeom>
              <a:avLst/>
              <a:gdLst/>
              <a:ahLst/>
              <a:cxnLst/>
              <a:rect l="l" t="t" r="r" b="b"/>
              <a:pathLst>
                <a:path w="1043939" h="430529">
                  <a:moveTo>
                    <a:pt x="0" y="0"/>
                  </a:moveTo>
                  <a:lnTo>
                    <a:pt x="1043482" y="0"/>
                  </a:lnTo>
                  <a:lnTo>
                    <a:pt x="1043482" y="430504"/>
                  </a:lnTo>
                  <a:lnTo>
                    <a:pt x="0" y="43050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7610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/>
          <p:nvPr/>
        </p:nvSpPr>
        <p:spPr>
          <a:xfrm>
            <a:off x="4721123" y="3092399"/>
            <a:ext cx="0" cy="2794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584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190348" y="3110949"/>
            <a:ext cx="1061720" cy="812800"/>
            <a:chOff x="4190348" y="3110949"/>
            <a:chExt cx="1061720" cy="812800"/>
          </a:xfrm>
        </p:grpSpPr>
        <p:sp>
          <p:nvSpPr>
            <p:cNvPr id="36" name="object 36"/>
            <p:cNvSpPr/>
            <p:nvPr/>
          </p:nvSpPr>
          <p:spPr>
            <a:xfrm>
              <a:off x="4721123" y="387131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1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3119983"/>
              <a:ext cx="1043940" cy="751840"/>
            </a:xfrm>
            <a:custGeom>
              <a:avLst/>
              <a:gdLst/>
              <a:ahLst/>
              <a:cxnLst/>
              <a:rect l="l" t="t" r="r" b="b"/>
              <a:pathLst>
                <a:path w="1043939" h="751839">
                  <a:moveTo>
                    <a:pt x="1043533" y="751331"/>
                  </a:moveTo>
                  <a:lnTo>
                    <a:pt x="0" y="75133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5133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3119983"/>
              <a:ext cx="1043940" cy="751840"/>
            </a:xfrm>
            <a:custGeom>
              <a:avLst/>
              <a:gdLst/>
              <a:ahLst/>
              <a:cxnLst/>
              <a:rect l="l" t="t" r="r" b="b"/>
              <a:pathLst>
                <a:path w="1043939" h="751839">
                  <a:moveTo>
                    <a:pt x="0" y="0"/>
                  </a:moveTo>
                  <a:lnTo>
                    <a:pt x="1043533" y="0"/>
                  </a:lnTo>
                  <a:lnTo>
                    <a:pt x="1043533" y="751331"/>
                  </a:lnTo>
                  <a:lnTo>
                    <a:pt x="0" y="7513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4647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644404"/>
            <a:ext cx="74357" cy="7436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952674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342418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321757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35282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86046" y="31792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05" y="35128"/>
                </a:lnTo>
              </a:path>
              <a:path w="70485" h="70485">
                <a:moveTo>
                  <a:pt x="35077" y="70192"/>
                </a:moveTo>
                <a:lnTo>
                  <a:pt x="35077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515910"/>
              <a:ext cx="34925" cy="2609215"/>
            </a:xfrm>
            <a:custGeom>
              <a:avLst/>
              <a:gdLst/>
              <a:ahLst/>
              <a:cxnLst/>
              <a:rect l="l" t="t" r="r" b="b"/>
              <a:pathLst>
                <a:path w="34925" h="2609215">
                  <a:moveTo>
                    <a:pt x="0" y="2609062"/>
                  </a:moveTo>
                  <a:lnTo>
                    <a:pt x="34772" y="2609062"/>
                  </a:lnTo>
                </a:path>
                <a:path w="34925" h="2609215">
                  <a:moveTo>
                    <a:pt x="0" y="1304531"/>
                  </a:moveTo>
                  <a:lnTo>
                    <a:pt x="34772" y="1304531"/>
                  </a:lnTo>
                </a:path>
                <a:path w="34925" h="26092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7119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24200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67409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4074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950194" y="0"/>
            <a:ext cx="20624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octanoylcarnitine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(C8)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4560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45602"/>
            <a:ext cx="18415" cy="151130"/>
          </a:xfrm>
          <a:custGeom>
            <a:avLst/>
            <a:gdLst/>
            <a:ahLst/>
            <a:cxnLst/>
            <a:rect l="l" t="t" r="r" b="b"/>
            <a:pathLst>
              <a:path w="18415" h="151130">
                <a:moveTo>
                  <a:pt x="0" y="150964"/>
                </a:moveTo>
                <a:lnTo>
                  <a:pt x="18067" y="150964"/>
                </a:lnTo>
                <a:lnTo>
                  <a:pt x="18067" y="0"/>
                </a:lnTo>
                <a:lnTo>
                  <a:pt x="0" y="0"/>
                </a:lnTo>
                <a:lnTo>
                  <a:pt x="0" y="1509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72817"/>
            <a:ext cx="0" cy="494030"/>
          </a:xfrm>
          <a:custGeom>
            <a:avLst/>
            <a:gdLst/>
            <a:ahLst/>
            <a:cxnLst/>
            <a:rect l="l" t="t" r="r" b="b"/>
            <a:pathLst>
              <a:path h="494030">
                <a:moveTo>
                  <a:pt x="0" y="0"/>
                </a:moveTo>
                <a:lnTo>
                  <a:pt x="0" y="49366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664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858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77605"/>
            <a:ext cx="0" cy="528320"/>
          </a:xfrm>
          <a:custGeom>
            <a:avLst/>
            <a:gdLst/>
            <a:ahLst/>
            <a:cxnLst/>
            <a:rect l="l" t="t" r="r" b="b"/>
            <a:pathLst>
              <a:path h="528319">
                <a:moveTo>
                  <a:pt x="0" y="0"/>
                </a:moveTo>
                <a:lnTo>
                  <a:pt x="0" y="5280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85810"/>
            <a:ext cx="18415" cy="177165"/>
          </a:xfrm>
          <a:custGeom>
            <a:avLst/>
            <a:gdLst/>
            <a:ahLst/>
            <a:cxnLst/>
            <a:rect l="l" t="t" r="r" b="b"/>
            <a:pathLst>
              <a:path w="18414" h="177164">
                <a:moveTo>
                  <a:pt x="0" y="176656"/>
                </a:moveTo>
                <a:lnTo>
                  <a:pt x="18067" y="176656"/>
                </a:lnTo>
                <a:lnTo>
                  <a:pt x="18067" y="0"/>
                </a:lnTo>
                <a:lnTo>
                  <a:pt x="0" y="0"/>
                </a:lnTo>
                <a:lnTo>
                  <a:pt x="0" y="1766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056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775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74074"/>
            <a:ext cx="0" cy="482600"/>
          </a:xfrm>
          <a:custGeom>
            <a:avLst/>
            <a:gdLst/>
            <a:ahLst/>
            <a:cxnLst/>
            <a:rect l="l" t="t" r="r" b="b"/>
            <a:pathLst>
              <a:path h="482600">
                <a:moveTo>
                  <a:pt x="0" y="0"/>
                </a:moveTo>
                <a:lnTo>
                  <a:pt x="0" y="48201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77517"/>
            <a:ext cx="18415" cy="156210"/>
          </a:xfrm>
          <a:custGeom>
            <a:avLst/>
            <a:gdLst/>
            <a:ahLst/>
            <a:cxnLst/>
            <a:rect l="l" t="t" r="r" b="b"/>
            <a:pathLst>
              <a:path w="18414" h="156210">
                <a:moveTo>
                  <a:pt x="0" y="155816"/>
                </a:moveTo>
                <a:lnTo>
                  <a:pt x="18067" y="155816"/>
                </a:lnTo>
                <a:lnTo>
                  <a:pt x="18067" y="0"/>
                </a:lnTo>
                <a:lnTo>
                  <a:pt x="0" y="0"/>
                </a:lnTo>
                <a:lnTo>
                  <a:pt x="0" y="1558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560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473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48444"/>
            <a:ext cx="0" cy="299720"/>
          </a:xfrm>
          <a:custGeom>
            <a:avLst/>
            <a:gdLst/>
            <a:ahLst/>
            <a:cxnLst/>
            <a:rect l="l" t="t" r="r" b="b"/>
            <a:pathLst>
              <a:path h="299720">
                <a:moveTo>
                  <a:pt x="0" y="0"/>
                </a:moveTo>
                <a:lnTo>
                  <a:pt x="0" y="29909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47367"/>
            <a:ext cx="18415" cy="592455"/>
          </a:xfrm>
          <a:custGeom>
            <a:avLst/>
            <a:gdLst/>
            <a:ahLst/>
            <a:cxnLst/>
            <a:rect l="l" t="t" r="r" b="b"/>
            <a:pathLst>
              <a:path w="18414" h="592455">
                <a:moveTo>
                  <a:pt x="0" y="591985"/>
                </a:moveTo>
                <a:lnTo>
                  <a:pt x="18067" y="591985"/>
                </a:lnTo>
                <a:lnTo>
                  <a:pt x="18067" y="0"/>
                </a:lnTo>
                <a:lnTo>
                  <a:pt x="0" y="0"/>
                </a:lnTo>
                <a:lnTo>
                  <a:pt x="0" y="5919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4754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745602"/>
            <a:ext cx="18415" cy="151130"/>
          </a:xfrm>
          <a:custGeom>
            <a:avLst/>
            <a:gdLst/>
            <a:ahLst/>
            <a:cxnLst/>
            <a:rect l="l" t="t" r="r" b="b"/>
            <a:pathLst>
              <a:path w="18415" h="151130">
                <a:moveTo>
                  <a:pt x="0" y="0"/>
                </a:moveTo>
                <a:lnTo>
                  <a:pt x="18067" y="0"/>
                </a:lnTo>
                <a:lnTo>
                  <a:pt x="18067" y="150964"/>
                </a:lnTo>
                <a:lnTo>
                  <a:pt x="0" y="1509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87533"/>
            <a:ext cx="1061720" cy="979169"/>
            <a:chOff x="712034" y="1887533"/>
            <a:chExt cx="1061720" cy="979169"/>
          </a:xfrm>
        </p:grpSpPr>
        <p:sp>
          <p:nvSpPr>
            <p:cNvPr id="20" name="object 20"/>
            <p:cNvSpPr/>
            <p:nvPr/>
          </p:nvSpPr>
          <p:spPr>
            <a:xfrm>
              <a:off x="1242809" y="2372817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30">
                  <a:moveTo>
                    <a:pt x="0" y="0"/>
                  </a:moveTo>
                  <a:lnTo>
                    <a:pt x="0" y="49366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96567"/>
              <a:ext cx="1043940" cy="476250"/>
            </a:xfrm>
            <a:custGeom>
              <a:avLst/>
              <a:gdLst/>
              <a:ahLst/>
              <a:cxnLst/>
              <a:rect l="l" t="t" r="r" b="b"/>
              <a:pathLst>
                <a:path w="1043939" h="476250">
                  <a:moveTo>
                    <a:pt x="1043482" y="476250"/>
                  </a:moveTo>
                  <a:lnTo>
                    <a:pt x="0" y="47625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7625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96567"/>
              <a:ext cx="1043940" cy="476250"/>
            </a:xfrm>
            <a:custGeom>
              <a:avLst/>
              <a:gdLst/>
              <a:ahLst/>
              <a:cxnLst/>
              <a:rect l="l" t="t" r="r" b="b"/>
              <a:pathLst>
                <a:path w="1043939" h="476250">
                  <a:moveTo>
                    <a:pt x="0" y="0"/>
                  </a:moveTo>
                  <a:lnTo>
                    <a:pt x="1043482" y="0"/>
                  </a:lnTo>
                  <a:lnTo>
                    <a:pt x="1043482" y="476250"/>
                  </a:lnTo>
                  <a:lnTo>
                    <a:pt x="0" y="47625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1948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85810"/>
            <a:ext cx="18415" cy="177165"/>
          </a:xfrm>
          <a:custGeom>
            <a:avLst/>
            <a:gdLst/>
            <a:ahLst/>
            <a:cxnLst/>
            <a:rect l="l" t="t" r="r" b="b"/>
            <a:pathLst>
              <a:path w="18414" h="177164">
                <a:moveTo>
                  <a:pt x="0" y="0"/>
                </a:moveTo>
                <a:lnTo>
                  <a:pt x="18067" y="0"/>
                </a:lnTo>
                <a:lnTo>
                  <a:pt x="18067" y="176656"/>
                </a:lnTo>
                <a:lnTo>
                  <a:pt x="0" y="17665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53434"/>
            <a:ext cx="1061720" cy="1052830"/>
            <a:chOff x="1871455" y="1753434"/>
            <a:chExt cx="1061720" cy="1052830"/>
          </a:xfrm>
        </p:grpSpPr>
        <p:sp>
          <p:nvSpPr>
            <p:cNvPr id="26" name="object 26"/>
            <p:cNvSpPr/>
            <p:nvPr/>
          </p:nvSpPr>
          <p:spPr>
            <a:xfrm>
              <a:off x="2402281" y="2277617"/>
              <a:ext cx="0" cy="528320"/>
            </a:xfrm>
            <a:custGeom>
              <a:avLst/>
              <a:gdLst/>
              <a:ahLst/>
              <a:cxnLst/>
              <a:rect l="l" t="t" r="r" b="b"/>
              <a:pathLst>
                <a:path h="528319">
                  <a:moveTo>
                    <a:pt x="0" y="0"/>
                  </a:moveTo>
                  <a:lnTo>
                    <a:pt x="0" y="52804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62467"/>
              <a:ext cx="1043940" cy="515620"/>
            </a:xfrm>
            <a:custGeom>
              <a:avLst/>
              <a:gdLst/>
              <a:ahLst/>
              <a:cxnLst/>
              <a:rect l="l" t="t" r="r" b="b"/>
              <a:pathLst>
                <a:path w="1043939" h="515619">
                  <a:moveTo>
                    <a:pt x="1043533" y="515137"/>
                  </a:moveTo>
                  <a:lnTo>
                    <a:pt x="0" y="51513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1513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62467"/>
              <a:ext cx="1043940" cy="515620"/>
            </a:xfrm>
            <a:custGeom>
              <a:avLst/>
              <a:gdLst/>
              <a:ahLst/>
              <a:cxnLst/>
              <a:rect l="l" t="t" r="r" b="b"/>
              <a:pathLst>
                <a:path w="1043939" h="515619">
                  <a:moveTo>
                    <a:pt x="0" y="0"/>
                  </a:moveTo>
                  <a:lnTo>
                    <a:pt x="1043533" y="0"/>
                  </a:lnTo>
                  <a:lnTo>
                    <a:pt x="1043533" y="515137"/>
                  </a:lnTo>
                  <a:lnTo>
                    <a:pt x="0" y="5151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9573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877517"/>
            <a:ext cx="18415" cy="156210"/>
          </a:xfrm>
          <a:custGeom>
            <a:avLst/>
            <a:gdLst/>
            <a:ahLst/>
            <a:cxnLst/>
            <a:rect l="l" t="t" r="r" b="b"/>
            <a:pathLst>
              <a:path w="18414" h="156210">
                <a:moveTo>
                  <a:pt x="0" y="0"/>
                </a:moveTo>
                <a:lnTo>
                  <a:pt x="18067" y="0"/>
                </a:lnTo>
                <a:lnTo>
                  <a:pt x="18067" y="155816"/>
                </a:lnTo>
                <a:lnTo>
                  <a:pt x="0" y="15581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24299"/>
            <a:ext cx="1061720" cy="1031875"/>
            <a:chOff x="3030927" y="2024299"/>
            <a:chExt cx="1061720" cy="1031875"/>
          </a:xfrm>
        </p:grpSpPr>
        <p:sp>
          <p:nvSpPr>
            <p:cNvPr id="32" name="object 32"/>
            <p:cNvSpPr/>
            <p:nvPr/>
          </p:nvSpPr>
          <p:spPr>
            <a:xfrm>
              <a:off x="3561702" y="2574086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00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33333"/>
              <a:ext cx="1043940" cy="541020"/>
            </a:xfrm>
            <a:custGeom>
              <a:avLst/>
              <a:gdLst/>
              <a:ahLst/>
              <a:cxnLst/>
              <a:rect l="l" t="t" r="r" b="b"/>
              <a:pathLst>
                <a:path w="1043939" h="541019">
                  <a:moveTo>
                    <a:pt x="1043482" y="540740"/>
                  </a:moveTo>
                  <a:lnTo>
                    <a:pt x="0" y="54074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4074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33333"/>
              <a:ext cx="1043940" cy="541020"/>
            </a:xfrm>
            <a:custGeom>
              <a:avLst/>
              <a:gdLst/>
              <a:ahLst/>
              <a:cxnLst/>
              <a:rect l="l" t="t" r="r" b="b"/>
              <a:pathLst>
                <a:path w="1043939" h="541019">
                  <a:moveTo>
                    <a:pt x="0" y="0"/>
                  </a:moveTo>
                  <a:lnTo>
                    <a:pt x="1043482" y="0"/>
                  </a:lnTo>
                  <a:lnTo>
                    <a:pt x="1043482" y="540740"/>
                  </a:lnTo>
                  <a:lnTo>
                    <a:pt x="0" y="5407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1973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47367"/>
            <a:ext cx="18415" cy="592455"/>
          </a:xfrm>
          <a:custGeom>
            <a:avLst/>
            <a:gdLst/>
            <a:ahLst/>
            <a:cxnLst/>
            <a:rect l="l" t="t" r="r" b="b"/>
            <a:pathLst>
              <a:path w="18414" h="592455">
                <a:moveTo>
                  <a:pt x="0" y="0"/>
                </a:moveTo>
                <a:lnTo>
                  <a:pt x="18067" y="0"/>
                </a:lnTo>
                <a:lnTo>
                  <a:pt x="18067" y="591985"/>
                </a:lnTo>
                <a:lnTo>
                  <a:pt x="0" y="5919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30319"/>
            <a:ext cx="1061720" cy="1217295"/>
            <a:chOff x="4190348" y="2130319"/>
            <a:chExt cx="1061720" cy="1217295"/>
          </a:xfrm>
        </p:grpSpPr>
        <p:sp>
          <p:nvSpPr>
            <p:cNvPr id="38" name="object 38"/>
            <p:cNvSpPr/>
            <p:nvPr/>
          </p:nvSpPr>
          <p:spPr>
            <a:xfrm>
              <a:off x="4721123" y="3048444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20">
                  <a:moveTo>
                    <a:pt x="0" y="0"/>
                  </a:moveTo>
                  <a:lnTo>
                    <a:pt x="0" y="29909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39353"/>
              <a:ext cx="1043940" cy="909319"/>
            </a:xfrm>
            <a:custGeom>
              <a:avLst/>
              <a:gdLst/>
              <a:ahLst/>
              <a:cxnLst/>
              <a:rect l="l" t="t" r="r" b="b"/>
              <a:pathLst>
                <a:path w="1043939" h="909319">
                  <a:moveTo>
                    <a:pt x="1043533" y="909091"/>
                  </a:moveTo>
                  <a:lnTo>
                    <a:pt x="0" y="90909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0909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39353"/>
              <a:ext cx="1043940" cy="909319"/>
            </a:xfrm>
            <a:custGeom>
              <a:avLst/>
              <a:gdLst/>
              <a:ahLst/>
              <a:cxnLst/>
              <a:rect l="l" t="t" r="r" b="b"/>
              <a:pathLst>
                <a:path w="1043939" h="909319">
                  <a:moveTo>
                    <a:pt x="0" y="0"/>
                  </a:moveTo>
                  <a:lnTo>
                    <a:pt x="1043533" y="0"/>
                  </a:lnTo>
                  <a:lnTo>
                    <a:pt x="1043533" y="909091"/>
                  </a:lnTo>
                  <a:lnTo>
                    <a:pt x="0" y="90909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109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1105523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1023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9162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33645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57934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550113"/>
              <a:ext cx="34925" cy="3575050"/>
            </a:xfrm>
            <a:custGeom>
              <a:avLst/>
              <a:gdLst/>
              <a:ahLst/>
              <a:cxnLst/>
              <a:rect l="l" t="t" r="r" b="b"/>
              <a:pathLst>
                <a:path w="34925" h="3575050">
                  <a:moveTo>
                    <a:pt x="0" y="3574859"/>
                  </a:moveTo>
                  <a:lnTo>
                    <a:pt x="34772" y="3574859"/>
                  </a:lnTo>
                </a:path>
                <a:path w="34925" h="3575050">
                  <a:moveTo>
                    <a:pt x="0" y="2681147"/>
                  </a:moveTo>
                  <a:lnTo>
                    <a:pt x="34772" y="2681147"/>
                  </a:lnTo>
                </a:path>
                <a:path w="34925" h="3575050">
                  <a:moveTo>
                    <a:pt x="0" y="1787436"/>
                  </a:moveTo>
                  <a:lnTo>
                    <a:pt x="34772" y="1787436"/>
                  </a:lnTo>
                </a:path>
                <a:path w="34925" h="3575050">
                  <a:moveTo>
                    <a:pt x="0" y="893724"/>
                  </a:moveTo>
                  <a:lnTo>
                    <a:pt x="34772" y="893724"/>
                  </a:lnTo>
                </a:path>
                <a:path w="34925" h="35750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2276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09" y="4324542"/>
            <a:ext cx="593027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22904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353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0"/>
            <a:ext cx="4403725" cy="650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35685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cis-3,4-</a:t>
            </a:r>
            <a:r>
              <a:rPr sz="1650" spc="-10" dirty="0">
                <a:latin typeface="Arial"/>
                <a:cs typeface="Arial"/>
              </a:rPr>
              <a:t>methyleneheptanoylcarnitine</a:t>
            </a:r>
            <a:endParaRPr sz="1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65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25489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2548978"/>
            <a:ext cx="18415" cy="73025"/>
          </a:xfrm>
          <a:custGeom>
            <a:avLst/>
            <a:gdLst/>
            <a:ahLst/>
            <a:cxnLst/>
            <a:rect l="l" t="t" r="r" b="b"/>
            <a:pathLst>
              <a:path w="18415" h="73025">
                <a:moveTo>
                  <a:pt x="0" y="72529"/>
                </a:moveTo>
                <a:lnTo>
                  <a:pt x="18067" y="72529"/>
                </a:lnTo>
                <a:lnTo>
                  <a:pt x="18067" y="0"/>
                </a:lnTo>
                <a:lnTo>
                  <a:pt x="0" y="0"/>
                </a:lnTo>
                <a:lnTo>
                  <a:pt x="0" y="725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3201644"/>
            <a:ext cx="0" cy="457834"/>
          </a:xfrm>
          <a:custGeom>
            <a:avLst/>
            <a:gdLst/>
            <a:ahLst/>
            <a:cxnLst/>
            <a:rect l="l" t="t" r="r" b="b"/>
            <a:pathLst>
              <a:path h="457835">
                <a:moveTo>
                  <a:pt x="0" y="0"/>
                </a:moveTo>
                <a:lnTo>
                  <a:pt x="0" y="45779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6594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29995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93247" y="3737648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2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3008217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67" y="0"/>
                </a:lnTo>
              </a:path>
            </a:pathLst>
          </a:custGeom>
          <a:ln w="12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37438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31534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3651046"/>
            <a:ext cx="0" cy="93345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77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3153422"/>
            <a:ext cx="18415" cy="127635"/>
          </a:xfrm>
          <a:custGeom>
            <a:avLst/>
            <a:gdLst/>
            <a:ahLst/>
            <a:cxnLst/>
            <a:rect l="l" t="t" r="r" b="b"/>
            <a:pathLst>
              <a:path w="18414" h="127635">
                <a:moveTo>
                  <a:pt x="0" y="127241"/>
                </a:moveTo>
                <a:lnTo>
                  <a:pt x="18067" y="127241"/>
                </a:lnTo>
                <a:lnTo>
                  <a:pt x="18067" y="0"/>
                </a:lnTo>
                <a:lnTo>
                  <a:pt x="0" y="0"/>
                </a:lnTo>
                <a:lnTo>
                  <a:pt x="0" y="1272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7438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9054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581146"/>
            <a:ext cx="0" cy="163195"/>
          </a:xfrm>
          <a:custGeom>
            <a:avLst/>
            <a:gdLst/>
            <a:ahLst/>
            <a:cxnLst/>
            <a:rect l="l" t="t" r="r" b="b"/>
            <a:pathLst>
              <a:path h="163195">
                <a:moveTo>
                  <a:pt x="0" y="0"/>
                </a:moveTo>
                <a:lnTo>
                  <a:pt x="0" y="1626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905467"/>
            <a:ext cx="18415" cy="334645"/>
          </a:xfrm>
          <a:custGeom>
            <a:avLst/>
            <a:gdLst/>
            <a:ahLst/>
            <a:cxnLst/>
            <a:rect l="l" t="t" r="r" b="b"/>
            <a:pathLst>
              <a:path w="18414" h="334644">
                <a:moveTo>
                  <a:pt x="0" y="334568"/>
                </a:moveTo>
                <a:lnTo>
                  <a:pt x="18067" y="334568"/>
                </a:lnTo>
                <a:lnTo>
                  <a:pt x="18067" y="0"/>
                </a:lnTo>
                <a:lnTo>
                  <a:pt x="0" y="0"/>
                </a:lnTo>
                <a:lnTo>
                  <a:pt x="0" y="3345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7438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2548978"/>
            <a:ext cx="18415" cy="73025"/>
          </a:xfrm>
          <a:custGeom>
            <a:avLst/>
            <a:gdLst/>
            <a:ahLst/>
            <a:cxnLst/>
            <a:rect l="l" t="t" r="r" b="b"/>
            <a:pathLst>
              <a:path w="18415" h="73025">
                <a:moveTo>
                  <a:pt x="0" y="0"/>
                </a:moveTo>
                <a:lnTo>
                  <a:pt x="18067" y="0"/>
                </a:lnTo>
                <a:lnTo>
                  <a:pt x="18067" y="72529"/>
                </a:lnTo>
                <a:lnTo>
                  <a:pt x="0" y="7252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612474"/>
            <a:ext cx="1061720" cy="1047115"/>
            <a:chOff x="712034" y="2612474"/>
            <a:chExt cx="1061720" cy="1047115"/>
          </a:xfrm>
        </p:grpSpPr>
        <p:sp>
          <p:nvSpPr>
            <p:cNvPr id="20" name="object 20"/>
            <p:cNvSpPr/>
            <p:nvPr/>
          </p:nvSpPr>
          <p:spPr>
            <a:xfrm>
              <a:off x="1242809" y="3201644"/>
              <a:ext cx="0" cy="457834"/>
            </a:xfrm>
            <a:custGeom>
              <a:avLst/>
              <a:gdLst/>
              <a:ahLst/>
              <a:cxnLst/>
              <a:rect l="l" t="t" r="r" b="b"/>
              <a:pathLst>
                <a:path h="457835">
                  <a:moveTo>
                    <a:pt x="0" y="0"/>
                  </a:moveTo>
                  <a:lnTo>
                    <a:pt x="0" y="45779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621508"/>
              <a:ext cx="1043940" cy="580390"/>
            </a:xfrm>
            <a:custGeom>
              <a:avLst/>
              <a:gdLst/>
              <a:ahLst/>
              <a:cxnLst/>
              <a:rect l="l" t="t" r="r" b="b"/>
              <a:pathLst>
                <a:path w="1043939" h="580389">
                  <a:moveTo>
                    <a:pt x="1043482" y="580136"/>
                  </a:moveTo>
                  <a:lnTo>
                    <a:pt x="0" y="58013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0136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621508"/>
              <a:ext cx="1043940" cy="580390"/>
            </a:xfrm>
            <a:custGeom>
              <a:avLst/>
              <a:gdLst/>
              <a:ahLst/>
              <a:cxnLst/>
              <a:rect l="l" t="t" r="r" b="b"/>
              <a:pathLst>
                <a:path w="1043939" h="580389">
                  <a:moveTo>
                    <a:pt x="0" y="0"/>
                  </a:moveTo>
                  <a:lnTo>
                    <a:pt x="1043482" y="0"/>
                  </a:lnTo>
                  <a:lnTo>
                    <a:pt x="1043482" y="580136"/>
                  </a:lnTo>
                  <a:lnTo>
                    <a:pt x="0" y="5801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303648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402281" y="2999587"/>
            <a:ext cx="0" cy="17780"/>
          </a:xfrm>
          <a:custGeom>
            <a:avLst/>
            <a:gdLst/>
            <a:ahLst/>
            <a:cxnLst/>
            <a:rect l="l" t="t" r="r" b="b"/>
            <a:pathLst>
              <a:path h="17780">
                <a:moveTo>
                  <a:pt x="0" y="17259"/>
                </a:moveTo>
                <a:lnTo>
                  <a:pt x="0" y="0"/>
                </a:lnTo>
              </a:path>
            </a:pathLst>
          </a:custGeom>
          <a:ln w="1806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3007813"/>
            <a:ext cx="1061720" cy="736600"/>
            <a:chOff x="1871455" y="3007813"/>
            <a:chExt cx="1061720" cy="736600"/>
          </a:xfrm>
        </p:grpSpPr>
        <p:sp>
          <p:nvSpPr>
            <p:cNvPr id="26" name="object 26"/>
            <p:cNvSpPr/>
            <p:nvPr/>
          </p:nvSpPr>
          <p:spPr>
            <a:xfrm>
              <a:off x="2402281" y="373146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3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3016846"/>
              <a:ext cx="1043940" cy="715010"/>
            </a:xfrm>
            <a:custGeom>
              <a:avLst/>
              <a:gdLst/>
              <a:ahLst/>
              <a:cxnLst/>
              <a:rect l="l" t="t" r="r" b="b"/>
              <a:pathLst>
                <a:path w="1043939" h="715010">
                  <a:moveTo>
                    <a:pt x="1043533" y="714629"/>
                  </a:moveTo>
                  <a:lnTo>
                    <a:pt x="0" y="71462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1462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3016846"/>
              <a:ext cx="1043940" cy="715010"/>
            </a:xfrm>
            <a:custGeom>
              <a:avLst/>
              <a:gdLst/>
              <a:ahLst/>
              <a:cxnLst/>
              <a:rect l="l" t="t" r="r" b="b"/>
              <a:pathLst>
                <a:path w="1043939" h="715010">
                  <a:moveTo>
                    <a:pt x="0" y="0"/>
                  </a:moveTo>
                  <a:lnTo>
                    <a:pt x="1043533" y="0"/>
                  </a:lnTo>
                  <a:lnTo>
                    <a:pt x="1043533" y="714629"/>
                  </a:lnTo>
                  <a:lnTo>
                    <a:pt x="0" y="71462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31665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3153422"/>
            <a:ext cx="18415" cy="127635"/>
          </a:xfrm>
          <a:custGeom>
            <a:avLst/>
            <a:gdLst/>
            <a:ahLst/>
            <a:cxnLst/>
            <a:rect l="l" t="t" r="r" b="b"/>
            <a:pathLst>
              <a:path w="18414" h="127635">
                <a:moveTo>
                  <a:pt x="0" y="0"/>
                </a:moveTo>
                <a:lnTo>
                  <a:pt x="18067" y="0"/>
                </a:lnTo>
                <a:lnTo>
                  <a:pt x="18067" y="127241"/>
                </a:lnTo>
                <a:lnTo>
                  <a:pt x="0" y="12724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3271630"/>
            <a:ext cx="1061720" cy="472440"/>
            <a:chOff x="3030927" y="3271630"/>
            <a:chExt cx="1061720" cy="472440"/>
          </a:xfrm>
        </p:grpSpPr>
        <p:sp>
          <p:nvSpPr>
            <p:cNvPr id="32" name="object 32"/>
            <p:cNvSpPr/>
            <p:nvPr/>
          </p:nvSpPr>
          <p:spPr>
            <a:xfrm>
              <a:off x="3561702" y="365104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7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3280663"/>
              <a:ext cx="1043940" cy="370840"/>
            </a:xfrm>
            <a:custGeom>
              <a:avLst/>
              <a:gdLst/>
              <a:ahLst/>
              <a:cxnLst/>
              <a:rect l="l" t="t" r="r" b="b"/>
              <a:pathLst>
                <a:path w="1043939" h="370839">
                  <a:moveTo>
                    <a:pt x="1043482" y="370382"/>
                  </a:moveTo>
                  <a:lnTo>
                    <a:pt x="0" y="3703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7038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3280663"/>
              <a:ext cx="1043940" cy="370840"/>
            </a:xfrm>
            <a:custGeom>
              <a:avLst/>
              <a:gdLst/>
              <a:ahLst/>
              <a:cxnLst/>
              <a:rect l="l" t="t" r="r" b="b"/>
              <a:pathLst>
                <a:path w="1043939" h="370839">
                  <a:moveTo>
                    <a:pt x="0" y="0"/>
                  </a:moveTo>
                  <a:lnTo>
                    <a:pt x="1043482" y="0"/>
                  </a:lnTo>
                  <a:lnTo>
                    <a:pt x="1043482" y="370382"/>
                  </a:lnTo>
                  <a:lnTo>
                    <a:pt x="0" y="3703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341991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905467"/>
            <a:ext cx="18415" cy="334645"/>
          </a:xfrm>
          <a:custGeom>
            <a:avLst/>
            <a:gdLst/>
            <a:ahLst/>
            <a:cxnLst/>
            <a:rect l="l" t="t" r="r" b="b"/>
            <a:pathLst>
              <a:path w="18414" h="334644">
                <a:moveTo>
                  <a:pt x="0" y="0"/>
                </a:moveTo>
                <a:lnTo>
                  <a:pt x="18067" y="0"/>
                </a:lnTo>
                <a:lnTo>
                  <a:pt x="18067" y="334568"/>
                </a:lnTo>
                <a:lnTo>
                  <a:pt x="0" y="3345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3231002"/>
            <a:ext cx="1061720" cy="513080"/>
            <a:chOff x="4190348" y="3231002"/>
            <a:chExt cx="1061720" cy="513080"/>
          </a:xfrm>
        </p:grpSpPr>
        <p:sp>
          <p:nvSpPr>
            <p:cNvPr id="38" name="object 38"/>
            <p:cNvSpPr/>
            <p:nvPr/>
          </p:nvSpPr>
          <p:spPr>
            <a:xfrm>
              <a:off x="4721123" y="3581146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26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3240036"/>
              <a:ext cx="1043940" cy="341630"/>
            </a:xfrm>
            <a:custGeom>
              <a:avLst/>
              <a:gdLst/>
              <a:ahLst/>
              <a:cxnLst/>
              <a:rect l="l" t="t" r="r" b="b"/>
              <a:pathLst>
                <a:path w="1043939" h="341629">
                  <a:moveTo>
                    <a:pt x="1043533" y="341109"/>
                  </a:moveTo>
                  <a:lnTo>
                    <a:pt x="0" y="34110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34110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3240036"/>
              <a:ext cx="1043940" cy="341630"/>
            </a:xfrm>
            <a:custGeom>
              <a:avLst/>
              <a:gdLst/>
              <a:ahLst/>
              <a:cxnLst/>
              <a:rect l="l" t="t" r="r" b="b"/>
              <a:pathLst>
                <a:path w="1043939" h="341629">
                  <a:moveTo>
                    <a:pt x="0" y="0"/>
                  </a:moveTo>
                  <a:lnTo>
                    <a:pt x="1043533" y="0"/>
                  </a:lnTo>
                  <a:lnTo>
                    <a:pt x="1043533" y="341109"/>
                  </a:lnTo>
                  <a:lnTo>
                    <a:pt x="0" y="3411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34864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5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5077" y="1592983"/>
            <a:ext cx="74357" cy="7432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2669804"/>
            <a:ext cx="74306" cy="7436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2426272"/>
            <a:ext cx="74357" cy="74360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207693" y="275972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64"/>
                </a:moveTo>
                <a:lnTo>
                  <a:pt x="70243" y="35064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7165" y="31198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6586" y="337423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50" name="object 50"/>
            <p:cNvSpPr/>
            <p:nvPr/>
          </p:nvSpPr>
          <p:spPr>
            <a:xfrm>
              <a:off x="4686045" y="330116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368" y="511962"/>
              <a:ext cx="34925" cy="3613150"/>
            </a:xfrm>
            <a:custGeom>
              <a:avLst/>
              <a:gdLst/>
              <a:ahLst/>
              <a:cxnLst/>
              <a:rect l="l" t="t" r="r" b="b"/>
              <a:pathLst>
                <a:path w="34925" h="3613150">
                  <a:moveTo>
                    <a:pt x="0" y="3613010"/>
                  </a:moveTo>
                  <a:lnTo>
                    <a:pt x="34772" y="3613010"/>
                  </a:lnTo>
                </a:path>
                <a:path w="34925" h="3613150">
                  <a:moveTo>
                    <a:pt x="0" y="2709773"/>
                  </a:moveTo>
                  <a:lnTo>
                    <a:pt x="34772" y="2709773"/>
                  </a:lnTo>
                </a:path>
                <a:path w="34925" h="3613150">
                  <a:moveTo>
                    <a:pt x="0" y="1806536"/>
                  </a:moveTo>
                  <a:lnTo>
                    <a:pt x="34772" y="1806536"/>
                  </a:lnTo>
                </a:path>
                <a:path w="34925" h="3613150">
                  <a:moveTo>
                    <a:pt x="0" y="903300"/>
                  </a:moveTo>
                  <a:lnTo>
                    <a:pt x="34772" y="903300"/>
                  </a:lnTo>
                </a:path>
                <a:path w="34925" h="36131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68783" y="31132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3" name="object 63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4" name="object 64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124200" y="4324542"/>
            <a:ext cx="8539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22099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130671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3.0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68783" y="40347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4.0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915120" y="0"/>
            <a:ext cx="21329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nonanoylcarnitine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20" dirty="0">
                <a:latin typeface="Arial"/>
                <a:cs typeface="Arial"/>
              </a:rPr>
              <a:t>(C9)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93312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952944" y="2363381"/>
            <a:ext cx="579755" cy="647700"/>
            <a:chOff x="952944" y="2363381"/>
            <a:chExt cx="579755" cy="647700"/>
          </a:xfrm>
        </p:grpSpPr>
        <p:sp>
          <p:nvSpPr>
            <p:cNvPr id="4" name="object 4"/>
            <p:cNvSpPr/>
            <p:nvPr/>
          </p:nvSpPr>
          <p:spPr>
            <a:xfrm>
              <a:off x="1242809" y="2363381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0"/>
                  </a:moveTo>
                  <a:lnTo>
                    <a:pt x="0" y="638289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2944" y="3001670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79230"/>
            <a:ext cx="0" cy="205740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52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916305"/>
          </a:xfrm>
          <a:custGeom>
            <a:avLst/>
            <a:gdLst/>
            <a:ahLst/>
            <a:cxnLst/>
            <a:rect l="l" t="t" r="r" b="b"/>
            <a:pathLst>
              <a:path w="18414" h="916305">
                <a:moveTo>
                  <a:pt x="0" y="915835"/>
                </a:moveTo>
                <a:lnTo>
                  <a:pt x="18067" y="915835"/>
                </a:lnTo>
                <a:lnTo>
                  <a:pt x="18067" y="0"/>
                </a:lnTo>
                <a:lnTo>
                  <a:pt x="0" y="0"/>
                </a:lnTo>
                <a:lnTo>
                  <a:pt x="0" y="9158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8475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073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47593"/>
            <a:ext cx="0" cy="247650"/>
          </a:xfrm>
          <a:custGeom>
            <a:avLst/>
            <a:gdLst/>
            <a:ahLst/>
            <a:cxnLst/>
            <a:rect l="l" t="t" r="r" b="b"/>
            <a:pathLst>
              <a:path h="247650">
                <a:moveTo>
                  <a:pt x="0" y="0"/>
                </a:moveTo>
                <a:lnTo>
                  <a:pt x="0" y="24729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07363"/>
            <a:ext cx="18415" cy="735965"/>
          </a:xfrm>
          <a:custGeom>
            <a:avLst/>
            <a:gdLst/>
            <a:ahLst/>
            <a:cxnLst/>
            <a:rect l="l" t="t" r="r" b="b"/>
            <a:pathLst>
              <a:path w="18414" h="735964">
                <a:moveTo>
                  <a:pt x="0" y="735761"/>
                </a:moveTo>
                <a:lnTo>
                  <a:pt x="18067" y="735761"/>
                </a:lnTo>
                <a:lnTo>
                  <a:pt x="18067" y="0"/>
                </a:lnTo>
                <a:lnTo>
                  <a:pt x="0" y="0"/>
                </a:lnTo>
                <a:lnTo>
                  <a:pt x="0" y="735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948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1951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720085"/>
            <a:ext cx="0" cy="469265"/>
          </a:xfrm>
          <a:custGeom>
            <a:avLst/>
            <a:gdLst/>
            <a:ahLst/>
            <a:cxnLst/>
            <a:rect l="l" t="t" r="r" b="b"/>
            <a:pathLst>
              <a:path h="469264">
                <a:moveTo>
                  <a:pt x="0" y="0"/>
                </a:moveTo>
                <a:lnTo>
                  <a:pt x="0" y="4691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195118"/>
            <a:ext cx="18415" cy="91440"/>
          </a:xfrm>
          <a:custGeom>
            <a:avLst/>
            <a:gdLst/>
            <a:ahLst/>
            <a:cxnLst/>
            <a:rect l="l" t="t" r="r" b="b"/>
            <a:pathLst>
              <a:path w="18414" h="91439">
                <a:moveTo>
                  <a:pt x="0" y="91427"/>
                </a:moveTo>
                <a:lnTo>
                  <a:pt x="18067" y="91427"/>
                </a:lnTo>
                <a:lnTo>
                  <a:pt x="18067" y="0"/>
                </a:lnTo>
                <a:lnTo>
                  <a:pt x="0" y="0"/>
                </a:lnTo>
                <a:lnTo>
                  <a:pt x="0" y="91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1892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928605"/>
            <a:ext cx="1061720" cy="1073150"/>
            <a:chOff x="712034" y="1928605"/>
            <a:chExt cx="1061720" cy="1073150"/>
          </a:xfrm>
        </p:grpSpPr>
        <p:sp>
          <p:nvSpPr>
            <p:cNvPr id="19" name="object 19"/>
            <p:cNvSpPr/>
            <p:nvPr/>
          </p:nvSpPr>
          <p:spPr>
            <a:xfrm>
              <a:off x="1242809" y="2363393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0"/>
                  </a:moveTo>
                  <a:lnTo>
                    <a:pt x="0" y="63827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937639"/>
              <a:ext cx="1043940" cy="426084"/>
            </a:xfrm>
            <a:custGeom>
              <a:avLst/>
              <a:gdLst/>
              <a:ahLst/>
              <a:cxnLst/>
              <a:rect l="l" t="t" r="r" b="b"/>
              <a:pathLst>
                <a:path w="1043939" h="426085">
                  <a:moveTo>
                    <a:pt x="1043482" y="425742"/>
                  </a:moveTo>
                  <a:lnTo>
                    <a:pt x="0" y="42574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2574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37639"/>
              <a:ext cx="1043940" cy="426084"/>
            </a:xfrm>
            <a:custGeom>
              <a:avLst/>
              <a:gdLst/>
              <a:ahLst/>
              <a:cxnLst/>
              <a:rect l="l" t="t" r="r" b="b"/>
              <a:pathLst>
                <a:path w="1043939" h="426085">
                  <a:moveTo>
                    <a:pt x="0" y="0"/>
                  </a:moveTo>
                  <a:lnTo>
                    <a:pt x="1043482" y="0"/>
                  </a:lnTo>
                  <a:lnTo>
                    <a:pt x="1043482" y="425742"/>
                  </a:lnTo>
                  <a:lnTo>
                    <a:pt x="0" y="42574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427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497636"/>
            <a:ext cx="18415" cy="916305"/>
          </a:xfrm>
          <a:custGeom>
            <a:avLst/>
            <a:gdLst/>
            <a:ahLst/>
            <a:cxnLst/>
            <a:rect l="l" t="t" r="r" b="b"/>
            <a:pathLst>
              <a:path w="18414" h="916305">
                <a:moveTo>
                  <a:pt x="0" y="0"/>
                </a:moveTo>
                <a:lnTo>
                  <a:pt x="18067" y="0"/>
                </a:lnTo>
                <a:lnTo>
                  <a:pt x="18067" y="915835"/>
                </a:lnTo>
                <a:lnTo>
                  <a:pt x="0" y="91583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404438"/>
            <a:ext cx="1061720" cy="1280795"/>
            <a:chOff x="1871455" y="1404438"/>
            <a:chExt cx="1061720" cy="1280795"/>
          </a:xfrm>
        </p:grpSpPr>
        <p:sp>
          <p:nvSpPr>
            <p:cNvPr id="25" name="object 25"/>
            <p:cNvSpPr/>
            <p:nvPr/>
          </p:nvSpPr>
          <p:spPr>
            <a:xfrm>
              <a:off x="2402281" y="2479230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52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413471"/>
              <a:ext cx="1043940" cy="1066165"/>
            </a:xfrm>
            <a:custGeom>
              <a:avLst/>
              <a:gdLst/>
              <a:ahLst/>
              <a:cxnLst/>
              <a:rect l="l" t="t" r="r" b="b"/>
              <a:pathLst>
                <a:path w="1043939" h="1066164">
                  <a:moveTo>
                    <a:pt x="1043533" y="1065758"/>
                  </a:moveTo>
                  <a:lnTo>
                    <a:pt x="0" y="106575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6575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13471"/>
              <a:ext cx="1043940" cy="1066165"/>
            </a:xfrm>
            <a:custGeom>
              <a:avLst/>
              <a:gdLst/>
              <a:ahLst/>
              <a:cxnLst/>
              <a:rect l="l" t="t" r="r" b="b"/>
              <a:pathLst>
                <a:path w="1043939" h="1066164">
                  <a:moveTo>
                    <a:pt x="0" y="0"/>
                  </a:moveTo>
                  <a:lnTo>
                    <a:pt x="1043533" y="0"/>
                  </a:lnTo>
                  <a:lnTo>
                    <a:pt x="1043533" y="1065758"/>
                  </a:lnTo>
                  <a:lnTo>
                    <a:pt x="0" y="106575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201323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407363"/>
            <a:ext cx="18415" cy="735965"/>
          </a:xfrm>
          <a:custGeom>
            <a:avLst/>
            <a:gdLst/>
            <a:ahLst/>
            <a:cxnLst/>
            <a:rect l="l" t="t" r="r" b="b"/>
            <a:pathLst>
              <a:path w="18414" h="735964">
                <a:moveTo>
                  <a:pt x="0" y="0"/>
                </a:moveTo>
                <a:lnTo>
                  <a:pt x="18067" y="0"/>
                </a:lnTo>
                <a:lnTo>
                  <a:pt x="18067" y="735761"/>
                </a:lnTo>
                <a:lnTo>
                  <a:pt x="0" y="73576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2134091"/>
            <a:ext cx="1061720" cy="1061085"/>
            <a:chOff x="3030927" y="2134091"/>
            <a:chExt cx="1061720" cy="1061085"/>
          </a:xfrm>
        </p:grpSpPr>
        <p:sp>
          <p:nvSpPr>
            <p:cNvPr id="31" name="object 31"/>
            <p:cNvSpPr/>
            <p:nvPr/>
          </p:nvSpPr>
          <p:spPr>
            <a:xfrm>
              <a:off x="3561702" y="2947593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h="247650">
                  <a:moveTo>
                    <a:pt x="0" y="0"/>
                  </a:moveTo>
                  <a:lnTo>
                    <a:pt x="0" y="24729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2143125"/>
              <a:ext cx="1043940" cy="804545"/>
            </a:xfrm>
            <a:custGeom>
              <a:avLst/>
              <a:gdLst/>
              <a:ahLst/>
              <a:cxnLst/>
              <a:rect l="l" t="t" r="r" b="b"/>
              <a:pathLst>
                <a:path w="1043939" h="804544">
                  <a:moveTo>
                    <a:pt x="1043482" y="804468"/>
                  </a:moveTo>
                  <a:lnTo>
                    <a:pt x="0" y="80446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0446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43125"/>
              <a:ext cx="1043940" cy="804545"/>
            </a:xfrm>
            <a:custGeom>
              <a:avLst/>
              <a:gdLst/>
              <a:ahLst/>
              <a:cxnLst/>
              <a:rect l="l" t="t" r="r" b="b"/>
              <a:pathLst>
                <a:path w="1043939" h="804544">
                  <a:moveTo>
                    <a:pt x="0" y="0"/>
                  </a:moveTo>
                  <a:lnTo>
                    <a:pt x="1043482" y="0"/>
                  </a:lnTo>
                  <a:lnTo>
                    <a:pt x="1043482" y="804468"/>
                  </a:lnTo>
                  <a:lnTo>
                    <a:pt x="0" y="80446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7001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2195118"/>
            <a:ext cx="18415" cy="91440"/>
          </a:xfrm>
          <a:custGeom>
            <a:avLst/>
            <a:gdLst/>
            <a:ahLst/>
            <a:cxnLst/>
            <a:rect l="l" t="t" r="r" b="b"/>
            <a:pathLst>
              <a:path w="18414" h="91439">
                <a:moveTo>
                  <a:pt x="0" y="0"/>
                </a:moveTo>
                <a:lnTo>
                  <a:pt x="18067" y="0"/>
                </a:lnTo>
                <a:lnTo>
                  <a:pt x="18067" y="91427"/>
                </a:lnTo>
                <a:lnTo>
                  <a:pt x="0" y="914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2277512"/>
            <a:ext cx="1061720" cy="911860"/>
            <a:chOff x="4190348" y="2277512"/>
            <a:chExt cx="1061720" cy="911860"/>
          </a:xfrm>
        </p:grpSpPr>
        <p:sp>
          <p:nvSpPr>
            <p:cNvPr id="37" name="object 37"/>
            <p:cNvSpPr/>
            <p:nvPr/>
          </p:nvSpPr>
          <p:spPr>
            <a:xfrm>
              <a:off x="4721123" y="2720086"/>
              <a:ext cx="0" cy="469265"/>
            </a:xfrm>
            <a:custGeom>
              <a:avLst/>
              <a:gdLst/>
              <a:ahLst/>
              <a:cxnLst/>
              <a:rect l="l" t="t" r="r" b="b"/>
              <a:pathLst>
                <a:path h="469264">
                  <a:moveTo>
                    <a:pt x="0" y="0"/>
                  </a:moveTo>
                  <a:lnTo>
                    <a:pt x="0" y="46915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286546"/>
              <a:ext cx="1043940" cy="433705"/>
            </a:xfrm>
            <a:custGeom>
              <a:avLst/>
              <a:gdLst/>
              <a:ahLst/>
              <a:cxnLst/>
              <a:rect l="l" t="t" r="r" b="b"/>
              <a:pathLst>
                <a:path w="1043939" h="433705">
                  <a:moveTo>
                    <a:pt x="1043533" y="433539"/>
                  </a:moveTo>
                  <a:lnTo>
                    <a:pt x="0" y="4335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3353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86546"/>
              <a:ext cx="1043940" cy="433705"/>
            </a:xfrm>
            <a:custGeom>
              <a:avLst/>
              <a:gdLst/>
              <a:ahLst/>
              <a:cxnLst/>
              <a:rect l="l" t="t" r="r" b="b"/>
              <a:pathLst>
                <a:path w="1043939" h="433705">
                  <a:moveTo>
                    <a:pt x="0" y="0"/>
                  </a:moveTo>
                  <a:lnTo>
                    <a:pt x="1043533" y="0"/>
                  </a:lnTo>
                  <a:lnTo>
                    <a:pt x="1043533" y="433539"/>
                  </a:lnTo>
                  <a:lnTo>
                    <a:pt x="0" y="4335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55274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873100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6" y="648323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24549" y="832673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83970" y="905050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9199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8436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36776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38304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516928"/>
              <a:ext cx="34925" cy="3608070"/>
            </a:xfrm>
            <a:custGeom>
              <a:avLst/>
              <a:gdLst/>
              <a:ahLst/>
              <a:cxnLst/>
              <a:rect l="l" t="t" r="r" b="b"/>
              <a:pathLst>
                <a:path w="34925" h="3608070">
                  <a:moveTo>
                    <a:pt x="0" y="3608044"/>
                  </a:moveTo>
                  <a:lnTo>
                    <a:pt x="34772" y="3608044"/>
                  </a:lnTo>
                </a:path>
                <a:path w="34925" h="3608070">
                  <a:moveTo>
                    <a:pt x="0" y="2706039"/>
                  </a:moveTo>
                  <a:lnTo>
                    <a:pt x="34772" y="2706039"/>
                  </a:lnTo>
                </a:path>
                <a:path w="34925" h="3608070">
                  <a:moveTo>
                    <a:pt x="0" y="1804047"/>
                  </a:moveTo>
                  <a:lnTo>
                    <a:pt x="34772" y="1804047"/>
                  </a:lnTo>
                </a:path>
                <a:path w="34925" h="3608070">
                  <a:moveTo>
                    <a:pt x="0" y="902004"/>
                  </a:moveTo>
                  <a:lnTo>
                    <a:pt x="34772" y="902004"/>
                  </a:lnTo>
                </a:path>
                <a:path w="34925" h="36080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11447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039960" y="4324542"/>
            <a:ext cx="81163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21242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31043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40838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862732" y="0"/>
            <a:ext cx="223774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decanoylcarnitine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1083310"/>
          </a:xfrm>
          <a:custGeom>
            <a:avLst/>
            <a:gdLst/>
            <a:ahLst/>
            <a:cxnLst/>
            <a:rect l="l" t="t" r="r" b="b"/>
            <a:pathLst>
              <a:path w="18415" h="1083310">
                <a:moveTo>
                  <a:pt x="0" y="1082814"/>
                </a:moveTo>
                <a:lnTo>
                  <a:pt x="18067" y="1082814"/>
                </a:lnTo>
                <a:lnTo>
                  <a:pt x="18067" y="0"/>
                </a:lnTo>
                <a:lnTo>
                  <a:pt x="0" y="0"/>
                </a:lnTo>
                <a:lnTo>
                  <a:pt x="0" y="10828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516085"/>
            <a:ext cx="0" cy="530860"/>
          </a:xfrm>
          <a:custGeom>
            <a:avLst/>
            <a:gdLst/>
            <a:ahLst/>
            <a:cxnLst/>
            <a:rect l="l" t="t" r="r" b="b"/>
            <a:pathLst>
              <a:path h="530860">
                <a:moveTo>
                  <a:pt x="0" y="0"/>
                </a:moveTo>
                <a:lnTo>
                  <a:pt x="0" y="53042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04651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026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20696"/>
            <a:ext cx="0" cy="488315"/>
          </a:xfrm>
          <a:custGeom>
            <a:avLst/>
            <a:gdLst/>
            <a:ahLst/>
            <a:cxnLst/>
            <a:rect l="l" t="t" r="r" b="b"/>
            <a:pathLst>
              <a:path h="488314">
                <a:moveTo>
                  <a:pt x="0" y="0"/>
                </a:moveTo>
                <a:lnTo>
                  <a:pt x="0" y="48770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02678"/>
            <a:ext cx="18415" cy="608330"/>
          </a:xfrm>
          <a:custGeom>
            <a:avLst/>
            <a:gdLst/>
            <a:ahLst/>
            <a:cxnLst/>
            <a:rect l="l" t="t" r="r" b="b"/>
            <a:pathLst>
              <a:path w="18414" h="608330">
                <a:moveTo>
                  <a:pt x="0" y="608114"/>
                </a:moveTo>
                <a:lnTo>
                  <a:pt x="18067" y="608114"/>
                </a:lnTo>
                <a:lnTo>
                  <a:pt x="18067" y="0"/>
                </a:lnTo>
                <a:lnTo>
                  <a:pt x="0" y="0"/>
                </a:lnTo>
                <a:lnTo>
                  <a:pt x="0" y="6081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9084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2636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99016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4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263650"/>
            <a:ext cx="18415" cy="631190"/>
          </a:xfrm>
          <a:custGeom>
            <a:avLst/>
            <a:gdLst/>
            <a:ahLst/>
            <a:cxnLst/>
            <a:rect l="l" t="t" r="r" b="b"/>
            <a:pathLst>
              <a:path w="18414" h="631189">
                <a:moveTo>
                  <a:pt x="0" y="630783"/>
                </a:moveTo>
                <a:lnTo>
                  <a:pt x="18067" y="630783"/>
                </a:lnTo>
                <a:lnTo>
                  <a:pt x="18067" y="0"/>
                </a:lnTo>
                <a:lnTo>
                  <a:pt x="0" y="0"/>
                </a:lnTo>
                <a:lnTo>
                  <a:pt x="0" y="6307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934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7823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81680"/>
            <a:ext cx="0" cy="328295"/>
          </a:xfrm>
          <a:custGeom>
            <a:avLst/>
            <a:gdLst/>
            <a:ahLst/>
            <a:cxnLst/>
            <a:rect l="l" t="t" r="r" b="b"/>
            <a:pathLst>
              <a:path h="328295">
                <a:moveTo>
                  <a:pt x="0" y="0"/>
                </a:moveTo>
                <a:lnTo>
                  <a:pt x="0" y="32781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782317"/>
            <a:ext cx="18415" cy="429259"/>
          </a:xfrm>
          <a:custGeom>
            <a:avLst/>
            <a:gdLst/>
            <a:ahLst/>
            <a:cxnLst/>
            <a:rect l="l" t="t" r="r" b="b"/>
            <a:pathLst>
              <a:path w="18414" h="429260">
                <a:moveTo>
                  <a:pt x="0" y="428675"/>
                </a:moveTo>
                <a:lnTo>
                  <a:pt x="18067" y="428675"/>
                </a:lnTo>
                <a:lnTo>
                  <a:pt x="18067" y="0"/>
                </a:lnTo>
                <a:lnTo>
                  <a:pt x="0" y="0"/>
                </a:lnTo>
                <a:lnTo>
                  <a:pt x="0" y="428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094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1083310"/>
          </a:xfrm>
          <a:custGeom>
            <a:avLst/>
            <a:gdLst/>
            <a:ahLst/>
            <a:cxnLst/>
            <a:rect l="l" t="t" r="r" b="b"/>
            <a:pathLst>
              <a:path w="18415" h="1083310">
                <a:moveTo>
                  <a:pt x="0" y="0"/>
                </a:moveTo>
                <a:lnTo>
                  <a:pt x="18067" y="0"/>
                </a:lnTo>
                <a:lnTo>
                  <a:pt x="18067" y="1082814"/>
                </a:lnTo>
                <a:lnTo>
                  <a:pt x="0" y="10828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71417"/>
            <a:ext cx="1061720" cy="1475105"/>
            <a:chOff x="712034" y="1571417"/>
            <a:chExt cx="1061720" cy="1475105"/>
          </a:xfrm>
        </p:grpSpPr>
        <p:sp>
          <p:nvSpPr>
            <p:cNvPr id="20" name="object 20"/>
            <p:cNvSpPr/>
            <p:nvPr/>
          </p:nvSpPr>
          <p:spPr>
            <a:xfrm>
              <a:off x="1242809" y="2516085"/>
              <a:ext cx="0" cy="530860"/>
            </a:xfrm>
            <a:custGeom>
              <a:avLst/>
              <a:gdLst/>
              <a:ahLst/>
              <a:cxnLst/>
              <a:rect l="l" t="t" r="r" b="b"/>
              <a:pathLst>
                <a:path h="530860">
                  <a:moveTo>
                    <a:pt x="0" y="0"/>
                  </a:moveTo>
                  <a:lnTo>
                    <a:pt x="0" y="53042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80451"/>
              <a:ext cx="1043940" cy="935990"/>
            </a:xfrm>
            <a:custGeom>
              <a:avLst/>
              <a:gdLst/>
              <a:ahLst/>
              <a:cxnLst/>
              <a:rect l="l" t="t" r="r" b="b"/>
              <a:pathLst>
                <a:path w="1043939" h="935989">
                  <a:moveTo>
                    <a:pt x="1043482" y="935634"/>
                  </a:moveTo>
                  <a:lnTo>
                    <a:pt x="0" y="93563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3563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80451"/>
              <a:ext cx="1043940" cy="935990"/>
            </a:xfrm>
            <a:custGeom>
              <a:avLst/>
              <a:gdLst/>
              <a:ahLst/>
              <a:cxnLst/>
              <a:rect l="l" t="t" r="r" b="b"/>
              <a:pathLst>
                <a:path w="1043939" h="935989">
                  <a:moveTo>
                    <a:pt x="0" y="0"/>
                  </a:moveTo>
                  <a:lnTo>
                    <a:pt x="1043482" y="0"/>
                  </a:lnTo>
                  <a:lnTo>
                    <a:pt x="1043482" y="935634"/>
                  </a:lnTo>
                  <a:lnTo>
                    <a:pt x="0" y="93563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421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02678"/>
            <a:ext cx="18415" cy="608330"/>
          </a:xfrm>
          <a:custGeom>
            <a:avLst/>
            <a:gdLst/>
            <a:ahLst/>
            <a:cxnLst/>
            <a:rect l="l" t="t" r="r" b="b"/>
            <a:pathLst>
              <a:path w="18414" h="608330">
                <a:moveTo>
                  <a:pt x="0" y="0"/>
                </a:moveTo>
                <a:lnTo>
                  <a:pt x="18067" y="0"/>
                </a:lnTo>
                <a:lnTo>
                  <a:pt x="18067" y="608114"/>
                </a:lnTo>
                <a:lnTo>
                  <a:pt x="0" y="60811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01758"/>
            <a:ext cx="1061720" cy="1506855"/>
            <a:chOff x="1871455" y="1401758"/>
            <a:chExt cx="1061720" cy="1506855"/>
          </a:xfrm>
        </p:grpSpPr>
        <p:sp>
          <p:nvSpPr>
            <p:cNvPr id="26" name="object 26"/>
            <p:cNvSpPr/>
            <p:nvPr/>
          </p:nvSpPr>
          <p:spPr>
            <a:xfrm>
              <a:off x="2402281" y="2420683"/>
              <a:ext cx="0" cy="488315"/>
            </a:xfrm>
            <a:custGeom>
              <a:avLst/>
              <a:gdLst/>
              <a:ahLst/>
              <a:cxnLst/>
              <a:rect l="l" t="t" r="r" b="b"/>
              <a:pathLst>
                <a:path h="488314">
                  <a:moveTo>
                    <a:pt x="0" y="0"/>
                  </a:moveTo>
                  <a:lnTo>
                    <a:pt x="0" y="4877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10792"/>
              <a:ext cx="1043940" cy="1010285"/>
            </a:xfrm>
            <a:custGeom>
              <a:avLst/>
              <a:gdLst/>
              <a:ahLst/>
              <a:cxnLst/>
              <a:rect l="l" t="t" r="r" b="b"/>
              <a:pathLst>
                <a:path w="1043939" h="1010285">
                  <a:moveTo>
                    <a:pt x="1043533" y="1009903"/>
                  </a:moveTo>
                  <a:lnTo>
                    <a:pt x="0" y="100990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0990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10792"/>
              <a:ext cx="1043940" cy="1010285"/>
            </a:xfrm>
            <a:custGeom>
              <a:avLst/>
              <a:gdLst/>
              <a:ahLst/>
              <a:cxnLst/>
              <a:rect l="l" t="t" r="r" b="b"/>
              <a:pathLst>
                <a:path w="1043939" h="1010285">
                  <a:moveTo>
                    <a:pt x="0" y="0"/>
                  </a:moveTo>
                  <a:lnTo>
                    <a:pt x="1043533" y="0"/>
                  </a:lnTo>
                  <a:lnTo>
                    <a:pt x="1043533" y="1009903"/>
                  </a:lnTo>
                  <a:lnTo>
                    <a:pt x="0" y="10099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4514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263650"/>
            <a:ext cx="18415" cy="631190"/>
          </a:xfrm>
          <a:custGeom>
            <a:avLst/>
            <a:gdLst/>
            <a:ahLst/>
            <a:cxnLst/>
            <a:rect l="l" t="t" r="r" b="b"/>
            <a:pathLst>
              <a:path w="18414" h="631189">
                <a:moveTo>
                  <a:pt x="0" y="0"/>
                </a:moveTo>
                <a:lnTo>
                  <a:pt x="18067" y="0"/>
                </a:lnTo>
                <a:lnTo>
                  <a:pt x="18067" y="630783"/>
                </a:lnTo>
                <a:lnTo>
                  <a:pt x="0" y="63078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85399"/>
            <a:ext cx="1061720" cy="1008380"/>
            <a:chOff x="3030927" y="1885399"/>
            <a:chExt cx="1061720" cy="1008380"/>
          </a:xfrm>
        </p:grpSpPr>
        <p:sp>
          <p:nvSpPr>
            <p:cNvPr id="32" name="object 32"/>
            <p:cNvSpPr/>
            <p:nvPr/>
          </p:nvSpPr>
          <p:spPr>
            <a:xfrm>
              <a:off x="3561702" y="2799016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44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94433"/>
              <a:ext cx="1043940" cy="904875"/>
            </a:xfrm>
            <a:custGeom>
              <a:avLst/>
              <a:gdLst/>
              <a:ahLst/>
              <a:cxnLst/>
              <a:rect l="l" t="t" r="r" b="b"/>
              <a:pathLst>
                <a:path w="1043939" h="904875">
                  <a:moveTo>
                    <a:pt x="1043482" y="904582"/>
                  </a:moveTo>
                  <a:lnTo>
                    <a:pt x="0" y="90458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0458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94433"/>
              <a:ext cx="1043940" cy="904875"/>
            </a:xfrm>
            <a:custGeom>
              <a:avLst/>
              <a:gdLst/>
              <a:ahLst/>
              <a:cxnLst/>
              <a:rect l="l" t="t" r="r" b="b"/>
              <a:pathLst>
                <a:path w="1043939" h="904875">
                  <a:moveTo>
                    <a:pt x="0" y="0"/>
                  </a:moveTo>
                  <a:lnTo>
                    <a:pt x="1043482" y="0"/>
                  </a:lnTo>
                  <a:lnTo>
                    <a:pt x="1043482" y="904582"/>
                  </a:lnTo>
                  <a:lnTo>
                    <a:pt x="0" y="9045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5406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782317"/>
            <a:ext cx="18415" cy="429259"/>
          </a:xfrm>
          <a:custGeom>
            <a:avLst/>
            <a:gdLst/>
            <a:ahLst/>
            <a:cxnLst/>
            <a:rect l="l" t="t" r="r" b="b"/>
            <a:pathLst>
              <a:path w="18414" h="429260">
                <a:moveTo>
                  <a:pt x="0" y="0"/>
                </a:moveTo>
                <a:lnTo>
                  <a:pt x="18067" y="0"/>
                </a:lnTo>
                <a:lnTo>
                  <a:pt x="18067" y="428675"/>
                </a:lnTo>
                <a:lnTo>
                  <a:pt x="0" y="42867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201959"/>
            <a:ext cx="1061720" cy="1108075"/>
            <a:chOff x="4190348" y="2201959"/>
            <a:chExt cx="1061720" cy="1108075"/>
          </a:xfrm>
        </p:grpSpPr>
        <p:sp>
          <p:nvSpPr>
            <p:cNvPr id="38" name="object 38"/>
            <p:cNvSpPr/>
            <p:nvPr/>
          </p:nvSpPr>
          <p:spPr>
            <a:xfrm>
              <a:off x="4721123" y="2981667"/>
              <a:ext cx="0" cy="328295"/>
            </a:xfrm>
            <a:custGeom>
              <a:avLst/>
              <a:gdLst/>
              <a:ahLst/>
              <a:cxnLst/>
              <a:rect l="l" t="t" r="r" b="b"/>
              <a:pathLst>
                <a:path h="328295">
                  <a:moveTo>
                    <a:pt x="0" y="0"/>
                  </a:moveTo>
                  <a:lnTo>
                    <a:pt x="0" y="3278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10993"/>
              <a:ext cx="1043940" cy="770890"/>
            </a:xfrm>
            <a:custGeom>
              <a:avLst/>
              <a:gdLst/>
              <a:ahLst/>
              <a:cxnLst/>
              <a:rect l="l" t="t" r="r" b="b"/>
              <a:pathLst>
                <a:path w="1043939" h="770889">
                  <a:moveTo>
                    <a:pt x="1043533" y="770686"/>
                  </a:moveTo>
                  <a:lnTo>
                    <a:pt x="0" y="77068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7068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210993"/>
              <a:ext cx="1043940" cy="770890"/>
            </a:xfrm>
            <a:custGeom>
              <a:avLst/>
              <a:gdLst/>
              <a:ahLst/>
              <a:cxnLst/>
              <a:rect l="l" t="t" r="r" b="b"/>
              <a:pathLst>
                <a:path w="1043939" h="770889">
                  <a:moveTo>
                    <a:pt x="0" y="0"/>
                  </a:moveTo>
                  <a:lnTo>
                    <a:pt x="1043533" y="0"/>
                  </a:lnTo>
                  <a:lnTo>
                    <a:pt x="1043533" y="770686"/>
                  </a:lnTo>
                  <a:lnTo>
                    <a:pt x="0" y="7706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7868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98432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82746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2541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56857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574522"/>
              <a:ext cx="34925" cy="3550920"/>
            </a:xfrm>
            <a:custGeom>
              <a:avLst/>
              <a:gdLst/>
              <a:ahLst/>
              <a:cxnLst/>
              <a:rect l="l" t="t" r="r" b="b"/>
              <a:pathLst>
                <a:path w="34925" h="3550920">
                  <a:moveTo>
                    <a:pt x="0" y="3550450"/>
                  </a:moveTo>
                  <a:lnTo>
                    <a:pt x="34772" y="3550450"/>
                  </a:lnTo>
                </a:path>
                <a:path w="34925" h="3550920">
                  <a:moveTo>
                    <a:pt x="0" y="2662834"/>
                  </a:moveTo>
                  <a:lnTo>
                    <a:pt x="34772" y="2662834"/>
                  </a:lnTo>
                </a:path>
                <a:path w="34925" h="3550920">
                  <a:moveTo>
                    <a:pt x="0" y="1775231"/>
                  </a:moveTo>
                  <a:lnTo>
                    <a:pt x="34772" y="1775231"/>
                  </a:lnTo>
                </a:path>
                <a:path w="34925" h="3550920">
                  <a:moveTo>
                    <a:pt x="0" y="887615"/>
                  </a:moveTo>
                  <a:lnTo>
                    <a:pt x="34772" y="887615"/>
                  </a:lnTo>
                </a:path>
                <a:path w="34925" h="355092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12886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83032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24125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5364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46598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031751" y="0"/>
            <a:ext cx="18992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laurylcarnitine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(C12)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612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61287"/>
            <a:ext cx="18415" cy="506730"/>
          </a:xfrm>
          <a:custGeom>
            <a:avLst/>
            <a:gdLst/>
            <a:ahLst/>
            <a:cxnLst/>
            <a:rect l="l" t="t" r="r" b="b"/>
            <a:pathLst>
              <a:path w="18415" h="506730">
                <a:moveTo>
                  <a:pt x="0" y="506717"/>
                </a:moveTo>
                <a:lnTo>
                  <a:pt x="18067" y="506717"/>
                </a:lnTo>
                <a:lnTo>
                  <a:pt x="18067" y="0"/>
                </a:lnTo>
                <a:lnTo>
                  <a:pt x="0" y="0"/>
                </a:lnTo>
                <a:lnTo>
                  <a:pt x="0" y="506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787103"/>
            <a:ext cx="0" cy="644525"/>
          </a:xfrm>
          <a:custGeom>
            <a:avLst/>
            <a:gdLst/>
            <a:ahLst/>
            <a:cxnLst/>
            <a:rect l="l" t="t" r="r" b="b"/>
            <a:pathLst>
              <a:path h="644525">
                <a:moveTo>
                  <a:pt x="0" y="0"/>
                </a:moveTo>
                <a:lnTo>
                  <a:pt x="0" y="6442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4313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5961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55963"/>
            <a:ext cx="0" cy="322580"/>
          </a:xfrm>
          <a:custGeom>
            <a:avLst/>
            <a:gdLst/>
            <a:ahLst/>
            <a:cxnLst/>
            <a:rect l="l" t="t" r="r" b="b"/>
            <a:pathLst>
              <a:path h="322580">
                <a:moveTo>
                  <a:pt x="0" y="0"/>
                </a:moveTo>
                <a:lnTo>
                  <a:pt x="0" y="3221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596186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4" h="172719">
                <a:moveTo>
                  <a:pt x="0" y="172580"/>
                </a:moveTo>
                <a:lnTo>
                  <a:pt x="18067" y="172580"/>
                </a:lnTo>
                <a:lnTo>
                  <a:pt x="18067" y="0"/>
                </a:lnTo>
                <a:lnTo>
                  <a:pt x="0" y="0"/>
                </a:lnTo>
                <a:lnTo>
                  <a:pt x="0" y="172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780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5569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88005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5">
                <a:moveTo>
                  <a:pt x="0" y="0"/>
                </a:moveTo>
                <a:lnTo>
                  <a:pt x="0" y="1920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556994"/>
            <a:ext cx="18415" cy="612775"/>
          </a:xfrm>
          <a:custGeom>
            <a:avLst/>
            <a:gdLst/>
            <a:ahLst/>
            <a:cxnLst/>
            <a:rect l="l" t="t" r="r" b="b"/>
            <a:pathLst>
              <a:path w="18414" h="612775">
                <a:moveTo>
                  <a:pt x="0" y="612470"/>
                </a:moveTo>
                <a:lnTo>
                  <a:pt x="18067" y="612470"/>
                </a:lnTo>
                <a:lnTo>
                  <a:pt x="18067" y="0"/>
                </a:lnTo>
                <a:lnTo>
                  <a:pt x="0" y="0"/>
                </a:lnTo>
                <a:lnTo>
                  <a:pt x="0" y="6124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0800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0927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57334"/>
            <a:ext cx="0" cy="274320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05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2092718"/>
            <a:ext cx="18415" cy="521334"/>
          </a:xfrm>
          <a:custGeom>
            <a:avLst/>
            <a:gdLst/>
            <a:ahLst/>
            <a:cxnLst/>
            <a:rect l="l" t="t" r="r" b="b"/>
            <a:pathLst>
              <a:path w="18414" h="521335">
                <a:moveTo>
                  <a:pt x="0" y="520852"/>
                </a:moveTo>
                <a:lnTo>
                  <a:pt x="18067" y="520852"/>
                </a:lnTo>
                <a:lnTo>
                  <a:pt x="18067" y="0"/>
                </a:lnTo>
                <a:lnTo>
                  <a:pt x="0" y="0"/>
                </a:lnTo>
                <a:lnTo>
                  <a:pt x="0" y="5208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3138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61287"/>
            <a:ext cx="18415" cy="506730"/>
          </a:xfrm>
          <a:custGeom>
            <a:avLst/>
            <a:gdLst/>
            <a:ahLst/>
            <a:cxnLst/>
            <a:rect l="l" t="t" r="r" b="b"/>
            <a:pathLst>
              <a:path w="18415" h="506730">
                <a:moveTo>
                  <a:pt x="0" y="0"/>
                </a:moveTo>
                <a:lnTo>
                  <a:pt x="18067" y="0"/>
                </a:lnTo>
                <a:lnTo>
                  <a:pt x="18067" y="506717"/>
                </a:lnTo>
                <a:lnTo>
                  <a:pt x="0" y="5067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58970"/>
            <a:ext cx="1061720" cy="1472565"/>
            <a:chOff x="712034" y="1958970"/>
            <a:chExt cx="1061720" cy="1472565"/>
          </a:xfrm>
        </p:grpSpPr>
        <p:sp>
          <p:nvSpPr>
            <p:cNvPr id="20" name="object 20"/>
            <p:cNvSpPr/>
            <p:nvPr/>
          </p:nvSpPr>
          <p:spPr>
            <a:xfrm>
              <a:off x="1242809" y="2787103"/>
              <a:ext cx="0" cy="644525"/>
            </a:xfrm>
            <a:custGeom>
              <a:avLst/>
              <a:gdLst/>
              <a:ahLst/>
              <a:cxnLst/>
              <a:rect l="l" t="t" r="r" b="b"/>
              <a:pathLst>
                <a:path h="644525">
                  <a:moveTo>
                    <a:pt x="0" y="0"/>
                  </a:moveTo>
                  <a:lnTo>
                    <a:pt x="0" y="6442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68004"/>
              <a:ext cx="1043940" cy="819150"/>
            </a:xfrm>
            <a:custGeom>
              <a:avLst/>
              <a:gdLst/>
              <a:ahLst/>
              <a:cxnLst/>
              <a:rect l="l" t="t" r="r" b="b"/>
              <a:pathLst>
                <a:path w="1043939" h="819150">
                  <a:moveTo>
                    <a:pt x="1043482" y="819099"/>
                  </a:moveTo>
                  <a:lnTo>
                    <a:pt x="0" y="81909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19099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68004"/>
              <a:ext cx="1043940" cy="819150"/>
            </a:xfrm>
            <a:custGeom>
              <a:avLst/>
              <a:gdLst/>
              <a:ahLst/>
              <a:cxnLst/>
              <a:rect l="l" t="t" r="r" b="b"/>
              <a:pathLst>
                <a:path w="1043939" h="819150">
                  <a:moveTo>
                    <a:pt x="0" y="0"/>
                  </a:moveTo>
                  <a:lnTo>
                    <a:pt x="1043482" y="0"/>
                  </a:lnTo>
                  <a:lnTo>
                    <a:pt x="1043482" y="819099"/>
                  </a:lnTo>
                  <a:lnTo>
                    <a:pt x="0" y="81909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9851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596186"/>
            <a:ext cx="18415" cy="172720"/>
          </a:xfrm>
          <a:custGeom>
            <a:avLst/>
            <a:gdLst/>
            <a:ahLst/>
            <a:cxnLst/>
            <a:rect l="l" t="t" r="r" b="b"/>
            <a:pathLst>
              <a:path w="18414" h="172719">
                <a:moveTo>
                  <a:pt x="0" y="0"/>
                </a:moveTo>
                <a:lnTo>
                  <a:pt x="18067" y="0"/>
                </a:lnTo>
                <a:lnTo>
                  <a:pt x="18067" y="172580"/>
                </a:lnTo>
                <a:lnTo>
                  <a:pt x="0" y="1725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759733"/>
            <a:ext cx="1061720" cy="1118870"/>
            <a:chOff x="1871455" y="1759733"/>
            <a:chExt cx="1061720" cy="1118870"/>
          </a:xfrm>
        </p:grpSpPr>
        <p:sp>
          <p:nvSpPr>
            <p:cNvPr id="26" name="object 26"/>
            <p:cNvSpPr/>
            <p:nvPr/>
          </p:nvSpPr>
          <p:spPr>
            <a:xfrm>
              <a:off x="2402281" y="2555976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11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768767"/>
              <a:ext cx="1043940" cy="787400"/>
            </a:xfrm>
            <a:custGeom>
              <a:avLst/>
              <a:gdLst/>
              <a:ahLst/>
              <a:cxnLst/>
              <a:rect l="l" t="t" r="r" b="b"/>
              <a:pathLst>
                <a:path w="1043939" h="787400">
                  <a:moveTo>
                    <a:pt x="1043533" y="787196"/>
                  </a:moveTo>
                  <a:lnTo>
                    <a:pt x="0" y="78719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8719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768767"/>
              <a:ext cx="1043940" cy="787400"/>
            </a:xfrm>
            <a:custGeom>
              <a:avLst/>
              <a:gdLst/>
              <a:ahLst/>
              <a:cxnLst/>
              <a:rect l="l" t="t" r="r" b="b"/>
              <a:pathLst>
                <a:path w="1043939" h="787400">
                  <a:moveTo>
                    <a:pt x="0" y="0"/>
                  </a:moveTo>
                  <a:lnTo>
                    <a:pt x="1043533" y="0"/>
                  </a:lnTo>
                  <a:lnTo>
                    <a:pt x="1043533" y="787196"/>
                  </a:lnTo>
                  <a:lnTo>
                    <a:pt x="0" y="78719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0111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556994"/>
            <a:ext cx="18415" cy="612775"/>
          </a:xfrm>
          <a:custGeom>
            <a:avLst/>
            <a:gdLst/>
            <a:ahLst/>
            <a:cxnLst/>
            <a:rect l="l" t="t" r="r" b="b"/>
            <a:pathLst>
              <a:path w="18414" h="612775">
                <a:moveTo>
                  <a:pt x="0" y="0"/>
                </a:moveTo>
                <a:lnTo>
                  <a:pt x="18067" y="0"/>
                </a:lnTo>
                <a:lnTo>
                  <a:pt x="18067" y="612470"/>
                </a:lnTo>
                <a:lnTo>
                  <a:pt x="0" y="61247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160431"/>
            <a:ext cx="1061720" cy="920115"/>
            <a:chOff x="3030927" y="2160431"/>
            <a:chExt cx="1061720" cy="920115"/>
          </a:xfrm>
        </p:grpSpPr>
        <p:sp>
          <p:nvSpPr>
            <p:cNvPr id="32" name="object 32"/>
            <p:cNvSpPr/>
            <p:nvPr/>
          </p:nvSpPr>
          <p:spPr>
            <a:xfrm>
              <a:off x="3561702" y="2888005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5">
                  <a:moveTo>
                    <a:pt x="0" y="0"/>
                  </a:moveTo>
                  <a:lnTo>
                    <a:pt x="0" y="1920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69464"/>
              <a:ext cx="1043940" cy="718820"/>
            </a:xfrm>
            <a:custGeom>
              <a:avLst/>
              <a:gdLst/>
              <a:ahLst/>
              <a:cxnLst/>
              <a:rect l="l" t="t" r="r" b="b"/>
              <a:pathLst>
                <a:path w="1043939" h="718819">
                  <a:moveTo>
                    <a:pt x="1043482" y="718540"/>
                  </a:moveTo>
                  <a:lnTo>
                    <a:pt x="0" y="71854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18540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169464"/>
              <a:ext cx="1043940" cy="718820"/>
            </a:xfrm>
            <a:custGeom>
              <a:avLst/>
              <a:gdLst/>
              <a:ahLst/>
              <a:cxnLst/>
              <a:rect l="l" t="t" r="r" b="b"/>
              <a:pathLst>
                <a:path w="1043939" h="718819">
                  <a:moveTo>
                    <a:pt x="0" y="0"/>
                  </a:moveTo>
                  <a:lnTo>
                    <a:pt x="1043482" y="0"/>
                  </a:lnTo>
                  <a:lnTo>
                    <a:pt x="1043482" y="718540"/>
                  </a:lnTo>
                  <a:lnTo>
                    <a:pt x="0" y="7185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77320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2092718"/>
            <a:ext cx="18415" cy="521334"/>
          </a:xfrm>
          <a:custGeom>
            <a:avLst/>
            <a:gdLst/>
            <a:ahLst/>
            <a:cxnLst/>
            <a:rect l="l" t="t" r="r" b="b"/>
            <a:pathLst>
              <a:path w="18414" h="521335">
                <a:moveTo>
                  <a:pt x="0" y="0"/>
                </a:moveTo>
                <a:lnTo>
                  <a:pt x="18067" y="0"/>
                </a:lnTo>
                <a:lnTo>
                  <a:pt x="18067" y="520852"/>
                </a:lnTo>
                <a:lnTo>
                  <a:pt x="0" y="5208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604537"/>
            <a:ext cx="1061720" cy="827405"/>
            <a:chOff x="4190348" y="2604537"/>
            <a:chExt cx="1061720" cy="827405"/>
          </a:xfrm>
        </p:grpSpPr>
        <p:sp>
          <p:nvSpPr>
            <p:cNvPr id="38" name="object 38"/>
            <p:cNvSpPr/>
            <p:nvPr/>
          </p:nvSpPr>
          <p:spPr>
            <a:xfrm>
              <a:off x="4721123" y="3157334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0"/>
                  </a:moveTo>
                  <a:lnTo>
                    <a:pt x="0" y="27405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613571"/>
              <a:ext cx="1043940" cy="544195"/>
            </a:xfrm>
            <a:custGeom>
              <a:avLst/>
              <a:gdLst/>
              <a:ahLst/>
              <a:cxnLst/>
              <a:rect l="l" t="t" r="r" b="b"/>
              <a:pathLst>
                <a:path w="1043939" h="544194">
                  <a:moveTo>
                    <a:pt x="1043533" y="543763"/>
                  </a:moveTo>
                  <a:lnTo>
                    <a:pt x="0" y="54376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4376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613571"/>
              <a:ext cx="1043940" cy="544195"/>
            </a:xfrm>
            <a:custGeom>
              <a:avLst/>
              <a:gdLst/>
              <a:ahLst/>
              <a:cxnLst/>
              <a:rect l="l" t="t" r="r" b="b"/>
              <a:pathLst>
                <a:path w="1043939" h="544194">
                  <a:moveTo>
                    <a:pt x="0" y="0"/>
                  </a:moveTo>
                  <a:lnTo>
                    <a:pt x="1043533" y="0"/>
                  </a:lnTo>
                  <a:lnTo>
                    <a:pt x="1043533" y="543763"/>
                  </a:lnTo>
                  <a:lnTo>
                    <a:pt x="0" y="54376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83506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758925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41195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9753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4934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71873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987031"/>
              <a:ext cx="34925" cy="3138170"/>
            </a:xfrm>
            <a:custGeom>
              <a:avLst/>
              <a:gdLst/>
              <a:ahLst/>
              <a:cxnLst/>
              <a:rect l="l" t="t" r="r" b="b"/>
              <a:pathLst>
                <a:path w="34925" h="3138170">
                  <a:moveTo>
                    <a:pt x="0" y="3137941"/>
                  </a:moveTo>
                  <a:lnTo>
                    <a:pt x="34772" y="3137941"/>
                  </a:lnTo>
                </a:path>
                <a:path w="34925" h="3138170">
                  <a:moveTo>
                    <a:pt x="0" y="2353462"/>
                  </a:moveTo>
                  <a:lnTo>
                    <a:pt x="34772" y="2353462"/>
                  </a:lnTo>
                </a:path>
                <a:path w="34925" h="3138170">
                  <a:moveTo>
                    <a:pt x="0" y="1568945"/>
                  </a:moveTo>
                  <a:lnTo>
                    <a:pt x="34772" y="1568945"/>
                  </a:lnTo>
                </a:path>
                <a:path w="34925" h="3138170">
                  <a:moveTo>
                    <a:pt x="0" y="784466"/>
                  </a:moveTo>
                  <a:lnTo>
                    <a:pt x="34772" y="784466"/>
                  </a:lnTo>
                </a:path>
                <a:path w="34925" h="313817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23200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199" y="4324542"/>
            <a:ext cx="79587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431310" y="4324542"/>
            <a:ext cx="59302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44747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6630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87848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868884" y="0"/>
            <a:ext cx="222631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myristoylcarnitine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(C14)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392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39292"/>
            <a:ext cx="18415" cy="597535"/>
          </a:xfrm>
          <a:custGeom>
            <a:avLst/>
            <a:gdLst/>
            <a:ahLst/>
            <a:cxnLst/>
            <a:rect l="l" t="t" r="r" b="b"/>
            <a:pathLst>
              <a:path w="18415" h="597535">
                <a:moveTo>
                  <a:pt x="0" y="597344"/>
                </a:moveTo>
                <a:lnTo>
                  <a:pt x="18067" y="597344"/>
                </a:lnTo>
                <a:lnTo>
                  <a:pt x="18067" y="0"/>
                </a:lnTo>
                <a:lnTo>
                  <a:pt x="0" y="0"/>
                </a:lnTo>
                <a:lnTo>
                  <a:pt x="0" y="597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41168"/>
            <a:ext cx="0" cy="307340"/>
          </a:xfrm>
          <a:custGeom>
            <a:avLst/>
            <a:gdLst/>
            <a:ahLst/>
            <a:cxnLst/>
            <a:rect l="l" t="t" r="r" b="b"/>
            <a:pathLst>
              <a:path h="307339">
                <a:moveTo>
                  <a:pt x="0" y="0"/>
                </a:moveTo>
                <a:lnTo>
                  <a:pt x="0" y="30717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483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5006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627479"/>
            <a:ext cx="0" cy="882650"/>
          </a:xfrm>
          <a:custGeom>
            <a:avLst/>
            <a:gdLst/>
            <a:ahLst/>
            <a:cxnLst/>
            <a:rect l="l" t="t" r="r" b="b"/>
            <a:pathLst>
              <a:path h="882650">
                <a:moveTo>
                  <a:pt x="0" y="0"/>
                </a:moveTo>
                <a:lnTo>
                  <a:pt x="0" y="8821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500659"/>
            <a:ext cx="18415" cy="334645"/>
          </a:xfrm>
          <a:custGeom>
            <a:avLst/>
            <a:gdLst/>
            <a:ahLst/>
            <a:cxnLst/>
            <a:rect l="l" t="t" r="r" b="b"/>
            <a:pathLst>
              <a:path w="18414" h="334644">
                <a:moveTo>
                  <a:pt x="0" y="334111"/>
                </a:moveTo>
                <a:lnTo>
                  <a:pt x="18067" y="334111"/>
                </a:lnTo>
                <a:lnTo>
                  <a:pt x="18067" y="0"/>
                </a:lnTo>
                <a:lnTo>
                  <a:pt x="0" y="0"/>
                </a:lnTo>
                <a:lnTo>
                  <a:pt x="0" y="334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50963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7289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134044"/>
            <a:ext cx="0" cy="295275"/>
          </a:xfrm>
          <a:custGeom>
            <a:avLst/>
            <a:gdLst/>
            <a:ahLst/>
            <a:cxnLst/>
            <a:rect l="l" t="t" r="r" b="b"/>
            <a:pathLst>
              <a:path h="295275">
                <a:moveTo>
                  <a:pt x="0" y="0"/>
                </a:moveTo>
                <a:lnTo>
                  <a:pt x="0" y="2951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772894"/>
            <a:ext cx="18415" cy="46355"/>
          </a:xfrm>
          <a:custGeom>
            <a:avLst/>
            <a:gdLst/>
            <a:ahLst/>
            <a:cxnLst/>
            <a:rect l="l" t="t" r="r" b="b"/>
            <a:pathLst>
              <a:path w="18414" h="46355">
                <a:moveTo>
                  <a:pt x="0" y="46177"/>
                </a:moveTo>
                <a:lnTo>
                  <a:pt x="18067" y="46177"/>
                </a:lnTo>
                <a:lnTo>
                  <a:pt x="18067" y="0"/>
                </a:lnTo>
                <a:lnTo>
                  <a:pt x="0" y="0"/>
                </a:lnTo>
                <a:lnTo>
                  <a:pt x="0" y="46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4291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548928"/>
            <a:ext cx="0" cy="1120140"/>
          </a:xfrm>
          <a:custGeom>
            <a:avLst/>
            <a:gdLst/>
            <a:ahLst/>
            <a:cxnLst/>
            <a:rect l="l" t="t" r="r" b="b"/>
            <a:pathLst>
              <a:path h="1120139">
                <a:moveTo>
                  <a:pt x="0" y="0"/>
                </a:moveTo>
                <a:lnTo>
                  <a:pt x="0" y="111953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644525"/>
          </a:xfrm>
          <a:custGeom>
            <a:avLst/>
            <a:gdLst/>
            <a:ahLst/>
            <a:cxnLst/>
            <a:rect l="l" t="t" r="r" b="b"/>
            <a:pathLst>
              <a:path w="18414" h="644525">
                <a:moveTo>
                  <a:pt x="0" y="644423"/>
                </a:moveTo>
                <a:lnTo>
                  <a:pt x="18067" y="644423"/>
                </a:lnTo>
                <a:lnTo>
                  <a:pt x="18067" y="0"/>
                </a:lnTo>
                <a:lnTo>
                  <a:pt x="0" y="0"/>
                </a:lnTo>
                <a:lnTo>
                  <a:pt x="0" y="6444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6845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839292"/>
            <a:ext cx="18415" cy="597535"/>
          </a:xfrm>
          <a:custGeom>
            <a:avLst/>
            <a:gdLst/>
            <a:ahLst/>
            <a:cxnLst/>
            <a:rect l="l" t="t" r="r" b="b"/>
            <a:pathLst>
              <a:path w="18415" h="597535">
                <a:moveTo>
                  <a:pt x="0" y="0"/>
                </a:moveTo>
                <a:lnTo>
                  <a:pt x="18067" y="0"/>
                </a:lnTo>
                <a:lnTo>
                  <a:pt x="18067" y="597344"/>
                </a:lnTo>
                <a:lnTo>
                  <a:pt x="0" y="5973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27602"/>
            <a:ext cx="1061720" cy="1221105"/>
            <a:chOff x="712034" y="1427602"/>
            <a:chExt cx="1061720" cy="1221105"/>
          </a:xfrm>
        </p:grpSpPr>
        <p:sp>
          <p:nvSpPr>
            <p:cNvPr id="20" name="object 20"/>
            <p:cNvSpPr/>
            <p:nvPr/>
          </p:nvSpPr>
          <p:spPr>
            <a:xfrm>
              <a:off x="1242809" y="2341168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717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436636"/>
              <a:ext cx="1043940" cy="904875"/>
            </a:xfrm>
            <a:custGeom>
              <a:avLst/>
              <a:gdLst/>
              <a:ahLst/>
              <a:cxnLst/>
              <a:rect l="l" t="t" r="r" b="b"/>
              <a:pathLst>
                <a:path w="1043939" h="904875">
                  <a:moveTo>
                    <a:pt x="1043482" y="904532"/>
                  </a:moveTo>
                  <a:lnTo>
                    <a:pt x="0" y="90453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0453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436636"/>
              <a:ext cx="1043940" cy="904875"/>
            </a:xfrm>
            <a:custGeom>
              <a:avLst/>
              <a:gdLst/>
              <a:ahLst/>
              <a:cxnLst/>
              <a:rect l="l" t="t" r="r" b="b"/>
              <a:pathLst>
                <a:path w="1043939" h="904875">
                  <a:moveTo>
                    <a:pt x="0" y="0"/>
                  </a:moveTo>
                  <a:lnTo>
                    <a:pt x="1043482" y="0"/>
                  </a:lnTo>
                  <a:lnTo>
                    <a:pt x="1043482" y="904532"/>
                  </a:lnTo>
                  <a:lnTo>
                    <a:pt x="0" y="90453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6762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500659"/>
            <a:ext cx="18415" cy="334645"/>
          </a:xfrm>
          <a:custGeom>
            <a:avLst/>
            <a:gdLst/>
            <a:ahLst/>
            <a:cxnLst/>
            <a:rect l="l" t="t" r="r" b="b"/>
            <a:pathLst>
              <a:path w="18414" h="334644">
                <a:moveTo>
                  <a:pt x="0" y="0"/>
                </a:moveTo>
                <a:lnTo>
                  <a:pt x="18067" y="0"/>
                </a:lnTo>
                <a:lnTo>
                  <a:pt x="18067" y="334111"/>
                </a:lnTo>
                <a:lnTo>
                  <a:pt x="0" y="3341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825737"/>
            <a:ext cx="1061720" cy="1684020"/>
            <a:chOff x="1871455" y="825737"/>
            <a:chExt cx="1061720" cy="1684020"/>
          </a:xfrm>
        </p:grpSpPr>
        <p:sp>
          <p:nvSpPr>
            <p:cNvPr id="26" name="object 26"/>
            <p:cNvSpPr/>
            <p:nvPr/>
          </p:nvSpPr>
          <p:spPr>
            <a:xfrm>
              <a:off x="2402281" y="1627479"/>
              <a:ext cx="0" cy="882650"/>
            </a:xfrm>
            <a:custGeom>
              <a:avLst/>
              <a:gdLst/>
              <a:ahLst/>
              <a:cxnLst/>
              <a:rect l="l" t="t" r="r" b="b"/>
              <a:pathLst>
                <a:path h="882650">
                  <a:moveTo>
                    <a:pt x="0" y="0"/>
                  </a:moveTo>
                  <a:lnTo>
                    <a:pt x="0" y="8821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834771"/>
              <a:ext cx="1043940" cy="793115"/>
            </a:xfrm>
            <a:custGeom>
              <a:avLst/>
              <a:gdLst/>
              <a:ahLst/>
              <a:cxnLst/>
              <a:rect l="l" t="t" r="r" b="b"/>
              <a:pathLst>
                <a:path w="1043939" h="793114">
                  <a:moveTo>
                    <a:pt x="1043533" y="792708"/>
                  </a:moveTo>
                  <a:lnTo>
                    <a:pt x="0" y="79270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92708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834771"/>
              <a:ext cx="1043940" cy="793115"/>
            </a:xfrm>
            <a:custGeom>
              <a:avLst/>
              <a:gdLst/>
              <a:ahLst/>
              <a:cxnLst/>
              <a:rect l="l" t="t" r="r" b="b"/>
              <a:pathLst>
                <a:path w="1043939" h="793114">
                  <a:moveTo>
                    <a:pt x="0" y="0"/>
                  </a:moveTo>
                  <a:lnTo>
                    <a:pt x="1043533" y="0"/>
                  </a:lnTo>
                  <a:lnTo>
                    <a:pt x="1043533" y="792708"/>
                  </a:lnTo>
                  <a:lnTo>
                    <a:pt x="0" y="79270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37039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772894"/>
            <a:ext cx="18415" cy="46355"/>
          </a:xfrm>
          <a:custGeom>
            <a:avLst/>
            <a:gdLst/>
            <a:ahLst/>
            <a:cxnLst/>
            <a:rect l="l" t="t" r="r" b="b"/>
            <a:pathLst>
              <a:path w="18414" h="46355">
                <a:moveTo>
                  <a:pt x="0" y="0"/>
                </a:moveTo>
                <a:lnTo>
                  <a:pt x="18067" y="0"/>
                </a:lnTo>
                <a:lnTo>
                  <a:pt x="18067" y="46177"/>
                </a:lnTo>
                <a:lnTo>
                  <a:pt x="0" y="461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10037"/>
            <a:ext cx="1061720" cy="619125"/>
            <a:chOff x="3030927" y="1810037"/>
            <a:chExt cx="1061720" cy="619125"/>
          </a:xfrm>
        </p:grpSpPr>
        <p:sp>
          <p:nvSpPr>
            <p:cNvPr id="32" name="object 32"/>
            <p:cNvSpPr/>
            <p:nvPr/>
          </p:nvSpPr>
          <p:spPr>
            <a:xfrm>
              <a:off x="3561702" y="2134044"/>
              <a:ext cx="0" cy="295275"/>
            </a:xfrm>
            <a:custGeom>
              <a:avLst/>
              <a:gdLst/>
              <a:ahLst/>
              <a:cxnLst/>
              <a:rect l="l" t="t" r="r" b="b"/>
              <a:pathLst>
                <a:path h="295275">
                  <a:moveTo>
                    <a:pt x="0" y="0"/>
                  </a:moveTo>
                  <a:lnTo>
                    <a:pt x="0" y="2951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19071"/>
              <a:ext cx="1043940" cy="315595"/>
            </a:xfrm>
            <a:custGeom>
              <a:avLst/>
              <a:gdLst/>
              <a:ahLst/>
              <a:cxnLst/>
              <a:rect l="l" t="t" r="r" b="b"/>
              <a:pathLst>
                <a:path w="1043939" h="315594">
                  <a:moveTo>
                    <a:pt x="1043482" y="314972"/>
                  </a:moveTo>
                  <a:lnTo>
                    <a:pt x="0" y="31497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1497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19071"/>
              <a:ext cx="1043940" cy="315595"/>
            </a:xfrm>
            <a:custGeom>
              <a:avLst/>
              <a:gdLst/>
              <a:ahLst/>
              <a:cxnLst/>
              <a:rect l="l" t="t" r="r" b="b"/>
              <a:pathLst>
                <a:path w="1043939" h="315594">
                  <a:moveTo>
                    <a:pt x="0" y="0"/>
                  </a:moveTo>
                  <a:lnTo>
                    <a:pt x="1043482" y="0"/>
                  </a:lnTo>
                  <a:lnTo>
                    <a:pt x="1043482" y="314972"/>
                  </a:lnTo>
                  <a:lnTo>
                    <a:pt x="0" y="31497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3465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497636"/>
            <a:ext cx="18415" cy="644525"/>
          </a:xfrm>
          <a:custGeom>
            <a:avLst/>
            <a:gdLst/>
            <a:ahLst/>
            <a:cxnLst/>
            <a:rect l="l" t="t" r="r" b="b"/>
            <a:pathLst>
              <a:path w="18414" h="644525">
                <a:moveTo>
                  <a:pt x="0" y="0"/>
                </a:moveTo>
                <a:lnTo>
                  <a:pt x="18067" y="0"/>
                </a:lnTo>
                <a:lnTo>
                  <a:pt x="18067" y="644423"/>
                </a:lnTo>
                <a:lnTo>
                  <a:pt x="0" y="6444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133026"/>
            <a:ext cx="1061720" cy="2535555"/>
            <a:chOff x="4190348" y="1133026"/>
            <a:chExt cx="1061720" cy="2535555"/>
          </a:xfrm>
        </p:grpSpPr>
        <p:sp>
          <p:nvSpPr>
            <p:cNvPr id="38" name="object 38"/>
            <p:cNvSpPr/>
            <p:nvPr/>
          </p:nvSpPr>
          <p:spPr>
            <a:xfrm>
              <a:off x="4721123" y="2548928"/>
              <a:ext cx="0" cy="1120140"/>
            </a:xfrm>
            <a:custGeom>
              <a:avLst/>
              <a:gdLst/>
              <a:ahLst/>
              <a:cxnLst/>
              <a:rect l="l" t="t" r="r" b="b"/>
              <a:pathLst>
                <a:path h="1120139">
                  <a:moveTo>
                    <a:pt x="0" y="0"/>
                  </a:moveTo>
                  <a:lnTo>
                    <a:pt x="0" y="111953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142060"/>
              <a:ext cx="1043940" cy="1407160"/>
            </a:xfrm>
            <a:custGeom>
              <a:avLst/>
              <a:gdLst/>
              <a:ahLst/>
              <a:cxnLst/>
              <a:rect l="l" t="t" r="r" b="b"/>
              <a:pathLst>
                <a:path w="1043939" h="1407160">
                  <a:moveTo>
                    <a:pt x="1043533" y="1406867"/>
                  </a:moveTo>
                  <a:lnTo>
                    <a:pt x="0" y="140686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0686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142060"/>
              <a:ext cx="1043940" cy="1407160"/>
            </a:xfrm>
            <a:custGeom>
              <a:avLst/>
              <a:gdLst/>
              <a:ahLst/>
              <a:cxnLst/>
              <a:rect l="l" t="t" r="r" b="b"/>
              <a:pathLst>
                <a:path w="1043939" h="1407160">
                  <a:moveTo>
                    <a:pt x="0" y="0"/>
                  </a:moveTo>
                  <a:lnTo>
                    <a:pt x="1043533" y="0"/>
                  </a:lnTo>
                  <a:lnTo>
                    <a:pt x="1043533" y="1406867"/>
                  </a:lnTo>
                  <a:lnTo>
                    <a:pt x="0" y="14068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44071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2657205"/>
            <a:ext cx="74306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786533"/>
            <a:ext cx="74306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17678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130383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191621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198476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596798"/>
              <a:ext cx="34925" cy="3528695"/>
            </a:xfrm>
            <a:custGeom>
              <a:avLst/>
              <a:gdLst/>
              <a:ahLst/>
              <a:cxnLst/>
              <a:rect l="l" t="t" r="r" b="b"/>
              <a:pathLst>
                <a:path w="34925" h="3528695">
                  <a:moveTo>
                    <a:pt x="0" y="3528174"/>
                  </a:moveTo>
                  <a:lnTo>
                    <a:pt x="34772" y="3528174"/>
                  </a:lnTo>
                </a:path>
                <a:path w="34925" h="3528695">
                  <a:moveTo>
                    <a:pt x="0" y="2352128"/>
                  </a:moveTo>
                  <a:lnTo>
                    <a:pt x="34772" y="2352128"/>
                  </a:lnTo>
                </a:path>
                <a:path w="34925" h="3528695">
                  <a:moveTo>
                    <a:pt x="0" y="1176096"/>
                  </a:moveTo>
                  <a:lnTo>
                    <a:pt x="34772" y="1176096"/>
                  </a:lnTo>
                </a:path>
                <a:path w="34925" h="35286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284043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199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281162" y="4324542"/>
            <a:ext cx="61811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66434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8830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59768" y="0"/>
            <a:ext cx="284289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pentadecanoylcarnitine</a:t>
            </a:r>
            <a:r>
              <a:rPr sz="1650" spc="-12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(C15)*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2891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289151"/>
            <a:ext cx="18415" cy="469265"/>
          </a:xfrm>
          <a:custGeom>
            <a:avLst/>
            <a:gdLst/>
            <a:ahLst/>
            <a:cxnLst/>
            <a:rect l="l" t="t" r="r" b="b"/>
            <a:pathLst>
              <a:path w="18415" h="469264">
                <a:moveTo>
                  <a:pt x="0" y="469049"/>
                </a:moveTo>
                <a:lnTo>
                  <a:pt x="18067" y="469049"/>
                </a:lnTo>
                <a:lnTo>
                  <a:pt x="18067" y="0"/>
                </a:lnTo>
                <a:lnTo>
                  <a:pt x="0" y="0"/>
                </a:lnTo>
                <a:lnTo>
                  <a:pt x="0" y="46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83955"/>
            <a:ext cx="0" cy="696595"/>
          </a:xfrm>
          <a:custGeom>
            <a:avLst/>
            <a:gdLst/>
            <a:ahLst/>
            <a:cxnLst/>
            <a:rect l="l" t="t" r="r" b="b"/>
            <a:pathLst>
              <a:path h="696594">
                <a:moveTo>
                  <a:pt x="0" y="0"/>
                </a:moveTo>
                <a:lnTo>
                  <a:pt x="0" y="69603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7999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56459"/>
            <a:ext cx="0" cy="115570"/>
          </a:xfrm>
          <a:custGeom>
            <a:avLst/>
            <a:gdLst/>
            <a:ahLst/>
            <a:cxnLst/>
            <a:rect l="l" t="t" r="r" b="b"/>
            <a:pathLst>
              <a:path h="115569">
                <a:moveTo>
                  <a:pt x="0" y="0"/>
                </a:moveTo>
                <a:lnTo>
                  <a:pt x="0" y="11549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870585"/>
          </a:xfrm>
          <a:custGeom>
            <a:avLst/>
            <a:gdLst/>
            <a:ahLst/>
            <a:cxnLst/>
            <a:rect l="l" t="t" r="r" b="b"/>
            <a:pathLst>
              <a:path w="18414" h="870585">
                <a:moveTo>
                  <a:pt x="0" y="870585"/>
                </a:moveTo>
                <a:lnTo>
                  <a:pt x="18067" y="870585"/>
                </a:lnTo>
                <a:lnTo>
                  <a:pt x="18067" y="0"/>
                </a:lnTo>
                <a:lnTo>
                  <a:pt x="0" y="0"/>
                </a:lnTo>
                <a:lnTo>
                  <a:pt x="0" y="8705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5719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942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38882"/>
            <a:ext cx="0" cy="97155"/>
          </a:xfrm>
          <a:custGeom>
            <a:avLst/>
            <a:gdLst/>
            <a:ahLst/>
            <a:cxnLst/>
            <a:rect l="l" t="t" r="r" b="b"/>
            <a:pathLst>
              <a:path h="97155">
                <a:moveTo>
                  <a:pt x="0" y="0"/>
                </a:moveTo>
                <a:lnTo>
                  <a:pt x="0" y="9683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94295"/>
            <a:ext cx="18415" cy="782320"/>
          </a:xfrm>
          <a:custGeom>
            <a:avLst/>
            <a:gdLst/>
            <a:ahLst/>
            <a:cxnLst/>
            <a:rect l="l" t="t" r="r" b="b"/>
            <a:pathLst>
              <a:path w="18414" h="782319">
                <a:moveTo>
                  <a:pt x="0" y="782040"/>
                </a:moveTo>
                <a:lnTo>
                  <a:pt x="18067" y="782040"/>
                </a:lnTo>
                <a:lnTo>
                  <a:pt x="18067" y="0"/>
                </a:lnTo>
                <a:lnTo>
                  <a:pt x="0" y="0"/>
                </a:lnTo>
                <a:lnTo>
                  <a:pt x="0" y="7820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3571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423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72600"/>
            <a:ext cx="0" cy="342265"/>
          </a:xfrm>
          <a:custGeom>
            <a:avLst/>
            <a:gdLst/>
            <a:ahLst/>
            <a:cxnLst/>
            <a:rect l="l" t="t" r="r" b="b"/>
            <a:pathLst>
              <a:path h="342264">
                <a:moveTo>
                  <a:pt x="0" y="0"/>
                </a:moveTo>
                <a:lnTo>
                  <a:pt x="0" y="34175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42351"/>
            <a:ext cx="18415" cy="607060"/>
          </a:xfrm>
          <a:custGeom>
            <a:avLst/>
            <a:gdLst/>
            <a:ahLst/>
            <a:cxnLst/>
            <a:rect l="l" t="t" r="r" b="b"/>
            <a:pathLst>
              <a:path w="18414" h="607060">
                <a:moveTo>
                  <a:pt x="0" y="606679"/>
                </a:moveTo>
                <a:lnTo>
                  <a:pt x="18067" y="606679"/>
                </a:lnTo>
                <a:lnTo>
                  <a:pt x="18067" y="0"/>
                </a:lnTo>
                <a:lnTo>
                  <a:pt x="0" y="0"/>
                </a:lnTo>
                <a:lnTo>
                  <a:pt x="0" y="606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143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289151"/>
            <a:ext cx="18415" cy="469265"/>
          </a:xfrm>
          <a:custGeom>
            <a:avLst/>
            <a:gdLst/>
            <a:ahLst/>
            <a:cxnLst/>
            <a:rect l="l" t="t" r="r" b="b"/>
            <a:pathLst>
              <a:path w="18415" h="469264">
                <a:moveTo>
                  <a:pt x="0" y="0"/>
                </a:moveTo>
                <a:lnTo>
                  <a:pt x="18067" y="0"/>
                </a:lnTo>
                <a:lnTo>
                  <a:pt x="18067" y="469049"/>
                </a:lnTo>
                <a:lnTo>
                  <a:pt x="0" y="4690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49166"/>
            <a:ext cx="1061720" cy="1231265"/>
            <a:chOff x="712034" y="1749166"/>
            <a:chExt cx="1061720" cy="1231265"/>
          </a:xfrm>
        </p:grpSpPr>
        <p:sp>
          <p:nvSpPr>
            <p:cNvPr id="20" name="object 20"/>
            <p:cNvSpPr/>
            <p:nvPr/>
          </p:nvSpPr>
          <p:spPr>
            <a:xfrm>
              <a:off x="1242809" y="2283967"/>
              <a:ext cx="0" cy="696595"/>
            </a:xfrm>
            <a:custGeom>
              <a:avLst/>
              <a:gdLst/>
              <a:ahLst/>
              <a:cxnLst/>
              <a:rect l="l" t="t" r="r" b="b"/>
              <a:pathLst>
                <a:path h="696594">
                  <a:moveTo>
                    <a:pt x="0" y="0"/>
                  </a:moveTo>
                  <a:lnTo>
                    <a:pt x="0" y="6960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58200"/>
              <a:ext cx="1043940" cy="525780"/>
            </a:xfrm>
            <a:custGeom>
              <a:avLst/>
              <a:gdLst/>
              <a:ahLst/>
              <a:cxnLst/>
              <a:rect l="l" t="t" r="r" b="b"/>
              <a:pathLst>
                <a:path w="1043939" h="525780">
                  <a:moveTo>
                    <a:pt x="1043482" y="525754"/>
                  </a:moveTo>
                  <a:lnTo>
                    <a:pt x="0" y="52575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2575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58200"/>
              <a:ext cx="1043940" cy="525780"/>
            </a:xfrm>
            <a:custGeom>
              <a:avLst/>
              <a:gdLst/>
              <a:ahLst/>
              <a:cxnLst/>
              <a:rect l="l" t="t" r="r" b="b"/>
              <a:pathLst>
                <a:path w="1043939" h="525780">
                  <a:moveTo>
                    <a:pt x="0" y="0"/>
                  </a:moveTo>
                  <a:lnTo>
                    <a:pt x="1043482" y="0"/>
                  </a:lnTo>
                  <a:lnTo>
                    <a:pt x="1043482" y="525754"/>
                  </a:lnTo>
                  <a:lnTo>
                    <a:pt x="0" y="52575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16191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870585"/>
          </a:xfrm>
          <a:custGeom>
            <a:avLst/>
            <a:gdLst/>
            <a:ahLst/>
            <a:cxnLst/>
            <a:rect l="l" t="t" r="r" b="b"/>
            <a:pathLst>
              <a:path w="18414" h="870585">
                <a:moveTo>
                  <a:pt x="0" y="0"/>
                </a:moveTo>
                <a:lnTo>
                  <a:pt x="18067" y="0"/>
                </a:lnTo>
                <a:lnTo>
                  <a:pt x="18067" y="870585"/>
                </a:lnTo>
                <a:lnTo>
                  <a:pt x="0" y="8705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59188"/>
            <a:ext cx="1061720" cy="1212850"/>
            <a:chOff x="1871455" y="1359188"/>
            <a:chExt cx="1061720" cy="1212850"/>
          </a:xfrm>
        </p:grpSpPr>
        <p:sp>
          <p:nvSpPr>
            <p:cNvPr id="26" name="object 26"/>
            <p:cNvSpPr/>
            <p:nvPr/>
          </p:nvSpPr>
          <p:spPr>
            <a:xfrm>
              <a:off x="2402281" y="2456459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69">
                  <a:moveTo>
                    <a:pt x="0" y="0"/>
                  </a:moveTo>
                  <a:lnTo>
                    <a:pt x="0" y="11549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68221"/>
              <a:ext cx="1043940" cy="1088390"/>
            </a:xfrm>
            <a:custGeom>
              <a:avLst/>
              <a:gdLst/>
              <a:ahLst/>
              <a:cxnLst/>
              <a:rect l="l" t="t" r="r" b="b"/>
              <a:pathLst>
                <a:path w="1043939" h="1088389">
                  <a:moveTo>
                    <a:pt x="1043533" y="1088237"/>
                  </a:moveTo>
                  <a:lnTo>
                    <a:pt x="0" y="108823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8823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68221"/>
              <a:ext cx="1043940" cy="1088390"/>
            </a:xfrm>
            <a:custGeom>
              <a:avLst/>
              <a:gdLst/>
              <a:ahLst/>
              <a:cxnLst/>
              <a:rect l="l" t="t" r="r" b="b"/>
              <a:pathLst>
                <a:path w="1043939" h="1088389">
                  <a:moveTo>
                    <a:pt x="0" y="0"/>
                  </a:moveTo>
                  <a:lnTo>
                    <a:pt x="1043533" y="0"/>
                  </a:lnTo>
                  <a:lnTo>
                    <a:pt x="1043533" y="1088237"/>
                  </a:lnTo>
                  <a:lnTo>
                    <a:pt x="0" y="108823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8686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94295"/>
            <a:ext cx="18415" cy="782320"/>
          </a:xfrm>
          <a:custGeom>
            <a:avLst/>
            <a:gdLst/>
            <a:ahLst/>
            <a:cxnLst/>
            <a:rect l="l" t="t" r="r" b="b"/>
            <a:pathLst>
              <a:path w="18414" h="782319">
                <a:moveTo>
                  <a:pt x="0" y="0"/>
                </a:moveTo>
                <a:lnTo>
                  <a:pt x="18067" y="0"/>
                </a:lnTo>
                <a:lnTo>
                  <a:pt x="18067" y="782040"/>
                </a:lnTo>
                <a:lnTo>
                  <a:pt x="0" y="7820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67302"/>
            <a:ext cx="1061720" cy="868680"/>
            <a:chOff x="3030927" y="1967302"/>
            <a:chExt cx="1061720" cy="868680"/>
          </a:xfrm>
        </p:grpSpPr>
        <p:sp>
          <p:nvSpPr>
            <p:cNvPr id="32" name="object 32"/>
            <p:cNvSpPr/>
            <p:nvPr/>
          </p:nvSpPr>
          <p:spPr>
            <a:xfrm>
              <a:off x="3561702" y="2738882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683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76335"/>
              <a:ext cx="1043940" cy="762635"/>
            </a:xfrm>
            <a:custGeom>
              <a:avLst/>
              <a:gdLst/>
              <a:ahLst/>
              <a:cxnLst/>
              <a:rect l="l" t="t" r="r" b="b"/>
              <a:pathLst>
                <a:path w="1043939" h="762635">
                  <a:moveTo>
                    <a:pt x="1043482" y="762546"/>
                  </a:moveTo>
                  <a:lnTo>
                    <a:pt x="0" y="762546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62546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76335"/>
              <a:ext cx="1043940" cy="762635"/>
            </a:xfrm>
            <a:custGeom>
              <a:avLst/>
              <a:gdLst/>
              <a:ahLst/>
              <a:cxnLst/>
              <a:rect l="l" t="t" r="r" b="b"/>
              <a:pathLst>
                <a:path w="1043939" h="762635">
                  <a:moveTo>
                    <a:pt x="0" y="0"/>
                  </a:moveTo>
                  <a:lnTo>
                    <a:pt x="1043482" y="0"/>
                  </a:lnTo>
                  <a:lnTo>
                    <a:pt x="1043482" y="762546"/>
                  </a:lnTo>
                  <a:lnTo>
                    <a:pt x="0" y="76254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078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42351"/>
            <a:ext cx="18415" cy="607060"/>
          </a:xfrm>
          <a:custGeom>
            <a:avLst/>
            <a:gdLst/>
            <a:ahLst/>
            <a:cxnLst/>
            <a:rect l="l" t="t" r="r" b="b"/>
            <a:pathLst>
              <a:path w="18414" h="607060">
                <a:moveTo>
                  <a:pt x="0" y="0"/>
                </a:moveTo>
                <a:lnTo>
                  <a:pt x="18067" y="0"/>
                </a:lnTo>
                <a:lnTo>
                  <a:pt x="18067" y="606679"/>
                </a:lnTo>
                <a:lnTo>
                  <a:pt x="0" y="60667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39996"/>
            <a:ext cx="1061720" cy="1174750"/>
            <a:chOff x="4190348" y="2139996"/>
            <a:chExt cx="1061720" cy="1174750"/>
          </a:xfrm>
        </p:grpSpPr>
        <p:sp>
          <p:nvSpPr>
            <p:cNvPr id="38" name="object 38"/>
            <p:cNvSpPr/>
            <p:nvPr/>
          </p:nvSpPr>
          <p:spPr>
            <a:xfrm>
              <a:off x="4721123" y="2972587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4">
                  <a:moveTo>
                    <a:pt x="0" y="0"/>
                  </a:moveTo>
                  <a:lnTo>
                    <a:pt x="0" y="3417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49030"/>
              <a:ext cx="1043940" cy="823594"/>
            </a:xfrm>
            <a:custGeom>
              <a:avLst/>
              <a:gdLst/>
              <a:ahLst/>
              <a:cxnLst/>
              <a:rect l="l" t="t" r="r" b="b"/>
              <a:pathLst>
                <a:path w="1043939" h="823594">
                  <a:moveTo>
                    <a:pt x="1043533" y="823569"/>
                  </a:moveTo>
                  <a:lnTo>
                    <a:pt x="0" y="82356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23569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49030"/>
              <a:ext cx="1043940" cy="823594"/>
            </a:xfrm>
            <a:custGeom>
              <a:avLst/>
              <a:gdLst/>
              <a:ahLst/>
              <a:cxnLst/>
              <a:rect l="l" t="t" r="r" b="b"/>
              <a:pathLst>
                <a:path w="1043939" h="823594">
                  <a:moveTo>
                    <a:pt x="0" y="0"/>
                  </a:moveTo>
                  <a:lnTo>
                    <a:pt x="1043533" y="0"/>
                  </a:lnTo>
                  <a:lnTo>
                    <a:pt x="1043533" y="823569"/>
                  </a:lnTo>
                  <a:lnTo>
                    <a:pt x="0" y="82356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558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1273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75597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1775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50621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1224762"/>
              <a:ext cx="34925" cy="2900680"/>
            </a:xfrm>
            <a:custGeom>
              <a:avLst/>
              <a:gdLst/>
              <a:ahLst/>
              <a:cxnLst/>
              <a:rect l="l" t="t" r="r" b="b"/>
              <a:pathLst>
                <a:path w="34925" h="2900679">
                  <a:moveTo>
                    <a:pt x="0" y="2900210"/>
                  </a:moveTo>
                  <a:lnTo>
                    <a:pt x="34772" y="2900210"/>
                  </a:lnTo>
                </a:path>
                <a:path w="34925" h="2900679">
                  <a:moveTo>
                    <a:pt x="0" y="1933473"/>
                  </a:moveTo>
                  <a:lnTo>
                    <a:pt x="34772" y="1933473"/>
                  </a:lnTo>
                </a:path>
                <a:path w="34925" h="2900679">
                  <a:moveTo>
                    <a:pt x="0" y="966736"/>
                  </a:moveTo>
                  <a:lnTo>
                    <a:pt x="34772" y="966736"/>
                  </a:lnTo>
                </a:path>
                <a:path w="34925" h="29006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4973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9" name="object 59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039960" y="4324542"/>
            <a:ext cx="81163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0829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11626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868735" y="0"/>
            <a:ext cx="22256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palmitoylcarnitine</a:t>
            </a:r>
            <a:r>
              <a:rPr sz="1650" spc="-9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(C16)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52944" y="1664140"/>
            <a:ext cx="579755" cy="271145"/>
            <a:chOff x="952944" y="1664140"/>
            <a:chExt cx="579755" cy="271145"/>
          </a:xfrm>
        </p:grpSpPr>
        <p:sp>
          <p:nvSpPr>
            <p:cNvPr id="3" name="object 3"/>
            <p:cNvSpPr/>
            <p:nvPr/>
          </p:nvSpPr>
          <p:spPr>
            <a:xfrm>
              <a:off x="952944" y="1673174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74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233775" y="1673174"/>
              <a:ext cx="18415" cy="262255"/>
            </a:xfrm>
            <a:custGeom>
              <a:avLst/>
              <a:gdLst/>
              <a:ahLst/>
              <a:cxnLst/>
              <a:rect l="l" t="t" r="r" b="b"/>
              <a:pathLst>
                <a:path w="18415" h="262255">
                  <a:moveTo>
                    <a:pt x="0" y="261988"/>
                  </a:moveTo>
                  <a:lnTo>
                    <a:pt x="18067" y="261988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2619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952944" y="219586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64223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1944535"/>
            <a:ext cx="0" cy="156210"/>
          </a:xfrm>
          <a:custGeom>
            <a:avLst/>
            <a:gdLst/>
            <a:ahLst/>
            <a:cxnLst/>
            <a:rect l="l" t="t" r="r" b="b"/>
            <a:pathLst>
              <a:path h="156210">
                <a:moveTo>
                  <a:pt x="0" y="0"/>
                </a:moveTo>
                <a:lnTo>
                  <a:pt x="0" y="15617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642238"/>
            <a:ext cx="18415" cy="652780"/>
          </a:xfrm>
          <a:custGeom>
            <a:avLst/>
            <a:gdLst/>
            <a:ahLst/>
            <a:cxnLst/>
            <a:rect l="l" t="t" r="r" b="b"/>
            <a:pathLst>
              <a:path w="18414" h="652780">
                <a:moveTo>
                  <a:pt x="0" y="652462"/>
                </a:moveTo>
                <a:lnTo>
                  <a:pt x="18067" y="652462"/>
                </a:lnTo>
                <a:lnTo>
                  <a:pt x="18067" y="0"/>
                </a:lnTo>
                <a:lnTo>
                  <a:pt x="0" y="0"/>
                </a:lnTo>
                <a:lnTo>
                  <a:pt x="0" y="6524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10070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9315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494407"/>
            <a:ext cx="0" cy="897255"/>
          </a:xfrm>
          <a:custGeom>
            <a:avLst/>
            <a:gdLst/>
            <a:ahLst/>
            <a:cxnLst/>
            <a:rect l="l" t="t" r="r" b="b"/>
            <a:pathLst>
              <a:path h="897254">
                <a:moveTo>
                  <a:pt x="0" y="0"/>
                </a:moveTo>
                <a:lnTo>
                  <a:pt x="0" y="8970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93152"/>
            <a:ext cx="18415" cy="637540"/>
          </a:xfrm>
          <a:custGeom>
            <a:avLst/>
            <a:gdLst/>
            <a:ahLst/>
            <a:cxnLst/>
            <a:rect l="l" t="t" r="r" b="b"/>
            <a:pathLst>
              <a:path w="18414" h="637539">
                <a:moveTo>
                  <a:pt x="0" y="637387"/>
                </a:moveTo>
                <a:lnTo>
                  <a:pt x="18067" y="637387"/>
                </a:lnTo>
                <a:lnTo>
                  <a:pt x="18067" y="0"/>
                </a:lnTo>
                <a:lnTo>
                  <a:pt x="0" y="0"/>
                </a:lnTo>
                <a:lnTo>
                  <a:pt x="0" y="637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9149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40367"/>
            <a:ext cx="0" cy="595630"/>
          </a:xfrm>
          <a:custGeom>
            <a:avLst/>
            <a:gdLst/>
            <a:ahLst/>
            <a:cxnLst/>
            <a:rect l="l" t="t" r="r" b="b"/>
            <a:pathLst>
              <a:path h="595629">
                <a:moveTo>
                  <a:pt x="0" y="0"/>
                </a:moveTo>
                <a:lnTo>
                  <a:pt x="0" y="59535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497636"/>
            <a:ext cx="18415" cy="1016635"/>
          </a:xfrm>
          <a:custGeom>
            <a:avLst/>
            <a:gdLst/>
            <a:ahLst/>
            <a:cxnLst/>
            <a:rect l="l" t="t" r="r" b="b"/>
            <a:pathLst>
              <a:path w="18414" h="1016635">
                <a:moveTo>
                  <a:pt x="0" y="1016444"/>
                </a:moveTo>
                <a:lnTo>
                  <a:pt x="18067" y="1016444"/>
                </a:lnTo>
                <a:lnTo>
                  <a:pt x="18067" y="0"/>
                </a:lnTo>
                <a:lnTo>
                  <a:pt x="0" y="0"/>
                </a:lnTo>
                <a:lnTo>
                  <a:pt x="0" y="1016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63571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712034" y="1673174"/>
            <a:ext cx="1061720" cy="527685"/>
            <a:chOff x="712034" y="1673174"/>
            <a:chExt cx="1061720" cy="527685"/>
          </a:xfrm>
        </p:grpSpPr>
        <p:sp>
          <p:nvSpPr>
            <p:cNvPr id="19" name="object 19"/>
            <p:cNvSpPr/>
            <p:nvPr/>
          </p:nvSpPr>
          <p:spPr>
            <a:xfrm>
              <a:off x="1233775" y="1673174"/>
              <a:ext cx="18415" cy="262255"/>
            </a:xfrm>
            <a:custGeom>
              <a:avLst/>
              <a:gdLst/>
              <a:ahLst/>
              <a:cxnLst/>
              <a:rect l="l" t="t" r="r" b="b"/>
              <a:pathLst>
                <a:path w="18415" h="262255">
                  <a:moveTo>
                    <a:pt x="0" y="0"/>
                  </a:moveTo>
                  <a:lnTo>
                    <a:pt x="18067" y="0"/>
                  </a:lnTo>
                  <a:lnTo>
                    <a:pt x="18067" y="261988"/>
                  </a:lnTo>
                  <a:lnTo>
                    <a:pt x="0" y="2619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935162"/>
              <a:ext cx="1043940" cy="256540"/>
            </a:xfrm>
            <a:custGeom>
              <a:avLst/>
              <a:gdLst/>
              <a:ahLst/>
              <a:cxnLst/>
              <a:rect l="l" t="t" r="r" b="b"/>
              <a:pathLst>
                <a:path w="1043939" h="256539">
                  <a:moveTo>
                    <a:pt x="1043482" y="256184"/>
                  </a:moveTo>
                  <a:lnTo>
                    <a:pt x="0" y="25618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5618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35162"/>
              <a:ext cx="1043940" cy="256540"/>
            </a:xfrm>
            <a:custGeom>
              <a:avLst/>
              <a:gdLst/>
              <a:ahLst/>
              <a:cxnLst/>
              <a:rect l="l" t="t" r="r" b="b"/>
              <a:pathLst>
                <a:path w="1043939" h="256539">
                  <a:moveTo>
                    <a:pt x="0" y="0"/>
                  </a:moveTo>
                  <a:lnTo>
                    <a:pt x="1043482" y="0"/>
                  </a:lnTo>
                  <a:lnTo>
                    <a:pt x="1043482" y="256184"/>
                  </a:lnTo>
                  <a:lnTo>
                    <a:pt x="0" y="25618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11582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2393247" y="642238"/>
            <a:ext cx="18415" cy="652780"/>
          </a:xfrm>
          <a:custGeom>
            <a:avLst/>
            <a:gdLst/>
            <a:ahLst/>
            <a:cxnLst/>
            <a:rect l="l" t="t" r="r" b="b"/>
            <a:pathLst>
              <a:path w="18414" h="652780">
                <a:moveTo>
                  <a:pt x="0" y="0"/>
                </a:moveTo>
                <a:lnTo>
                  <a:pt x="18067" y="0"/>
                </a:lnTo>
                <a:lnTo>
                  <a:pt x="18067" y="652462"/>
                </a:lnTo>
                <a:lnTo>
                  <a:pt x="0" y="65246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1871455" y="1285667"/>
            <a:ext cx="1061720" cy="815340"/>
            <a:chOff x="1871455" y="1285667"/>
            <a:chExt cx="1061720" cy="815340"/>
          </a:xfrm>
        </p:grpSpPr>
        <p:sp>
          <p:nvSpPr>
            <p:cNvPr id="25" name="object 25"/>
            <p:cNvSpPr/>
            <p:nvPr/>
          </p:nvSpPr>
          <p:spPr>
            <a:xfrm>
              <a:off x="2402281" y="1944535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10">
                  <a:moveTo>
                    <a:pt x="0" y="0"/>
                  </a:moveTo>
                  <a:lnTo>
                    <a:pt x="0" y="15617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1294701"/>
              <a:ext cx="1043940" cy="650240"/>
            </a:xfrm>
            <a:custGeom>
              <a:avLst/>
              <a:gdLst/>
              <a:ahLst/>
              <a:cxnLst/>
              <a:rect l="l" t="t" r="r" b="b"/>
              <a:pathLst>
                <a:path w="1043939" h="650239">
                  <a:moveTo>
                    <a:pt x="1043533" y="649833"/>
                  </a:moveTo>
                  <a:lnTo>
                    <a:pt x="0" y="64983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49833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94701"/>
              <a:ext cx="1043940" cy="650240"/>
            </a:xfrm>
            <a:custGeom>
              <a:avLst/>
              <a:gdLst/>
              <a:ahLst/>
              <a:cxnLst/>
              <a:rect l="l" t="t" r="r" b="b"/>
              <a:pathLst>
                <a:path w="1043939" h="650239">
                  <a:moveTo>
                    <a:pt x="0" y="0"/>
                  </a:moveTo>
                  <a:lnTo>
                    <a:pt x="1043533" y="0"/>
                  </a:lnTo>
                  <a:lnTo>
                    <a:pt x="1043533" y="649833"/>
                  </a:lnTo>
                  <a:lnTo>
                    <a:pt x="0" y="64983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67709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3552668" y="1193152"/>
            <a:ext cx="18415" cy="637540"/>
          </a:xfrm>
          <a:custGeom>
            <a:avLst/>
            <a:gdLst/>
            <a:ahLst/>
            <a:cxnLst/>
            <a:rect l="l" t="t" r="r" b="b"/>
            <a:pathLst>
              <a:path w="18414" h="637539">
                <a:moveTo>
                  <a:pt x="0" y="0"/>
                </a:moveTo>
                <a:lnTo>
                  <a:pt x="18067" y="0"/>
                </a:lnTo>
                <a:lnTo>
                  <a:pt x="18067" y="637387"/>
                </a:lnTo>
                <a:lnTo>
                  <a:pt x="0" y="6373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3030927" y="1821506"/>
            <a:ext cx="1061720" cy="1570355"/>
            <a:chOff x="3030927" y="1821506"/>
            <a:chExt cx="1061720" cy="1570355"/>
          </a:xfrm>
        </p:grpSpPr>
        <p:sp>
          <p:nvSpPr>
            <p:cNvPr id="31" name="object 31"/>
            <p:cNvSpPr/>
            <p:nvPr/>
          </p:nvSpPr>
          <p:spPr>
            <a:xfrm>
              <a:off x="3561702" y="2494406"/>
              <a:ext cx="0" cy="897255"/>
            </a:xfrm>
            <a:custGeom>
              <a:avLst/>
              <a:gdLst/>
              <a:ahLst/>
              <a:cxnLst/>
              <a:rect l="l" t="t" r="r" b="b"/>
              <a:pathLst>
                <a:path h="897254">
                  <a:moveTo>
                    <a:pt x="0" y="0"/>
                  </a:moveTo>
                  <a:lnTo>
                    <a:pt x="0" y="8970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39960" y="1830539"/>
              <a:ext cx="1043940" cy="664210"/>
            </a:xfrm>
            <a:custGeom>
              <a:avLst/>
              <a:gdLst/>
              <a:ahLst/>
              <a:cxnLst/>
              <a:rect l="l" t="t" r="r" b="b"/>
              <a:pathLst>
                <a:path w="1043939" h="664210">
                  <a:moveTo>
                    <a:pt x="1043482" y="663867"/>
                  </a:moveTo>
                  <a:lnTo>
                    <a:pt x="0" y="6638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6386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30539"/>
              <a:ext cx="1043940" cy="664210"/>
            </a:xfrm>
            <a:custGeom>
              <a:avLst/>
              <a:gdLst/>
              <a:ahLst/>
              <a:cxnLst/>
              <a:rect l="l" t="t" r="r" b="b"/>
              <a:pathLst>
                <a:path w="1043939" h="664210">
                  <a:moveTo>
                    <a:pt x="0" y="0"/>
                  </a:moveTo>
                  <a:lnTo>
                    <a:pt x="1043482" y="0"/>
                  </a:lnTo>
                  <a:lnTo>
                    <a:pt x="1043482" y="663867"/>
                  </a:lnTo>
                  <a:lnTo>
                    <a:pt x="0" y="6638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6050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4712089" y="497636"/>
            <a:ext cx="18415" cy="1016635"/>
          </a:xfrm>
          <a:custGeom>
            <a:avLst/>
            <a:gdLst/>
            <a:ahLst/>
            <a:cxnLst/>
            <a:rect l="l" t="t" r="r" b="b"/>
            <a:pathLst>
              <a:path w="18414" h="1016635">
                <a:moveTo>
                  <a:pt x="0" y="0"/>
                </a:moveTo>
                <a:lnTo>
                  <a:pt x="18067" y="0"/>
                </a:lnTo>
                <a:lnTo>
                  <a:pt x="18067" y="1016444"/>
                </a:lnTo>
                <a:lnTo>
                  <a:pt x="0" y="101644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190348" y="1505047"/>
            <a:ext cx="1061720" cy="2131060"/>
            <a:chOff x="4190348" y="1505047"/>
            <a:chExt cx="1061720" cy="2131060"/>
          </a:xfrm>
        </p:grpSpPr>
        <p:sp>
          <p:nvSpPr>
            <p:cNvPr id="37" name="object 37"/>
            <p:cNvSpPr/>
            <p:nvPr/>
          </p:nvSpPr>
          <p:spPr>
            <a:xfrm>
              <a:off x="4721123" y="3040354"/>
              <a:ext cx="0" cy="595630"/>
            </a:xfrm>
            <a:custGeom>
              <a:avLst/>
              <a:gdLst/>
              <a:ahLst/>
              <a:cxnLst/>
              <a:rect l="l" t="t" r="r" b="b"/>
              <a:pathLst>
                <a:path h="595629">
                  <a:moveTo>
                    <a:pt x="0" y="0"/>
                  </a:moveTo>
                  <a:lnTo>
                    <a:pt x="0" y="5953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1514081"/>
              <a:ext cx="1043940" cy="1526540"/>
            </a:xfrm>
            <a:custGeom>
              <a:avLst/>
              <a:gdLst/>
              <a:ahLst/>
              <a:cxnLst/>
              <a:rect l="l" t="t" r="r" b="b"/>
              <a:pathLst>
                <a:path w="1043939" h="1526539">
                  <a:moveTo>
                    <a:pt x="1043533" y="1526286"/>
                  </a:moveTo>
                  <a:lnTo>
                    <a:pt x="0" y="152628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52628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514081"/>
              <a:ext cx="1043940" cy="1526540"/>
            </a:xfrm>
            <a:custGeom>
              <a:avLst/>
              <a:gdLst/>
              <a:ahLst/>
              <a:cxnLst/>
              <a:rect l="l" t="t" r="r" b="b"/>
              <a:pathLst>
                <a:path w="1043939" h="1526539">
                  <a:moveTo>
                    <a:pt x="0" y="0"/>
                  </a:moveTo>
                  <a:lnTo>
                    <a:pt x="1043533" y="0"/>
                  </a:lnTo>
                  <a:lnTo>
                    <a:pt x="1043533" y="1526286"/>
                  </a:lnTo>
                  <a:lnTo>
                    <a:pt x="0" y="15262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807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551189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2798191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11772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5413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35128"/>
                </a:moveTo>
                <a:lnTo>
                  <a:pt x="70192" y="35128"/>
                </a:lnTo>
              </a:path>
              <a:path w="70485" h="70484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0862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20792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926655"/>
              <a:ext cx="34925" cy="3198495"/>
            </a:xfrm>
            <a:custGeom>
              <a:avLst/>
              <a:gdLst/>
              <a:ahLst/>
              <a:cxnLst/>
              <a:rect l="l" t="t" r="r" b="b"/>
              <a:pathLst>
                <a:path w="34925" h="3198495">
                  <a:moveTo>
                    <a:pt x="0" y="3198317"/>
                  </a:moveTo>
                  <a:lnTo>
                    <a:pt x="34772" y="3198317"/>
                  </a:lnTo>
                </a:path>
                <a:path w="34925" h="3198495">
                  <a:moveTo>
                    <a:pt x="0" y="2132202"/>
                  </a:moveTo>
                  <a:lnTo>
                    <a:pt x="34772" y="2132202"/>
                  </a:lnTo>
                </a:path>
                <a:path w="34925" h="3198495">
                  <a:moveTo>
                    <a:pt x="0" y="1066101"/>
                  </a:moveTo>
                  <a:lnTo>
                    <a:pt x="34772" y="1066101"/>
                  </a:lnTo>
                </a:path>
                <a:path w="34925" h="319849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5036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3996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88426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8181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775569" y="0"/>
            <a:ext cx="24130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margaroylcarnitine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(C17)*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213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52944" y="19113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90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12416" y="18046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02281" y="2450401"/>
            <a:ext cx="0" cy="332105"/>
          </a:xfrm>
          <a:custGeom>
            <a:avLst/>
            <a:gdLst/>
            <a:ahLst/>
            <a:cxnLst/>
            <a:rect l="l" t="t" r="r" b="b"/>
            <a:pathLst>
              <a:path h="332105">
                <a:moveTo>
                  <a:pt x="0" y="0"/>
                </a:moveTo>
                <a:lnTo>
                  <a:pt x="0" y="331939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93245" y="1804695"/>
            <a:ext cx="18415" cy="175260"/>
          </a:xfrm>
          <a:custGeom>
            <a:avLst/>
            <a:gdLst/>
            <a:ahLst/>
            <a:cxnLst/>
            <a:rect l="l" t="t" r="r" b="b"/>
            <a:pathLst>
              <a:path w="18414" h="175260">
                <a:moveTo>
                  <a:pt x="0" y="174866"/>
                </a:moveTo>
                <a:lnTo>
                  <a:pt x="18072" y="174866"/>
                </a:lnTo>
                <a:lnTo>
                  <a:pt x="18072" y="0"/>
                </a:lnTo>
                <a:lnTo>
                  <a:pt x="0" y="0"/>
                </a:lnTo>
                <a:lnTo>
                  <a:pt x="0" y="174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12416" y="27823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71837" y="17153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61702" y="2441232"/>
            <a:ext cx="0" cy="179705"/>
          </a:xfrm>
          <a:custGeom>
            <a:avLst/>
            <a:gdLst/>
            <a:ahLst/>
            <a:cxnLst/>
            <a:rect l="l" t="t" r="r" b="b"/>
            <a:pathLst>
              <a:path h="179705">
                <a:moveTo>
                  <a:pt x="0" y="0"/>
                </a:moveTo>
                <a:lnTo>
                  <a:pt x="0" y="179628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52666" y="1715389"/>
            <a:ext cx="18415" cy="185420"/>
          </a:xfrm>
          <a:custGeom>
            <a:avLst/>
            <a:gdLst/>
            <a:ahLst/>
            <a:cxnLst/>
            <a:rect l="l" t="t" r="r" b="b"/>
            <a:pathLst>
              <a:path w="18414" h="185419">
                <a:moveTo>
                  <a:pt x="0" y="184899"/>
                </a:moveTo>
                <a:lnTo>
                  <a:pt x="18072" y="184899"/>
                </a:lnTo>
                <a:lnTo>
                  <a:pt x="18072" y="0"/>
                </a:lnTo>
                <a:lnTo>
                  <a:pt x="0" y="0"/>
                </a:lnTo>
                <a:lnTo>
                  <a:pt x="0" y="1848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1837" y="26208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31309" y="10258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21123" y="2235847"/>
            <a:ext cx="0" cy="211454"/>
          </a:xfrm>
          <a:custGeom>
            <a:avLst/>
            <a:gdLst/>
            <a:ahLst/>
            <a:cxnLst/>
            <a:rect l="l" t="t" r="r" b="b"/>
            <a:pathLst>
              <a:path h="211455">
                <a:moveTo>
                  <a:pt x="0" y="0"/>
                </a:moveTo>
                <a:lnTo>
                  <a:pt x="0" y="211429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12087" y="1025867"/>
            <a:ext cx="18415" cy="363855"/>
          </a:xfrm>
          <a:custGeom>
            <a:avLst/>
            <a:gdLst/>
            <a:ahLst/>
            <a:cxnLst/>
            <a:rect l="l" t="t" r="r" b="b"/>
            <a:pathLst>
              <a:path w="18414" h="363855">
                <a:moveTo>
                  <a:pt x="0" y="363689"/>
                </a:moveTo>
                <a:lnTo>
                  <a:pt x="18072" y="363689"/>
                </a:lnTo>
                <a:lnTo>
                  <a:pt x="18072" y="0"/>
                </a:lnTo>
                <a:lnTo>
                  <a:pt x="0" y="0"/>
                </a:lnTo>
                <a:lnTo>
                  <a:pt x="0" y="3636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31309" y="24472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" name="object 16"/>
          <p:cNvGrpSpPr/>
          <p:nvPr/>
        </p:nvGrpSpPr>
        <p:grpSpPr>
          <a:xfrm>
            <a:off x="712031" y="1716868"/>
            <a:ext cx="1061720" cy="199390"/>
            <a:chOff x="712031" y="1716868"/>
            <a:chExt cx="1061720" cy="199390"/>
          </a:xfrm>
        </p:grpSpPr>
        <p:sp>
          <p:nvSpPr>
            <p:cNvPr id="17" name="object 17"/>
            <p:cNvSpPr/>
            <p:nvPr/>
          </p:nvSpPr>
          <p:spPr>
            <a:xfrm>
              <a:off x="721067" y="1725904"/>
              <a:ext cx="1043940" cy="180975"/>
            </a:xfrm>
            <a:custGeom>
              <a:avLst/>
              <a:gdLst/>
              <a:ahLst/>
              <a:cxnLst/>
              <a:rect l="l" t="t" r="r" b="b"/>
              <a:pathLst>
                <a:path w="1043939" h="180975">
                  <a:moveTo>
                    <a:pt x="1043482" y="180975"/>
                  </a:moveTo>
                  <a:lnTo>
                    <a:pt x="0" y="18097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80975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21067" y="1725904"/>
              <a:ext cx="1043940" cy="180975"/>
            </a:xfrm>
            <a:custGeom>
              <a:avLst/>
              <a:gdLst/>
              <a:ahLst/>
              <a:cxnLst/>
              <a:rect l="l" t="t" r="r" b="b"/>
              <a:pathLst>
                <a:path w="1043939" h="180975">
                  <a:moveTo>
                    <a:pt x="0" y="0"/>
                  </a:moveTo>
                  <a:lnTo>
                    <a:pt x="1043482" y="0"/>
                  </a:lnTo>
                  <a:lnTo>
                    <a:pt x="1043482" y="180975"/>
                  </a:lnTo>
                  <a:lnTo>
                    <a:pt x="0" y="180975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18210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2393245" y="1804695"/>
            <a:ext cx="18415" cy="175260"/>
          </a:xfrm>
          <a:custGeom>
            <a:avLst/>
            <a:gdLst/>
            <a:ahLst/>
            <a:cxnLst/>
            <a:rect l="l" t="t" r="r" b="b"/>
            <a:pathLst>
              <a:path w="18414" h="175260">
                <a:moveTo>
                  <a:pt x="0" y="0"/>
                </a:moveTo>
                <a:lnTo>
                  <a:pt x="18072" y="0"/>
                </a:lnTo>
                <a:lnTo>
                  <a:pt x="18072" y="174866"/>
                </a:lnTo>
                <a:lnTo>
                  <a:pt x="0" y="1748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1871453" y="1970525"/>
            <a:ext cx="1061720" cy="812165"/>
            <a:chOff x="1871453" y="1970525"/>
            <a:chExt cx="1061720" cy="812165"/>
          </a:xfrm>
        </p:grpSpPr>
        <p:sp>
          <p:nvSpPr>
            <p:cNvPr id="22" name="object 22"/>
            <p:cNvSpPr/>
            <p:nvPr/>
          </p:nvSpPr>
          <p:spPr>
            <a:xfrm>
              <a:off x="2402281" y="2450401"/>
              <a:ext cx="0" cy="332105"/>
            </a:xfrm>
            <a:custGeom>
              <a:avLst/>
              <a:gdLst/>
              <a:ahLst/>
              <a:cxnLst/>
              <a:rect l="l" t="t" r="r" b="b"/>
              <a:pathLst>
                <a:path h="332105">
                  <a:moveTo>
                    <a:pt x="0" y="0"/>
                  </a:moveTo>
                  <a:lnTo>
                    <a:pt x="0" y="331939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880489" y="1979561"/>
              <a:ext cx="1043940" cy="471170"/>
            </a:xfrm>
            <a:custGeom>
              <a:avLst/>
              <a:gdLst/>
              <a:ahLst/>
              <a:cxnLst/>
              <a:rect l="l" t="t" r="r" b="b"/>
              <a:pathLst>
                <a:path w="1043939" h="471169">
                  <a:moveTo>
                    <a:pt x="1043533" y="470839"/>
                  </a:moveTo>
                  <a:lnTo>
                    <a:pt x="0" y="47083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7083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80489" y="1979561"/>
              <a:ext cx="1043940" cy="471170"/>
            </a:xfrm>
            <a:custGeom>
              <a:avLst/>
              <a:gdLst/>
              <a:ahLst/>
              <a:cxnLst/>
              <a:rect l="l" t="t" r="r" b="b"/>
              <a:pathLst>
                <a:path w="1043939" h="471169">
                  <a:moveTo>
                    <a:pt x="0" y="0"/>
                  </a:moveTo>
                  <a:lnTo>
                    <a:pt x="1043533" y="0"/>
                  </a:lnTo>
                  <a:lnTo>
                    <a:pt x="1043533" y="470839"/>
                  </a:lnTo>
                  <a:lnTo>
                    <a:pt x="0" y="470839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215730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/>
          <p:nvPr/>
        </p:nvSpPr>
        <p:spPr>
          <a:xfrm>
            <a:off x="3552666" y="1715389"/>
            <a:ext cx="18415" cy="185420"/>
          </a:xfrm>
          <a:custGeom>
            <a:avLst/>
            <a:gdLst/>
            <a:ahLst/>
            <a:cxnLst/>
            <a:rect l="l" t="t" r="r" b="b"/>
            <a:pathLst>
              <a:path w="18414" h="185419">
                <a:moveTo>
                  <a:pt x="0" y="0"/>
                </a:moveTo>
                <a:lnTo>
                  <a:pt x="18072" y="0"/>
                </a:lnTo>
                <a:lnTo>
                  <a:pt x="18072" y="184899"/>
                </a:lnTo>
                <a:lnTo>
                  <a:pt x="0" y="1848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" name="object 27"/>
          <p:cNvGrpSpPr/>
          <p:nvPr/>
        </p:nvGrpSpPr>
        <p:grpSpPr>
          <a:xfrm>
            <a:off x="3030924" y="1891252"/>
            <a:ext cx="1061720" cy="729615"/>
            <a:chOff x="3030924" y="1891252"/>
            <a:chExt cx="1061720" cy="729615"/>
          </a:xfrm>
        </p:grpSpPr>
        <p:sp>
          <p:nvSpPr>
            <p:cNvPr id="28" name="object 28"/>
            <p:cNvSpPr/>
            <p:nvPr/>
          </p:nvSpPr>
          <p:spPr>
            <a:xfrm>
              <a:off x="3561702" y="2441232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5">
                  <a:moveTo>
                    <a:pt x="0" y="0"/>
                  </a:moveTo>
                  <a:lnTo>
                    <a:pt x="0" y="179628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039960" y="1900288"/>
              <a:ext cx="1043940" cy="541020"/>
            </a:xfrm>
            <a:custGeom>
              <a:avLst/>
              <a:gdLst/>
              <a:ahLst/>
              <a:cxnLst/>
              <a:rect l="l" t="t" r="r" b="b"/>
              <a:pathLst>
                <a:path w="1043939" h="541019">
                  <a:moveTo>
                    <a:pt x="1043482" y="540943"/>
                  </a:moveTo>
                  <a:lnTo>
                    <a:pt x="0" y="5409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4094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1900288"/>
              <a:ext cx="1043940" cy="541020"/>
            </a:xfrm>
            <a:custGeom>
              <a:avLst/>
              <a:gdLst/>
              <a:ahLst/>
              <a:cxnLst/>
              <a:rect l="l" t="t" r="r" b="b"/>
              <a:pathLst>
                <a:path w="1043939" h="541019">
                  <a:moveTo>
                    <a:pt x="0" y="0"/>
                  </a:moveTo>
                  <a:lnTo>
                    <a:pt x="1043482" y="0"/>
                  </a:lnTo>
                  <a:lnTo>
                    <a:pt x="1043482" y="540943"/>
                  </a:lnTo>
                  <a:lnTo>
                    <a:pt x="0" y="540943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039960" y="23260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/>
          <p:nvPr/>
        </p:nvSpPr>
        <p:spPr>
          <a:xfrm>
            <a:off x="4712087" y="1025867"/>
            <a:ext cx="18415" cy="363855"/>
          </a:xfrm>
          <a:custGeom>
            <a:avLst/>
            <a:gdLst/>
            <a:ahLst/>
            <a:cxnLst/>
            <a:rect l="l" t="t" r="r" b="b"/>
            <a:pathLst>
              <a:path w="18414" h="363855">
                <a:moveTo>
                  <a:pt x="0" y="0"/>
                </a:moveTo>
                <a:lnTo>
                  <a:pt x="18072" y="0"/>
                </a:lnTo>
                <a:lnTo>
                  <a:pt x="18072" y="363689"/>
                </a:lnTo>
                <a:lnTo>
                  <a:pt x="0" y="3636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" name="object 33"/>
          <p:cNvGrpSpPr/>
          <p:nvPr/>
        </p:nvGrpSpPr>
        <p:grpSpPr>
          <a:xfrm>
            <a:off x="4190345" y="1380521"/>
            <a:ext cx="1061720" cy="1066800"/>
            <a:chOff x="4190345" y="1380521"/>
            <a:chExt cx="1061720" cy="1066800"/>
          </a:xfrm>
        </p:grpSpPr>
        <p:sp>
          <p:nvSpPr>
            <p:cNvPr id="34" name="object 34"/>
            <p:cNvSpPr/>
            <p:nvPr/>
          </p:nvSpPr>
          <p:spPr>
            <a:xfrm>
              <a:off x="4721123" y="2235847"/>
              <a:ext cx="0" cy="211454"/>
            </a:xfrm>
            <a:custGeom>
              <a:avLst/>
              <a:gdLst/>
              <a:ahLst/>
              <a:cxnLst/>
              <a:rect l="l" t="t" r="r" b="b"/>
              <a:pathLst>
                <a:path h="211455">
                  <a:moveTo>
                    <a:pt x="0" y="0"/>
                  </a:moveTo>
                  <a:lnTo>
                    <a:pt x="0" y="211429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1389557"/>
              <a:ext cx="1043940" cy="846455"/>
            </a:xfrm>
            <a:custGeom>
              <a:avLst/>
              <a:gdLst/>
              <a:ahLst/>
              <a:cxnLst/>
              <a:rect l="l" t="t" r="r" b="b"/>
              <a:pathLst>
                <a:path w="1043939" h="846455">
                  <a:moveTo>
                    <a:pt x="1043533" y="846289"/>
                  </a:moveTo>
                  <a:lnTo>
                    <a:pt x="0" y="84628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46289"/>
                  </a:lnTo>
                  <a:close/>
                </a:path>
              </a:pathLst>
            </a:custGeom>
            <a:solidFill>
              <a:srgbClr val="2E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99381" y="1389557"/>
              <a:ext cx="1043940" cy="846455"/>
            </a:xfrm>
            <a:custGeom>
              <a:avLst/>
              <a:gdLst/>
              <a:ahLst/>
              <a:cxnLst/>
              <a:rect l="l" t="t" r="r" b="b"/>
              <a:pathLst>
                <a:path w="1043939" h="846455">
                  <a:moveTo>
                    <a:pt x="0" y="0"/>
                  </a:moveTo>
                  <a:lnTo>
                    <a:pt x="1043533" y="0"/>
                  </a:lnTo>
                  <a:lnTo>
                    <a:pt x="1043533" y="846289"/>
                  </a:lnTo>
                  <a:lnTo>
                    <a:pt x="0" y="846289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199381" y="185757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1"/>
                  </a:lnTo>
                  <a:lnTo>
                    <a:pt x="0" y="36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5" y="2225506"/>
            <a:ext cx="74358" cy="150209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05655" y="1222206"/>
            <a:ext cx="74358" cy="74361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05655" y="1093949"/>
            <a:ext cx="74358" cy="74323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24548" y="460489"/>
            <a:ext cx="74307" cy="74323"/>
          </a:xfrm>
          <a:prstGeom prst="rect">
            <a:avLst/>
          </a:prstGeom>
        </p:spPr>
      </p:pic>
      <p:grpSp>
        <p:nvGrpSpPr>
          <p:cNvPr id="42" name="object 42"/>
          <p:cNvGrpSpPr/>
          <p:nvPr/>
        </p:nvGrpSpPr>
        <p:grpSpPr>
          <a:xfrm>
            <a:off x="1207693" y="1757514"/>
            <a:ext cx="70485" cy="70485"/>
            <a:chOff x="1207693" y="1757514"/>
            <a:chExt cx="70485" cy="70485"/>
          </a:xfrm>
        </p:grpSpPr>
        <p:sp>
          <p:nvSpPr>
            <p:cNvPr id="43" name="object 43"/>
            <p:cNvSpPr/>
            <p:nvPr/>
          </p:nvSpPr>
          <p:spPr>
            <a:xfrm>
              <a:off x="1207693" y="179263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242809" y="175751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43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2367165" y="2189607"/>
            <a:ext cx="70485" cy="70485"/>
            <a:chOff x="2367165" y="2189607"/>
            <a:chExt cx="70485" cy="70485"/>
          </a:xfrm>
        </p:grpSpPr>
        <p:sp>
          <p:nvSpPr>
            <p:cNvPr id="46" name="object 46"/>
            <p:cNvSpPr/>
            <p:nvPr/>
          </p:nvSpPr>
          <p:spPr>
            <a:xfrm>
              <a:off x="2367165" y="222473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92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402281" y="218960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05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3526586" y="2025395"/>
            <a:ext cx="70485" cy="70485"/>
            <a:chOff x="3526586" y="2025395"/>
            <a:chExt cx="70485" cy="70485"/>
          </a:xfrm>
        </p:grpSpPr>
        <p:sp>
          <p:nvSpPr>
            <p:cNvPr id="49" name="object 49"/>
            <p:cNvSpPr/>
            <p:nvPr/>
          </p:nvSpPr>
          <p:spPr>
            <a:xfrm>
              <a:off x="3526586" y="206052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43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561702" y="2025395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256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512368" y="307270"/>
            <a:ext cx="4913630" cy="4034154"/>
            <a:chOff x="512368" y="307270"/>
            <a:chExt cx="4913630" cy="4034154"/>
          </a:xfrm>
        </p:grpSpPr>
        <p:sp>
          <p:nvSpPr>
            <p:cNvPr id="52" name="object 52"/>
            <p:cNvSpPr/>
            <p:nvPr/>
          </p:nvSpPr>
          <p:spPr>
            <a:xfrm>
              <a:off x="4686045" y="17894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205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21123" y="175433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70192"/>
                  </a:moveTo>
                  <a:lnTo>
                    <a:pt x="0" y="0"/>
                  </a:lnTo>
                </a:path>
              </a:pathLst>
            </a:custGeom>
            <a:ln w="120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2368" y="412497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368" y="306362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368" y="200223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368" y="940841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42809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402281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61702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721123" y="43063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23"/>
                  </a:moveTo>
                  <a:lnTo>
                    <a:pt x="0" y="0"/>
                  </a:lnTo>
                </a:path>
              </a:pathLst>
            </a:custGeom>
            <a:ln w="18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268784" y="295512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70" name="object 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2082634" y="4307641"/>
            <a:ext cx="61785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dt" sz="half" idx="6"/>
          </p:nvPr>
        </p:nvSpPr>
        <p:spPr>
          <a:xfrm>
            <a:off x="765277" y="4324542"/>
            <a:ext cx="79566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73" name="object 73"/>
          <p:cNvSpPr txBox="1"/>
          <p:nvPr/>
        </p:nvSpPr>
        <p:spPr>
          <a:xfrm>
            <a:off x="3148972" y="4324542"/>
            <a:ext cx="77649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338193" y="4324542"/>
            <a:ext cx="561099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68784" y="18937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784" y="83243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171302" y="0"/>
            <a:ext cx="162052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pelargonate</a:t>
            </a:r>
            <a:r>
              <a:rPr sz="1650" spc="-5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(9:0)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055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05571"/>
            <a:ext cx="18415" cy="223520"/>
          </a:xfrm>
          <a:custGeom>
            <a:avLst/>
            <a:gdLst/>
            <a:ahLst/>
            <a:cxnLst/>
            <a:rect l="l" t="t" r="r" b="b"/>
            <a:pathLst>
              <a:path w="18415" h="223519">
                <a:moveTo>
                  <a:pt x="0" y="223240"/>
                </a:moveTo>
                <a:lnTo>
                  <a:pt x="18067" y="223240"/>
                </a:lnTo>
                <a:lnTo>
                  <a:pt x="18067" y="0"/>
                </a:lnTo>
                <a:lnTo>
                  <a:pt x="0" y="0"/>
                </a:lnTo>
                <a:lnTo>
                  <a:pt x="0" y="223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819006"/>
            <a:ext cx="0" cy="430530"/>
          </a:xfrm>
          <a:custGeom>
            <a:avLst/>
            <a:gdLst/>
            <a:ahLst/>
            <a:cxnLst/>
            <a:rect l="l" t="t" r="r" b="b"/>
            <a:pathLst>
              <a:path h="430530">
                <a:moveTo>
                  <a:pt x="0" y="0"/>
                </a:moveTo>
                <a:lnTo>
                  <a:pt x="0" y="4302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4926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75172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80932"/>
            <a:ext cx="0" cy="11176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32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751725"/>
            <a:ext cx="18415" cy="532130"/>
          </a:xfrm>
          <a:custGeom>
            <a:avLst/>
            <a:gdLst/>
            <a:ahLst/>
            <a:cxnLst/>
            <a:rect l="l" t="t" r="r" b="b"/>
            <a:pathLst>
              <a:path w="18414" h="532130">
                <a:moveTo>
                  <a:pt x="0" y="531812"/>
                </a:moveTo>
                <a:lnTo>
                  <a:pt x="18067" y="531812"/>
                </a:lnTo>
                <a:lnTo>
                  <a:pt x="18067" y="0"/>
                </a:lnTo>
                <a:lnTo>
                  <a:pt x="0" y="0"/>
                </a:lnTo>
                <a:lnTo>
                  <a:pt x="0" y="531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3922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95502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34627"/>
            <a:ext cx="0" cy="58419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803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955027"/>
            <a:ext cx="18415" cy="821690"/>
          </a:xfrm>
          <a:custGeom>
            <a:avLst/>
            <a:gdLst/>
            <a:ahLst/>
            <a:cxnLst/>
            <a:rect l="l" t="t" r="r" b="b"/>
            <a:pathLst>
              <a:path w="18414" h="821689">
                <a:moveTo>
                  <a:pt x="0" y="821093"/>
                </a:moveTo>
                <a:lnTo>
                  <a:pt x="18067" y="821093"/>
                </a:lnTo>
                <a:lnTo>
                  <a:pt x="18067" y="0"/>
                </a:lnTo>
                <a:lnTo>
                  <a:pt x="0" y="0"/>
                </a:lnTo>
                <a:lnTo>
                  <a:pt x="0" y="8210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79266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24202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431309" y="3209582"/>
            <a:ext cx="579755" cy="226060"/>
            <a:chOff x="4431309" y="3209582"/>
            <a:chExt cx="579755" cy="226060"/>
          </a:xfrm>
        </p:grpSpPr>
        <p:sp>
          <p:nvSpPr>
            <p:cNvPr id="16" name="object 16"/>
            <p:cNvSpPr/>
            <p:nvPr/>
          </p:nvSpPr>
          <p:spPr>
            <a:xfrm>
              <a:off x="4721123" y="3209582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70">
                  <a:moveTo>
                    <a:pt x="0" y="0"/>
                  </a:moveTo>
                  <a:lnTo>
                    <a:pt x="0" y="216585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31309" y="3426168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/>
          <p:nvPr/>
        </p:nvSpPr>
        <p:spPr>
          <a:xfrm>
            <a:off x="1233775" y="1705571"/>
            <a:ext cx="18415" cy="223520"/>
          </a:xfrm>
          <a:custGeom>
            <a:avLst/>
            <a:gdLst/>
            <a:ahLst/>
            <a:cxnLst/>
            <a:rect l="l" t="t" r="r" b="b"/>
            <a:pathLst>
              <a:path w="18415" h="223519">
                <a:moveTo>
                  <a:pt x="0" y="0"/>
                </a:moveTo>
                <a:lnTo>
                  <a:pt x="18067" y="0"/>
                </a:lnTo>
                <a:lnTo>
                  <a:pt x="18067" y="223240"/>
                </a:lnTo>
                <a:lnTo>
                  <a:pt x="0" y="2232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919778"/>
            <a:ext cx="1061720" cy="1329690"/>
            <a:chOff x="712034" y="1919778"/>
            <a:chExt cx="1061720" cy="1329690"/>
          </a:xfrm>
        </p:grpSpPr>
        <p:sp>
          <p:nvSpPr>
            <p:cNvPr id="20" name="object 20"/>
            <p:cNvSpPr/>
            <p:nvPr/>
          </p:nvSpPr>
          <p:spPr>
            <a:xfrm>
              <a:off x="1242809" y="2819006"/>
              <a:ext cx="0" cy="430530"/>
            </a:xfrm>
            <a:custGeom>
              <a:avLst/>
              <a:gdLst/>
              <a:ahLst/>
              <a:cxnLst/>
              <a:rect l="l" t="t" r="r" b="b"/>
              <a:pathLst>
                <a:path h="430530">
                  <a:moveTo>
                    <a:pt x="0" y="0"/>
                  </a:moveTo>
                  <a:lnTo>
                    <a:pt x="0" y="4302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928812"/>
              <a:ext cx="1043940" cy="890269"/>
            </a:xfrm>
            <a:custGeom>
              <a:avLst/>
              <a:gdLst/>
              <a:ahLst/>
              <a:cxnLst/>
              <a:rect l="l" t="t" r="r" b="b"/>
              <a:pathLst>
                <a:path w="1043939" h="890269">
                  <a:moveTo>
                    <a:pt x="1043482" y="890193"/>
                  </a:moveTo>
                  <a:lnTo>
                    <a:pt x="0" y="89019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9019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928812"/>
              <a:ext cx="1043940" cy="890269"/>
            </a:xfrm>
            <a:custGeom>
              <a:avLst/>
              <a:gdLst/>
              <a:ahLst/>
              <a:cxnLst/>
              <a:rect l="l" t="t" r="r" b="b"/>
              <a:pathLst>
                <a:path w="1043939" h="890269">
                  <a:moveTo>
                    <a:pt x="0" y="0"/>
                  </a:moveTo>
                  <a:lnTo>
                    <a:pt x="1043482" y="0"/>
                  </a:lnTo>
                  <a:lnTo>
                    <a:pt x="1043482" y="890193"/>
                  </a:lnTo>
                  <a:lnTo>
                    <a:pt x="0" y="89019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4067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751725"/>
            <a:ext cx="18415" cy="532130"/>
          </a:xfrm>
          <a:custGeom>
            <a:avLst/>
            <a:gdLst/>
            <a:ahLst/>
            <a:cxnLst/>
            <a:rect l="l" t="t" r="r" b="b"/>
            <a:pathLst>
              <a:path w="18414" h="532130">
                <a:moveTo>
                  <a:pt x="0" y="0"/>
                </a:moveTo>
                <a:lnTo>
                  <a:pt x="18067" y="0"/>
                </a:lnTo>
                <a:lnTo>
                  <a:pt x="18067" y="531812"/>
                </a:lnTo>
                <a:lnTo>
                  <a:pt x="0" y="53181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74504"/>
            <a:ext cx="1061720" cy="1118235"/>
            <a:chOff x="1871455" y="1274504"/>
            <a:chExt cx="1061720" cy="1118235"/>
          </a:xfrm>
        </p:grpSpPr>
        <p:sp>
          <p:nvSpPr>
            <p:cNvPr id="26" name="object 26"/>
            <p:cNvSpPr/>
            <p:nvPr/>
          </p:nvSpPr>
          <p:spPr>
            <a:xfrm>
              <a:off x="2402281" y="2280945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31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83538"/>
              <a:ext cx="1043940" cy="997585"/>
            </a:xfrm>
            <a:custGeom>
              <a:avLst/>
              <a:gdLst/>
              <a:ahLst/>
              <a:cxnLst/>
              <a:rect l="l" t="t" r="r" b="b"/>
              <a:pathLst>
                <a:path w="1043939" h="997585">
                  <a:moveTo>
                    <a:pt x="1043533" y="997394"/>
                  </a:moveTo>
                  <a:lnTo>
                    <a:pt x="0" y="99739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9739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83538"/>
              <a:ext cx="1043940" cy="997585"/>
            </a:xfrm>
            <a:custGeom>
              <a:avLst/>
              <a:gdLst/>
              <a:ahLst/>
              <a:cxnLst/>
              <a:rect l="l" t="t" r="r" b="b"/>
              <a:pathLst>
                <a:path w="1043939" h="997585">
                  <a:moveTo>
                    <a:pt x="0" y="0"/>
                  </a:moveTo>
                  <a:lnTo>
                    <a:pt x="1043533" y="0"/>
                  </a:lnTo>
                  <a:lnTo>
                    <a:pt x="1043533" y="997394"/>
                  </a:lnTo>
                  <a:lnTo>
                    <a:pt x="0" y="99739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069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955027"/>
            <a:ext cx="18415" cy="821690"/>
          </a:xfrm>
          <a:custGeom>
            <a:avLst/>
            <a:gdLst/>
            <a:ahLst/>
            <a:cxnLst/>
            <a:rect l="l" t="t" r="r" b="b"/>
            <a:pathLst>
              <a:path w="18414" h="821689">
                <a:moveTo>
                  <a:pt x="0" y="0"/>
                </a:moveTo>
                <a:lnTo>
                  <a:pt x="18067" y="0"/>
                </a:lnTo>
                <a:lnTo>
                  <a:pt x="18067" y="821093"/>
                </a:lnTo>
                <a:lnTo>
                  <a:pt x="0" y="82109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767086"/>
            <a:ext cx="1061720" cy="1026160"/>
            <a:chOff x="3030927" y="1767086"/>
            <a:chExt cx="1061720" cy="1026160"/>
          </a:xfrm>
        </p:grpSpPr>
        <p:sp>
          <p:nvSpPr>
            <p:cNvPr id="32" name="object 32"/>
            <p:cNvSpPr/>
            <p:nvPr/>
          </p:nvSpPr>
          <p:spPr>
            <a:xfrm>
              <a:off x="3561702" y="273461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805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776120"/>
              <a:ext cx="1043940" cy="958850"/>
            </a:xfrm>
            <a:custGeom>
              <a:avLst/>
              <a:gdLst/>
              <a:ahLst/>
              <a:cxnLst/>
              <a:rect l="l" t="t" r="r" b="b"/>
              <a:pathLst>
                <a:path w="1043939" h="958850">
                  <a:moveTo>
                    <a:pt x="1043482" y="958507"/>
                  </a:moveTo>
                  <a:lnTo>
                    <a:pt x="0" y="95850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5850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776120"/>
              <a:ext cx="1043940" cy="958850"/>
            </a:xfrm>
            <a:custGeom>
              <a:avLst/>
              <a:gdLst/>
              <a:ahLst/>
              <a:cxnLst/>
              <a:rect l="l" t="t" r="r" b="b"/>
              <a:pathLst>
                <a:path w="1043939" h="958850">
                  <a:moveTo>
                    <a:pt x="0" y="0"/>
                  </a:moveTo>
                  <a:lnTo>
                    <a:pt x="1043482" y="0"/>
                  </a:lnTo>
                  <a:lnTo>
                    <a:pt x="1043482" y="958507"/>
                  </a:lnTo>
                  <a:lnTo>
                    <a:pt x="0" y="95850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191545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190348" y="2415726"/>
            <a:ext cx="1061720" cy="1010919"/>
            <a:chOff x="4190348" y="2415726"/>
            <a:chExt cx="1061720" cy="1010919"/>
          </a:xfrm>
        </p:grpSpPr>
        <p:sp>
          <p:nvSpPr>
            <p:cNvPr id="37" name="object 37"/>
            <p:cNvSpPr/>
            <p:nvPr/>
          </p:nvSpPr>
          <p:spPr>
            <a:xfrm>
              <a:off x="4721123" y="3209582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70">
                  <a:moveTo>
                    <a:pt x="0" y="0"/>
                  </a:moveTo>
                  <a:lnTo>
                    <a:pt x="0" y="21658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99381" y="2424760"/>
              <a:ext cx="1043940" cy="784860"/>
            </a:xfrm>
            <a:custGeom>
              <a:avLst/>
              <a:gdLst/>
              <a:ahLst/>
              <a:cxnLst/>
              <a:rect l="l" t="t" r="r" b="b"/>
              <a:pathLst>
                <a:path w="1043939" h="784860">
                  <a:moveTo>
                    <a:pt x="1043533" y="784821"/>
                  </a:moveTo>
                  <a:lnTo>
                    <a:pt x="0" y="78482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84821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24760"/>
              <a:ext cx="1043940" cy="784860"/>
            </a:xfrm>
            <a:custGeom>
              <a:avLst/>
              <a:gdLst/>
              <a:ahLst/>
              <a:cxnLst/>
              <a:rect l="l" t="t" r="r" b="b"/>
              <a:pathLst>
                <a:path w="1043939" h="784860">
                  <a:moveTo>
                    <a:pt x="0" y="0"/>
                  </a:moveTo>
                  <a:lnTo>
                    <a:pt x="1043533" y="0"/>
                  </a:lnTo>
                  <a:lnTo>
                    <a:pt x="1043533" y="784821"/>
                  </a:lnTo>
                  <a:lnTo>
                    <a:pt x="0" y="78482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98886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591719"/>
            <a:ext cx="74357" cy="7436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460490"/>
            <a:ext cx="74357" cy="74322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34657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7052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0526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42346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590346"/>
              <a:ext cx="34925" cy="3535045"/>
            </a:xfrm>
            <a:custGeom>
              <a:avLst/>
              <a:gdLst/>
              <a:ahLst/>
              <a:cxnLst/>
              <a:rect l="l" t="t" r="r" b="b"/>
              <a:pathLst>
                <a:path w="34925" h="3535045">
                  <a:moveTo>
                    <a:pt x="0" y="3534625"/>
                  </a:moveTo>
                  <a:lnTo>
                    <a:pt x="34772" y="3534625"/>
                  </a:lnTo>
                </a:path>
                <a:path w="34925" h="3535045">
                  <a:moveTo>
                    <a:pt x="0" y="2650985"/>
                  </a:moveTo>
                  <a:lnTo>
                    <a:pt x="34772" y="2650985"/>
                  </a:lnTo>
                </a:path>
                <a:path w="34925" h="3535045">
                  <a:moveTo>
                    <a:pt x="0" y="1767344"/>
                  </a:moveTo>
                  <a:lnTo>
                    <a:pt x="34772" y="1767344"/>
                  </a:lnTo>
                </a:path>
                <a:path w="34925" h="3535045">
                  <a:moveTo>
                    <a:pt x="0" y="883691"/>
                  </a:moveTo>
                  <a:lnTo>
                    <a:pt x="34772" y="883691"/>
                  </a:lnTo>
                </a:path>
                <a:path w="34925" h="353504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3283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039960" y="4324542"/>
            <a:ext cx="7777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24918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3654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48185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915269" y="0"/>
            <a:ext cx="21336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stearoylcarnitine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(C18)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83272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832724"/>
            <a:ext cx="18415" cy="474980"/>
          </a:xfrm>
          <a:custGeom>
            <a:avLst/>
            <a:gdLst/>
            <a:ahLst/>
            <a:cxnLst/>
            <a:rect l="l" t="t" r="r" b="b"/>
            <a:pathLst>
              <a:path w="18415" h="474980">
                <a:moveTo>
                  <a:pt x="0" y="474611"/>
                </a:moveTo>
                <a:lnTo>
                  <a:pt x="18067" y="474611"/>
                </a:lnTo>
                <a:lnTo>
                  <a:pt x="18067" y="0"/>
                </a:lnTo>
                <a:lnTo>
                  <a:pt x="0" y="0"/>
                </a:lnTo>
                <a:lnTo>
                  <a:pt x="0" y="4746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689377"/>
            <a:ext cx="0" cy="243840"/>
          </a:xfrm>
          <a:custGeom>
            <a:avLst/>
            <a:gdLst/>
            <a:ahLst/>
            <a:cxnLst/>
            <a:rect l="l" t="t" r="r" b="b"/>
            <a:pathLst>
              <a:path h="243839">
                <a:moveTo>
                  <a:pt x="0" y="0"/>
                </a:moveTo>
                <a:lnTo>
                  <a:pt x="0" y="24357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93295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766684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21496"/>
            <a:ext cx="0" cy="175895"/>
          </a:xfrm>
          <a:custGeom>
            <a:avLst/>
            <a:gdLst/>
            <a:ahLst/>
            <a:cxnLst/>
            <a:rect l="l" t="t" r="r" b="b"/>
            <a:pathLst>
              <a:path h="175894">
                <a:moveTo>
                  <a:pt x="0" y="0"/>
                </a:moveTo>
                <a:lnTo>
                  <a:pt x="0" y="17546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766684"/>
            <a:ext cx="18415" cy="172085"/>
          </a:xfrm>
          <a:custGeom>
            <a:avLst/>
            <a:gdLst/>
            <a:ahLst/>
            <a:cxnLst/>
            <a:rect l="l" t="t" r="r" b="b"/>
            <a:pathLst>
              <a:path w="18414" h="172085">
                <a:moveTo>
                  <a:pt x="0" y="171805"/>
                </a:moveTo>
                <a:lnTo>
                  <a:pt x="18067" y="171805"/>
                </a:lnTo>
                <a:lnTo>
                  <a:pt x="18067" y="0"/>
                </a:lnTo>
                <a:lnTo>
                  <a:pt x="0" y="0"/>
                </a:lnTo>
                <a:lnTo>
                  <a:pt x="0" y="1718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969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6818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30372"/>
            <a:ext cx="0" cy="179070"/>
          </a:xfrm>
          <a:custGeom>
            <a:avLst/>
            <a:gdLst/>
            <a:ahLst/>
            <a:cxnLst/>
            <a:rect l="l" t="t" r="r" b="b"/>
            <a:pathLst>
              <a:path h="179069">
                <a:moveTo>
                  <a:pt x="0" y="0"/>
                </a:moveTo>
                <a:lnTo>
                  <a:pt x="0" y="17844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681860"/>
            <a:ext cx="18415" cy="323850"/>
          </a:xfrm>
          <a:custGeom>
            <a:avLst/>
            <a:gdLst/>
            <a:ahLst/>
            <a:cxnLst/>
            <a:rect l="l" t="t" r="r" b="b"/>
            <a:pathLst>
              <a:path w="18414" h="323850">
                <a:moveTo>
                  <a:pt x="0" y="323646"/>
                </a:moveTo>
                <a:lnTo>
                  <a:pt x="18067" y="323646"/>
                </a:lnTo>
                <a:lnTo>
                  <a:pt x="18067" y="0"/>
                </a:lnTo>
                <a:lnTo>
                  <a:pt x="0" y="0"/>
                </a:lnTo>
                <a:lnTo>
                  <a:pt x="0" y="323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0882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63269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26638"/>
            <a:ext cx="0" cy="219075"/>
          </a:xfrm>
          <a:custGeom>
            <a:avLst/>
            <a:gdLst/>
            <a:ahLst/>
            <a:cxnLst/>
            <a:rect l="l" t="t" r="r" b="b"/>
            <a:pathLst>
              <a:path h="219075">
                <a:moveTo>
                  <a:pt x="0" y="0"/>
                </a:moveTo>
                <a:lnTo>
                  <a:pt x="0" y="2184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632699"/>
            <a:ext cx="18415" cy="827405"/>
          </a:xfrm>
          <a:custGeom>
            <a:avLst/>
            <a:gdLst/>
            <a:ahLst/>
            <a:cxnLst/>
            <a:rect l="l" t="t" r="r" b="b"/>
            <a:pathLst>
              <a:path w="18414" h="827405">
                <a:moveTo>
                  <a:pt x="0" y="826985"/>
                </a:moveTo>
                <a:lnTo>
                  <a:pt x="18067" y="826985"/>
                </a:lnTo>
                <a:lnTo>
                  <a:pt x="18067" y="0"/>
                </a:lnTo>
                <a:lnTo>
                  <a:pt x="0" y="0"/>
                </a:lnTo>
                <a:lnTo>
                  <a:pt x="0" y="8269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4511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832724"/>
            <a:ext cx="18415" cy="474980"/>
          </a:xfrm>
          <a:custGeom>
            <a:avLst/>
            <a:gdLst/>
            <a:ahLst/>
            <a:cxnLst/>
            <a:rect l="l" t="t" r="r" b="b"/>
            <a:pathLst>
              <a:path w="18415" h="474980">
                <a:moveTo>
                  <a:pt x="0" y="0"/>
                </a:moveTo>
                <a:lnTo>
                  <a:pt x="18067" y="0"/>
                </a:lnTo>
                <a:lnTo>
                  <a:pt x="18067" y="474611"/>
                </a:lnTo>
                <a:lnTo>
                  <a:pt x="0" y="47461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298302"/>
            <a:ext cx="1061720" cy="635000"/>
            <a:chOff x="712034" y="2298302"/>
            <a:chExt cx="1061720" cy="635000"/>
          </a:xfrm>
        </p:grpSpPr>
        <p:sp>
          <p:nvSpPr>
            <p:cNvPr id="20" name="object 20"/>
            <p:cNvSpPr/>
            <p:nvPr/>
          </p:nvSpPr>
          <p:spPr>
            <a:xfrm>
              <a:off x="1242809" y="2689377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57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307335"/>
              <a:ext cx="1043940" cy="382270"/>
            </a:xfrm>
            <a:custGeom>
              <a:avLst/>
              <a:gdLst/>
              <a:ahLst/>
              <a:cxnLst/>
              <a:rect l="l" t="t" r="r" b="b"/>
              <a:pathLst>
                <a:path w="1043939" h="382269">
                  <a:moveTo>
                    <a:pt x="1043482" y="382041"/>
                  </a:moveTo>
                  <a:lnTo>
                    <a:pt x="0" y="38204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38204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307335"/>
              <a:ext cx="1043940" cy="382270"/>
            </a:xfrm>
            <a:custGeom>
              <a:avLst/>
              <a:gdLst/>
              <a:ahLst/>
              <a:cxnLst/>
              <a:rect l="l" t="t" r="r" b="b"/>
              <a:pathLst>
                <a:path w="1043939" h="382269">
                  <a:moveTo>
                    <a:pt x="0" y="0"/>
                  </a:moveTo>
                  <a:lnTo>
                    <a:pt x="1043482" y="0"/>
                  </a:lnTo>
                  <a:lnTo>
                    <a:pt x="1043482" y="382041"/>
                  </a:lnTo>
                  <a:lnTo>
                    <a:pt x="0" y="38204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3530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766684"/>
            <a:ext cx="18415" cy="172085"/>
          </a:xfrm>
          <a:custGeom>
            <a:avLst/>
            <a:gdLst/>
            <a:ahLst/>
            <a:cxnLst/>
            <a:rect l="l" t="t" r="r" b="b"/>
            <a:pathLst>
              <a:path w="18414" h="172085">
                <a:moveTo>
                  <a:pt x="0" y="0"/>
                </a:moveTo>
                <a:lnTo>
                  <a:pt x="18067" y="0"/>
                </a:lnTo>
                <a:lnTo>
                  <a:pt x="18067" y="171805"/>
                </a:lnTo>
                <a:lnTo>
                  <a:pt x="0" y="17180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929456"/>
            <a:ext cx="1061720" cy="767715"/>
            <a:chOff x="1871455" y="1929456"/>
            <a:chExt cx="1061720" cy="767715"/>
          </a:xfrm>
        </p:grpSpPr>
        <p:sp>
          <p:nvSpPr>
            <p:cNvPr id="26" name="object 26"/>
            <p:cNvSpPr/>
            <p:nvPr/>
          </p:nvSpPr>
          <p:spPr>
            <a:xfrm>
              <a:off x="2402281" y="2521495"/>
              <a:ext cx="0" cy="175895"/>
            </a:xfrm>
            <a:custGeom>
              <a:avLst/>
              <a:gdLst/>
              <a:ahLst/>
              <a:cxnLst/>
              <a:rect l="l" t="t" r="r" b="b"/>
              <a:pathLst>
                <a:path h="175894">
                  <a:moveTo>
                    <a:pt x="0" y="0"/>
                  </a:moveTo>
                  <a:lnTo>
                    <a:pt x="0" y="17546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938489"/>
              <a:ext cx="1043940" cy="583565"/>
            </a:xfrm>
            <a:custGeom>
              <a:avLst/>
              <a:gdLst/>
              <a:ahLst/>
              <a:cxnLst/>
              <a:rect l="l" t="t" r="r" b="b"/>
              <a:pathLst>
                <a:path w="1043939" h="583564">
                  <a:moveTo>
                    <a:pt x="1043533" y="583006"/>
                  </a:moveTo>
                  <a:lnTo>
                    <a:pt x="0" y="58300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583006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938489"/>
              <a:ext cx="1043940" cy="583565"/>
            </a:xfrm>
            <a:custGeom>
              <a:avLst/>
              <a:gdLst/>
              <a:ahLst/>
              <a:cxnLst/>
              <a:rect l="l" t="t" r="r" b="b"/>
              <a:pathLst>
                <a:path w="1043939" h="583564">
                  <a:moveTo>
                    <a:pt x="0" y="0"/>
                  </a:moveTo>
                  <a:lnTo>
                    <a:pt x="1043533" y="0"/>
                  </a:lnTo>
                  <a:lnTo>
                    <a:pt x="1043533" y="583006"/>
                  </a:lnTo>
                  <a:lnTo>
                    <a:pt x="0" y="58300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26564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681860"/>
            <a:ext cx="18415" cy="323850"/>
          </a:xfrm>
          <a:custGeom>
            <a:avLst/>
            <a:gdLst/>
            <a:ahLst/>
            <a:cxnLst/>
            <a:rect l="l" t="t" r="r" b="b"/>
            <a:pathLst>
              <a:path w="18414" h="323850">
                <a:moveTo>
                  <a:pt x="0" y="0"/>
                </a:moveTo>
                <a:lnTo>
                  <a:pt x="18067" y="0"/>
                </a:lnTo>
                <a:lnTo>
                  <a:pt x="18067" y="323646"/>
                </a:lnTo>
                <a:lnTo>
                  <a:pt x="0" y="32364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96474"/>
            <a:ext cx="1061720" cy="1112520"/>
            <a:chOff x="3030927" y="1996474"/>
            <a:chExt cx="1061720" cy="1112520"/>
          </a:xfrm>
        </p:grpSpPr>
        <p:sp>
          <p:nvSpPr>
            <p:cNvPr id="32" name="object 32"/>
            <p:cNvSpPr/>
            <p:nvPr/>
          </p:nvSpPr>
          <p:spPr>
            <a:xfrm>
              <a:off x="3561702" y="2930372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844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05507"/>
              <a:ext cx="1043940" cy="925194"/>
            </a:xfrm>
            <a:custGeom>
              <a:avLst/>
              <a:gdLst/>
              <a:ahLst/>
              <a:cxnLst/>
              <a:rect l="l" t="t" r="r" b="b"/>
              <a:pathLst>
                <a:path w="1043939" h="925194">
                  <a:moveTo>
                    <a:pt x="1043482" y="924864"/>
                  </a:moveTo>
                  <a:lnTo>
                    <a:pt x="0" y="92486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24864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05507"/>
              <a:ext cx="1043940" cy="925194"/>
            </a:xfrm>
            <a:custGeom>
              <a:avLst/>
              <a:gdLst/>
              <a:ahLst/>
              <a:cxnLst/>
              <a:rect l="l" t="t" r="r" b="b"/>
              <a:pathLst>
                <a:path w="1043939" h="925194">
                  <a:moveTo>
                    <a:pt x="0" y="0"/>
                  </a:moveTo>
                  <a:lnTo>
                    <a:pt x="1043482" y="0"/>
                  </a:lnTo>
                  <a:lnTo>
                    <a:pt x="1043482" y="924864"/>
                  </a:lnTo>
                  <a:lnTo>
                    <a:pt x="0" y="9248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56346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632699"/>
            <a:ext cx="18415" cy="827405"/>
          </a:xfrm>
          <a:custGeom>
            <a:avLst/>
            <a:gdLst/>
            <a:ahLst/>
            <a:cxnLst/>
            <a:rect l="l" t="t" r="r" b="b"/>
            <a:pathLst>
              <a:path w="18414" h="827405">
                <a:moveTo>
                  <a:pt x="0" y="0"/>
                </a:moveTo>
                <a:lnTo>
                  <a:pt x="18067" y="0"/>
                </a:lnTo>
                <a:lnTo>
                  <a:pt x="18067" y="826985"/>
                </a:lnTo>
                <a:lnTo>
                  <a:pt x="0" y="8269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450651"/>
            <a:ext cx="1061720" cy="894715"/>
            <a:chOff x="4190348" y="2450651"/>
            <a:chExt cx="1061720" cy="894715"/>
          </a:xfrm>
        </p:grpSpPr>
        <p:sp>
          <p:nvSpPr>
            <p:cNvPr id="38" name="object 38"/>
            <p:cNvSpPr/>
            <p:nvPr/>
          </p:nvSpPr>
          <p:spPr>
            <a:xfrm>
              <a:off x="4721123" y="3126625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h="219075">
                  <a:moveTo>
                    <a:pt x="0" y="0"/>
                  </a:moveTo>
                  <a:lnTo>
                    <a:pt x="0" y="21849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459685"/>
              <a:ext cx="1043940" cy="667385"/>
            </a:xfrm>
            <a:custGeom>
              <a:avLst/>
              <a:gdLst/>
              <a:ahLst/>
              <a:cxnLst/>
              <a:rect l="l" t="t" r="r" b="b"/>
              <a:pathLst>
                <a:path w="1043939" h="667385">
                  <a:moveTo>
                    <a:pt x="1043533" y="666953"/>
                  </a:moveTo>
                  <a:lnTo>
                    <a:pt x="0" y="666953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666953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459685"/>
              <a:ext cx="1043940" cy="667385"/>
            </a:xfrm>
            <a:custGeom>
              <a:avLst/>
              <a:gdLst/>
              <a:ahLst/>
              <a:cxnLst/>
              <a:rect l="l" t="t" r="r" b="b"/>
              <a:pathLst>
                <a:path w="1043939" h="667385">
                  <a:moveTo>
                    <a:pt x="0" y="0"/>
                  </a:moveTo>
                  <a:lnTo>
                    <a:pt x="1043533" y="0"/>
                  </a:lnTo>
                  <a:lnTo>
                    <a:pt x="1043533" y="666953"/>
                  </a:lnTo>
                  <a:lnTo>
                    <a:pt x="0" y="66695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0194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65077" y="460490"/>
            <a:ext cx="74357" cy="7432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83970" y="1188222"/>
            <a:ext cx="74357" cy="74360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1207693" y="239642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077"/>
                </a:moveTo>
                <a:lnTo>
                  <a:pt x="70243" y="35077"/>
                </a:lnTo>
              </a:path>
              <a:path w="70484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7165" y="205016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6586" y="239668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8" name="object 48"/>
            <p:cNvSpPr/>
            <p:nvPr/>
          </p:nvSpPr>
          <p:spPr>
            <a:xfrm>
              <a:off x="4686045" y="257154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2368" y="629691"/>
              <a:ext cx="34925" cy="3495675"/>
            </a:xfrm>
            <a:custGeom>
              <a:avLst/>
              <a:gdLst/>
              <a:ahLst/>
              <a:cxnLst/>
              <a:rect l="l" t="t" r="r" b="b"/>
              <a:pathLst>
                <a:path w="34925" h="3495675">
                  <a:moveTo>
                    <a:pt x="0" y="3495281"/>
                  </a:moveTo>
                  <a:lnTo>
                    <a:pt x="34772" y="3495281"/>
                  </a:lnTo>
                </a:path>
                <a:path w="34925" h="3495675">
                  <a:moveTo>
                    <a:pt x="0" y="2621457"/>
                  </a:moveTo>
                  <a:lnTo>
                    <a:pt x="34772" y="2621457"/>
                  </a:lnTo>
                </a:path>
                <a:path w="34925" h="3495675">
                  <a:moveTo>
                    <a:pt x="0" y="1747634"/>
                  </a:moveTo>
                  <a:lnTo>
                    <a:pt x="34772" y="1747634"/>
                  </a:lnTo>
                </a:path>
                <a:path w="34925" h="3495675">
                  <a:moveTo>
                    <a:pt x="0" y="873823"/>
                  </a:moveTo>
                  <a:lnTo>
                    <a:pt x="34772" y="873823"/>
                  </a:lnTo>
                </a:path>
                <a:path w="34925" h="349567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268783" y="3142654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1" name="object 61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2" name="object 62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22688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139501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52114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763811" y="0"/>
            <a:ext cx="243522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arachidoylcarnitine</a:t>
            </a:r>
            <a:r>
              <a:rPr sz="1650" spc="-9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(C20)*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9954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995413"/>
            <a:ext cx="18415" cy="886460"/>
          </a:xfrm>
          <a:custGeom>
            <a:avLst/>
            <a:gdLst/>
            <a:ahLst/>
            <a:cxnLst/>
            <a:rect l="l" t="t" r="r" b="b"/>
            <a:pathLst>
              <a:path w="18415" h="886460">
                <a:moveTo>
                  <a:pt x="0" y="885977"/>
                </a:moveTo>
                <a:lnTo>
                  <a:pt x="18067" y="885977"/>
                </a:lnTo>
                <a:lnTo>
                  <a:pt x="18067" y="0"/>
                </a:lnTo>
                <a:lnTo>
                  <a:pt x="0" y="0"/>
                </a:lnTo>
                <a:lnTo>
                  <a:pt x="0" y="8859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98331"/>
            <a:ext cx="0" cy="720725"/>
          </a:xfrm>
          <a:custGeom>
            <a:avLst/>
            <a:gdLst/>
            <a:ahLst/>
            <a:cxnLst/>
            <a:rect l="l" t="t" r="r" b="b"/>
            <a:pathLst>
              <a:path h="720725">
                <a:moveTo>
                  <a:pt x="0" y="0"/>
                </a:moveTo>
                <a:lnTo>
                  <a:pt x="0" y="72028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2186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4845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34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879475"/>
          </a:xfrm>
          <a:custGeom>
            <a:avLst/>
            <a:gdLst/>
            <a:ahLst/>
            <a:cxnLst/>
            <a:rect l="l" t="t" r="r" b="b"/>
            <a:pathLst>
              <a:path w="18414" h="879475">
                <a:moveTo>
                  <a:pt x="0" y="879322"/>
                </a:moveTo>
                <a:lnTo>
                  <a:pt x="18067" y="879322"/>
                </a:lnTo>
                <a:lnTo>
                  <a:pt x="18067" y="0"/>
                </a:lnTo>
                <a:lnTo>
                  <a:pt x="0" y="0"/>
                </a:lnTo>
                <a:lnTo>
                  <a:pt x="0" y="8793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2388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534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01239"/>
            <a:ext cx="0" cy="519430"/>
          </a:xfrm>
          <a:custGeom>
            <a:avLst/>
            <a:gdLst/>
            <a:ahLst/>
            <a:cxnLst/>
            <a:rect l="l" t="t" r="r" b="b"/>
            <a:pathLst>
              <a:path h="519430">
                <a:moveTo>
                  <a:pt x="0" y="0"/>
                </a:moveTo>
                <a:lnTo>
                  <a:pt x="0" y="51920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753489"/>
            <a:ext cx="18415" cy="497840"/>
          </a:xfrm>
          <a:custGeom>
            <a:avLst/>
            <a:gdLst/>
            <a:ahLst/>
            <a:cxnLst/>
            <a:rect l="l" t="t" r="r" b="b"/>
            <a:pathLst>
              <a:path w="18414" h="497839">
                <a:moveTo>
                  <a:pt x="0" y="497687"/>
                </a:moveTo>
                <a:lnTo>
                  <a:pt x="18067" y="497687"/>
                </a:lnTo>
                <a:lnTo>
                  <a:pt x="18067" y="0"/>
                </a:lnTo>
                <a:lnTo>
                  <a:pt x="0" y="0"/>
                </a:lnTo>
                <a:lnTo>
                  <a:pt x="0" y="4976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2204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86242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643581"/>
            <a:ext cx="0" cy="577215"/>
          </a:xfrm>
          <a:custGeom>
            <a:avLst/>
            <a:gdLst/>
            <a:ahLst/>
            <a:cxnLst/>
            <a:rect l="l" t="t" r="r" b="b"/>
            <a:pathLst>
              <a:path h="577214">
                <a:moveTo>
                  <a:pt x="0" y="0"/>
                </a:moveTo>
                <a:lnTo>
                  <a:pt x="0" y="5768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862429"/>
            <a:ext cx="18415" cy="295910"/>
          </a:xfrm>
          <a:custGeom>
            <a:avLst/>
            <a:gdLst/>
            <a:ahLst/>
            <a:cxnLst/>
            <a:rect l="l" t="t" r="r" b="b"/>
            <a:pathLst>
              <a:path w="18414" h="295910">
                <a:moveTo>
                  <a:pt x="0" y="295821"/>
                </a:moveTo>
                <a:lnTo>
                  <a:pt x="18067" y="295821"/>
                </a:lnTo>
                <a:lnTo>
                  <a:pt x="18067" y="0"/>
                </a:lnTo>
                <a:lnTo>
                  <a:pt x="0" y="0"/>
                </a:lnTo>
                <a:lnTo>
                  <a:pt x="0" y="2958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204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995413"/>
            <a:ext cx="18415" cy="886460"/>
          </a:xfrm>
          <a:custGeom>
            <a:avLst/>
            <a:gdLst/>
            <a:ahLst/>
            <a:cxnLst/>
            <a:rect l="l" t="t" r="r" b="b"/>
            <a:pathLst>
              <a:path w="18415" h="886460">
                <a:moveTo>
                  <a:pt x="0" y="0"/>
                </a:moveTo>
                <a:lnTo>
                  <a:pt x="18067" y="0"/>
                </a:lnTo>
                <a:lnTo>
                  <a:pt x="18067" y="885977"/>
                </a:lnTo>
                <a:lnTo>
                  <a:pt x="0" y="8859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72357"/>
            <a:ext cx="1061720" cy="1346835"/>
            <a:chOff x="712034" y="1872357"/>
            <a:chExt cx="1061720" cy="1346835"/>
          </a:xfrm>
        </p:grpSpPr>
        <p:sp>
          <p:nvSpPr>
            <p:cNvPr id="20" name="object 20"/>
            <p:cNvSpPr/>
            <p:nvPr/>
          </p:nvSpPr>
          <p:spPr>
            <a:xfrm>
              <a:off x="1242809" y="2498331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28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81390"/>
              <a:ext cx="1043940" cy="617220"/>
            </a:xfrm>
            <a:custGeom>
              <a:avLst/>
              <a:gdLst/>
              <a:ahLst/>
              <a:cxnLst/>
              <a:rect l="l" t="t" r="r" b="b"/>
              <a:pathLst>
                <a:path w="1043939" h="617219">
                  <a:moveTo>
                    <a:pt x="1043482" y="616940"/>
                  </a:moveTo>
                  <a:lnTo>
                    <a:pt x="0" y="61694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61694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81390"/>
              <a:ext cx="1043940" cy="617220"/>
            </a:xfrm>
            <a:custGeom>
              <a:avLst/>
              <a:gdLst/>
              <a:ahLst/>
              <a:cxnLst/>
              <a:rect l="l" t="t" r="r" b="b"/>
              <a:pathLst>
                <a:path w="1043939" h="617219">
                  <a:moveTo>
                    <a:pt x="0" y="0"/>
                  </a:moveTo>
                  <a:lnTo>
                    <a:pt x="1043482" y="0"/>
                  </a:lnTo>
                  <a:lnTo>
                    <a:pt x="1043482" y="616940"/>
                  </a:lnTo>
                  <a:lnTo>
                    <a:pt x="0" y="61694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491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879475"/>
          </a:xfrm>
          <a:custGeom>
            <a:avLst/>
            <a:gdLst/>
            <a:ahLst/>
            <a:cxnLst/>
            <a:rect l="l" t="t" r="r" b="b"/>
            <a:pathLst>
              <a:path w="18414" h="879475">
                <a:moveTo>
                  <a:pt x="0" y="0"/>
                </a:moveTo>
                <a:lnTo>
                  <a:pt x="18067" y="0"/>
                </a:lnTo>
                <a:lnTo>
                  <a:pt x="18067" y="879322"/>
                </a:lnTo>
                <a:lnTo>
                  <a:pt x="0" y="8793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67925"/>
            <a:ext cx="1061720" cy="1256030"/>
            <a:chOff x="1871455" y="1367925"/>
            <a:chExt cx="1061720" cy="1256030"/>
          </a:xfrm>
        </p:grpSpPr>
        <p:sp>
          <p:nvSpPr>
            <p:cNvPr id="26" name="object 26"/>
            <p:cNvSpPr/>
            <p:nvPr/>
          </p:nvSpPr>
          <p:spPr>
            <a:xfrm>
              <a:off x="2402281" y="2484539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4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76959"/>
              <a:ext cx="1043940" cy="1108075"/>
            </a:xfrm>
            <a:custGeom>
              <a:avLst/>
              <a:gdLst/>
              <a:ahLst/>
              <a:cxnLst/>
              <a:rect l="l" t="t" r="r" b="b"/>
              <a:pathLst>
                <a:path w="1043939" h="1108075">
                  <a:moveTo>
                    <a:pt x="1043533" y="1107579"/>
                  </a:moveTo>
                  <a:lnTo>
                    <a:pt x="0" y="1107579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07579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76959"/>
              <a:ext cx="1043940" cy="1108075"/>
            </a:xfrm>
            <a:custGeom>
              <a:avLst/>
              <a:gdLst/>
              <a:ahLst/>
              <a:cxnLst/>
              <a:rect l="l" t="t" r="r" b="b"/>
              <a:pathLst>
                <a:path w="1043939" h="1108075">
                  <a:moveTo>
                    <a:pt x="0" y="0"/>
                  </a:moveTo>
                  <a:lnTo>
                    <a:pt x="1043533" y="0"/>
                  </a:lnTo>
                  <a:lnTo>
                    <a:pt x="1043533" y="1107579"/>
                  </a:lnTo>
                  <a:lnTo>
                    <a:pt x="0" y="110757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21989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753489"/>
            <a:ext cx="18415" cy="497840"/>
          </a:xfrm>
          <a:custGeom>
            <a:avLst/>
            <a:gdLst/>
            <a:ahLst/>
            <a:cxnLst/>
            <a:rect l="l" t="t" r="r" b="b"/>
            <a:pathLst>
              <a:path w="18414" h="497839">
                <a:moveTo>
                  <a:pt x="0" y="0"/>
                </a:moveTo>
                <a:lnTo>
                  <a:pt x="18067" y="0"/>
                </a:lnTo>
                <a:lnTo>
                  <a:pt x="18067" y="497687"/>
                </a:lnTo>
                <a:lnTo>
                  <a:pt x="0" y="49768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242142"/>
            <a:ext cx="1061720" cy="978535"/>
            <a:chOff x="3030927" y="2242142"/>
            <a:chExt cx="1061720" cy="978535"/>
          </a:xfrm>
        </p:grpSpPr>
        <p:sp>
          <p:nvSpPr>
            <p:cNvPr id="32" name="object 32"/>
            <p:cNvSpPr/>
            <p:nvPr/>
          </p:nvSpPr>
          <p:spPr>
            <a:xfrm>
              <a:off x="3561702" y="2701226"/>
              <a:ext cx="0" cy="519430"/>
            </a:xfrm>
            <a:custGeom>
              <a:avLst/>
              <a:gdLst/>
              <a:ahLst/>
              <a:cxnLst/>
              <a:rect l="l" t="t" r="r" b="b"/>
              <a:pathLst>
                <a:path h="519430">
                  <a:moveTo>
                    <a:pt x="0" y="0"/>
                  </a:moveTo>
                  <a:lnTo>
                    <a:pt x="0" y="5192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251176"/>
              <a:ext cx="1043940" cy="450215"/>
            </a:xfrm>
            <a:custGeom>
              <a:avLst/>
              <a:gdLst/>
              <a:ahLst/>
              <a:cxnLst/>
              <a:rect l="l" t="t" r="r" b="b"/>
              <a:pathLst>
                <a:path w="1043939" h="450214">
                  <a:moveTo>
                    <a:pt x="1043482" y="450062"/>
                  </a:moveTo>
                  <a:lnTo>
                    <a:pt x="0" y="45006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0062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251176"/>
              <a:ext cx="1043940" cy="450215"/>
            </a:xfrm>
            <a:custGeom>
              <a:avLst/>
              <a:gdLst/>
              <a:ahLst/>
              <a:cxnLst/>
              <a:rect l="l" t="t" r="r" b="b"/>
              <a:pathLst>
                <a:path w="1043939" h="450214">
                  <a:moveTo>
                    <a:pt x="0" y="0"/>
                  </a:moveTo>
                  <a:lnTo>
                    <a:pt x="1043482" y="0"/>
                  </a:lnTo>
                  <a:lnTo>
                    <a:pt x="1043482" y="450062"/>
                  </a:lnTo>
                  <a:lnTo>
                    <a:pt x="0" y="45006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6642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862429"/>
            <a:ext cx="18415" cy="295910"/>
          </a:xfrm>
          <a:custGeom>
            <a:avLst/>
            <a:gdLst/>
            <a:ahLst/>
            <a:cxnLst/>
            <a:rect l="l" t="t" r="r" b="b"/>
            <a:pathLst>
              <a:path w="18414" h="295910">
                <a:moveTo>
                  <a:pt x="0" y="0"/>
                </a:moveTo>
                <a:lnTo>
                  <a:pt x="18067" y="0"/>
                </a:lnTo>
                <a:lnTo>
                  <a:pt x="18067" y="295821"/>
                </a:lnTo>
                <a:lnTo>
                  <a:pt x="0" y="29582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149216"/>
            <a:ext cx="1061720" cy="1071245"/>
            <a:chOff x="4190348" y="2149216"/>
            <a:chExt cx="1061720" cy="1071245"/>
          </a:xfrm>
        </p:grpSpPr>
        <p:sp>
          <p:nvSpPr>
            <p:cNvPr id="38" name="object 38"/>
            <p:cNvSpPr/>
            <p:nvPr/>
          </p:nvSpPr>
          <p:spPr>
            <a:xfrm>
              <a:off x="4721123" y="2643581"/>
              <a:ext cx="0" cy="577215"/>
            </a:xfrm>
            <a:custGeom>
              <a:avLst/>
              <a:gdLst/>
              <a:ahLst/>
              <a:cxnLst/>
              <a:rect l="l" t="t" r="r" b="b"/>
              <a:pathLst>
                <a:path h="577214">
                  <a:moveTo>
                    <a:pt x="0" y="0"/>
                  </a:moveTo>
                  <a:lnTo>
                    <a:pt x="0" y="5768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158250"/>
              <a:ext cx="1043940" cy="485775"/>
            </a:xfrm>
            <a:custGeom>
              <a:avLst/>
              <a:gdLst/>
              <a:ahLst/>
              <a:cxnLst/>
              <a:rect l="l" t="t" r="r" b="b"/>
              <a:pathLst>
                <a:path w="1043939" h="485775">
                  <a:moveTo>
                    <a:pt x="1043533" y="485330"/>
                  </a:moveTo>
                  <a:lnTo>
                    <a:pt x="0" y="48533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48533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158250"/>
              <a:ext cx="1043940" cy="485775"/>
            </a:xfrm>
            <a:custGeom>
              <a:avLst/>
              <a:gdLst/>
              <a:ahLst/>
              <a:cxnLst/>
              <a:rect l="l" t="t" r="r" b="b"/>
              <a:pathLst>
                <a:path w="1043939" h="485775">
                  <a:moveTo>
                    <a:pt x="0" y="0"/>
                  </a:moveTo>
                  <a:lnTo>
                    <a:pt x="1043533" y="0"/>
                  </a:lnTo>
                  <a:lnTo>
                    <a:pt x="1043533" y="485330"/>
                  </a:lnTo>
                  <a:lnTo>
                    <a:pt x="0" y="48533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49370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218201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87468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4049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43587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507352"/>
              <a:ext cx="34925" cy="3618229"/>
            </a:xfrm>
            <a:custGeom>
              <a:avLst/>
              <a:gdLst/>
              <a:ahLst/>
              <a:cxnLst/>
              <a:rect l="l" t="t" r="r" b="b"/>
              <a:pathLst>
                <a:path w="34925" h="3618229">
                  <a:moveTo>
                    <a:pt x="0" y="3617620"/>
                  </a:moveTo>
                  <a:lnTo>
                    <a:pt x="34772" y="3617620"/>
                  </a:lnTo>
                </a:path>
                <a:path w="34925" h="3618229">
                  <a:moveTo>
                    <a:pt x="0" y="2713240"/>
                  </a:moveTo>
                  <a:lnTo>
                    <a:pt x="34772" y="2713240"/>
                  </a:lnTo>
                </a:path>
                <a:path w="34925" h="3618229">
                  <a:moveTo>
                    <a:pt x="0" y="1808810"/>
                  </a:moveTo>
                  <a:lnTo>
                    <a:pt x="34772" y="1808810"/>
                  </a:lnTo>
                </a:path>
                <a:path w="34925" h="3618229">
                  <a:moveTo>
                    <a:pt x="0" y="904430"/>
                  </a:moveTo>
                  <a:lnTo>
                    <a:pt x="34772" y="904430"/>
                  </a:lnTo>
                </a:path>
                <a:path w="34925" h="36182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1120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20766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3032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9885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16100" y="0"/>
            <a:ext cx="233108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behenoylcarnitine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(C22)*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8713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871385"/>
            <a:ext cx="18415" cy="242570"/>
          </a:xfrm>
          <a:custGeom>
            <a:avLst/>
            <a:gdLst/>
            <a:ahLst/>
            <a:cxnLst/>
            <a:rect l="l" t="t" r="r" b="b"/>
            <a:pathLst>
              <a:path w="18415" h="242569">
                <a:moveTo>
                  <a:pt x="0" y="242100"/>
                </a:moveTo>
                <a:lnTo>
                  <a:pt x="18067" y="242100"/>
                </a:lnTo>
                <a:lnTo>
                  <a:pt x="18067" y="0"/>
                </a:lnTo>
                <a:lnTo>
                  <a:pt x="0" y="0"/>
                </a:lnTo>
                <a:lnTo>
                  <a:pt x="0" y="2421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427287"/>
            <a:ext cx="0" cy="54610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17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4814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2112416" y="488603"/>
            <a:ext cx="579755" cy="1349375"/>
            <a:chOff x="2112416" y="488603"/>
            <a:chExt cx="579755" cy="1349375"/>
          </a:xfrm>
        </p:grpSpPr>
        <p:sp>
          <p:nvSpPr>
            <p:cNvPr id="7" name="object 7"/>
            <p:cNvSpPr/>
            <p:nvPr/>
          </p:nvSpPr>
          <p:spPr>
            <a:xfrm>
              <a:off x="2112416" y="49763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5">
                  <a:moveTo>
                    <a:pt x="0" y="0"/>
                  </a:moveTo>
                  <a:lnTo>
                    <a:pt x="579691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93247" y="497636"/>
              <a:ext cx="18415" cy="1339850"/>
            </a:xfrm>
            <a:custGeom>
              <a:avLst/>
              <a:gdLst/>
              <a:ahLst/>
              <a:cxnLst/>
              <a:rect l="l" t="t" r="r" b="b"/>
              <a:pathLst>
                <a:path w="18414" h="1339850">
                  <a:moveTo>
                    <a:pt x="0" y="1339850"/>
                  </a:moveTo>
                  <a:lnTo>
                    <a:pt x="18067" y="1339850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1339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2112416" y="344716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9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213751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1837" y="238948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4431309" y="1508362"/>
            <a:ext cx="579755" cy="950594"/>
            <a:chOff x="4431309" y="1508362"/>
            <a:chExt cx="579755" cy="950594"/>
          </a:xfrm>
        </p:grpSpPr>
        <p:sp>
          <p:nvSpPr>
            <p:cNvPr id="13" name="object 13"/>
            <p:cNvSpPr/>
            <p:nvPr/>
          </p:nvSpPr>
          <p:spPr>
            <a:xfrm>
              <a:off x="4431309" y="1517396"/>
              <a:ext cx="579755" cy="0"/>
            </a:xfrm>
            <a:custGeom>
              <a:avLst/>
              <a:gdLst/>
              <a:ahLst/>
              <a:cxnLst/>
              <a:rect l="l" t="t" r="r" b="b"/>
              <a:pathLst>
                <a:path w="579754">
                  <a:moveTo>
                    <a:pt x="0" y="0"/>
                  </a:moveTo>
                  <a:lnTo>
                    <a:pt x="579678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712089" y="1517396"/>
              <a:ext cx="18415" cy="941069"/>
            </a:xfrm>
            <a:custGeom>
              <a:avLst/>
              <a:gdLst/>
              <a:ahLst/>
              <a:cxnLst/>
              <a:rect l="l" t="t" r="r" b="b"/>
              <a:pathLst>
                <a:path w="18414" h="941069">
                  <a:moveTo>
                    <a:pt x="0" y="940942"/>
                  </a:moveTo>
                  <a:lnTo>
                    <a:pt x="18067" y="940942"/>
                  </a:lnTo>
                  <a:lnTo>
                    <a:pt x="18067" y="0"/>
                  </a:lnTo>
                  <a:lnTo>
                    <a:pt x="0" y="0"/>
                  </a:lnTo>
                  <a:lnTo>
                    <a:pt x="0" y="9409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/>
          <p:nvPr/>
        </p:nvSpPr>
        <p:spPr>
          <a:xfrm>
            <a:off x="4431309" y="344715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90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33775" y="871385"/>
            <a:ext cx="18415" cy="242570"/>
          </a:xfrm>
          <a:custGeom>
            <a:avLst/>
            <a:gdLst/>
            <a:ahLst/>
            <a:cxnLst/>
            <a:rect l="l" t="t" r="r" b="b"/>
            <a:pathLst>
              <a:path w="18415" h="242569">
                <a:moveTo>
                  <a:pt x="0" y="0"/>
                </a:moveTo>
                <a:lnTo>
                  <a:pt x="18067" y="0"/>
                </a:lnTo>
                <a:lnTo>
                  <a:pt x="18067" y="242100"/>
                </a:lnTo>
                <a:lnTo>
                  <a:pt x="0" y="2421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712034" y="1104451"/>
            <a:ext cx="1061720" cy="1377315"/>
            <a:chOff x="712034" y="1104451"/>
            <a:chExt cx="1061720" cy="1377315"/>
          </a:xfrm>
        </p:grpSpPr>
        <p:sp>
          <p:nvSpPr>
            <p:cNvPr id="18" name="object 18"/>
            <p:cNvSpPr/>
            <p:nvPr/>
          </p:nvSpPr>
          <p:spPr>
            <a:xfrm>
              <a:off x="1242809" y="242728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7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1067" y="1113485"/>
              <a:ext cx="1043940" cy="1313815"/>
            </a:xfrm>
            <a:custGeom>
              <a:avLst/>
              <a:gdLst/>
              <a:ahLst/>
              <a:cxnLst/>
              <a:rect l="l" t="t" r="r" b="b"/>
              <a:pathLst>
                <a:path w="1043939" h="1313814">
                  <a:moveTo>
                    <a:pt x="1043482" y="1313802"/>
                  </a:moveTo>
                  <a:lnTo>
                    <a:pt x="0" y="1313802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1313802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1067" y="1113485"/>
              <a:ext cx="1043940" cy="1313815"/>
            </a:xfrm>
            <a:custGeom>
              <a:avLst/>
              <a:gdLst/>
              <a:ahLst/>
              <a:cxnLst/>
              <a:rect l="l" t="t" r="r" b="b"/>
              <a:pathLst>
                <a:path w="1043939" h="1313814">
                  <a:moveTo>
                    <a:pt x="0" y="0"/>
                  </a:moveTo>
                  <a:lnTo>
                    <a:pt x="1043482" y="0"/>
                  </a:lnTo>
                  <a:lnTo>
                    <a:pt x="1043482" y="1313802"/>
                  </a:lnTo>
                  <a:lnTo>
                    <a:pt x="0" y="13138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425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1871455" y="497636"/>
            <a:ext cx="1061720" cy="2954655"/>
            <a:chOff x="1871455" y="497636"/>
            <a:chExt cx="1061720" cy="2954655"/>
          </a:xfrm>
        </p:grpSpPr>
        <p:sp>
          <p:nvSpPr>
            <p:cNvPr id="23" name="object 23"/>
            <p:cNvSpPr/>
            <p:nvPr/>
          </p:nvSpPr>
          <p:spPr>
            <a:xfrm>
              <a:off x="2393247" y="497636"/>
              <a:ext cx="18415" cy="1339850"/>
            </a:xfrm>
            <a:custGeom>
              <a:avLst/>
              <a:gdLst/>
              <a:ahLst/>
              <a:cxnLst/>
              <a:rect l="l" t="t" r="r" b="b"/>
              <a:pathLst>
                <a:path w="18414" h="1339850">
                  <a:moveTo>
                    <a:pt x="0" y="0"/>
                  </a:moveTo>
                  <a:lnTo>
                    <a:pt x="18067" y="0"/>
                  </a:lnTo>
                  <a:lnTo>
                    <a:pt x="18067" y="1339850"/>
                  </a:lnTo>
                  <a:lnTo>
                    <a:pt x="0" y="1339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80489" y="1837486"/>
              <a:ext cx="1043940" cy="1605280"/>
            </a:xfrm>
            <a:custGeom>
              <a:avLst/>
              <a:gdLst/>
              <a:ahLst/>
              <a:cxnLst/>
              <a:rect l="l" t="t" r="r" b="b"/>
              <a:pathLst>
                <a:path w="1043939" h="1605279">
                  <a:moveTo>
                    <a:pt x="1043533" y="1605165"/>
                  </a:moveTo>
                  <a:lnTo>
                    <a:pt x="0" y="160516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60516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80489" y="1837486"/>
              <a:ext cx="1043940" cy="1605280"/>
            </a:xfrm>
            <a:custGeom>
              <a:avLst/>
              <a:gdLst/>
              <a:ahLst/>
              <a:cxnLst/>
              <a:rect l="l" t="t" r="r" b="b"/>
              <a:pathLst>
                <a:path w="1043939" h="1605279">
                  <a:moveTo>
                    <a:pt x="0" y="0"/>
                  </a:moveTo>
                  <a:lnTo>
                    <a:pt x="1043533" y="0"/>
                  </a:lnTo>
                  <a:lnTo>
                    <a:pt x="1043533" y="1605165"/>
                  </a:lnTo>
                  <a:lnTo>
                    <a:pt x="0" y="160516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880489" y="279969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3030927" y="2132999"/>
            <a:ext cx="1061720" cy="261620"/>
            <a:chOff x="3030927" y="2132999"/>
            <a:chExt cx="1061720" cy="261620"/>
          </a:xfrm>
        </p:grpSpPr>
        <p:sp>
          <p:nvSpPr>
            <p:cNvPr id="28" name="object 28"/>
            <p:cNvSpPr/>
            <p:nvPr/>
          </p:nvSpPr>
          <p:spPr>
            <a:xfrm>
              <a:off x="3039960" y="2142032"/>
              <a:ext cx="1043940" cy="243204"/>
            </a:xfrm>
            <a:custGeom>
              <a:avLst/>
              <a:gdLst/>
              <a:ahLst/>
              <a:cxnLst/>
              <a:rect l="l" t="t" r="r" b="b"/>
              <a:pathLst>
                <a:path w="1043939" h="243205">
                  <a:moveTo>
                    <a:pt x="1043482" y="242938"/>
                  </a:moveTo>
                  <a:lnTo>
                    <a:pt x="0" y="242938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242938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039960" y="2142032"/>
              <a:ext cx="1043940" cy="243204"/>
            </a:xfrm>
            <a:custGeom>
              <a:avLst/>
              <a:gdLst/>
              <a:ahLst/>
              <a:cxnLst/>
              <a:rect l="l" t="t" r="r" b="b"/>
              <a:pathLst>
                <a:path w="1043939" h="243205">
                  <a:moveTo>
                    <a:pt x="0" y="0"/>
                  </a:moveTo>
                  <a:lnTo>
                    <a:pt x="1043482" y="0"/>
                  </a:lnTo>
                  <a:lnTo>
                    <a:pt x="1043482" y="242938"/>
                  </a:lnTo>
                  <a:lnTo>
                    <a:pt x="0" y="24293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39960" y="21856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190348" y="1517396"/>
            <a:ext cx="1061720" cy="1934845"/>
            <a:chOff x="4190348" y="1517396"/>
            <a:chExt cx="1061720" cy="1934845"/>
          </a:xfrm>
        </p:grpSpPr>
        <p:sp>
          <p:nvSpPr>
            <p:cNvPr id="32" name="object 32"/>
            <p:cNvSpPr/>
            <p:nvPr/>
          </p:nvSpPr>
          <p:spPr>
            <a:xfrm>
              <a:off x="4712089" y="1517396"/>
              <a:ext cx="18415" cy="941069"/>
            </a:xfrm>
            <a:custGeom>
              <a:avLst/>
              <a:gdLst/>
              <a:ahLst/>
              <a:cxnLst/>
              <a:rect l="l" t="t" r="r" b="b"/>
              <a:pathLst>
                <a:path w="18414" h="941069">
                  <a:moveTo>
                    <a:pt x="0" y="0"/>
                  </a:moveTo>
                  <a:lnTo>
                    <a:pt x="18067" y="0"/>
                  </a:lnTo>
                  <a:lnTo>
                    <a:pt x="18067" y="940942"/>
                  </a:lnTo>
                  <a:lnTo>
                    <a:pt x="0" y="9409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199381" y="2458338"/>
              <a:ext cx="1043940" cy="984885"/>
            </a:xfrm>
            <a:custGeom>
              <a:avLst/>
              <a:gdLst/>
              <a:ahLst/>
              <a:cxnLst/>
              <a:rect l="l" t="t" r="r" b="b"/>
              <a:pathLst>
                <a:path w="1043939" h="984885">
                  <a:moveTo>
                    <a:pt x="1043533" y="984300"/>
                  </a:moveTo>
                  <a:lnTo>
                    <a:pt x="0" y="984300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84300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99381" y="2458338"/>
              <a:ext cx="1043940" cy="984885"/>
            </a:xfrm>
            <a:custGeom>
              <a:avLst/>
              <a:gdLst/>
              <a:ahLst/>
              <a:cxnLst/>
              <a:rect l="l" t="t" r="r" b="b"/>
              <a:pathLst>
                <a:path w="1043939" h="984885">
                  <a:moveTo>
                    <a:pt x="0" y="0"/>
                  </a:moveTo>
                  <a:lnTo>
                    <a:pt x="1043533" y="0"/>
                  </a:lnTo>
                  <a:lnTo>
                    <a:pt x="1043533" y="984300"/>
                  </a:lnTo>
                  <a:lnTo>
                    <a:pt x="0" y="9843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99381" y="255417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3405464"/>
            <a:ext cx="74306" cy="74360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231681"/>
            <a:ext cx="74306" cy="74360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376388"/>
            <a:ext cx="74306" cy="74360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856234"/>
            <a:ext cx="74357" cy="74360"/>
          </a:xfrm>
          <a:prstGeom prst="rect">
            <a:avLst/>
          </a:prstGeom>
        </p:spPr>
      </p:pic>
      <p:sp>
        <p:nvSpPr>
          <p:cNvPr id="40" name="object 40"/>
          <p:cNvSpPr/>
          <p:nvPr/>
        </p:nvSpPr>
        <p:spPr>
          <a:xfrm>
            <a:off x="1207693" y="177224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67165" y="248191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26586" y="228014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4" name="object 44"/>
            <p:cNvSpPr/>
            <p:nvPr/>
          </p:nvSpPr>
          <p:spPr>
            <a:xfrm>
              <a:off x="4686045" y="252129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2368" y="1223860"/>
              <a:ext cx="34925" cy="2901315"/>
            </a:xfrm>
            <a:custGeom>
              <a:avLst/>
              <a:gdLst/>
              <a:ahLst/>
              <a:cxnLst/>
              <a:rect l="l" t="t" r="r" b="b"/>
              <a:pathLst>
                <a:path w="34925" h="2901315">
                  <a:moveTo>
                    <a:pt x="0" y="2901111"/>
                  </a:moveTo>
                  <a:lnTo>
                    <a:pt x="34772" y="2901111"/>
                  </a:lnTo>
                </a:path>
                <a:path w="34925" h="2901315">
                  <a:moveTo>
                    <a:pt x="0" y="1934070"/>
                  </a:moveTo>
                  <a:lnTo>
                    <a:pt x="34772" y="1934070"/>
                  </a:lnTo>
                </a:path>
                <a:path w="34925" h="2901315">
                  <a:moveTo>
                    <a:pt x="0" y="967041"/>
                  </a:moveTo>
                  <a:lnTo>
                    <a:pt x="34772" y="967041"/>
                  </a:lnTo>
                </a:path>
                <a:path w="34925" h="290131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268783" y="304943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9301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57" name="object 57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151298" y="4324542"/>
            <a:ext cx="81110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343400" y="4324542"/>
            <a:ext cx="555873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8783" y="208240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8783" y="111536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856928" y="0"/>
            <a:ext cx="224917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butenoylcarnitine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(C4:1)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06144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061440"/>
            <a:ext cx="18415" cy="527050"/>
          </a:xfrm>
          <a:custGeom>
            <a:avLst/>
            <a:gdLst/>
            <a:ahLst/>
            <a:cxnLst/>
            <a:rect l="l" t="t" r="r" b="b"/>
            <a:pathLst>
              <a:path w="18415" h="527050">
                <a:moveTo>
                  <a:pt x="0" y="526503"/>
                </a:moveTo>
                <a:lnTo>
                  <a:pt x="18067" y="526503"/>
                </a:lnTo>
                <a:lnTo>
                  <a:pt x="18067" y="0"/>
                </a:lnTo>
                <a:lnTo>
                  <a:pt x="0" y="0"/>
                </a:lnTo>
                <a:lnTo>
                  <a:pt x="0" y="5265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372918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0"/>
                </a:moveTo>
                <a:lnTo>
                  <a:pt x="0" y="24476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6176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71292"/>
            <a:ext cx="0" cy="318135"/>
          </a:xfrm>
          <a:custGeom>
            <a:avLst/>
            <a:gdLst/>
            <a:ahLst/>
            <a:cxnLst/>
            <a:rect l="l" t="t" r="r" b="b"/>
            <a:pathLst>
              <a:path h="318135">
                <a:moveTo>
                  <a:pt x="0" y="0"/>
                </a:moveTo>
                <a:lnTo>
                  <a:pt x="0" y="31805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779780"/>
          </a:xfrm>
          <a:custGeom>
            <a:avLst/>
            <a:gdLst/>
            <a:ahLst/>
            <a:cxnLst/>
            <a:rect l="l" t="t" r="r" b="b"/>
            <a:pathLst>
              <a:path w="18414" h="779780">
                <a:moveTo>
                  <a:pt x="0" y="779500"/>
                </a:moveTo>
                <a:lnTo>
                  <a:pt x="18067" y="779500"/>
                </a:lnTo>
                <a:lnTo>
                  <a:pt x="18067" y="0"/>
                </a:lnTo>
                <a:lnTo>
                  <a:pt x="0" y="0"/>
                </a:lnTo>
                <a:lnTo>
                  <a:pt x="0" y="779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8935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8589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9747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0"/>
                </a:moveTo>
                <a:lnTo>
                  <a:pt x="0" y="246418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858911"/>
            <a:ext cx="18415" cy="304800"/>
          </a:xfrm>
          <a:custGeom>
            <a:avLst/>
            <a:gdLst/>
            <a:ahLst/>
            <a:cxnLst/>
            <a:rect l="l" t="t" r="r" b="b"/>
            <a:pathLst>
              <a:path w="18414" h="304800">
                <a:moveTo>
                  <a:pt x="0" y="304800"/>
                </a:moveTo>
                <a:lnTo>
                  <a:pt x="18067" y="304800"/>
                </a:lnTo>
                <a:lnTo>
                  <a:pt x="18067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4389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07031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165132"/>
            <a:ext cx="0" cy="111125"/>
          </a:xfrm>
          <a:custGeom>
            <a:avLst/>
            <a:gdLst/>
            <a:ahLst/>
            <a:cxnLst/>
            <a:rect l="l" t="t" r="r" b="b"/>
            <a:pathLst>
              <a:path h="111125">
                <a:moveTo>
                  <a:pt x="0" y="0"/>
                </a:moveTo>
                <a:lnTo>
                  <a:pt x="0" y="11076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070317"/>
            <a:ext cx="18415" cy="1029969"/>
          </a:xfrm>
          <a:custGeom>
            <a:avLst/>
            <a:gdLst/>
            <a:ahLst/>
            <a:cxnLst/>
            <a:rect l="l" t="t" r="r" b="b"/>
            <a:pathLst>
              <a:path w="18414" h="1029969">
                <a:moveTo>
                  <a:pt x="0" y="1029347"/>
                </a:moveTo>
                <a:lnTo>
                  <a:pt x="18067" y="1029347"/>
                </a:lnTo>
                <a:lnTo>
                  <a:pt x="18067" y="0"/>
                </a:lnTo>
                <a:lnTo>
                  <a:pt x="0" y="0"/>
                </a:lnTo>
                <a:lnTo>
                  <a:pt x="0" y="10293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7590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061440"/>
            <a:ext cx="18415" cy="527050"/>
          </a:xfrm>
          <a:custGeom>
            <a:avLst/>
            <a:gdLst/>
            <a:ahLst/>
            <a:cxnLst/>
            <a:rect l="l" t="t" r="r" b="b"/>
            <a:pathLst>
              <a:path w="18415" h="527050">
                <a:moveTo>
                  <a:pt x="0" y="0"/>
                </a:moveTo>
                <a:lnTo>
                  <a:pt x="18067" y="0"/>
                </a:lnTo>
                <a:lnTo>
                  <a:pt x="18067" y="526503"/>
                </a:lnTo>
                <a:lnTo>
                  <a:pt x="0" y="52650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578910"/>
            <a:ext cx="1061720" cy="1038860"/>
            <a:chOff x="712034" y="1578910"/>
            <a:chExt cx="1061720" cy="1038860"/>
          </a:xfrm>
        </p:grpSpPr>
        <p:sp>
          <p:nvSpPr>
            <p:cNvPr id="20" name="object 20"/>
            <p:cNvSpPr/>
            <p:nvPr/>
          </p:nvSpPr>
          <p:spPr>
            <a:xfrm>
              <a:off x="1242809" y="2372918"/>
              <a:ext cx="0" cy="245110"/>
            </a:xfrm>
            <a:custGeom>
              <a:avLst/>
              <a:gdLst/>
              <a:ahLst/>
              <a:cxnLst/>
              <a:rect l="l" t="t" r="r" b="b"/>
              <a:pathLst>
                <a:path h="245110">
                  <a:moveTo>
                    <a:pt x="0" y="0"/>
                  </a:moveTo>
                  <a:lnTo>
                    <a:pt x="0" y="24476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87944"/>
              <a:ext cx="1043940" cy="785495"/>
            </a:xfrm>
            <a:custGeom>
              <a:avLst/>
              <a:gdLst/>
              <a:ahLst/>
              <a:cxnLst/>
              <a:rect l="l" t="t" r="r" b="b"/>
              <a:pathLst>
                <a:path w="1043939" h="785494">
                  <a:moveTo>
                    <a:pt x="1043482" y="784974"/>
                  </a:moveTo>
                  <a:lnTo>
                    <a:pt x="0" y="784974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84974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87944"/>
              <a:ext cx="1043940" cy="785495"/>
            </a:xfrm>
            <a:custGeom>
              <a:avLst/>
              <a:gdLst/>
              <a:ahLst/>
              <a:cxnLst/>
              <a:rect l="l" t="t" r="r" b="b"/>
              <a:pathLst>
                <a:path w="1043939" h="785494">
                  <a:moveTo>
                    <a:pt x="0" y="0"/>
                  </a:moveTo>
                  <a:lnTo>
                    <a:pt x="1043482" y="0"/>
                  </a:lnTo>
                  <a:lnTo>
                    <a:pt x="1043482" y="784974"/>
                  </a:lnTo>
                  <a:lnTo>
                    <a:pt x="0" y="78497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8546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779780"/>
          </a:xfrm>
          <a:custGeom>
            <a:avLst/>
            <a:gdLst/>
            <a:ahLst/>
            <a:cxnLst/>
            <a:rect l="l" t="t" r="r" b="b"/>
            <a:pathLst>
              <a:path w="18414" h="779780">
                <a:moveTo>
                  <a:pt x="0" y="0"/>
                </a:moveTo>
                <a:lnTo>
                  <a:pt x="18067" y="0"/>
                </a:lnTo>
                <a:lnTo>
                  <a:pt x="18067" y="779500"/>
                </a:lnTo>
                <a:lnTo>
                  <a:pt x="0" y="7795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268103"/>
            <a:ext cx="1061720" cy="1621790"/>
            <a:chOff x="1871455" y="1268103"/>
            <a:chExt cx="1061720" cy="1621790"/>
          </a:xfrm>
        </p:grpSpPr>
        <p:sp>
          <p:nvSpPr>
            <p:cNvPr id="26" name="object 26"/>
            <p:cNvSpPr/>
            <p:nvPr/>
          </p:nvSpPr>
          <p:spPr>
            <a:xfrm>
              <a:off x="2402281" y="2571305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5">
                  <a:moveTo>
                    <a:pt x="0" y="0"/>
                  </a:moveTo>
                  <a:lnTo>
                    <a:pt x="0" y="318046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77137"/>
              <a:ext cx="1043940" cy="1294765"/>
            </a:xfrm>
            <a:custGeom>
              <a:avLst/>
              <a:gdLst/>
              <a:ahLst/>
              <a:cxnLst/>
              <a:rect l="l" t="t" r="r" b="b"/>
              <a:pathLst>
                <a:path w="1043939" h="1294764">
                  <a:moveTo>
                    <a:pt x="1043533" y="1294155"/>
                  </a:moveTo>
                  <a:lnTo>
                    <a:pt x="0" y="129415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9415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77137"/>
              <a:ext cx="1043940" cy="1294765"/>
            </a:xfrm>
            <a:custGeom>
              <a:avLst/>
              <a:gdLst/>
              <a:ahLst/>
              <a:cxnLst/>
              <a:rect l="l" t="t" r="r" b="b"/>
              <a:pathLst>
                <a:path w="1043939" h="1294764">
                  <a:moveTo>
                    <a:pt x="0" y="0"/>
                  </a:moveTo>
                  <a:lnTo>
                    <a:pt x="1043533" y="0"/>
                  </a:lnTo>
                  <a:lnTo>
                    <a:pt x="1043533" y="1294155"/>
                  </a:lnTo>
                  <a:lnTo>
                    <a:pt x="0" y="12941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84843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858911"/>
            <a:ext cx="18415" cy="304800"/>
          </a:xfrm>
          <a:custGeom>
            <a:avLst/>
            <a:gdLst/>
            <a:ahLst/>
            <a:cxnLst/>
            <a:rect l="l" t="t" r="r" b="b"/>
            <a:pathLst>
              <a:path w="18414" h="304800">
                <a:moveTo>
                  <a:pt x="0" y="0"/>
                </a:moveTo>
                <a:lnTo>
                  <a:pt x="18067" y="0"/>
                </a:lnTo>
                <a:lnTo>
                  <a:pt x="18067" y="304800"/>
                </a:lnTo>
                <a:lnTo>
                  <a:pt x="0" y="30480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154677"/>
            <a:ext cx="1061720" cy="989330"/>
            <a:chOff x="3030927" y="2154677"/>
            <a:chExt cx="1061720" cy="989330"/>
          </a:xfrm>
        </p:grpSpPr>
        <p:sp>
          <p:nvSpPr>
            <p:cNvPr id="32" name="object 32"/>
            <p:cNvSpPr/>
            <p:nvPr/>
          </p:nvSpPr>
          <p:spPr>
            <a:xfrm>
              <a:off x="3561702" y="2897479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0"/>
                  </a:moveTo>
                  <a:lnTo>
                    <a:pt x="0" y="24641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63711"/>
              <a:ext cx="1043940" cy="734060"/>
            </a:xfrm>
            <a:custGeom>
              <a:avLst/>
              <a:gdLst/>
              <a:ahLst/>
              <a:cxnLst/>
              <a:rect l="l" t="t" r="r" b="b"/>
              <a:pathLst>
                <a:path w="1043939" h="734060">
                  <a:moveTo>
                    <a:pt x="1043482" y="733767"/>
                  </a:moveTo>
                  <a:lnTo>
                    <a:pt x="0" y="733767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33767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163711"/>
              <a:ext cx="1043940" cy="734060"/>
            </a:xfrm>
            <a:custGeom>
              <a:avLst/>
              <a:gdLst/>
              <a:ahLst/>
              <a:cxnLst/>
              <a:rect l="l" t="t" r="r" b="b"/>
              <a:pathLst>
                <a:path w="1043939" h="734060">
                  <a:moveTo>
                    <a:pt x="0" y="0"/>
                  </a:moveTo>
                  <a:lnTo>
                    <a:pt x="1043482" y="0"/>
                  </a:lnTo>
                  <a:lnTo>
                    <a:pt x="1043482" y="733767"/>
                  </a:lnTo>
                  <a:lnTo>
                    <a:pt x="0" y="73376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38064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070317"/>
            <a:ext cx="18415" cy="1029969"/>
          </a:xfrm>
          <a:custGeom>
            <a:avLst/>
            <a:gdLst/>
            <a:ahLst/>
            <a:cxnLst/>
            <a:rect l="l" t="t" r="r" b="b"/>
            <a:pathLst>
              <a:path w="18414" h="1029969">
                <a:moveTo>
                  <a:pt x="0" y="0"/>
                </a:moveTo>
                <a:lnTo>
                  <a:pt x="18067" y="0"/>
                </a:lnTo>
                <a:lnTo>
                  <a:pt x="18067" y="1029347"/>
                </a:lnTo>
                <a:lnTo>
                  <a:pt x="0" y="10293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090631"/>
            <a:ext cx="1061720" cy="1185545"/>
            <a:chOff x="4190348" y="2090631"/>
            <a:chExt cx="1061720" cy="1185545"/>
          </a:xfrm>
        </p:grpSpPr>
        <p:sp>
          <p:nvSpPr>
            <p:cNvPr id="38" name="object 38"/>
            <p:cNvSpPr/>
            <p:nvPr/>
          </p:nvSpPr>
          <p:spPr>
            <a:xfrm>
              <a:off x="4721123" y="3165132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76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099665"/>
              <a:ext cx="1043940" cy="1065530"/>
            </a:xfrm>
            <a:custGeom>
              <a:avLst/>
              <a:gdLst/>
              <a:ahLst/>
              <a:cxnLst/>
              <a:rect l="l" t="t" r="r" b="b"/>
              <a:pathLst>
                <a:path w="1043939" h="1065530">
                  <a:moveTo>
                    <a:pt x="1043533" y="1065466"/>
                  </a:moveTo>
                  <a:lnTo>
                    <a:pt x="0" y="106546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6546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099665"/>
              <a:ext cx="1043940" cy="1065530"/>
            </a:xfrm>
            <a:custGeom>
              <a:avLst/>
              <a:gdLst/>
              <a:ahLst/>
              <a:cxnLst/>
              <a:rect l="l" t="t" r="r" b="b"/>
              <a:pathLst>
                <a:path w="1043939" h="1065530">
                  <a:moveTo>
                    <a:pt x="0" y="0"/>
                  </a:moveTo>
                  <a:lnTo>
                    <a:pt x="1043533" y="0"/>
                  </a:lnTo>
                  <a:lnTo>
                    <a:pt x="1043533" y="1065466"/>
                  </a:lnTo>
                  <a:lnTo>
                    <a:pt x="0" y="106546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77443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1207693" y="18372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7165" y="181698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6586" y="24391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6" name="object 46"/>
            <p:cNvSpPr/>
            <p:nvPr/>
          </p:nvSpPr>
          <p:spPr>
            <a:xfrm>
              <a:off x="4686045" y="2583065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64"/>
                  </a:moveTo>
                  <a:lnTo>
                    <a:pt x="70205" y="35064"/>
                  </a:lnTo>
                </a:path>
                <a:path w="70485" h="70485">
                  <a:moveTo>
                    <a:pt x="35077" y="70192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2368" y="443801"/>
              <a:ext cx="34925" cy="3681729"/>
            </a:xfrm>
            <a:custGeom>
              <a:avLst/>
              <a:gdLst/>
              <a:ahLst/>
              <a:cxnLst/>
              <a:rect l="l" t="t" r="r" b="b"/>
              <a:pathLst>
                <a:path w="34925" h="3681729">
                  <a:moveTo>
                    <a:pt x="0" y="3681171"/>
                  </a:moveTo>
                  <a:lnTo>
                    <a:pt x="34772" y="3681171"/>
                  </a:lnTo>
                </a:path>
                <a:path w="34925" h="3681729">
                  <a:moveTo>
                    <a:pt x="0" y="2760916"/>
                  </a:moveTo>
                  <a:lnTo>
                    <a:pt x="34772" y="2760916"/>
                  </a:lnTo>
                </a:path>
                <a:path w="34925" h="3681729">
                  <a:moveTo>
                    <a:pt x="0" y="1840611"/>
                  </a:moveTo>
                  <a:lnTo>
                    <a:pt x="34772" y="1840611"/>
                  </a:lnTo>
                </a:path>
                <a:path w="34925" h="3681729">
                  <a:moveTo>
                    <a:pt x="0" y="920305"/>
                  </a:moveTo>
                  <a:lnTo>
                    <a:pt x="34772" y="920305"/>
                  </a:lnTo>
                </a:path>
                <a:path w="34925" h="368172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68783" y="309617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4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85396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44682" y="4324542"/>
            <a:ext cx="56638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783" y="2175916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25561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33530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19237" y="0"/>
            <a:ext cx="292544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cis-4-decenoylcarnitine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(C10:1)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804545"/>
          </a:xfrm>
          <a:custGeom>
            <a:avLst/>
            <a:gdLst/>
            <a:ahLst/>
            <a:cxnLst/>
            <a:rect l="l" t="t" r="r" b="b"/>
            <a:pathLst>
              <a:path w="18415" h="804544">
                <a:moveTo>
                  <a:pt x="0" y="804164"/>
                </a:moveTo>
                <a:lnTo>
                  <a:pt x="18067" y="804164"/>
                </a:lnTo>
                <a:lnTo>
                  <a:pt x="18067" y="0"/>
                </a:lnTo>
                <a:lnTo>
                  <a:pt x="0" y="0"/>
                </a:lnTo>
                <a:lnTo>
                  <a:pt x="0" y="8041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051202"/>
            <a:ext cx="0" cy="845819"/>
          </a:xfrm>
          <a:custGeom>
            <a:avLst/>
            <a:gdLst/>
            <a:ahLst/>
            <a:cxnLst/>
            <a:rect l="l" t="t" r="r" b="b"/>
            <a:pathLst>
              <a:path h="845819">
                <a:moveTo>
                  <a:pt x="0" y="0"/>
                </a:moveTo>
                <a:lnTo>
                  <a:pt x="0" y="84548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8966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8047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626525"/>
            <a:ext cx="0" cy="84455"/>
          </a:xfrm>
          <a:custGeom>
            <a:avLst/>
            <a:gdLst/>
            <a:ahLst/>
            <a:cxnLst/>
            <a:rect l="l" t="t" r="r" b="b"/>
            <a:pathLst>
              <a:path h="84455">
                <a:moveTo>
                  <a:pt x="0" y="0"/>
                </a:moveTo>
                <a:lnTo>
                  <a:pt x="0" y="840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804710"/>
            <a:ext cx="18415" cy="397510"/>
          </a:xfrm>
          <a:custGeom>
            <a:avLst/>
            <a:gdLst/>
            <a:ahLst/>
            <a:cxnLst/>
            <a:rect l="l" t="t" r="r" b="b"/>
            <a:pathLst>
              <a:path w="18414" h="397509">
                <a:moveTo>
                  <a:pt x="0" y="397027"/>
                </a:moveTo>
                <a:lnTo>
                  <a:pt x="18067" y="397027"/>
                </a:lnTo>
                <a:lnTo>
                  <a:pt x="18067" y="0"/>
                </a:lnTo>
                <a:lnTo>
                  <a:pt x="0" y="0"/>
                </a:lnTo>
                <a:lnTo>
                  <a:pt x="0" y="3970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105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7685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592184"/>
            <a:ext cx="0" cy="767715"/>
          </a:xfrm>
          <a:custGeom>
            <a:avLst/>
            <a:gdLst/>
            <a:ahLst/>
            <a:cxnLst/>
            <a:rect l="l" t="t" r="r" b="b"/>
            <a:pathLst>
              <a:path h="767714">
                <a:moveTo>
                  <a:pt x="0" y="0"/>
                </a:moveTo>
                <a:lnTo>
                  <a:pt x="0" y="76735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76857"/>
            <a:ext cx="18415" cy="657225"/>
          </a:xfrm>
          <a:custGeom>
            <a:avLst/>
            <a:gdLst/>
            <a:ahLst/>
            <a:cxnLst/>
            <a:rect l="l" t="t" r="r" b="b"/>
            <a:pathLst>
              <a:path w="18414" h="657225">
                <a:moveTo>
                  <a:pt x="0" y="657123"/>
                </a:moveTo>
                <a:lnTo>
                  <a:pt x="18067" y="657123"/>
                </a:lnTo>
                <a:lnTo>
                  <a:pt x="18067" y="0"/>
                </a:lnTo>
                <a:lnTo>
                  <a:pt x="0" y="0"/>
                </a:lnTo>
                <a:lnTo>
                  <a:pt x="0" y="6571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35954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36470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839783"/>
            <a:ext cx="0" cy="365760"/>
          </a:xfrm>
          <a:custGeom>
            <a:avLst/>
            <a:gdLst/>
            <a:ahLst/>
            <a:cxnLst/>
            <a:rect l="l" t="t" r="r" b="b"/>
            <a:pathLst>
              <a:path h="365760">
                <a:moveTo>
                  <a:pt x="0" y="0"/>
                </a:moveTo>
                <a:lnTo>
                  <a:pt x="0" y="365429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364703"/>
            <a:ext cx="18415" cy="612140"/>
          </a:xfrm>
          <a:custGeom>
            <a:avLst/>
            <a:gdLst/>
            <a:ahLst/>
            <a:cxnLst/>
            <a:rect l="l" t="t" r="r" b="b"/>
            <a:pathLst>
              <a:path w="18414" h="612139">
                <a:moveTo>
                  <a:pt x="0" y="611581"/>
                </a:moveTo>
                <a:lnTo>
                  <a:pt x="18067" y="611581"/>
                </a:lnTo>
                <a:lnTo>
                  <a:pt x="18067" y="0"/>
                </a:lnTo>
                <a:lnTo>
                  <a:pt x="0" y="0"/>
                </a:lnTo>
                <a:lnTo>
                  <a:pt x="0" y="611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0521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804545"/>
          </a:xfrm>
          <a:custGeom>
            <a:avLst/>
            <a:gdLst/>
            <a:ahLst/>
            <a:cxnLst/>
            <a:rect l="l" t="t" r="r" b="b"/>
            <a:pathLst>
              <a:path w="18415" h="804544">
                <a:moveTo>
                  <a:pt x="0" y="0"/>
                </a:moveTo>
                <a:lnTo>
                  <a:pt x="18067" y="0"/>
                </a:lnTo>
                <a:lnTo>
                  <a:pt x="18067" y="804164"/>
                </a:lnTo>
                <a:lnTo>
                  <a:pt x="0" y="8041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292767"/>
            <a:ext cx="1061720" cy="1604010"/>
            <a:chOff x="712034" y="1292767"/>
            <a:chExt cx="1061720" cy="1604010"/>
          </a:xfrm>
        </p:grpSpPr>
        <p:sp>
          <p:nvSpPr>
            <p:cNvPr id="20" name="object 20"/>
            <p:cNvSpPr/>
            <p:nvPr/>
          </p:nvSpPr>
          <p:spPr>
            <a:xfrm>
              <a:off x="1242809" y="2051202"/>
              <a:ext cx="0" cy="845819"/>
            </a:xfrm>
            <a:custGeom>
              <a:avLst/>
              <a:gdLst/>
              <a:ahLst/>
              <a:cxnLst/>
              <a:rect l="l" t="t" r="r" b="b"/>
              <a:pathLst>
                <a:path h="845819">
                  <a:moveTo>
                    <a:pt x="0" y="0"/>
                  </a:moveTo>
                  <a:lnTo>
                    <a:pt x="0" y="84548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301800"/>
              <a:ext cx="1043940" cy="749935"/>
            </a:xfrm>
            <a:custGeom>
              <a:avLst/>
              <a:gdLst/>
              <a:ahLst/>
              <a:cxnLst/>
              <a:rect l="l" t="t" r="r" b="b"/>
              <a:pathLst>
                <a:path w="1043939" h="749935">
                  <a:moveTo>
                    <a:pt x="1043482" y="749401"/>
                  </a:moveTo>
                  <a:lnTo>
                    <a:pt x="0" y="74940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940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301800"/>
              <a:ext cx="1043940" cy="749935"/>
            </a:xfrm>
            <a:custGeom>
              <a:avLst/>
              <a:gdLst/>
              <a:ahLst/>
              <a:cxnLst/>
              <a:rect l="l" t="t" r="r" b="b"/>
              <a:pathLst>
                <a:path w="1043939" h="749935">
                  <a:moveTo>
                    <a:pt x="0" y="0"/>
                  </a:moveTo>
                  <a:lnTo>
                    <a:pt x="1043482" y="0"/>
                  </a:lnTo>
                  <a:lnTo>
                    <a:pt x="1043482" y="749401"/>
                  </a:lnTo>
                  <a:lnTo>
                    <a:pt x="0" y="74940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70967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804710"/>
            <a:ext cx="18415" cy="397510"/>
          </a:xfrm>
          <a:custGeom>
            <a:avLst/>
            <a:gdLst/>
            <a:ahLst/>
            <a:cxnLst/>
            <a:rect l="l" t="t" r="r" b="b"/>
            <a:pathLst>
              <a:path w="18414" h="397509">
                <a:moveTo>
                  <a:pt x="0" y="0"/>
                </a:moveTo>
                <a:lnTo>
                  <a:pt x="18067" y="0"/>
                </a:lnTo>
                <a:lnTo>
                  <a:pt x="18067" y="397027"/>
                </a:lnTo>
                <a:lnTo>
                  <a:pt x="0" y="3970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92703"/>
            <a:ext cx="1061720" cy="1518285"/>
            <a:chOff x="1871455" y="1192703"/>
            <a:chExt cx="1061720" cy="1518285"/>
          </a:xfrm>
        </p:grpSpPr>
        <p:sp>
          <p:nvSpPr>
            <p:cNvPr id="26" name="object 26"/>
            <p:cNvSpPr/>
            <p:nvPr/>
          </p:nvSpPr>
          <p:spPr>
            <a:xfrm>
              <a:off x="2402281" y="26265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5">
                  <a:moveTo>
                    <a:pt x="0" y="0"/>
                  </a:moveTo>
                  <a:lnTo>
                    <a:pt x="0" y="84048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201737"/>
              <a:ext cx="1043940" cy="1424940"/>
            </a:xfrm>
            <a:custGeom>
              <a:avLst/>
              <a:gdLst/>
              <a:ahLst/>
              <a:cxnLst/>
              <a:rect l="l" t="t" r="r" b="b"/>
              <a:pathLst>
                <a:path w="1043939" h="1424939">
                  <a:moveTo>
                    <a:pt x="1043533" y="1424787"/>
                  </a:moveTo>
                  <a:lnTo>
                    <a:pt x="0" y="14247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424787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201737"/>
              <a:ext cx="1043940" cy="1424940"/>
            </a:xfrm>
            <a:custGeom>
              <a:avLst/>
              <a:gdLst/>
              <a:ahLst/>
              <a:cxnLst/>
              <a:rect l="l" t="t" r="r" b="b"/>
              <a:pathLst>
                <a:path w="1043939" h="1424939">
                  <a:moveTo>
                    <a:pt x="0" y="0"/>
                  </a:moveTo>
                  <a:lnTo>
                    <a:pt x="1043533" y="0"/>
                  </a:lnTo>
                  <a:lnTo>
                    <a:pt x="1043533" y="1424787"/>
                  </a:lnTo>
                  <a:lnTo>
                    <a:pt x="0" y="14247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8429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76857"/>
            <a:ext cx="18415" cy="657225"/>
          </a:xfrm>
          <a:custGeom>
            <a:avLst/>
            <a:gdLst/>
            <a:ahLst/>
            <a:cxnLst/>
            <a:rect l="l" t="t" r="r" b="b"/>
            <a:pathLst>
              <a:path w="18414" h="657225">
                <a:moveTo>
                  <a:pt x="0" y="0"/>
                </a:moveTo>
                <a:lnTo>
                  <a:pt x="18067" y="0"/>
                </a:lnTo>
                <a:lnTo>
                  <a:pt x="18067" y="657123"/>
                </a:lnTo>
                <a:lnTo>
                  <a:pt x="0" y="657123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24947"/>
            <a:ext cx="1061720" cy="1334770"/>
            <a:chOff x="3030927" y="2024947"/>
            <a:chExt cx="1061720" cy="1334770"/>
          </a:xfrm>
        </p:grpSpPr>
        <p:sp>
          <p:nvSpPr>
            <p:cNvPr id="32" name="object 32"/>
            <p:cNvSpPr/>
            <p:nvPr/>
          </p:nvSpPr>
          <p:spPr>
            <a:xfrm>
              <a:off x="3561702" y="2592184"/>
              <a:ext cx="0" cy="767715"/>
            </a:xfrm>
            <a:custGeom>
              <a:avLst/>
              <a:gdLst/>
              <a:ahLst/>
              <a:cxnLst/>
              <a:rect l="l" t="t" r="r" b="b"/>
              <a:pathLst>
                <a:path h="767714">
                  <a:moveTo>
                    <a:pt x="0" y="0"/>
                  </a:moveTo>
                  <a:lnTo>
                    <a:pt x="0" y="76735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33981"/>
              <a:ext cx="1043940" cy="558800"/>
            </a:xfrm>
            <a:custGeom>
              <a:avLst/>
              <a:gdLst/>
              <a:ahLst/>
              <a:cxnLst/>
              <a:rect l="l" t="t" r="r" b="b"/>
              <a:pathLst>
                <a:path w="1043939" h="558800">
                  <a:moveTo>
                    <a:pt x="1043482" y="558203"/>
                  </a:moveTo>
                  <a:lnTo>
                    <a:pt x="0" y="55820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58203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33981"/>
              <a:ext cx="1043940" cy="558800"/>
            </a:xfrm>
            <a:custGeom>
              <a:avLst/>
              <a:gdLst/>
              <a:ahLst/>
              <a:cxnLst/>
              <a:rect l="l" t="t" r="r" b="b"/>
              <a:pathLst>
                <a:path w="1043939" h="558800">
                  <a:moveTo>
                    <a:pt x="0" y="0"/>
                  </a:moveTo>
                  <a:lnTo>
                    <a:pt x="1043482" y="0"/>
                  </a:lnTo>
                  <a:lnTo>
                    <a:pt x="1043482" y="558203"/>
                  </a:lnTo>
                  <a:lnTo>
                    <a:pt x="0" y="55820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28390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364703"/>
            <a:ext cx="18415" cy="612140"/>
          </a:xfrm>
          <a:custGeom>
            <a:avLst/>
            <a:gdLst/>
            <a:ahLst/>
            <a:cxnLst/>
            <a:rect l="l" t="t" r="r" b="b"/>
            <a:pathLst>
              <a:path w="18414" h="612139">
                <a:moveTo>
                  <a:pt x="0" y="0"/>
                </a:moveTo>
                <a:lnTo>
                  <a:pt x="18067" y="0"/>
                </a:lnTo>
                <a:lnTo>
                  <a:pt x="18067" y="611581"/>
                </a:lnTo>
                <a:lnTo>
                  <a:pt x="0" y="611581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67251"/>
            <a:ext cx="1061720" cy="1238250"/>
            <a:chOff x="4190348" y="1967251"/>
            <a:chExt cx="1061720" cy="1238250"/>
          </a:xfrm>
        </p:grpSpPr>
        <p:sp>
          <p:nvSpPr>
            <p:cNvPr id="38" name="object 38"/>
            <p:cNvSpPr/>
            <p:nvPr/>
          </p:nvSpPr>
          <p:spPr>
            <a:xfrm>
              <a:off x="4721123" y="2839783"/>
              <a:ext cx="0" cy="365760"/>
            </a:xfrm>
            <a:custGeom>
              <a:avLst/>
              <a:gdLst/>
              <a:ahLst/>
              <a:cxnLst/>
              <a:rect l="l" t="t" r="r" b="b"/>
              <a:pathLst>
                <a:path h="365760">
                  <a:moveTo>
                    <a:pt x="0" y="0"/>
                  </a:moveTo>
                  <a:lnTo>
                    <a:pt x="0" y="365429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76285"/>
              <a:ext cx="1043940" cy="863600"/>
            </a:xfrm>
            <a:custGeom>
              <a:avLst/>
              <a:gdLst/>
              <a:ahLst/>
              <a:cxnLst/>
              <a:rect l="l" t="t" r="r" b="b"/>
              <a:pathLst>
                <a:path w="1043939" h="863600">
                  <a:moveTo>
                    <a:pt x="1043533" y="863498"/>
                  </a:moveTo>
                  <a:lnTo>
                    <a:pt x="0" y="863498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863498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76285"/>
              <a:ext cx="1043940" cy="863600"/>
            </a:xfrm>
            <a:custGeom>
              <a:avLst/>
              <a:gdLst/>
              <a:ahLst/>
              <a:cxnLst/>
              <a:rect l="l" t="t" r="r" b="b"/>
              <a:pathLst>
                <a:path w="1043939" h="863600">
                  <a:moveTo>
                    <a:pt x="0" y="0"/>
                  </a:moveTo>
                  <a:lnTo>
                    <a:pt x="1043533" y="0"/>
                  </a:lnTo>
                  <a:lnTo>
                    <a:pt x="1043533" y="863498"/>
                  </a:lnTo>
                  <a:lnTo>
                    <a:pt x="0" y="863498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1009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24549" y="1100262"/>
            <a:ext cx="74306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6189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81193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22200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32058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15"/>
                  </a:moveTo>
                  <a:lnTo>
                    <a:pt x="70205" y="35115"/>
                  </a:lnTo>
                </a:path>
                <a:path w="70485" h="70485">
                  <a:moveTo>
                    <a:pt x="35077" y="70243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014310"/>
              <a:ext cx="34925" cy="3110865"/>
            </a:xfrm>
            <a:custGeom>
              <a:avLst/>
              <a:gdLst/>
              <a:ahLst/>
              <a:cxnLst/>
              <a:rect l="l" t="t" r="r" b="b"/>
              <a:pathLst>
                <a:path w="34925" h="3110865">
                  <a:moveTo>
                    <a:pt x="0" y="3110661"/>
                  </a:moveTo>
                  <a:lnTo>
                    <a:pt x="34772" y="3110661"/>
                  </a:lnTo>
                </a:path>
                <a:path w="34925" h="3110865">
                  <a:moveTo>
                    <a:pt x="0" y="2073770"/>
                  </a:moveTo>
                  <a:lnTo>
                    <a:pt x="34772" y="2073770"/>
                  </a:lnTo>
                </a:path>
                <a:path w="34925" h="3110865">
                  <a:moveTo>
                    <a:pt x="0" y="1036891"/>
                  </a:moveTo>
                  <a:lnTo>
                    <a:pt x="34772" y="1036891"/>
                  </a:lnTo>
                </a:path>
                <a:path w="34925" h="31108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297958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397136" y="4324542"/>
            <a:ext cx="55586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19427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90581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65671" y="0"/>
            <a:ext cx="283146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spc="-10" dirty="0">
                <a:latin typeface="Arial"/>
                <a:cs typeface="Arial"/>
              </a:rPr>
              <a:t>5-</a:t>
            </a:r>
            <a:r>
              <a:rPr sz="1650" dirty="0">
                <a:latin typeface="Arial"/>
                <a:cs typeface="Arial"/>
              </a:rPr>
              <a:t>dodecenoylcarnitine</a:t>
            </a:r>
            <a:r>
              <a:rPr sz="1650" spc="-8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(C12:1)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497636"/>
            <a:ext cx="18415" cy="1009650"/>
          </a:xfrm>
          <a:custGeom>
            <a:avLst/>
            <a:gdLst/>
            <a:ahLst/>
            <a:cxnLst/>
            <a:rect l="l" t="t" r="r" b="b"/>
            <a:pathLst>
              <a:path w="18415" h="1009650">
                <a:moveTo>
                  <a:pt x="0" y="1009154"/>
                </a:moveTo>
                <a:lnTo>
                  <a:pt x="18067" y="1009154"/>
                </a:lnTo>
                <a:lnTo>
                  <a:pt x="18067" y="0"/>
                </a:lnTo>
                <a:lnTo>
                  <a:pt x="0" y="0"/>
                </a:lnTo>
                <a:lnTo>
                  <a:pt x="0" y="1009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52522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14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3466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106516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69616"/>
            <a:ext cx="0" cy="258445"/>
          </a:xfrm>
          <a:custGeom>
            <a:avLst/>
            <a:gdLst/>
            <a:ahLst/>
            <a:cxnLst/>
            <a:rect l="l" t="t" r="r" b="b"/>
            <a:pathLst>
              <a:path h="258444">
                <a:moveTo>
                  <a:pt x="0" y="0"/>
                </a:moveTo>
                <a:lnTo>
                  <a:pt x="0" y="2578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1065161"/>
            <a:ext cx="18415" cy="267970"/>
          </a:xfrm>
          <a:custGeom>
            <a:avLst/>
            <a:gdLst/>
            <a:ahLst/>
            <a:cxnLst/>
            <a:rect l="l" t="t" r="r" b="b"/>
            <a:pathLst>
              <a:path w="18414" h="267969">
                <a:moveTo>
                  <a:pt x="0" y="267690"/>
                </a:moveTo>
                <a:lnTo>
                  <a:pt x="18067" y="267690"/>
                </a:lnTo>
                <a:lnTo>
                  <a:pt x="18067" y="0"/>
                </a:lnTo>
                <a:lnTo>
                  <a:pt x="0" y="0"/>
                </a:lnTo>
                <a:lnTo>
                  <a:pt x="0" y="2676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82743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3921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948241"/>
            <a:ext cx="0" cy="186055"/>
          </a:xfrm>
          <a:custGeom>
            <a:avLst/>
            <a:gdLst/>
            <a:ahLst/>
            <a:cxnLst/>
            <a:rect l="l" t="t" r="r" b="b"/>
            <a:pathLst>
              <a:path h="186055">
                <a:moveTo>
                  <a:pt x="0" y="0"/>
                </a:moveTo>
                <a:lnTo>
                  <a:pt x="0" y="18563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392186"/>
            <a:ext cx="18415" cy="699770"/>
          </a:xfrm>
          <a:custGeom>
            <a:avLst/>
            <a:gdLst/>
            <a:ahLst/>
            <a:cxnLst/>
            <a:rect l="l" t="t" r="r" b="b"/>
            <a:pathLst>
              <a:path w="18414" h="699769">
                <a:moveTo>
                  <a:pt x="0" y="699249"/>
                </a:moveTo>
                <a:lnTo>
                  <a:pt x="18067" y="699249"/>
                </a:lnTo>
                <a:lnTo>
                  <a:pt x="18067" y="0"/>
                </a:lnTo>
                <a:lnTo>
                  <a:pt x="0" y="0"/>
                </a:lnTo>
                <a:lnTo>
                  <a:pt x="0" y="699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3387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19573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78594"/>
            <a:ext cx="0" cy="367665"/>
          </a:xfrm>
          <a:custGeom>
            <a:avLst/>
            <a:gdLst/>
            <a:ahLst/>
            <a:cxnLst/>
            <a:rect l="l" t="t" r="r" b="b"/>
            <a:pathLst>
              <a:path h="367664">
                <a:moveTo>
                  <a:pt x="0" y="0"/>
                </a:moveTo>
                <a:lnTo>
                  <a:pt x="0" y="36751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195730"/>
            <a:ext cx="18415" cy="804545"/>
          </a:xfrm>
          <a:custGeom>
            <a:avLst/>
            <a:gdLst/>
            <a:ahLst/>
            <a:cxnLst/>
            <a:rect l="l" t="t" r="r" b="b"/>
            <a:pathLst>
              <a:path w="18414" h="804544">
                <a:moveTo>
                  <a:pt x="0" y="804176"/>
                </a:moveTo>
                <a:lnTo>
                  <a:pt x="18067" y="804176"/>
                </a:lnTo>
                <a:lnTo>
                  <a:pt x="18067" y="0"/>
                </a:lnTo>
                <a:lnTo>
                  <a:pt x="0" y="0"/>
                </a:lnTo>
                <a:lnTo>
                  <a:pt x="0" y="8041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34610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497636"/>
            <a:ext cx="18415" cy="1009650"/>
          </a:xfrm>
          <a:custGeom>
            <a:avLst/>
            <a:gdLst/>
            <a:ahLst/>
            <a:cxnLst/>
            <a:rect l="l" t="t" r="r" b="b"/>
            <a:pathLst>
              <a:path w="18415" h="1009650">
                <a:moveTo>
                  <a:pt x="0" y="0"/>
                </a:moveTo>
                <a:lnTo>
                  <a:pt x="18067" y="0"/>
                </a:lnTo>
                <a:lnTo>
                  <a:pt x="18067" y="1009154"/>
                </a:lnTo>
                <a:lnTo>
                  <a:pt x="0" y="100915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497757"/>
            <a:ext cx="1061720" cy="848994"/>
            <a:chOff x="712034" y="1497757"/>
            <a:chExt cx="1061720" cy="848994"/>
          </a:xfrm>
        </p:grpSpPr>
        <p:sp>
          <p:nvSpPr>
            <p:cNvPr id="20" name="object 20"/>
            <p:cNvSpPr/>
            <p:nvPr/>
          </p:nvSpPr>
          <p:spPr>
            <a:xfrm>
              <a:off x="1242809" y="225251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15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506791"/>
              <a:ext cx="1043940" cy="746125"/>
            </a:xfrm>
            <a:custGeom>
              <a:avLst/>
              <a:gdLst/>
              <a:ahLst/>
              <a:cxnLst/>
              <a:rect l="l" t="t" r="r" b="b"/>
              <a:pathLst>
                <a:path w="1043939" h="746125">
                  <a:moveTo>
                    <a:pt x="1043482" y="745731"/>
                  </a:moveTo>
                  <a:lnTo>
                    <a:pt x="0" y="74573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74573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506791"/>
              <a:ext cx="1043940" cy="746125"/>
            </a:xfrm>
            <a:custGeom>
              <a:avLst/>
              <a:gdLst/>
              <a:ahLst/>
              <a:cxnLst/>
              <a:rect l="l" t="t" r="r" b="b"/>
              <a:pathLst>
                <a:path w="1043939" h="746125">
                  <a:moveTo>
                    <a:pt x="0" y="0"/>
                  </a:moveTo>
                  <a:lnTo>
                    <a:pt x="1043482" y="0"/>
                  </a:lnTo>
                  <a:lnTo>
                    <a:pt x="1043482" y="745731"/>
                  </a:lnTo>
                  <a:lnTo>
                    <a:pt x="0" y="7457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197305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1065161"/>
            <a:ext cx="18415" cy="267970"/>
          </a:xfrm>
          <a:custGeom>
            <a:avLst/>
            <a:gdLst/>
            <a:ahLst/>
            <a:cxnLst/>
            <a:rect l="l" t="t" r="r" b="b"/>
            <a:pathLst>
              <a:path w="18414" h="267969">
                <a:moveTo>
                  <a:pt x="0" y="0"/>
                </a:moveTo>
                <a:lnTo>
                  <a:pt x="18067" y="0"/>
                </a:lnTo>
                <a:lnTo>
                  <a:pt x="18067" y="267690"/>
                </a:lnTo>
                <a:lnTo>
                  <a:pt x="0" y="2676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323818"/>
            <a:ext cx="1061720" cy="1503680"/>
            <a:chOff x="1871455" y="1323818"/>
            <a:chExt cx="1061720" cy="1503680"/>
          </a:xfrm>
        </p:grpSpPr>
        <p:sp>
          <p:nvSpPr>
            <p:cNvPr id="26" name="object 26"/>
            <p:cNvSpPr/>
            <p:nvPr/>
          </p:nvSpPr>
          <p:spPr>
            <a:xfrm>
              <a:off x="2402281" y="2569616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0"/>
                  </a:moveTo>
                  <a:lnTo>
                    <a:pt x="0" y="2578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332852"/>
              <a:ext cx="1043940" cy="1236980"/>
            </a:xfrm>
            <a:custGeom>
              <a:avLst/>
              <a:gdLst/>
              <a:ahLst/>
              <a:cxnLst/>
              <a:rect l="l" t="t" r="r" b="b"/>
              <a:pathLst>
                <a:path w="1043939" h="1236980">
                  <a:moveTo>
                    <a:pt x="1043533" y="1236764"/>
                  </a:moveTo>
                  <a:lnTo>
                    <a:pt x="0" y="1236764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36764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332852"/>
              <a:ext cx="1043940" cy="1236980"/>
            </a:xfrm>
            <a:custGeom>
              <a:avLst/>
              <a:gdLst/>
              <a:ahLst/>
              <a:cxnLst/>
              <a:rect l="l" t="t" r="r" b="b"/>
              <a:pathLst>
                <a:path w="1043939" h="1236980">
                  <a:moveTo>
                    <a:pt x="0" y="0"/>
                  </a:moveTo>
                  <a:lnTo>
                    <a:pt x="1043533" y="0"/>
                  </a:lnTo>
                  <a:lnTo>
                    <a:pt x="1043533" y="1236764"/>
                  </a:lnTo>
                  <a:lnTo>
                    <a:pt x="0" y="1236764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5368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392186"/>
            <a:ext cx="18415" cy="699770"/>
          </a:xfrm>
          <a:custGeom>
            <a:avLst/>
            <a:gdLst/>
            <a:ahLst/>
            <a:cxnLst/>
            <a:rect l="l" t="t" r="r" b="b"/>
            <a:pathLst>
              <a:path w="18414" h="699769">
                <a:moveTo>
                  <a:pt x="0" y="0"/>
                </a:moveTo>
                <a:lnTo>
                  <a:pt x="18067" y="0"/>
                </a:lnTo>
                <a:lnTo>
                  <a:pt x="18067" y="699249"/>
                </a:lnTo>
                <a:lnTo>
                  <a:pt x="0" y="69924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082402"/>
            <a:ext cx="1061720" cy="1051560"/>
            <a:chOff x="3030927" y="2082402"/>
            <a:chExt cx="1061720" cy="1051560"/>
          </a:xfrm>
        </p:grpSpPr>
        <p:sp>
          <p:nvSpPr>
            <p:cNvPr id="32" name="object 32"/>
            <p:cNvSpPr/>
            <p:nvPr/>
          </p:nvSpPr>
          <p:spPr>
            <a:xfrm>
              <a:off x="3561702" y="294824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5">
                  <a:moveTo>
                    <a:pt x="0" y="0"/>
                  </a:moveTo>
                  <a:lnTo>
                    <a:pt x="0" y="18563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091435"/>
              <a:ext cx="1043940" cy="857250"/>
            </a:xfrm>
            <a:custGeom>
              <a:avLst/>
              <a:gdLst/>
              <a:ahLst/>
              <a:cxnLst/>
              <a:rect l="l" t="t" r="r" b="b"/>
              <a:pathLst>
                <a:path w="1043939" h="857250">
                  <a:moveTo>
                    <a:pt x="1043482" y="856805"/>
                  </a:moveTo>
                  <a:lnTo>
                    <a:pt x="0" y="85680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5680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091435"/>
              <a:ext cx="1043940" cy="857250"/>
            </a:xfrm>
            <a:custGeom>
              <a:avLst/>
              <a:gdLst/>
              <a:ahLst/>
              <a:cxnLst/>
              <a:rect l="l" t="t" r="r" b="b"/>
              <a:pathLst>
                <a:path w="1043939" h="857250">
                  <a:moveTo>
                    <a:pt x="0" y="0"/>
                  </a:moveTo>
                  <a:lnTo>
                    <a:pt x="1043482" y="0"/>
                  </a:lnTo>
                  <a:lnTo>
                    <a:pt x="1043482" y="856805"/>
                  </a:lnTo>
                  <a:lnTo>
                    <a:pt x="0" y="85680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567322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195730"/>
            <a:ext cx="18415" cy="804545"/>
          </a:xfrm>
          <a:custGeom>
            <a:avLst/>
            <a:gdLst/>
            <a:ahLst/>
            <a:cxnLst/>
            <a:rect l="l" t="t" r="r" b="b"/>
            <a:pathLst>
              <a:path w="18414" h="804544">
                <a:moveTo>
                  <a:pt x="0" y="0"/>
                </a:moveTo>
                <a:lnTo>
                  <a:pt x="18067" y="0"/>
                </a:lnTo>
                <a:lnTo>
                  <a:pt x="18067" y="804176"/>
                </a:lnTo>
                <a:lnTo>
                  <a:pt x="0" y="80417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90873"/>
            <a:ext cx="1061720" cy="1355725"/>
            <a:chOff x="4190348" y="1990873"/>
            <a:chExt cx="1061720" cy="1355725"/>
          </a:xfrm>
        </p:grpSpPr>
        <p:sp>
          <p:nvSpPr>
            <p:cNvPr id="38" name="object 38"/>
            <p:cNvSpPr/>
            <p:nvPr/>
          </p:nvSpPr>
          <p:spPr>
            <a:xfrm>
              <a:off x="4721123" y="2978594"/>
              <a:ext cx="0" cy="367665"/>
            </a:xfrm>
            <a:custGeom>
              <a:avLst/>
              <a:gdLst/>
              <a:ahLst/>
              <a:cxnLst/>
              <a:rect l="l" t="t" r="r" b="b"/>
              <a:pathLst>
                <a:path h="367664">
                  <a:moveTo>
                    <a:pt x="0" y="0"/>
                  </a:moveTo>
                  <a:lnTo>
                    <a:pt x="0" y="36751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99907"/>
              <a:ext cx="1043940" cy="979169"/>
            </a:xfrm>
            <a:custGeom>
              <a:avLst/>
              <a:gdLst/>
              <a:ahLst/>
              <a:cxnLst/>
              <a:rect l="l" t="t" r="r" b="b"/>
              <a:pathLst>
                <a:path w="1043939" h="979169">
                  <a:moveTo>
                    <a:pt x="1043533" y="978687"/>
                  </a:moveTo>
                  <a:lnTo>
                    <a:pt x="0" y="978687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978687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99907"/>
              <a:ext cx="1043940" cy="979169"/>
            </a:xfrm>
            <a:custGeom>
              <a:avLst/>
              <a:gdLst/>
              <a:ahLst/>
              <a:cxnLst/>
              <a:rect l="l" t="t" r="r" b="b"/>
              <a:pathLst>
                <a:path w="1043939" h="979169">
                  <a:moveTo>
                    <a:pt x="0" y="0"/>
                  </a:moveTo>
                  <a:lnTo>
                    <a:pt x="1043533" y="0"/>
                  </a:lnTo>
                  <a:lnTo>
                    <a:pt x="1043533" y="978687"/>
                  </a:lnTo>
                  <a:lnTo>
                    <a:pt x="0" y="978687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662674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3371085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188878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87002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192" y="35077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43179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77"/>
                </a:moveTo>
                <a:lnTo>
                  <a:pt x="70243" y="35077"/>
                </a:lnTo>
              </a:path>
              <a:path w="70485" h="70485">
                <a:moveTo>
                  <a:pt x="35115" y="70205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417114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077"/>
                  </a:moveTo>
                  <a:lnTo>
                    <a:pt x="70205" y="35077"/>
                  </a:lnTo>
                </a:path>
                <a:path w="70485" h="70485">
                  <a:moveTo>
                    <a:pt x="35077" y="70205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1235964"/>
              <a:ext cx="34925" cy="2889250"/>
            </a:xfrm>
            <a:custGeom>
              <a:avLst/>
              <a:gdLst/>
              <a:ahLst/>
              <a:cxnLst/>
              <a:rect l="l" t="t" r="r" b="b"/>
              <a:pathLst>
                <a:path w="34925" h="2889250">
                  <a:moveTo>
                    <a:pt x="0" y="2889008"/>
                  </a:moveTo>
                  <a:lnTo>
                    <a:pt x="34772" y="2889008"/>
                  </a:lnTo>
                </a:path>
                <a:path w="34925" h="2889250">
                  <a:moveTo>
                    <a:pt x="0" y="1926043"/>
                  </a:moveTo>
                  <a:lnTo>
                    <a:pt x="34772" y="1926043"/>
                  </a:lnTo>
                </a:path>
                <a:path w="34925" h="2889250">
                  <a:moveTo>
                    <a:pt x="0" y="963015"/>
                  </a:moveTo>
                  <a:lnTo>
                    <a:pt x="34772" y="963015"/>
                  </a:lnTo>
                </a:path>
                <a:path w="34925" h="28892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05345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0" name="object 60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38889" y="4324542"/>
            <a:ext cx="823511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431310" y="4324542"/>
            <a:ext cx="60771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09043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12747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00894" y="0"/>
            <a:ext cx="276225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myristoleoylcarnitine</a:t>
            </a:r>
            <a:r>
              <a:rPr sz="1650" spc="-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(C14:1)*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5056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50567"/>
            <a:ext cx="18415" cy="59055"/>
          </a:xfrm>
          <a:custGeom>
            <a:avLst/>
            <a:gdLst/>
            <a:ahLst/>
            <a:cxnLst/>
            <a:rect l="l" t="t" r="r" b="b"/>
            <a:pathLst>
              <a:path w="18415" h="59055">
                <a:moveTo>
                  <a:pt x="0" y="58978"/>
                </a:moveTo>
                <a:lnTo>
                  <a:pt x="18067" y="58978"/>
                </a:lnTo>
                <a:lnTo>
                  <a:pt x="18067" y="0"/>
                </a:lnTo>
                <a:lnTo>
                  <a:pt x="0" y="0"/>
                </a:lnTo>
                <a:lnTo>
                  <a:pt x="0" y="589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67889"/>
            <a:ext cx="0" cy="518159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21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8601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98737"/>
            <a:ext cx="0" cy="111125"/>
          </a:xfrm>
          <a:custGeom>
            <a:avLst/>
            <a:gdLst/>
            <a:ahLst/>
            <a:cxnLst/>
            <a:rect l="l" t="t" r="r" b="b"/>
            <a:pathLst>
              <a:path h="111125">
                <a:moveTo>
                  <a:pt x="0" y="0"/>
                </a:moveTo>
                <a:lnTo>
                  <a:pt x="0" y="11102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960755"/>
          </a:xfrm>
          <a:custGeom>
            <a:avLst/>
            <a:gdLst/>
            <a:ahLst/>
            <a:cxnLst/>
            <a:rect l="l" t="t" r="r" b="b"/>
            <a:pathLst>
              <a:path w="18414" h="960755">
                <a:moveTo>
                  <a:pt x="0" y="960285"/>
                </a:moveTo>
                <a:lnTo>
                  <a:pt x="18067" y="960285"/>
                </a:lnTo>
                <a:lnTo>
                  <a:pt x="18067" y="0"/>
                </a:lnTo>
                <a:lnTo>
                  <a:pt x="0" y="0"/>
                </a:lnTo>
                <a:lnTo>
                  <a:pt x="0" y="960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70976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16066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806153"/>
            <a:ext cx="0" cy="174625"/>
          </a:xfrm>
          <a:custGeom>
            <a:avLst/>
            <a:gdLst/>
            <a:ahLst/>
            <a:cxnLst/>
            <a:rect l="l" t="t" r="r" b="b"/>
            <a:pathLst>
              <a:path h="174625">
                <a:moveTo>
                  <a:pt x="0" y="0"/>
                </a:moveTo>
                <a:lnTo>
                  <a:pt x="0" y="17462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160665"/>
            <a:ext cx="18415" cy="717550"/>
          </a:xfrm>
          <a:custGeom>
            <a:avLst/>
            <a:gdLst/>
            <a:ahLst/>
            <a:cxnLst/>
            <a:rect l="l" t="t" r="r" b="b"/>
            <a:pathLst>
              <a:path w="18414" h="717550">
                <a:moveTo>
                  <a:pt x="0" y="717448"/>
                </a:moveTo>
                <a:lnTo>
                  <a:pt x="18067" y="717448"/>
                </a:lnTo>
                <a:lnTo>
                  <a:pt x="18067" y="0"/>
                </a:lnTo>
                <a:lnTo>
                  <a:pt x="0" y="0"/>
                </a:lnTo>
                <a:lnTo>
                  <a:pt x="0" y="7174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980778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54552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029597"/>
            <a:ext cx="0" cy="393065"/>
          </a:xfrm>
          <a:custGeom>
            <a:avLst/>
            <a:gdLst/>
            <a:ahLst/>
            <a:cxnLst/>
            <a:rect l="l" t="t" r="r" b="b"/>
            <a:pathLst>
              <a:path h="393064">
                <a:moveTo>
                  <a:pt x="0" y="0"/>
                </a:moveTo>
                <a:lnTo>
                  <a:pt x="0" y="392455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545526"/>
            <a:ext cx="18415" cy="412115"/>
          </a:xfrm>
          <a:custGeom>
            <a:avLst/>
            <a:gdLst/>
            <a:ahLst/>
            <a:cxnLst/>
            <a:rect l="l" t="t" r="r" b="b"/>
            <a:pathLst>
              <a:path w="18414" h="412114">
                <a:moveTo>
                  <a:pt x="0" y="411568"/>
                </a:moveTo>
                <a:lnTo>
                  <a:pt x="18067" y="411568"/>
                </a:lnTo>
                <a:lnTo>
                  <a:pt x="18067" y="0"/>
                </a:lnTo>
                <a:lnTo>
                  <a:pt x="0" y="0"/>
                </a:lnTo>
                <a:lnTo>
                  <a:pt x="0" y="4115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422053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750567"/>
            <a:ext cx="18415" cy="59055"/>
          </a:xfrm>
          <a:custGeom>
            <a:avLst/>
            <a:gdLst/>
            <a:ahLst/>
            <a:cxnLst/>
            <a:rect l="l" t="t" r="r" b="b"/>
            <a:pathLst>
              <a:path w="18415" h="59055">
                <a:moveTo>
                  <a:pt x="0" y="0"/>
                </a:moveTo>
                <a:lnTo>
                  <a:pt x="18067" y="0"/>
                </a:lnTo>
                <a:lnTo>
                  <a:pt x="18067" y="58978"/>
                </a:lnTo>
                <a:lnTo>
                  <a:pt x="0" y="5897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800512"/>
            <a:ext cx="1061720" cy="985519"/>
            <a:chOff x="712034" y="1800512"/>
            <a:chExt cx="1061720" cy="985519"/>
          </a:xfrm>
        </p:grpSpPr>
        <p:sp>
          <p:nvSpPr>
            <p:cNvPr id="20" name="object 20"/>
            <p:cNvSpPr/>
            <p:nvPr/>
          </p:nvSpPr>
          <p:spPr>
            <a:xfrm>
              <a:off x="1242809" y="2267889"/>
              <a:ext cx="0" cy="518159"/>
            </a:xfrm>
            <a:custGeom>
              <a:avLst/>
              <a:gdLst/>
              <a:ahLst/>
              <a:cxnLst/>
              <a:rect l="l" t="t" r="r" b="b"/>
              <a:pathLst>
                <a:path h="518160">
                  <a:moveTo>
                    <a:pt x="0" y="0"/>
                  </a:moveTo>
                  <a:lnTo>
                    <a:pt x="0" y="518121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809546"/>
              <a:ext cx="1043940" cy="458470"/>
            </a:xfrm>
            <a:custGeom>
              <a:avLst/>
              <a:gdLst/>
              <a:ahLst/>
              <a:cxnLst/>
              <a:rect l="l" t="t" r="r" b="b"/>
              <a:pathLst>
                <a:path w="1043939" h="458469">
                  <a:moveTo>
                    <a:pt x="1043482" y="458343"/>
                  </a:moveTo>
                  <a:lnTo>
                    <a:pt x="0" y="458343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58343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809546"/>
              <a:ext cx="1043940" cy="458470"/>
            </a:xfrm>
            <a:custGeom>
              <a:avLst/>
              <a:gdLst/>
              <a:ahLst/>
              <a:cxnLst/>
              <a:rect l="l" t="t" r="r" b="b"/>
              <a:pathLst>
                <a:path w="1043939" h="458469">
                  <a:moveTo>
                    <a:pt x="0" y="0"/>
                  </a:moveTo>
                  <a:lnTo>
                    <a:pt x="1043482" y="0"/>
                  </a:lnTo>
                  <a:lnTo>
                    <a:pt x="1043482" y="458343"/>
                  </a:lnTo>
                  <a:lnTo>
                    <a:pt x="0" y="458343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05788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960755"/>
          </a:xfrm>
          <a:custGeom>
            <a:avLst/>
            <a:gdLst/>
            <a:ahLst/>
            <a:cxnLst/>
            <a:rect l="l" t="t" r="r" b="b"/>
            <a:pathLst>
              <a:path w="18414" h="960755">
                <a:moveTo>
                  <a:pt x="0" y="0"/>
                </a:moveTo>
                <a:lnTo>
                  <a:pt x="18067" y="0"/>
                </a:lnTo>
                <a:lnTo>
                  <a:pt x="18067" y="960285"/>
                </a:lnTo>
                <a:lnTo>
                  <a:pt x="0" y="96028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448888"/>
            <a:ext cx="1061720" cy="1261110"/>
            <a:chOff x="1871455" y="1448888"/>
            <a:chExt cx="1061720" cy="1261110"/>
          </a:xfrm>
        </p:grpSpPr>
        <p:sp>
          <p:nvSpPr>
            <p:cNvPr id="26" name="object 26"/>
            <p:cNvSpPr/>
            <p:nvPr/>
          </p:nvSpPr>
          <p:spPr>
            <a:xfrm>
              <a:off x="2402281" y="2598737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102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457921"/>
              <a:ext cx="1043940" cy="1141095"/>
            </a:xfrm>
            <a:custGeom>
              <a:avLst/>
              <a:gdLst/>
              <a:ahLst/>
              <a:cxnLst/>
              <a:rect l="l" t="t" r="r" b="b"/>
              <a:pathLst>
                <a:path w="1043939" h="1141095">
                  <a:moveTo>
                    <a:pt x="1043533" y="1140815"/>
                  </a:moveTo>
                  <a:lnTo>
                    <a:pt x="0" y="1140815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140815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457921"/>
              <a:ext cx="1043940" cy="1141095"/>
            </a:xfrm>
            <a:custGeom>
              <a:avLst/>
              <a:gdLst/>
              <a:ahLst/>
              <a:cxnLst/>
              <a:rect l="l" t="t" r="r" b="b"/>
              <a:pathLst>
                <a:path w="1043939" h="1141095">
                  <a:moveTo>
                    <a:pt x="0" y="0"/>
                  </a:moveTo>
                  <a:lnTo>
                    <a:pt x="1043533" y="0"/>
                  </a:lnTo>
                  <a:lnTo>
                    <a:pt x="1043533" y="1140815"/>
                  </a:lnTo>
                  <a:lnTo>
                    <a:pt x="0" y="114081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5920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160665"/>
            <a:ext cx="18415" cy="717550"/>
          </a:xfrm>
          <a:custGeom>
            <a:avLst/>
            <a:gdLst/>
            <a:ahLst/>
            <a:cxnLst/>
            <a:rect l="l" t="t" r="r" b="b"/>
            <a:pathLst>
              <a:path w="18414" h="717550">
                <a:moveTo>
                  <a:pt x="0" y="0"/>
                </a:moveTo>
                <a:lnTo>
                  <a:pt x="18067" y="0"/>
                </a:lnTo>
                <a:lnTo>
                  <a:pt x="18067" y="717448"/>
                </a:lnTo>
                <a:lnTo>
                  <a:pt x="0" y="71744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869080"/>
            <a:ext cx="1061720" cy="1111885"/>
            <a:chOff x="3030927" y="1869080"/>
            <a:chExt cx="1061720" cy="1111885"/>
          </a:xfrm>
        </p:grpSpPr>
        <p:sp>
          <p:nvSpPr>
            <p:cNvPr id="32" name="object 32"/>
            <p:cNvSpPr/>
            <p:nvPr/>
          </p:nvSpPr>
          <p:spPr>
            <a:xfrm>
              <a:off x="3561702" y="280615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62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878114"/>
              <a:ext cx="1043940" cy="928369"/>
            </a:xfrm>
            <a:custGeom>
              <a:avLst/>
              <a:gdLst/>
              <a:ahLst/>
              <a:cxnLst/>
              <a:rect l="l" t="t" r="r" b="b"/>
              <a:pathLst>
                <a:path w="1043939" h="928369">
                  <a:moveTo>
                    <a:pt x="1043482" y="928039"/>
                  </a:moveTo>
                  <a:lnTo>
                    <a:pt x="0" y="92803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92803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878114"/>
              <a:ext cx="1043940" cy="928369"/>
            </a:xfrm>
            <a:custGeom>
              <a:avLst/>
              <a:gdLst/>
              <a:ahLst/>
              <a:cxnLst/>
              <a:rect l="l" t="t" r="r" b="b"/>
              <a:pathLst>
                <a:path w="1043939" h="928369">
                  <a:moveTo>
                    <a:pt x="0" y="0"/>
                  </a:moveTo>
                  <a:lnTo>
                    <a:pt x="1043482" y="0"/>
                  </a:lnTo>
                  <a:lnTo>
                    <a:pt x="1043482" y="928039"/>
                  </a:lnTo>
                  <a:lnTo>
                    <a:pt x="0" y="92803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73822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545526"/>
            <a:ext cx="18415" cy="412115"/>
          </a:xfrm>
          <a:custGeom>
            <a:avLst/>
            <a:gdLst/>
            <a:ahLst/>
            <a:cxnLst/>
            <a:rect l="l" t="t" r="r" b="b"/>
            <a:pathLst>
              <a:path w="18414" h="412114">
                <a:moveTo>
                  <a:pt x="0" y="0"/>
                </a:moveTo>
                <a:lnTo>
                  <a:pt x="18067" y="0"/>
                </a:lnTo>
                <a:lnTo>
                  <a:pt x="18067" y="411568"/>
                </a:lnTo>
                <a:lnTo>
                  <a:pt x="0" y="411568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1948061"/>
            <a:ext cx="1061720" cy="1474470"/>
            <a:chOff x="4190348" y="1948061"/>
            <a:chExt cx="1061720" cy="1474470"/>
          </a:xfrm>
        </p:grpSpPr>
        <p:sp>
          <p:nvSpPr>
            <p:cNvPr id="38" name="object 38"/>
            <p:cNvSpPr/>
            <p:nvPr/>
          </p:nvSpPr>
          <p:spPr>
            <a:xfrm>
              <a:off x="4721123" y="3029597"/>
              <a:ext cx="0" cy="393065"/>
            </a:xfrm>
            <a:custGeom>
              <a:avLst/>
              <a:gdLst/>
              <a:ahLst/>
              <a:cxnLst/>
              <a:rect l="l" t="t" r="r" b="b"/>
              <a:pathLst>
                <a:path h="393064">
                  <a:moveTo>
                    <a:pt x="0" y="0"/>
                  </a:moveTo>
                  <a:lnTo>
                    <a:pt x="0" y="39245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1957095"/>
              <a:ext cx="1043940" cy="1072515"/>
            </a:xfrm>
            <a:custGeom>
              <a:avLst/>
              <a:gdLst/>
              <a:ahLst/>
              <a:cxnLst/>
              <a:rect l="l" t="t" r="r" b="b"/>
              <a:pathLst>
                <a:path w="1043939" h="1072514">
                  <a:moveTo>
                    <a:pt x="1043533" y="1072502"/>
                  </a:moveTo>
                  <a:lnTo>
                    <a:pt x="0" y="107250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7250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1957095"/>
              <a:ext cx="1043940" cy="1072515"/>
            </a:xfrm>
            <a:custGeom>
              <a:avLst/>
              <a:gdLst/>
              <a:ahLst/>
              <a:cxnLst/>
              <a:rect l="l" t="t" r="r" b="b"/>
              <a:pathLst>
                <a:path w="1043939" h="1072514">
                  <a:moveTo>
                    <a:pt x="0" y="0"/>
                  </a:moveTo>
                  <a:lnTo>
                    <a:pt x="1043533" y="0"/>
                  </a:lnTo>
                  <a:lnTo>
                    <a:pt x="1043533" y="1072502"/>
                  </a:lnTo>
                  <a:lnTo>
                    <a:pt x="0" y="107250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511658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940026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01289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8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382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243" y="35128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49539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410768"/>
              <a:ext cx="34925" cy="3714750"/>
            </a:xfrm>
            <a:custGeom>
              <a:avLst/>
              <a:gdLst/>
              <a:ahLst/>
              <a:cxnLst/>
              <a:rect l="l" t="t" r="r" b="b"/>
              <a:pathLst>
                <a:path w="34925" h="3714750">
                  <a:moveTo>
                    <a:pt x="0" y="3714203"/>
                  </a:moveTo>
                  <a:lnTo>
                    <a:pt x="34772" y="3714203"/>
                  </a:lnTo>
                </a:path>
                <a:path w="34925" h="3714750">
                  <a:moveTo>
                    <a:pt x="0" y="2785668"/>
                  </a:moveTo>
                  <a:lnTo>
                    <a:pt x="34772" y="2785668"/>
                  </a:lnTo>
                </a:path>
                <a:path w="34925" h="3714750">
                  <a:moveTo>
                    <a:pt x="0" y="1857121"/>
                  </a:moveTo>
                  <a:lnTo>
                    <a:pt x="34772" y="1857121"/>
                  </a:lnTo>
                </a:path>
                <a:path w="34925" h="3714750">
                  <a:moveTo>
                    <a:pt x="0" y="928535"/>
                  </a:moveTo>
                  <a:lnTo>
                    <a:pt x="34772" y="928535"/>
                  </a:lnTo>
                </a:path>
                <a:path w="34925" h="3714750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08793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765063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24200" y="4324542"/>
            <a:ext cx="795876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61726" y="4324542"/>
            <a:ext cx="649338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159347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23080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302220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00745" y="0"/>
            <a:ext cx="276098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palmitoleoylcarnitine</a:t>
            </a:r>
            <a:r>
              <a:rPr sz="1650" spc="-10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(C16:1)*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70715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707159"/>
            <a:ext cx="18415" cy="76200"/>
          </a:xfrm>
          <a:custGeom>
            <a:avLst/>
            <a:gdLst/>
            <a:ahLst/>
            <a:cxnLst/>
            <a:rect l="l" t="t" r="r" b="b"/>
            <a:pathLst>
              <a:path w="18415" h="76200">
                <a:moveTo>
                  <a:pt x="0" y="75806"/>
                </a:moveTo>
                <a:lnTo>
                  <a:pt x="18067" y="75806"/>
                </a:lnTo>
                <a:lnTo>
                  <a:pt x="18067" y="0"/>
                </a:lnTo>
                <a:lnTo>
                  <a:pt x="0" y="0"/>
                </a:lnTo>
                <a:lnTo>
                  <a:pt x="0" y="758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271966"/>
            <a:ext cx="0" cy="447040"/>
          </a:xfrm>
          <a:custGeom>
            <a:avLst/>
            <a:gdLst/>
            <a:ahLst/>
            <a:cxnLst/>
            <a:rect l="l" t="t" r="r" b="b"/>
            <a:pathLst>
              <a:path h="447039">
                <a:moveTo>
                  <a:pt x="0" y="0"/>
                </a:moveTo>
                <a:lnTo>
                  <a:pt x="0" y="4467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2718689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508059"/>
            <a:ext cx="0" cy="173355"/>
          </a:xfrm>
          <a:custGeom>
            <a:avLst/>
            <a:gdLst/>
            <a:ahLst/>
            <a:cxnLst/>
            <a:rect l="l" t="t" r="r" b="b"/>
            <a:pathLst>
              <a:path h="173355">
                <a:moveTo>
                  <a:pt x="0" y="0"/>
                </a:moveTo>
                <a:lnTo>
                  <a:pt x="0" y="17273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648335"/>
          </a:xfrm>
          <a:custGeom>
            <a:avLst/>
            <a:gdLst/>
            <a:ahLst/>
            <a:cxnLst/>
            <a:rect l="l" t="t" r="r" b="b"/>
            <a:pathLst>
              <a:path w="18414" h="648335">
                <a:moveTo>
                  <a:pt x="0" y="647750"/>
                </a:moveTo>
                <a:lnTo>
                  <a:pt x="18067" y="647750"/>
                </a:lnTo>
                <a:lnTo>
                  <a:pt x="18067" y="0"/>
                </a:lnTo>
                <a:lnTo>
                  <a:pt x="0" y="0"/>
                </a:lnTo>
                <a:lnTo>
                  <a:pt x="0" y="647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80792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45568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82341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84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455686"/>
            <a:ext cx="18415" cy="742950"/>
          </a:xfrm>
          <a:custGeom>
            <a:avLst/>
            <a:gdLst/>
            <a:ahLst/>
            <a:cxnLst/>
            <a:rect l="l" t="t" r="r" b="b"/>
            <a:pathLst>
              <a:path w="18414" h="742950">
                <a:moveTo>
                  <a:pt x="0" y="742899"/>
                </a:moveTo>
                <a:lnTo>
                  <a:pt x="18067" y="742899"/>
                </a:lnTo>
                <a:lnTo>
                  <a:pt x="18067" y="0"/>
                </a:lnTo>
                <a:lnTo>
                  <a:pt x="0" y="0"/>
                </a:lnTo>
                <a:lnTo>
                  <a:pt x="0" y="7428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282718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149051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2992640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0"/>
                </a:moveTo>
                <a:lnTo>
                  <a:pt x="0" y="272554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1490510"/>
            <a:ext cx="18415" cy="763905"/>
          </a:xfrm>
          <a:custGeom>
            <a:avLst/>
            <a:gdLst/>
            <a:ahLst/>
            <a:cxnLst/>
            <a:rect l="l" t="t" r="r" b="b"/>
            <a:pathLst>
              <a:path w="18414" h="763905">
                <a:moveTo>
                  <a:pt x="0" y="763447"/>
                </a:moveTo>
                <a:lnTo>
                  <a:pt x="18067" y="763447"/>
                </a:lnTo>
                <a:lnTo>
                  <a:pt x="18067" y="0"/>
                </a:lnTo>
                <a:lnTo>
                  <a:pt x="0" y="0"/>
                </a:lnTo>
                <a:lnTo>
                  <a:pt x="0" y="7634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26519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707159"/>
            <a:ext cx="18415" cy="76200"/>
          </a:xfrm>
          <a:custGeom>
            <a:avLst/>
            <a:gdLst/>
            <a:ahLst/>
            <a:cxnLst/>
            <a:rect l="l" t="t" r="r" b="b"/>
            <a:pathLst>
              <a:path w="18415" h="76200">
                <a:moveTo>
                  <a:pt x="0" y="0"/>
                </a:moveTo>
                <a:lnTo>
                  <a:pt x="18067" y="0"/>
                </a:lnTo>
                <a:lnTo>
                  <a:pt x="18067" y="75806"/>
                </a:lnTo>
                <a:lnTo>
                  <a:pt x="0" y="7580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1773932"/>
            <a:ext cx="1061720" cy="944880"/>
            <a:chOff x="712034" y="1773932"/>
            <a:chExt cx="1061720" cy="944880"/>
          </a:xfrm>
        </p:grpSpPr>
        <p:sp>
          <p:nvSpPr>
            <p:cNvPr id="20" name="object 20"/>
            <p:cNvSpPr/>
            <p:nvPr/>
          </p:nvSpPr>
          <p:spPr>
            <a:xfrm>
              <a:off x="1242809" y="2271966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39">
                  <a:moveTo>
                    <a:pt x="0" y="0"/>
                  </a:moveTo>
                  <a:lnTo>
                    <a:pt x="0" y="4467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1782965"/>
              <a:ext cx="1043940" cy="489584"/>
            </a:xfrm>
            <a:custGeom>
              <a:avLst/>
              <a:gdLst/>
              <a:ahLst/>
              <a:cxnLst/>
              <a:rect l="l" t="t" r="r" b="b"/>
              <a:pathLst>
                <a:path w="1043939" h="489585">
                  <a:moveTo>
                    <a:pt x="1043482" y="489000"/>
                  </a:moveTo>
                  <a:lnTo>
                    <a:pt x="0" y="489000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489000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1782965"/>
              <a:ext cx="1043940" cy="489584"/>
            </a:xfrm>
            <a:custGeom>
              <a:avLst/>
              <a:gdLst/>
              <a:ahLst/>
              <a:cxnLst/>
              <a:rect l="l" t="t" r="r" b="b"/>
              <a:pathLst>
                <a:path w="1043939" h="489585">
                  <a:moveTo>
                    <a:pt x="0" y="0"/>
                  </a:moveTo>
                  <a:lnTo>
                    <a:pt x="1043482" y="0"/>
                  </a:lnTo>
                  <a:lnTo>
                    <a:pt x="1043482" y="489000"/>
                  </a:lnTo>
                  <a:lnTo>
                    <a:pt x="0" y="489000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05510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648335"/>
          </a:xfrm>
          <a:custGeom>
            <a:avLst/>
            <a:gdLst/>
            <a:ahLst/>
            <a:cxnLst/>
            <a:rect l="l" t="t" r="r" b="b"/>
            <a:pathLst>
              <a:path w="18414" h="648335">
                <a:moveTo>
                  <a:pt x="0" y="0"/>
                </a:moveTo>
                <a:lnTo>
                  <a:pt x="18067" y="0"/>
                </a:lnTo>
                <a:lnTo>
                  <a:pt x="18067" y="647750"/>
                </a:lnTo>
                <a:lnTo>
                  <a:pt x="0" y="6477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1136353"/>
            <a:ext cx="1061720" cy="1544955"/>
            <a:chOff x="1871455" y="1136353"/>
            <a:chExt cx="1061720" cy="1544955"/>
          </a:xfrm>
        </p:grpSpPr>
        <p:sp>
          <p:nvSpPr>
            <p:cNvPr id="26" name="object 26"/>
            <p:cNvSpPr/>
            <p:nvPr/>
          </p:nvSpPr>
          <p:spPr>
            <a:xfrm>
              <a:off x="2402281" y="2508046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5">
                  <a:moveTo>
                    <a:pt x="0" y="0"/>
                  </a:moveTo>
                  <a:lnTo>
                    <a:pt x="0" y="172745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1145387"/>
              <a:ext cx="1043940" cy="1362710"/>
            </a:xfrm>
            <a:custGeom>
              <a:avLst/>
              <a:gdLst/>
              <a:ahLst/>
              <a:cxnLst/>
              <a:rect l="l" t="t" r="r" b="b"/>
              <a:pathLst>
                <a:path w="1043939" h="1362710">
                  <a:moveTo>
                    <a:pt x="1043533" y="1362671"/>
                  </a:moveTo>
                  <a:lnTo>
                    <a:pt x="0" y="1362671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362671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1145387"/>
              <a:ext cx="1043940" cy="1362710"/>
            </a:xfrm>
            <a:custGeom>
              <a:avLst/>
              <a:gdLst/>
              <a:ahLst/>
              <a:cxnLst/>
              <a:rect l="l" t="t" r="r" b="b"/>
              <a:pathLst>
                <a:path w="1043939" h="1362710">
                  <a:moveTo>
                    <a:pt x="0" y="0"/>
                  </a:moveTo>
                  <a:lnTo>
                    <a:pt x="1043533" y="0"/>
                  </a:lnTo>
                  <a:lnTo>
                    <a:pt x="1043533" y="1362671"/>
                  </a:lnTo>
                  <a:lnTo>
                    <a:pt x="0" y="136267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789155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455686"/>
            <a:ext cx="18415" cy="742950"/>
          </a:xfrm>
          <a:custGeom>
            <a:avLst/>
            <a:gdLst/>
            <a:ahLst/>
            <a:cxnLst/>
            <a:rect l="l" t="t" r="r" b="b"/>
            <a:pathLst>
              <a:path w="18414" h="742950">
                <a:moveTo>
                  <a:pt x="0" y="0"/>
                </a:moveTo>
                <a:lnTo>
                  <a:pt x="18067" y="0"/>
                </a:lnTo>
                <a:lnTo>
                  <a:pt x="18067" y="742899"/>
                </a:lnTo>
                <a:lnTo>
                  <a:pt x="0" y="74289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2189552"/>
            <a:ext cx="1061720" cy="638175"/>
            <a:chOff x="3030927" y="2189552"/>
            <a:chExt cx="1061720" cy="638175"/>
          </a:xfrm>
        </p:grpSpPr>
        <p:sp>
          <p:nvSpPr>
            <p:cNvPr id="32" name="object 32"/>
            <p:cNvSpPr/>
            <p:nvPr/>
          </p:nvSpPr>
          <p:spPr>
            <a:xfrm>
              <a:off x="3561702" y="278234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84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2198585"/>
              <a:ext cx="1043940" cy="584200"/>
            </a:xfrm>
            <a:custGeom>
              <a:avLst/>
              <a:gdLst/>
              <a:ahLst/>
              <a:cxnLst/>
              <a:rect l="l" t="t" r="r" b="b"/>
              <a:pathLst>
                <a:path w="1043939" h="584200">
                  <a:moveTo>
                    <a:pt x="1043482" y="583755"/>
                  </a:moveTo>
                  <a:lnTo>
                    <a:pt x="0" y="583755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583755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2198585"/>
              <a:ext cx="1043940" cy="584200"/>
            </a:xfrm>
            <a:custGeom>
              <a:avLst/>
              <a:gdLst/>
              <a:ahLst/>
              <a:cxnLst/>
              <a:rect l="l" t="t" r="r" b="b"/>
              <a:pathLst>
                <a:path w="1043939" h="584200">
                  <a:moveTo>
                    <a:pt x="0" y="0"/>
                  </a:moveTo>
                  <a:lnTo>
                    <a:pt x="1043482" y="0"/>
                  </a:lnTo>
                  <a:lnTo>
                    <a:pt x="1043482" y="583755"/>
                  </a:lnTo>
                  <a:lnTo>
                    <a:pt x="0" y="583755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541731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1490510"/>
            <a:ext cx="18415" cy="763905"/>
          </a:xfrm>
          <a:custGeom>
            <a:avLst/>
            <a:gdLst/>
            <a:ahLst/>
            <a:cxnLst/>
            <a:rect l="l" t="t" r="r" b="b"/>
            <a:pathLst>
              <a:path w="18414" h="763905">
                <a:moveTo>
                  <a:pt x="0" y="0"/>
                </a:moveTo>
                <a:lnTo>
                  <a:pt x="18067" y="0"/>
                </a:lnTo>
                <a:lnTo>
                  <a:pt x="18067" y="763447"/>
                </a:lnTo>
                <a:lnTo>
                  <a:pt x="0" y="76344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244924"/>
            <a:ext cx="1061720" cy="1020444"/>
            <a:chOff x="4190348" y="2244924"/>
            <a:chExt cx="1061720" cy="1020444"/>
          </a:xfrm>
        </p:grpSpPr>
        <p:sp>
          <p:nvSpPr>
            <p:cNvPr id="38" name="object 38"/>
            <p:cNvSpPr/>
            <p:nvPr/>
          </p:nvSpPr>
          <p:spPr>
            <a:xfrm>
              <a:off x="4721123" y="2992640"/>
              <a:ext cx="0" cy="273050"/>
            </a:xfrm>
            <a:custGeom>
              <a:avLst/>
              <a:gdLst/>
              <a:ahLst/>
              <a:cxnLst/>
              <a:rect l="l" t="t" r="r" b="b"/>
              <a:pathLst>
                <a:path h="273050">
                  <a:moveTo>
                    <a:pt x="0" y="0"/>
                  </a:moveTo>
                  <a:lnTo>
                    <a:pt x="0" y="27255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253957"/>
              <a:ext cx="1043940" cy="739140"/>
            </a:xfrm>
            <a:custGeom>
              <a:avLst/>
              <a:gdLst/>
              <a:ahLst/>
              <a:cxnLst/>
              <a:rect l="l" t="t" r="r" b="b"/>
              <a:pathLst>
                <a:path w="1043939" h="739139">
                  <a:moveTo>
                    <a:pt x="1043533" y="738682"/>
                  </a:moveTo>
                  <a:lnTo>
                    <a:pt x="0" y="73868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738682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253957"/>
              <a:ext cx="1043940" cy="739140"/>
            </a:xfrm>
            <a:custGeom>
              <a:avLst/>
              <a:gdLst/>
              <a:ahLst/>
              <a:cxnLst/>
              <a:rect l="l" t="t" r="r" b="b"/>
              <a:pathLst>
                <a:path w="1043939" h="739139">
                  <a:moveTo>
                    <a:pt x="0" y="0"/>
                  </a:moveTo>
                  <a:lnTo>
                    <a:pt x="1043533" y="0"/>
                  </a:lnTo>
                  <a:lnTo>
                    <a:pt x="1043533" y="738682"/>
                  </a:lnTo>
                  <a:lnTo>
                    <a:pt x="0" y="73868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334010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05656" y="676996"/>
            <a:ext cx="74357" cy="7436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24549" y="1196705"/>
            <a:ext cx="74306" cy="7436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3970" y="1018359"/>
            <a:ext cx="74357" cy="74360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1207693" y="195759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15"/>
                </a:moveTo>
                <a:lnTo>
                  <a:pt x="70243" y="35115"/>
                </a:lnTo>
              </a:path>
              <a:path w="70484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7165" y="17273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192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6586" y="226655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064"/>
                </a:moveTo>
                <a:lnTo>
                  <a:pt x="70243" y="35064"/>
                </a:lnTo>
              </a:path>
              <a:path w="70485" h="70485">
                <a:moveTo>
                  <a:pt x="35115" y="70192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" name="object 48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9" name="object 49"/>
            <p:cNvSpPr/>
            <p:nvPr/>
          </p:nvSpPr>
          <p:spPr>
            <a:xfrm>
              <a:off x="4686045" y="2387892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368" y="411708"/>
              <a:ext cx="34925" cy="3713479"/>
            </a:xfrm>
            <a:custGeom>
              <a:avLst/>
              <a:gdLst/>
              <a:ahLst/>
              <a:cxnLst/>
              <a:rect l="l" t="t" r="r" b="b"/>
              <a:pathLst>
                <a:path w="34925" h="3713479">
                  <a:moveTo>
                    <a:pt x="0" y="3713264"/>
                  </a:moveTo>
                  <a:lnTo>
                    <a:pt x="34772" y="3713264"/>
                  </a:lnTo>
                </a:path>
                <a:path w="34925" h="3713479">
                  <a:moveTo>
                    <a:pt x="0" y="2784970"/>
                  </a:moveTo>
                  <a:lnTo>
                    <a:pt x="34772" y="2784970"/>
                  </a:lnTo>
                </a:path>
                <a:path w="34925" h="3713479">
                  <a:moveTo>
                    <a:pt x="0" y="1856625"/>
                  </a:moveTo>
                  <a:lnTo>
                    <a:pt x="34772" y="1856625"/>
                  </a:lnTo>
                </a:path>
                <a:path w="34925" h="3713479">
                  <a:moveTo>
                    <a:pt x="0" y="928344"/>
                  </a:moveTo>
                  <a:lnTo>
                    <a:pt x="34772" y="928344"/>
                  </a:lnTo>
                </a:path>
                <a:path w="34925" h="3713479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68783" y="308818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2" name="object 62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3" name="object 63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431310" y="4324542"/>
            <a:ext cx="57975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215984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8783" y="1231503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8783" y="303212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921023" y="0"/>
            <a:ext cx="2120900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oleoylcarnitine</a:t>
            </a:r>
            <a:r>
              <a:rPr sz="1650" spc="-7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(C18:1)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2944" y="141347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3775" y="1413471"/>
            <a:ext cx="18415" cy="620395"/>
          </a:xfrm>
          <a:custGeom>
            <a:avLst/>
            <a:gdLst/>
            <a:ahLst/>
            <a:cxnLst/>
            <a:rect l="l" t="t" r="r" b="b"/>
            <a:pathLst>
              <a:path w="18415" h="620394">
                <a:moveTo>
                  <a:pt x="0" y="620115"/>
                </a:moveTo>
                <a:lnTo>
                  <a:pt x="18067" y="620115"/>
                </a:lnTo>
                <a:lnTo>
                  <a:pt x="18067" y="0"/>
                </a:lnTo>
                <a:lnTo>
                  <a:pt x="0" y="0"/>
                </a:lnTo>
                <a:lnTo>
                  <a:pt x="0" y="6201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42809" y="2918218"/>
            <a:ext cx="0" cy="411480"/>
          </a:xfrm>
          <a:custGeom>
            <a:avLst/>
            <a:gdLst/>
            <a:ahLst/>
            <a:cxnLst/>
            <a:rect l="l" t="t" r="r" b="b"/>
            <a:pathLst>
              <a:path h="411479">
                <a:moveTo>
                  <a:pt x="0" y="0"/>
                </a:moveTo>
                <a:lnTo>
                  <a:pt x="0" y="411022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52944" y="332924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742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12416" y="49763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02281" y="2227313"/>
            <a:ext cx="0" cy="420370"/>
          </a:xfrm>
          <a:custGeom>
            <a:avLst/>
            <a:gdLst/>
            <a:ahLst/>
            <a:cxnLst/>
            <a:rect l="l" t="t" r="r" b="b"/>
            <a:pathLst>
              <a:path h="420369">
                <a:moveTo>
                  <a:pt x="0" y="0"/>
                </a:moveTo>
                <a:lnTo>
                  <a:pt x="0" y="419887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93247" y="497636"/>
            <a:ext cx="18415" cy="499745"/>
          </a:xfrm>
          <a:custGeom>
            <a:avLst/>
            <a:gdLst/>
            <a:ahLst/>
            <a:cxnLst/>
            <a:rect l="l" t="t" r="r" b="b"/>
            <a:pathLst>
              <a:path w="18414" h="499744">
                <a:moveTo>
                  <a:pt x="0" y="499364"/>
                </a:moveTo>
                <a:lnTo>
                  <a:pt x="18067" y="499364"/>
                </a:lnTo>
                <a:lnTo>
                  <a:pt x="18067" y="0"/>
                </a:lnTo>
                <a:lnTo>
                  <a:pt x="0" y="0"/>
                </a:lnTo>
                <a:lnTo>
                  <a:pt x="0" y="4993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12416" y="2647200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5">
                <a:moveTo>
                  <a:pt x="0" y="0"/>
                </a:moveTo>
                <a:lnTo>
                  <a:pt x="579691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1837" y="1793976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61702" y="2766110"/>
            <a:ext cx="0" cy="354330"/>
          </a:xfrm>
          <a:custGeom>
            <a:avLst/>
            <a:gdLst/>
            <a:ahLst/>
            <a:cxnLst/>
            <a:rect l="l" t="t" r="r" b="b"/>
            <a:pathLst>
              <a:path h="354330">
                <a:moveTo>
                  <a:pt x="0" y="0"/>
                </a:moveTo>
                <a:lnTo>
                  <a:pt x="0" y="354126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2668" y="1793976"/>
            <a:ext cx="18415" cy="148590"/>
          </a:xfrm>
          <a:custGeom>
            <a:avLst/>
            <a:gdLst/>
            <a:ahLst/>
            <a:cxnLst/>
            <a:rect l="l" t="t" r="r" b="b"/>
            <a:pathLst>
              <a:path w="18414" h="148589">
                <a:moveTo>
                  <a:pt x="0" y="148424"/>
                </a:moveTo>
                <a:lnTo>
                  <a:pt x="18067" y="148424"/>
                </a:lnTo>
                <a:lnTo>
                  <a:pt x="18067" y="0"/>
                </a:lnTo>
                <a:lnTo>
                  <a:pt x="0" y="0"/>
                </a:lnTo>
                <a:lnTo>
                  <a:pt x="0" y="148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71837" y="3120237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729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31309" y="980135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21123" y="3354438"/>
            <a:ext cx="0" cy="148590"/>
          </a:xfrm>
          <a:custGeom>
            <a:avLst/>
            <a:gdLst/>
            <a:ahLst/>
            <a:cxnLst/>
            <a:rect l="l" t="t" r="r" b="b"/>
            <a:pathLst>
              <a:path h="148589">
                <a:moveTo>
                  <a:pt x="0" y="0"/>
                </a:moveTo>
                <a:lnTo>
                  <a:pt x="0" y="148183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12089" y="980135"/>
            <a:ext cx="18415" cy="1369060"/>
          </a:xfrm>
          <a:custGeom>
            <a:avLst/>
            <a:gdLst/>
            <a:ahLst/>
            <a:cxnLst/>
            <a:rect l="l" t="t" r="r" b="b"/>
            <a:pathLst>
              <a:path w="18414" h="1369060">
                <a:moveTo>
                  <a:pt x="0" y="1368666"/>
                </a:moveTo>
                <a:lnTo>
                  <a:pt x="18067" y="1368666"/>
                </a:lnTo>
                <a:lnTo>
                  <a:pt x="18067" y="0"/>
                </a:lnTo>
                <a:lnTo>
                  <a:pt x="0" y="0"/>
                </a:lnTo>
                <a:lnTo>
                  <a:pt x="0" y="13686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31309" y="3502621"/>
            <a:ext cx="579755" cy="0"/>
          </a:xfrm>
          <a:custGeom>
            <a:avLst/>
            <a:gdLst/>
            <a:ahLst/>
            <a:cxnLst/>
            <a:rect l="l" t="t" r="r" b="b"/>
            <a:pathLst>
              <a:path w="579754">
                <a:moveTo>
                  <a:pt x="0" y="0"/>
                </a:moveTo>
                <a:lnTo>
                  <a:pt x="579678" y="0"/>
                </a:lnTo>
              </a:path>
            </a:pathLst>
          </a:custGeom>
          <a:ln w="18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33775" y="1413471"/>
            <a:ext cx="18415" cy="620395"/>
          </a:xfrm>
          <a:custGeom>
            <a:avLst/>
            <a:gdLst/>
            <a:ahLst/>
            <a:cxnLst/>
            <a:rect l="l" t="t" r="r" b="b"/>
            <a:pathLst>
              <a:path w="18415" h="620394">
                <a:moveTo>
                  <a:pt x="0" y="0"/>
                </a:moveTo>
                <a:lnTo>
                  <a:pt x="18067" y="0"/>
                </a:lnTo>
                <a:lnTo>
                  <a:pt x="18067" y="620115"/>
                </a:lnTo>
                <a:lnTo>
                  <a:pt x="0" y="62011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712034" y="2024553"/>
            <a:ext cx="1061720" cy="1304925"/>
            <a:chOff x="712034" y="2024553"/>
            <a:chExt cx="1061720" cy="1304925"/>
          </a:xfrm>
        </p:grpSpPr>
        <p:sp>
          <p:nvSpPr>
            <p:cNvPr id="20" name="object 20"/>
            <p:cNvSpPr/>
            <p:nvPr/>
          </p:nvSpPr>
          <p:spPr>
            <a:xfrm>
              <a:off x="1242809" y="2918218"/>
              <a:ext cx="0" cy="411480"/>
            </a:xfrm>
            <a:custGeom>
              <a:avLst/>
              <a:gdLst/>
              <a:ahLst/>
              <a:cxnLst/>
              <a:rect l="l" t="t" r="r" b="b"/>
              <a:pathLst>
                <a:path h="411479">
                  <a:moveTo>
                    <a:pt x="0" y="0"/>
                  </a:moveTo>
                  <a:lnTo>
                    <a:pt x="0" y="411022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067" y="2033587"/>
              <a:ext cx="1043940" cy="885190"/>
            </a:xfrm>
            <a:custGeom>
              <a:avLst/>
              <a:gdLst/>
              <a:ahLst/>
              <a:cxnLst/>
              <a:rect l="l" t="t" r="r" b="b"/>
              <a:pathLst>
                <a:path w="1043939" h="885189">
                  <a:moveTo>
                    <a:pt x="1043482" y="884631"/>
                  </a:moveTo>
                  <a:lnTo>
                    <a:pt x="0" y="884631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84631"/>
                  </a:lnTo>
                  <a:close/>
                </a:path>
              </a:pathLst>
            </a:custGeom>
            <a:solidFill>
              <a:srgbClr val="BD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21067" y="2033587"/>
              <a:ext cx="1043940" cy="885190"/>
            </a:xfrm>
            <a:custGeom>
              <a:avLst/>
              <a:gdLst/>
              <a:ahLst/>
              <a:cxnLst/>
              <a:rect l="l" t="t" r="r" b="b"/>
              <a:pathLst>
                <a:path w="1043939" h="885189">
                  <a:moveTo>
                    <a:pt x="0" y="0"/>
                  </a:moveTo>
                  <a:lnTo>
                    <a:pt x="1043482" y="0"/>
                  </a:lnTo>
                  <a:lnTo>
                    <a:pt x="1043482" y="884631"/>
                  </a:lnTo>
                  <a:lnTo>
                    <a:pt x="0" y="884631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1067" y="226659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2393247" y="497636"/>
            <a:ext cx="18415" cy="499745"/>
          </a:xfrm>
          <a:custGeom>
            <a:avLst/>
            <a:gdLst/>
            <a:ahLst/>
            <a:cxnLst/>
            <a:rect l="l" t="t" r="r" b="b"/>
            <a:pathLst>
              <a:path w="18414" h="499744">
                <a:moveTo>
                  <a:pt x="0" y="0"/>
                </a:moveTo>
                <a:lnTo>
                  <a:pt x="18067" y="0"/>
                </a:lnTo>
                <a:lnTo>
                  <a:pt x="18067" y="499364"/>
                </a:lnTo>
                <a:lnTo>
                  <a:pt x="0" y="49936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1871455" y="987967"/>
            <a:ext cx="1061720" cy="1659255"/>
            <a:chOff x="1871455" y="987967"/>
            <a:chExt cx="1061720" cy="1659255"/>
          </a:xfrm>
        </p:grpSpPr>
        <p:sp>
          <p:nvSpPr>
            <p:cNvPr id="26" name="object 26"/>
            <p:cNvSpPr/>
            <p:nvPr/>
          </p:nvSpPr>
          <p:spPr>
            <a:xfrm>
              <a:off x="2402281" y="2227313"/>
              <a:ext cx="0" cy="420370"/>
            </a:xfrm>
            <a:custGeom>
              <a:avLst/>
              <a:gdLst/>
              <a:ahLst/>
              <a:cxnLst/>
              <a:rect l="l" t="t" r="r" b="b"/>
              <a:pathLst>
                <a:path h="420369">
                  <a:moveTo>
                    <a:pt x="0" y="0"/>
                  </a:moveTo>
                  <a:lnTo>
                    <a:pt x="0" y="419887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880489" y="997000"/>
              <a:ext cx="1043940" cy="1230630"/>
            </a:xfrm>
            <a:custGeom>
              <a:avLst/>
              <a:gdLst/>
              <a:ahLst/>
              <a:cxnLst/>
              <a:rect l="l" t="t" r="r" b="b"/>
              <a:pathLst>
                <a:path w="1043939" h="1230630">
                  <a:moveTo>
                    <a:pt x="1043533" y="1230312"/>
                  </a:moveTo>
                  <a:lnTo>
                    <a:pt x="0" y="1230312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230312"/>
                  </a:lnTo>
                  <a:close/>
                </a:path>
              </a:pathLst>
            </a:custGeom>
            <a:solidFill>
              <a:srgbClr val="D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0489" y="997000"/>
              <a:ext cx="1043940" cy="1230630"/>
            </a:xfrm>
            <a:custGeom>
              <a:avLst/>
              <a:gdLst/>
              <a:ahLst/>
              <a:cxnLst/>
              <a:rect l="l" t="t" r="r" b="b"/>
              <a:pathLst>
                <a:path w="1043939" h="1230630">
                  <a:moveTo>
                    <a:pt x="0" y="0"/>
                  </a:moveTo>
                  <a:lnTo>
                    <a:pt x="1043533" y="0"/>
                  </a:lnTo>
                  <a:lnTo>
                    <a:pt x="1043533" y="1230312"/>
                  </a:lnTo>
                  <a:lnTo>
                    <a:pt x="0" y="1230312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80489" y="1969736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3552668" y="1793976"/>
            <a:ext cx="18415" cy="148590"/>
          </a:xfrm>
          <a:custGeom>
            <a:avLst/>
            <a:gdLst/>
            <a:ahLst/>
            <a:cxnLst/>
            <a:rect l="l" t="t" r="r" b="b"/>
            <a:pathLst>
              <a:path w="18414" h="148589">
                <a:moveTo>
                  <a:pt x="0" y="0"/>
                </a:moveTo>
                <a:lnTo>
                  <a:pt x="18067" y="0"/>
                </a:lnTo>
                <a:lnTo>
                  <a:pt x="18067" y="148424"/>
                </a:lnTo>
                <a:lnTo>
                  <a:pt x="0" y="148424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3030927" y="1933367"/>
            <a:ext cx="1061720" cy="1187450"/>
            <a:chOff x="3030927" y="1933367"/>
            <a:chExt cx="1061720" cy="1187450"/>
          </a:xfrm>
        </p:grpSpPr>
        <p:sp>
          <p:nvSpPr>
            <p:cNvPr id="32" name="object 32"/>
            <p:cNvSpPr/>
            <p:nvPr/>
          </p:nvSpPr>
          <p:spPr>
            <a:xfrm>
              <a:off x="3561702" y="2766123"/>
              <a:ext cx="0" cy="354330"/>
            </a:xfrm>
            <a:custGeom>
              <a:avLst/>
              <a:gdLst/>
              <a:ahLst/>
              <a:cxnLst/>
              <a:rect l="l" t="t" r="r" b="b"/>
              <a:pathLst>
                <a:path h="354330">
                  <a:moveTo>
                    <a:pt x="0" y="0"/>
                  </a:moveTo>
                  <a:lnTo>
                    <a:pt x="0" y="354114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39960" y="1942401"/>
              <a:ext cx="1043940" cy="824230"/>
            </a:xfrm>
            <a:custGeom>
              <a:avLst/>
              <a:gdLst/>
              <a:ahLst/>
              <a:cxnLst/>
              <a:rect l="l" t="t" r="r" b="b"/>
              <a:pathLst>
                <a:path w="1043939" h="824230">
                  <a:moveTo>
                    <a:pt x="1043482" y="823709"/>
                  </a:moveTo>
                  <a:lnTo>
                    <a:pt x="0" y="823709"/>
                  </a:lnTo>
                  <a:lnTo>
                    <a:pt x="0" y="0"/>
                  </a:lnTo>
                  <a:lnTo>
                    <a:pt x="1043482" y="0"/>
                  </a:lnTo>
                  <a:lnTo>
                    <a:pt x="1043482" y="823709"/>
                  </a:lnTo>
                  <a:close/>
                </a:path>
              </a:pathLst>
            </a:custGeom>
            <a:solidFill>
              <a:srgbClr val="3BB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39960" y="1942401"/>
              <a:ext cx="1043940" cy="824230"/>
            </a:xfrm>
            <a:custGeom>
              <a:avLst/>
              <a:gdLst/>
              <a:ahLst/>
              <a:cxnLst/>
              <a:rect l="l" t="t" r="r" b="b"/>
              <a:pathLst>
                <a:path w="1043939" h="824230">
                  <a:moveTo>
                    <a:pt x="0" y="0"/>
                  </a:moveTo>
                  <a:lnTo>
                    <a:pt x="1043482" y="0"/>
                  </a:lnTo>
                  <a:lnTo>
                    <a:pt x="1043482" y="823709"/>
                  </a:lnTo>
                  <a:lnTo>
                    <a:pt x="0" y="823709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39960" y="2439179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482" y="0"/>
                  </a:lnTo>
                  <a:lnTo>
                    <a:pt x="1043482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4712089" y="980135"/>
            <a:ext cx="18415" cy="1369060"/>
          </a:xfrm>
          <a:custGeom>
            <a:avLst/>
            <a:gdLst/>
            <a:ahLst/>
            <a:cxnLst/>
            <a:rect l="l" t="t" r="r" b="b"/>
            <a:pathLst>
              <a:path w="18414" h="1369060">
                <a:moveTo>
                  <a:pt x="0" y="0"/>
                </a:moveTo>
                <a:lnTo>
                  <a:pt x="18067" y="0"/>
                </a:lnTo>
                <a:lnTo>
                  <a:pt x="18067" y="1368666"/>
                </a:lnTo>
                <a:lnTo>
                  <a:pt x="0" y="1368666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" name="object 37"/>
          <p:cNvGrpSpPr/>
          <p:nvPr/>
        </p:nvGrpSpPr>
        <p:grpSpPr>
          <a:xfrm>
            <a:off x="4190348" y="2339767"/>
            <a:ext cx="1061720" cy="1163320"/>
            <a:chOff x="4190348" y="2339767"/>
            <a:chExt cx="1061720" cy="1163320"/>
          </a:xfrm>
        </p:grpSpPr>
        <p:sp>
          <p:nvSpPr>
            <p:cNvPr id="38" name="object 38"/>
            <p:cNvSpPr/>
            <p:nvPr/>
          </p:nvSpPr>
          <p:spPr>
            <a:xfrm>
              <a:off x="4721123" y="3354438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183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9381" y="2348801"/>
              <a:ext cx="1043940" cy="1005840"/>
            </a:xfrm>
            <a:custGeom>
              <a:avLst/>
              <a:gdLst/>
              <a:ahLst/>
              <a:cxnLst/>
              <a:rect l="l" t="t" r="r" b="b"/>
              <a:pathLst>
                <a:path w="1043939" h="1005839">
                  <a:moveTo>
                    <a:pt x="1043533" y="1005636"/>
                  </a:moveTo>
                  <a:lnTo>
                    <a:pt x="0" y="1005636"/>
                  </a:lnTo>
                  <a:lnTo>
                    <a:pt x="0" y="0"/>
                  </a:lnTo>
                  <a:lnTo>
                    <a:pt x="1043533" y="0"/>
                  </a:lnTo>
                  <a:lnTo>
                    <a:pt x="1043533" y="1005636"/>
                  </a:lnTo>
                  <a:close/>
                </a:path>
              </a:pathLst>
            </a:custGeom>
            <a:solidFill>
              <a:srgbClr val="2F4F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99381" y="2348801"/>
              <a:ext cx="1043940" cy="1005840"/>
            </a:xfrm>
            <a:custGeom>
              <a:avLst/>
              <a:gdLst/>
              <a:ahLst/>
              <a:cxnLst/>
              <a:rect l="l" t="t" r="r" b="b"/>
              <a:pathLst>
                <a:path w="1043939" h="1005839">
                  <a:moveTo>
                    <a:pt x="0" y="0"/>
                  </a:moveTo>
                  <a:lnTo>
                    <a:pt x="1043533" y="0"/>
                  </a:lnTo>
                  <a:lnTo>
                    <a:pt x="1043533" y="1005636"/>
                  </a:lnTo>
                  <a:lnTo>
                    <a:pt x="0" y="100563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99381" y="2980567"/>
              <a:ext cx="1043940" cy="36195"/>
            </a:xfrm>
            <a:custGeom>
              <a:avLst/>
              <a:gdLst/>
              <a:ahLst/>
              <a:cxnLst/>
              <a:rect l="l" t="t" r="r" b="b"/>
              <a:pathLst>
                <a:path w="1043939" h="36194">
                  <a:moveTo>
                    <a:pt x="0" y="0"/>
                  </a:moveTo>
                  <a:lnTo>
                    <a:pt x="1043533" y="0"/>
                  </a:lnTo>
                  <a:lnTo>
                    <a:pt x="1043533" y="36135"/>
                  </a:lnTo>
                  <a:lnTo>
                    <a:pt x="0" y="36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683970" y="620637"/>
            <a:ext cx="74357" cy="74360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1207693" y="233758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0" y="35128"/>
                </a:moveTo>
                <a:lnTo>
                  <a:pt x="70243" y="35128"/>
                </a:lnTo>
              </a:path>
              <a:path w="70484" h="70485">
                <a:moveTo>
                  <a:pt x="35115" y="70256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7165" y="16610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28"/>
                </a:moveTo>
                <a:lnTo>
                  <a:pt x="70192" y="35128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6586" y="23449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35115"/>
                </a:moveTo>
                <a:lnTo>
                  <a:pt x="70243" y="35115"/>
                </a:lnTo>
              </a:path>
              <a:path w="70485" h="70485">
                <a:moveTo>
                  <a:pt x="35115" y="70243"/>
                </a:moveTo>
                <a:lnTo>
                  <a:pt x="35115" y="0"/>
                </a:lnTo>
              </a:path>
            </a:pathLst>
          </a:custGeom>
          <a:ln w="120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512368" y="307272"/>
            <a:ext cx="4913630" cy="4034154"/>
            <a:chOff x="512368" y="307272"/>
            <a:chExt cx="4913630" cy="4034154"/>
          </a:xfrm>
        </p:grpSpPr>
        <p:sp>
          <p:nvSpPr>
            <p:cNvPr id="47" name="object 47"/>
            <p:cNvSpPr/>
            <p:nvPr/>
          </p:nvSpPr>
          <p:spPr>
            <a:xfrm>
              <a:off x="4686045" y="2503233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5" h="70485">
                  <a:moveTo>
                    <a:pt x="0" y="35128"/>
                  </a:moveTo>
                  <a:lnTo>
                    <a:pt x="70205" y="35128"/>
                  </a:lnTo>
                </a:path>
                <a:path w="70485" h="70485">
                  <a:moveTo>
                    <a:pt x="35077" y="70256"/>
                  </a:moveTo>
                  <a:lnTo>
                    <a:pt x="35077" y="0"/>
                  </a:lnTo>
                </a:path>
              </a:pathLst>
            </a:custGeom>
            <a:ln w="12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7141" y="316306"/>
              <a:ext cx="4869815" cy="3990340"/>
            </a:xfrm>
            <a:custGeom>
              <a:avLst/>
              <a:gdLst/>
              <a:ahLst/>
              <a:cxnLst/>
              <a:rect l="l" t="t" r="r" b="b"/>
              <a:pathLst>
                <a:path w="4869815" h="3990340">
                  <a:moveTo>
                    <a:pt x="0" y="0"/>
                  </a:moveTo>
                  <a:lnTo>
                    <a:pt x="4869662" y="0"/>
                  </a:lnTo>
                  <a:lnTo>
                    <a:pt x="4869662" y="3990086"/>
                  </a:lnTo>
                  <a:lnTo>
                    <a:pt x="0" y="3990086"/>
                  </a:lnTo>
                  <a:lnTo>
                    <a:pt x="0" y="0"/>
                  </a:lnTo>
                  <a:close/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47141" y="316306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h="3990340">
                  <a:moveTo>
                    <a:pt x="0" y="3990035"/>
                  </a:moveTo>
                  <a:lnTo>
                    <a:pt x="0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2368" y="480758"/>
              <a:ext cx="34925" cy="3644265"/>
            </a:xfrm>
            <a:custGeom>
              <a:avLst/>
              <a:gdLst/>
              <a:ahLst/>
              <a:cxnLst/>
              <a:rect l="l" t="t" r="r" b="b"/>
              <a:pathLst>
                <a:path w="34925" h="3644265">
                  <a:moveTo>
                    <a:pt x="0" y="3644214"/>
                  </a:moveTo>
                  <a:lnTo>
                    <a:pt x="34772" y="3644214"/>
                  </a:lnTo>
                </a:path>
                <a:path w="34925" h="3644265">
                  <a:moveTo>
                    <a:pt x="0" y="2733179"/>
                  </a:moveTo>
                  <a:lnTo>
                    <a:pt x="34772" y="2733179"/>
                  </a:lnTo>
                </a:path>
                <a:path w="34925" h="3644265">
                  <a:moveTo>
                    <a:pt x="0" y="1822107"/>
                  </a:moveTo>
                  <a:lnTo>
                    <a:pt x="34772" y="1822107"/>
                  </a:lnTo>
                </a:path>
                <a:path w="34925" h="3644265">
                  <a:moveTo>
                    <a:pt x="0" y="911034"/>
                  </a:moveTo>
                  <a:lnTo>
                    <a:pt x="34772" y="911034"/>
                  </a:lnTo>
                </a:path>
                <a:path w="34925" h="3644265">
                  <a:moveTo>
                    <a:pt x="0" y="0"/>
                  </a:moveTo>
                  <a:lnTo>
                    <a:pt x="34772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7141" y="4306341"/>
              <a:ext cx="4869815" cy="0"/>
            </a:xfrm>
            <a:custGeom>
              <a:avLst/>
              <a:gdLst/>
              <a:ahLst/>
              <a:cxnLst/>
              <a:rect l="l" t="t" r="r" b="b"/>
              <a:pathLst>
                <a:path w="4869815">
                  <a:moveTo>
                    <a:pt x="0" y="0"/>
                  </a:moveTo>
                  <a:lnTo>
                    <a:pt x="4869662" y="0"/>
                  </a:lnTo>
                </a:path>
              </a:pathLst>
            </a:custGeom>
            <a:ln w="180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2809" y="4306341"/>
              <a:ext cx="3478529" cy="34925"/>
            </a:xfrm>
            <a:custGeom>
              <a:avLst/>
              <a:gdLst/>
              <a:ahLst/>
              <a:cxnLst/>
              <a:rect l="l" t="t" r="r" b="b"/>
              <a:pathLst>
                <a:path w="3478529" h="34925">
                  <a:moveTo>
                    <a:pt x="0" y="34823"/>
                  </a:moveTo>
                  <a:lnTo>
                    <a:pt x="0" y="0"/>
                  </a:lnTo>
                </a:path>
                <a:path w="3478529" h="34925">
                  <a:moveTo>
                    <a:pt x="1159471" y="34823"/>
                  </a:moveTo>
                  <a:lnTo>
                    <a:pt x="1159471" y="0"/>
                  </a:lnTo>
                </a:path>
                <a:path w="3478529" h="34925">
                  <a:moveTo>
                    <a:pt x="2318893" y="34823"/>
                  </a:moveTo>
                  <a:lnTo>
                    <a:pt x="2318893" y="0"/>
                  </a:lnTo>
                </a:path>
                <a:path w="3478529" h="34925">
                  <a:moveTo>
                    <a:pt x="3478314" y="34823"/>
                  </a:moveTo>
                  <a:lnTo>
                    <a:pt x="3478314" y="0"/>
                  </a:lnTo>
                </a:path>
              </a:pathLst>
            </a:custGeom>
            <a:ln w="180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68783" y="3105398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0.5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pc="-25" dirty="0"/>
              <a:t>0.0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xfrm>
            <a:off x="822435" y="4324542"/>
            <a:ext cx="942572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pc="-10" dirty="0" err="1"/>
              <a:t>NoVTM</a:t>
            </a:r>
            <a:r>
              <a:rPr lang="en-US" spc="-10" dirty="0"/>
              <a:t>-LG</a:t>
            </a:r>
            <a:endParaRPr spc="-10" dirty="0"/>
          </a:p>
        </p:txBody>
      </p:sp>
      <p:sp>
        <p:nvSpPr>
          <p:cNvPr id="61" name="object 61"/>
          <p:cNvSpPr txBox="1"/>
          <p:nvPr/>
        </p:nvSpPr>
        <p:spPr>
          <a:xfrm>
            <a:off x="2082696" y="4324542"/>
            <a:ext cx="738505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10" dirty="0">
                <a:solidFill>
                  <a:srgbClr val="4D4D4D"/>
                </a:solidFill>
                <a:latin typeface="Arial"/>
                <a:cs typeface="Arial"/>
              </a:rPr>
              <a:t>VTM-MG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38890" y="4324542"/>
            <a:ext cx="823510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 err="1">
                <a:solidFill>
                  <a:srgbClr val="4D4D4D"/>
                </a:solidFill>
                <a:latin typeface="Arial"/>
                <a:cs typeface="Arial"/>
              </a:rPr>
              <a:t>NoVTM</a:t>
            </a: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-MG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280090" y="4324542"/>
            <a:ext cx="619184" cy="1681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lang="en-US" sz="1150" spc="-25" dirty="0">
                <a:solidFill>
                  <a:srgbClr val="4D4D4D"/>
                </a:solidFill>
                <a:latin typeface="Arial"/>
                <a:cs typeface="Arial"/>
              </a:rPr>
              <a:t>VTM-LG</a:t>
            </a:r>
            <a:endParaRPr sz="1150" dirty="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68783" y="2194371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68783" y="1283295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1.5</a:t>
            </a:r>
            <a:endParaRPr sz="11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68783" y="372219"/>
            <a:ext cx="228600" cy="20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spc="-25" dirty="0">
                <a:solidFill>
                  <a:srgbClr val="4D4D4D"/>
                </a:solidFill>
                <a:latin typeface="Arial"/>
                <a:cs typeface="Arial"/>
              </a:rPr>
              <a:t>2.0</a:t>
            </a:r>
            <a:endParaRPr sz="11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366" y="1563182"/>
            <a:ext cx="259715" cy="1500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925"/>
              </a:lnSpc>
            </a:pPr>
            <a:r>
              <a:rPr sz="1650" dirty="0">
                <a:latin typeface="Arial"/>
                <a:cs typeface="Arial"/>
              </a:rPr>
              <a:t>Scaled</a:t>
            </a:r>
            <a:r>
              <a:rPr sz="1650" spc="-30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Intensity</a:t>
            </a:r>
            <a:endParaRPr sz="1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58937" y="0"/>
            <a:ext cx="2644775" cy="276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50" dirty="0">
                <a:latin typeface="Arial"/>
                <a:cs typeface="Arial"/>
              </a:rPr>
              <a:t>eicosenoylcarnitine</a:t>
            </a:r>
            <a:r>
              <a:rPr sz="1650" spc="-95" dirty="0">
                <a:latin typeface="Arial"/>
                <a:cs typeface="Arial"/>
              </a:rPr>
              <a:t> </a:t>
            </a:r>
            <a:r>
              <a:rPr sz="1650" spc="-10" dirty="0">
                <a:latin typeface="Arial"/>
                <a:cs typeface="Arial"/>
              </a:rPr>
              <a:t>(C20:1)*</a:t>
            </a:r>
            <a:endParaRPr sz="1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777</TotalTime>
  <Words>5240</Words>
  <Application>Microsoft Office PowerPoint</Application>
  <PresentationFormat>Custom</PresentationFormat>
  <Paragraphs>3793</Paragraphs>
  <Slides>374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374</vt:i4>
      </vt:variant>
    </vt:vector>
  </HeadingPairs>
  <TitlesOfParts>
    <vt:vector size="377" baseType="lpstr">
      <vt:lpstr>Arial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docosapentaenoate (n6 DPA; 22:5n6)</vt:lpstr>
      <vt:lpstr>PowerPoint Presentation</vt:lpstr>
      <vt:lpstr>PowerPoint Presentation</vt:lpstr>
      <vt:lpstr>(14 or 15)-methylpalmitate (a17:0 or i17:0)</vt:lpstr>
      <vt:lpstr>(16 or 17)-methylstearate (a19:0 or i19:0)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pimeloylcarnitine/3-methyladipoylcarnitine (C7-DC)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1-myristoyl-2-palmitoyl-GPC (14:0/16:0)</vt:lpstr>
      <vt:lpstr>1-myristoyl-2-arachidonoyl-GPC (14:0/20:4)*</vt:lpstr>
      <vt:lpstr>PowerPoint Presentation</vt:lpstr>
      <vt:lpstr>1-palmitoyl-2-palmitoleoyl-GPC (16:0/16:1)*</vt:lpstr>
      <vt:lpstr>1-palmitoyl-2-stearoyl-GPC (16:0/18:0)</vt:lpstr>
      <vt:lpstr>PowerPoint Presentation</vt:lpstr>
      <vt:lpstr>1-palmitoyl-2-gamma-linolenoyl-GPC (16:0/18:3n6)*</vt:lpstr>
      <vt:lpstr>1-palmitoyl-2-dihomo-linolenoyl-GPC (16:0/20:3n3 or 6)*</vt:lpstr>
      <vt:lpstr>1-palmitoyl-2-arachidonoyl-GPC (16:0/20:4n6)</vt:lpstr>
      <vt:lpstr>1-palmitoyl-2-docosahexaenoyl-GPC (16:0/22:6)</vt:lpstr>
      <vt:lpstr>1-palmitoleoyl-2-linoleoyl-GPC (16:1/18:2)*</vt:lpstr>
      <vt:lpstr>PowerPoint Presentation</vt:lpstr>
      <vt:lpstr>PowerPoint Presentation</vt:lpstr>
      <vt:lpstr>1-stearoyl-2-linoleoyl-GPC (18:0/18:2)*</vt:lpstr>
      <vt:lpstr>1-stearoyl-2-arachidonoyl-GPC (18:0/20:4)</vt:lpstr>
      <vt:lpstr>1-stearoyl-2-docosahexaenoyl-GPC (18:0/22:6)</vt:lpstr>
      <vt:lpstr>PowerPoint Presentation</vt:lpstr>
      <vt:lpstr>PowerPoint Presentation</vt:lpstr>
      <vt:lpstr>1-oleoyl-2-docosahexaenoyl-GPC (18:1/22:6)*</vt:lpstr>
      <vt:lpstr>PowerPoint Presentation</vt:lpstr>
      <vt:lpstr>PowerPoint Presentation</vt:lpstr>
      <vt:lpstr>1-palmitoyl-2-stearoyl-GPE (16:0/18:0)*</vt:lpstr>
      <vt:lpstr>PowerPoint Presentation</vt:lpstr>
      <vt:lpstr>1-palmitoyl-2-linoleoyl-GPE (16:0/18:2)</vt:lpstr>
      <vt:lpstr>1-palmitoyl-2-arachidonoyl-GPE (16:0/20:4)*</vt:lpstr>
      <vt:lpstr>1-palmitoyl-2-docosahexaenoyl-GPE (16:0/22:6)*</vt:lpstr>
      <vt:lpstr>1-palmitoleoyl-2-oleoyl-GPE (16:1/18:1)*</vt:lpstr>
      <vt:lpstr>PowerPoint Presentation</vt:lpstr>
      <vt:lpstr>1-stearoyl-2-arachidonoyl-GPE (18:0/20:4)</vt:lpstr>
      <vt:lpstr>1-stearoyl-2-docosahexaenoyl-GPE (18:0/22:6)*</vt:lpstr>
      <vt:lpstr>PowerPoint Presentation</vt:lpstr>
      <vt:lpstr>PowerPoint Presentation</vt:lpstr>
      <vt:lpstr>1-oleoyl-2-arachidonoyl-GPE (18:1/20:4)*</vt:lpstr>
      <vt:lpstr>1-oleoyl-2-docosahexaenoyl-GPE (18:1/22:6)*</vt:lpstr>
      <vt:lpstr>1-stearoyl-2-arachidonoyl-glycosyl-GPE (18:0/20:4)**</vt:lpstr>
      <vt:lpstr>PowerPoint Presentation</vt:lpstr>
      <vt:lpstr>1-palmitoyl-2-arachidonoyl-GPS (16:0/20:4)</vt:lpstr>
      <vt:lpstr>PowerPoint Presentation</vt:lpstr>
      <vt:lpstr>1-stearoyl-2-linoleoyl-GPS (18:0/18:2)</vt:lpstr>
      <vt:lpstr>1-stearoyl-2-arachidonoyl-GPS (18:0/20:4)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1-palmitoyl-2-arachidonoyl-GPI (16:0/20:4)*</vt:lpstr>
      <vt:lpstr>PowerPoint Presentation</vt:lpstr>
      <vt:lpstr>PowerPoint Presentation</vt:lpstr>
      <vt:lpstr>1-stearoyl-2-arachidonoyl-GPI (18:0/20:4)</vt:lpstr>
      <vt:lpstr>1-oleoyl-2-arachidonoyl-GPI (18:1/20:4)*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1-(1-enyl-palmitoyl)-2-oleoyl-GPE (P-16:0/18:1)*</vt:lpstr>
      <vt:lpstr>1-(1-enyl-palmitoyl)-2-linoleoyl-GPE (P-16:0/18:2)*</vt:lpstr>
      <vt:lpstr>1-(1-enyl-palmitoyl)-2-palmitoyl-GPC (P-16:0/16:0)*</vt:lpstr>
      <vt:lpstr>1-(1-enyl-palmitoyl)-2-palmitoleoyl-GPC (P-16:0/16:1)*</vt:lpstr>
      <vt:lpstr>1-(1-enyl-palmitoyl)-2-arachidonoyl-GPE (P-16:0/20:4)*</vt:lpstr>
      <vt:lpstr>1-(1-enyl-palmitoyl)-2-oleoyl-GPC (P-16:0/18:1)*</vt:lpstr>
      <vt:lpstr>1-(1-enyl-stearoyl)-2-oleoyl-GPE (P-18:0/18:1)</vt:lpstr>
      <vt:lpstr>1-(1-enyl-palmitoyl)-2-arachidonoyl-GPC (P-16:0/20:4)*</vt:lpstr>
      <vt:lpstr>1-(1-enyl-palmitoyl)-2-linoleoyl-GPC (P-16:0/18:2)*</vt:lpstr>
      <vt:lpstr>1-(1-enyl-stearoyl)-2-arachidonoyl-GPE (P-18:0/20:4)*</vt:lpstr>
      <vt:lpstr>PowerPoint Presentation</vt:lpstr>
      <vt:lpstr>PowerPoint Presentation</vt:lpstr>
      <vt:lpstr>PowerPoint Presentation</vt:lpstr>
      <vt:lpstr>PowerPoint Presentation</vt:lpstr>
      <vt:lpstr>1-(1-enyl-oleoyl)-2-oleoyl-GPE (P-18:1/18:1)*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palmitoyl-arachidonoyl-glycerol (16:0/20:4) [2]*</vt:lpstr>
      <vt:lpstr>palmitoyl-docosahexaenoyl-glycerol (16:0/22:6) [1]*</vt:lpstr>
      <vt:lpstr>palmitoyl-docosahexaenoyl-glycerol (16:0/22:6) [2]*</vt:lpstr>
      <vt:lpstr>stearoyl-arachidonoyl-glycerol (18:0/20:4) [2]*</vt:lpstr>
      <vt:lpstr>oleoyl-arachidonoyl-glycerol (18:1/20:4) [2]*</vt:lpstr>
      <vt:lpstr>stearoyl-docosahexaenoyl-glycerol (18:0/22:6) [2]*</vt:lpstr>
      <vt:lpstr>PowerPoint Presentation</vt:lpstr>
      <vt:lpstr>PowerPoint Presentation</vt:lpstr>
      <vt:lpstr>PowerPoint Presentation</vt:lpstr>
      <vt:lpstr>PowerPoint Presentation</vt:lpstr>
      <vt:lpstr>N-palmitoyl-sphinganine (d18:0/16:0)</vt:lpstr>
      <vt:lpstr>N-palmitoyl-sphingosine (d18:1/16:0)</vt:lpstr>
      <vt:lpstr>N-stearoyl-sphingosine (d18:1/18:0)*</vt:lpstr>
      <vt:lpstr>N-palmitoyl-sphingadienine (d18:2/16:0)*</vt:lpstr>
      <vt:lpstr>N-stearoyl-sphingadienine (d18:2/18:0)*</vt:lpstr>
      <vt:lpstr>N-behenoyl-sphingadienine (d18:2/22:0)*</vt:lpstr>
      <vt:lpstr>PowerPoint Presentation</vt:lpstr>
      <vt:lpstr>PowerPoint Presentation</vt:lpstr>
      <vt:lpstr>ceramide (d18:1/20:0, d16:1/22:0, d20:1/18:0)*</vt:lpstr>
      <vt:lpstr>PowerPoint Presentation</vt:lpstr>
      <vt:lpstr>PowerPoint Presentation</vt:lpstr>
      <vt:lpstr>glycosyl-N-palmitoyl-sphingosine (d18:1/16:0)</vt:lpstr>
      <vt:lpstr>glycosyl-N-stearoyl-sphingosine (d18:1/18:0)</vt:lpstr>
      <vt:lpstr>lactosyl-N-palmitoyl-sphingosine (d18:1/16:0)</vt:lpstr>
      <vt:lpstr>3-sulfo-palmitoyl-galactosylceramide (d18:1/16:0)</vt:lpstr>
      <vt:lpstr>myristoyl dihydrosphingomyelin (d18:0/14:0)*</vt:lpstr>
      <vt:lpstr>palmitoyl dihydrosphingomyelin (d18:0/16:0)*</vt:lpstr>
      <vt:lpstr>behenoyl dihydrosphingomyelin (d18:0/22:0)*</vt:lpstr>
      <vt:lpstr>sphingomyelin (d18:0/18:0, d19:0/17:0)*</vt:lpstr>
      <vt:lpstr>sphingomyelin (d18:0/20:0, d16:0/22:0)*</vt:lpstr>
      <vt:lpstr>palmitoyl sphingomyelin (d18:1/16:0)</vt:lpstr>
      <vt:lpstr>PowerPoint Presentation</vt:lpstr>
      <vt:lpstr>behenoyl sphingomyelin (d18:1/22:0)*</vt:lpstr>
      <vt:lpstr>tricosanoyl sphingomyelin (d18:1/23:0)*</vt:lpstr>
      <vt:lpstr>lignoceroyl sphingomyelin (d18:1/24:0)</vt:lpstr>
      <vt:lpstr>PowerPoint Presentation</vt:lpstr>
      <vt:lpstr>PowerPoint Presentation</vt:lpstr>
      <vt:lpstr>PowerPoint Presentation</vt:lpstr>
      <vt:lpstr>sphingomyelin (d18:1/14:0, d16:1/16:0)*</vt:lpstr>
      <vt:lpstr>sphingomyelin (d18:2/14:0, d18:1/14:1)*</vt:lpstr>
      <vt:lpstr>sphingomyelin (d17:1/16:0, d18:1/15:0, d16:1/17:0)*</vt:lpstr>
      <vt:lpstr>sphingomyelin (d17:2/16:0, d18:2/15:0)*</vt:lpstr>
      <vt:lpstr>sphingomyelin (d18:2/16:0, d18:1/16:1)*</vt:lpstr>
      <vt:lpstr>sphingomyelin (d18:1/17:0, d17:1/18:0, d19:1/16:0)</vt:lpstr>
      <vt:lpstr>sphingomyelin (d18:1/18:1, d18:2/18:0)</vt:lpstr>
      <vt:lpstr>sphingomyelin (d18:1/19:0, d19:1/18:0)*</vt:lpstr>
      <vt:lpstr>sphingomyelin (d18:1/20:0, d16:1/22:0)*</vt:lpstr>
      <vt:lpstr>sphingomyelin (d18:1/20:1, d18:2/20:0)*</vt:lpstr>
      <vt:lpstr>sphingomyelin (d18:1/21:0, d17:1/22:0, d16:1/23:0)*</vt:lpstr>
      <vt:lpstr>sphingomyelin (d18:2/21:0, d16:2/23:0)*</vt:lpstr>
      <vt:lpstr>sphingomyelin (d18:1/22:1, d18:2/22:0, d16:1/24:1)*</vt:lpstr>
      <vt:lpstr>sphingomyelin (d18:1/22:2, d18:2/22:1, d16:1/24:2)*</vt:lpstr>
      <vt:lpstr>sphingomyelin (d18:2/23:0, d18:1/23:1, d17:1/24:1)*</vt:lpstr>
      <vt:lpstr>sphingomyelin (d18:1/24:1, d18:2/24:0)*</vt:lpstr>
      <vt:lpstr>sphingomyelin (d18:2/24:1, d18:1/24:2)*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7-hydroxycholesterol (alpha or beta)</vt:lpstr>
      <vt:lpstr>PowerPoint Presentation</vt:lpstr>
      <vt:lpstr>PowerPoint Presentation</vt:lpstr>
      <vt:lpstr>PowerPoint Presentation</vt:lpstr>
      <vt:lpstr>pregnanolone/allopregnanolone sulfate</vt:lpstr>
      <vt:lpstr>PowerPoint Presentation</vt:lpstr>
      <vt:lpstr>dehydroepiandrosterone sulfate (DHEA-S)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Crouse, Matt - ARS</dc:creator>
  <cp:lastModifiedBy>Crouse, Matt - ARS</cp:lastModifiedBy>
  <cp:revision>2</cp:revision>
  <dcterms:created xsi:type="dcterms:W3CDTF">2022-03-28T21:07:49Z</dcterms:created>
  <dcterms:modified xsi:type="dcterms:W3CDTF">2022-11-30T14:46:42Z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2021-03-03T00:00:00Z</vt:filetime>
  </property>
  <property fmtid="{D5CDD505-2E9C-101B-9397-08002B2CF9AE}" pid="3" name="LastSaved">
    <vt:filetime>2022-03-28T00:00:00Z</vt:filetime>
  </property>
</Properties>
</file>