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9" r:id="rId2"/>
    <p:sldId id="261" r:id="rId3"/>
    <p:sldId id="262" r:id="rId4"/>
  </p:sldIdLst>
  <p:sldSz cx="6858000" cy="9906000" type="A4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38B1855-1B75-4FBE-930C-398BA8C253C6}" styleName="테마 스타일 2 - 강조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2784" autoAdjust="0"/>
  </p:normalViewPr>
  <p:slideViewPr>
    <p:cSldViewPr snapToGrid="0">
      <p:cViewPr varScale="1">
        <p:scale>
          <a:sx n="55" d="100"/>
          <a:sy n="55" d="100"/>
        </p:scale>
        <p:origin x="266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70AE7-2D1A-4461-A9E3-B2CED3EDF0A8}" type="datetimeFigureOut">
              <a:rPr lang="ko-KR" altLang="en-US" smtClean="0"/>
              <a:t>2023-03-09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DAB4AA-7E90-4A57-99C9-52D9213B76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755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0AE-74C3-48D9-8A75-E9B106E482D8}" type="datetimeFigureOut">
              <a:rPr lang="ko-KR" altLang="en-US" smtClean="0"/>
              <a:t>2023-03-09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4732-7233-44D5-ACF1-093B5D47E32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71448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0AE-74C3-48D9-8A75-E9B106E482D8}" type="datetimeFigureOut">
              <a:rPr lang="ko-KR" altLang="en-US" smtClean="0"/>
              <a:t>2023-03-09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4732-7233-44D5-ACF1-093B5D47E32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39829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0AE-74C3-48D9-8A75-E9B106E482D8}" type="datetimeFigureOut">
              <a:rPr lang="ko-KR" altLang="en-US" smtClean="0"/>
              <a:t>2023-03-09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4732-7233-44D5-ACF1-093B5D47E32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62444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0AE-74C3-48D9-8A75-E9B106E482D8}" type="datetimeFigureOut">
              <a:rPr lang="ko-KR" altLang="en-US" smtClean="0"/>
              <a:t>2023-03-09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4732-7233-44D5-ACF1-093B5D47E32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173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0AE-74C3-48D9-8A75-E9B106E482D8}" type="datetimeFigureOut">
              <a:rPr lang="ko-KR" altLang="en-US" smtClean="0"/>
              <a:t>2023-03-09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4732-7233-44D5-ACF1-093B5D47E32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86013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0AE-74C3-48D9-8A75-E9B106E482D8}" type="datetimeFigureOut">
              <a:rPr lang="ko-KR" altLang="en-US" smtClean="0"/>
              <a:t>2023-03-09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4732-7233-44D5-ACF1-093B5D47E32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248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0AE-74C3-48D9-8A75-E9B106E482D8}" type="datetimeFigureOut">
              <a:rPr lang="ko-KR" altLang="en-US" smtClean="0"/>
              <a:t>2023-03-09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4732-7233-44D5-ACF1-093B5D47E32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7921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0AE-74C3-48D9-8A75-E9B106E482D8}" type="datetimeFigureOut">
              <a:rPr lang="ko-KR" altLang="en-US" smtClean="0"/>
              <a:t>2023-03-09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4732-7233-44D5-ACF1-093B5D47E32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4349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0AE-74C3-48D9-8A75-E9B106E482D8}" type="datetimeFigureOut">
              <a:rPr lang="ko-KR" altLang="en-US" smtClean="0"/>
              <a:t>2023-03-09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4732-7233-44D5-ACF1-093B5D47E32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37796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0AE-74C3-48D9-8A75-E9B106E482D8}" type="datetimeFigureOut">
              <a:rPr lang="ko-KR" altLang="en-US" smtClean="0"/>
              <a:t>2023-03-09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4732-7233-44D5-ACF1-093B5D47E32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9167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A70AE-74C3-48D9-8A75-E9B106E482D8}" type="datetimeFigureOut">
              <a:rPr lang="ko-KR" altLang="en-US" smtClean="0"/>
              <a:t>2023-03-09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14732-7233-44D5-ACF1-093B5D47E32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02375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A70AE-74C3-48D9-8A75-E9B106E482D8}" type="datetimeFigureOut">
              <a:rPr lang="ko-KR" altLang="en-US" smtClean="0"/>
              <a:t>2023-03-09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14732-7233-44D5-ACF1-093B5D47E32E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2967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AE6B31-0684-1193-3552-2E3A527204B3}"/>
              </a:ext>
            </a:extLst>
          </p:cNvPr>
          <p:cNvSpPr txBox="1"/>
          <p:nvPr/>
        </p:nvSpPr>
        <p:spPr>
          <a:xfrm>
            <a:off x="657789" y="4297680"/>
            <a:ext cx="5567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</a:t>
            </a:r>
            <a:endParaRPr lang="ko-KR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2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2FBDAE42-9CA9-AB34-0029-C941953FBA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91" y="4171641"/>
            <a:ext cx="5303668" cy="3182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AB07301-B890-4AC3-E8B5-39470BA5884C}"/>
              </a:ext>
            </a:extLst>
          </p:cNvPr>
          <p:cNvSpPr txBox="1"/>
          <p:nvPr/>
        </p:nvSpPr>
        <p:spPr>
          <a:xfrm>
            <a:off x="326391" y="278603"/>
            <a:ext cx="426720" cy="380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7DE68E-EA2F-E58C-7D7F-A038ECAFE509}"/>
              </a:ext>
            </a:extLst>
          </p:cNvPr>
          <p:cNvSpPr txBox="1"/>
          <p:nvPr/>
        </p:nvSpPr>
        <p:spPr>
          <a:xfrm>
            <a:off x="326391" y="3763231"/>
            <a:ext cx="426720" cy="380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표 8">
            <a:extLst>
              <a:ext uri="{FF2B5EF4-FFF2-40B4-BE49-F238E27FC236}">
                <a16:creationId xmlns:a16="http://schemas.microsoft.com/office/drawing/2014/main" id="{6A43C460-94FE-2AD5-C9D1-38A79A0A1F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375536"/>
              </p:ext>
            </p:extLst>
          </p:nvPr>
        </p:nvGraphicFramePr>
        <p:xfrm>
          <a:off x="213360" y="4448921"/>
          <a:ext cx="2433320" cy="26406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3320">
                  <a:extLst>
                    <a:ext uri="{9D8B030D-6E8A-4147-A177-3AD203B41FA5}">
                      <a16:colId xmlns:a16="http://schemas.microsoft.com/office/drawing/2014/main" val="683132985"/>
                    </a:ext>
                  </a:extLst>
                </a:gridCol>
              </a:tblGrid>
              <a:tr h="44011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dirty="0"/>
                        <a:t>African trypanosomiasis</a:t>
                      </a:r>
                      <a:endParaRPr lang="ko-KR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947001"/>
                  </a:ext>
                </a:extLst>
              </a:tr>
              <a:tr h="44011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dirty="0"/>
                        <a:t>Human T-cell leukemia virus 1 infection</a:t>
                      </a:r>
                      <a:endParaRPr lang="ko-KR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0124949"/>
                  </a:ext>
                </a:extLst>
              </a:tr>
              <a:tr h="44011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dirty="0"/>
                        <a:t>Malaria</a:t>
                      </a:r>
                      <a:endParaRPr lang="ko-KR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085227"/>
                  </a:ext>
                </a:extLst>
              </a:tr>
              <a:tr h="44011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dirty="0"/>
                        <a:t>Herpes simplex virus 1 infection</a:t>
                      </a:r>
                      <a:endParaRPr lang="ko-KR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255378"/>
                  </a:ext>
                </a:extLst>
              </a:tr>
              <a:tr h="44011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dirty="0"/>
                        <a:t>Cellular senescence</a:t>
                      </a:r>
                      <a:endParaRPr lang="ko-KR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397192"/>
                  </a:ext>
                </a:extLst>
              </a:tr>
              <a:tr h="440110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dirty="0"/>
                        <a:t>Sphingolipid signaling pathway</a:t>
                      </a:r>
                      <a:endParaRPr lang="ko-KR" alt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802873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E82C35C-7E2A-F118-7301-D1BF07CBD9B0}"/>
              </a:ext>
            </a:extLst>
          </p:cNvPr>
          <p:cNvSpPr txBox="1"/>
          <p:nvPr/>
        </p:nvSpPr>
        <p:spPr>
          <a:xfrm>
            <a:off x="3348991" y="7027430"/>
            <a:ext cx="139192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Fold Enrichment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개체 14">
            <a:extLst>
              <a:ext uri="{FF2B5EF4-FFF2-40B4-BE49-F238E27FC236}">
                <a16:creationId xmlns:a16="http://schemas.microsoft.com/office/drawing/2014/main" id="{0349DDFE-6921-6CE7-A64E-50035A5F6D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689813"/>
              </p:ext>
            </p:extLst>
          </p:nvPr>
        </p:nvGraphicFramePr>
        <p:xfrm>
          <a:off x="644746" y="813608"/>
          <a:ext cx="5682957" cy="2960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3" imgW="4928134" imgH="2567606" progId="Prism7.Document">
                  <p:embed/>
                </p:oleObj>
              </mc:Choice>
              <mc:Fallback>
                <p:oleObj name="Prism 7" r:id="rId3" imgW="4928134" imgH="2567606" progId="Prism7.Document">
                  <p:embed/>
                  <p:pic>
                    <p:nvPicPr>
                      <p:cNvPr id="2" name="개체 1">
                        <a:extLst>
                          <a:ext uri="{FF2B5EF4-FFF2-40B4-BE49-F238E27FC236}">
                            <a16:creationId xmlns:a16="http://schemas.microsoft.com/office/drawing/2014/main" id="{22B5BCA2-E6EC-14DA-C3F0-2736C7360F2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4746" y="813608"/>
                        <a:ext cx="5682957" cy="29604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938AF7C-99F5-4C85-9268-4DBC9C4EE2E2}"/>
              </a:ext>
            </a:extLst>
          </p:cNvPr>
          <p:cNvSpPr txBox="1"/>
          <p:nvPr/>
        </p:nvSpPr>
        <p:spPr>
          <a:xfrm>
            <a:off x="753111" y="8506691"/>
            <a:ext cx="1100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S1.</a:t>
            </a:r>
          </a:p>
        </p:txBody>
      </p:sp>
    </p:spTree>
    <p:extLst>
      <p:ext uri="{BB962C8B-B14F-4D97-AF65-F5344CB8AC3E}">
        <p14:creationId xmlns:p14="http://schemas.microsoft.com/office/powerpoint/2010/main" val="3442350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60280F2-717E-2285-E8F0-E275DF60E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49" y="276667"/>
            <a:ext cx="5763102" cy="443315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6534B09-2ADB-4CF6-AA0D-CBD59D18C426}"/>
              </a:ext>
            </a:extLst>
          </p:cNvPr>
          <p:cNvSpPr txBox="1"/>
          <p:nvPr/>
        </p:nvSpPr>
        <p:spPr>
          <a:xfrm>
            <a:off x="1066800" y="5860473"/>
            <a:ext cx="1100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S2.</a:t>
            </a:r>
          </a:p>
        </p:txBody>
      </p:sp>
    </p:spTree>
    <p:extLst>
      <p:ext uri="{BB962C8B-B14F-4D97-AF65-F5344CB8AC3E}">
        <p14:creationId xmlns:p14="http://schemas.microsoft.com/office/powerpoint/2010/main" val="2844778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3032</TotalTime>
  <Words>31</Words>
  <Application>Microsoft Office PowerPoint</Application>
  <PresentationFormat>A4 Paper (210x297 mm)</PresentationFormat>
  <Paragraphs>12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맑은 고딕</vt:lpstr>
      <vt:lpstr>Arial</vt:lpstr>
      <vt:lpstr>Calibri</vt:lpstr>
      <vt:lpstr>Calibri Light</vt:lpstr>
      <vt:lpstr>Office 테마</vt:lpstr>
      <vt:lpstr>Prism 7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김지광</dc:creator>
  <cp:lastModifiedBy>MDPI</cp:lastModifiedBy>
  <cp:revision>31</cp:revision>
  <cp:lastPrinted>2023-02-01T07:11:33Z</cp:lastPrinted>
  <dcterms:created xsi:type="dcterms:W3CDTF">2023-02-01T06:56:25Z</dcterms:created>
  <dcterms:modified xsi:type="dcterms:W3CDTF">2023-03-09T11:17:05Z</dcterms:modified>
</cp:coreProperties>
</file>