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3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SciWri\P58%20Spodoptera\Main%20DEG%20tab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/>
              <a:t>Number of Differentially Expressed TFs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Sheet8!$A$1:$A$17</c:f>
              <c:strCache>
                <c:ptCount val="17"/>
                <c:pt idx="0">
                  <c:v>C2C2-LSD</c:v>
                </c:pt>
                <c:pt idx="1">
                  <c:v>CAMTA</c:v>
                </c:pt>
                <c:pt idx="2">
                  <c:v>GARP-ARR-B</c:v>
                </c:pt>
                <c:pt idx="3">
                  <c:v>GeBP</c:v>
                </c:pt>
                <c:pt idx="4">
                  <c:v>GRF</c:v>
                </c:pt>
                <c:pt idx="5">
                  <c:v>NAC</c:v>
                </c:pt>
                <c:pt idx="6">
                  <c:v>GARP-G2-like</c:v>
                </c:pt>
                <c:pt idx="7">
                  <c:v>Trihelix</c:v>
                </c:pt>
                <c:pt idx="8">
                  <c:v>GRAS</c:v>
                </c:pt>
                <c:pt idx="9">
                  <c:v>MYB</c:v>
                </c:pt>
                <c:pt idx="10">
                  <c:v>bZIP</c:v>
                </c:pt>
                <c:pt idx="11">
                  <c:v>Others</c:v>
                </c:pt>
                <c:pt idx="12">
                  <c:v>AUX/IAA</c:v>
                </c:pt>
                <c:pt idx="13">
                  <c:v>Tify</c:v>
                </c:pt>
                <c:pt idx="14">
                  <c:v>AP2/ERF-ERF</c:v>
                </c:pt>
                <c:pt idx="15">
                  <c:v>bHLH</c:v>
                </c:pt>
                <c:pt idx="16">
                  <c:v>WRKY</c:v>
                </c:pt>
              </c:strCache>
            </c:strRef>
          </c:cat>
          <c:val>
            <c:numRef>
              <c:f>Sheet8!$B$1:$B$17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4</c:v>
                </c:pt>
                <c:pt idx="9">
                  <c:v>4</c:v>
                </c:pt>
                <c:pt idx="10">
                  <c:v>6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  <c:pt idx="14">
                  <c:v>9</c:v>
                </c:pt>
                <c:pt idx="15">
                  <c:v>10</c:v>
                </c:pt>
                <c:pt idx="16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63-4BE0-81D7-937C106186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67501096"/>
        <c:axId val="667503256"/>
      </c:barChart>
      <c:catAx>
        <c:axId val="667501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67503256"/>
        <c:crosses val="autoZero"/>
        <c:auto val="1"/>
        <c:lblAlgn val="ctr"/>
        <c:lblOffset val="100"/>
        <c:noMultiLvlLbl val="0"/>
      </c:catAx>
      <c:valAx>
        <c:axId val="667503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67501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7941E-3E75-4185-307B-93CD6D24D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C825C7-4330-64DC-005A-706094C05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B1E4F-D0ED-1870-4B4E-F49ACB51F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EE1B4-BFD2-A714-615D-B297D7E62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A409B-D4FA-5935-0420-3978F0117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91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70D93-4CC5-C088-B8D5-E197105E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EE92C0-5B6F-D088-8D91-74952AED4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1221C-F07E-81FB-5255-E81FE016E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B4834-1199-24DF-D621-1BD7A076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B5537-D517-6DB0-C057-91D603F50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5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A322FB-0DAA-3994-652A-920C42D825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F9CFC7-E798-5B33-1BC3-10E6EB254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F0493-6468-7355-F69F-5EA9DD9B9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3E51E-5B27-C0BC-1FF0-7D1EA7EF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8D19A-2491-1621-4D49-D9C604EA4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4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5AFE1-5562-C129-67E9-E00A17D20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7A2F0-22BC-F702-D79C-63F92E041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2746E-96DA-B147-C47F-0A7D255CA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9D763-ED85-5260-639D-CD514DFDA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107B5-4B2A-ACF4-C9AB-B42B136F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3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298D0-BE5E-1815-FEE1-B0F66FC44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FBA98-1814-0F21-0140-52372320E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068CC-031D-746E-3E1A-58B18753B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83198-0A93-5624-CCCA-518AF4185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C6DC3-04CF-6F00-4F84-F11CF1900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9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8BCE1-5ACB-CB01-9022-EBAF8C92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28631-623C-FACE-4B37-63AD06BF78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EC7E7-E01E-5716-0BB7-951099D78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172E28-79F0-965B-50E1-1BA76781D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40D952-DDA8-0AC5-E21D-25F7BC1F5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49A7A2-FD23-69D3-EFD6-9058809B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76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75ECB-672A-5A72-BF47-4B98C2243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E3382F-FFCF-C57C-1C82-837D71D68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63FF75-8C8A-2D23-09E9-35A2DAC83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411FC4-684E-99B0-7BB7-9032F5F89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FC8561-EEE7-34D2-BFFE-A4229E537F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C5E0EF-E812-775F-70F4-1F7757A31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9473E9-5CA5-19CD-3231-C7CD9B4AC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1535AC-F69C-4746-1460-82F10B4D8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1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B5F09-C7D9-3BD8-517E-A630007B8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14D9F7-BD02-ADC9-7B93-2114C370B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F85EC3-D258-4D44-A2A0-9CA541F37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7138B-9C8E-02B1-77C9-E009532A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6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7E6385-1964-804A-5D62-B2728443E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214E94-F60A-76F3-5E87-7873FEFBC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A72B1-DD62-260A-7352-63ADA3F4E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D2CCB-C522-A7B3-23A1-67F06B172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DE735-ACF3-B3A6-472A-4441BE3DE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8F20A7-9310-9F33-E33B-FE3CA164B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E6E564-3C95-20A0-D4AE-34389867B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4D595-B964-B6F5-D347-A5AB4714D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97010F-4923-5693-013A-7FEDBD9D9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5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B946D-FE24-04F3-3B22-226F0E43B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0637BC-BC3F-A0E6-4F26-A01CBBBB6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549ACF-E523-02BA-FFE5-F2F4E83A8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A58F5A-E37E-F066-DCF3-FCE2477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BE3F1E-1CB5-CF20-F87F-7CC2603E4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A7D93F-971F-9FB4-307E-E5B1DBA5D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4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310975-E671-1642-E55A-BECCCEF34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5E7DF1-92FB-92B9-A4D6-0414E05DA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0B217-13A5-41A4-A9BF-188EB9AE47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8F5B1-CE98-460F-873B-DDA2E555BFB1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E7872-7CD9-C832-65A6-B6FA57D785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355E1-6441-E1F9-CB8F-39E393393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197E6-1FD5-440F-9E15-D5CC4921E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8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C13F584-5282-62A2-0A16-F71D9588E7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4277972"/>
              </p:ext>
            </p:extLst>
          </p:nvPr>
        </p:nvGraphicFramePr>
        <p:xfrm>
          <a:off x="824632" y="635360"/>
          <a:ext cx="10179625" cy="5423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0893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Authors</dc:creator>
  <cp:lastModifiedBy>Authors</cp:lastModifiedBy>
  <cp:revision>1</cp:revision>
  <dcterms:created xsi:type="dcterms:W3CDTF">2024-05-23T05:43:51Z</dcterms:created>
  <dcterms:modified xsi:type="dcterms:W3CDTF">2024-05-23T05:43:56Z</dcterms:modified>
</cp:coreProperties>
</file>