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 showGuides="1">
      <p:cViewPr varScale="1">
        <p:scale>
          <a:sx n="105" d="100"/>
          <a:sy n="105" d="100"/>
        </p:scale>
        <p:origin x="77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SciWri\P58%20Spodoptera\hormones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SciWri\P58%20Spodoptera\hormones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E:\SciWri\P58%20Spodoptera\hormones.xlsx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Sheet3!$B$2</c:f>
              <c:strCache>
                <c:ptCount val="1"/>
                <c:pt idx="0">
                  <c:v>Abscisic acid</c:v>
                </c:pt>
              </c:strCache>
            </c:strRef>
          </c:tx>
          <c:spPr>
            <a:solidFill>
              <a:schemeClr val="dk1">
                <a:tint val="88500"/>
              </a:schemeClr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935-493E-9D5F-CBB5A36F9A7C}"/>
              </c:ext>
            </c:extLst>
          </c:dPt>
          <c:cat>
            <c:strRef>
              <c:f>Sheet3!$C$1:$D$1</c:f>
              <c:strCache>
                <c:ptCount val="2"/>
                <c:pt idx="0">
                  <c:v>BC</c:v>
                </c:pt>
                <c:pt idx="1">
                  <c:v>CK</c:v>
                </c:pt>
              </c:strCache>
            </c:strRef>
          </c:cat>
          <c:val>
            <c:numRef>
              <c:f>Sheet3!$C$2:$D$2</c:f>
              <c:numCache>
                <c:formatCode>0</c:formatCode>
                <c:ptCount val="2"/>
                <c:pt idx="0">
                  <c:v>21898.411189999999</c:v>
                </c:pt>
                <c:pt idx="1">
                  <c:v>16177.845916666667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35-493E-9D5F-CBB5A36F9A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5"/>
        <c:axId val="694934944"/>
        <c:axId val="694933864"/>
      </c:barChart>
      <c:catAx>
        <c:axId val="69493494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/>
                  <a:t>Treatments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94933864"/>
        <c:crosses val="autoZero"/>
        <c:auto val="1"/>
        <c:lblAlgn val="ctr"/>
        <c:lblOffset val="100"/>
        <c:noMultiLvlLbl val="0"/>
      </c:catAx>
      <c:valAx>
        <c:axId val="6949338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/>
                  <a:t>Sum of relative metabolite intensities (n =3)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949349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Sheet3!$B$3</c:f>
              <c:strCache>
                <c:ptCount val="1"/>
                <c:pt idx="0">
                  <c:v>Jasmonic acid</c:v>
                </c:pt>
              </c:strCache>
            </c:strRef>
          </c:tx>
          <c:spPr>
            <a:solidFill>
              <a:schemeClr val="dk1">
                <a:tint val="88500"/>
              </a:schemeClr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AB9-4EA6-9338-26AB90968E9B}"/>
              </c:ext>
            </c:extLst>
          </c:dPt>
          <c:cat>
            <c:strRef>
              <c:f>Sheet3!$C$1:$D$1</c:f>
              <c:strCache>
                <c:ptCount val="2"/>
                <c:pt idx="0">
                  <c:v>BC</c:v>
                </c:pt>
                <c:pt idx="1">
                  <c:v>CK</c:v>
                </c:pt>
              </c:strCache>
            </c:strRef>
          </c:cat>
          <c:val>
            <c:numRef>
              <c:f>Sheet3!$C$3:$D$3</c:f>
              <c:numCache>
                <c:formatCode>0</c:formatCode>
                <c:ptCount val="2"/>
                <c:pt idx="0">
                  <c:v>2838753.3319999999</c:v>
                </c:pt>
                <c:pt idx="1">
                  <c:v>2181867.7423333335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AB9-4EA6-9338-26AB90968E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5"/>
        <c:axId val="694934944"/>
        <c:axId val="694933864"/>
      </c:barChart>
      <c:catAx>
        <c:axId val="69493494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/>
                  <a:t>Treatments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94933864"/>
        <c:crosses val="autoZero"/>
        <c:auto val="1"/>
        <c:lblAlgn val="ctr"/>
        <c:lblOffset val="100"/>
        <c:noMultiLvlLbl val="0"/>
      </c:catAx>
      <c:valAx>
        <c:axId val="6949338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/>
                  <a:t>Sum of relative metabolite intensities (n =3)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949349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Sheet3!$B$4</c:f>
              <c:strCache>
                <c:ptCount val="1"/>
                <c:pt idx="0">
                  <c:v>Salicylic acid</c:v>
                </c:pt>
              </c:strCache>
            </c:strRef>
          </c:tx>
          <c:spPr>
            <a:solidFill>
              <a:schemeClr val="dk1">
                <a:tint val="88500"/>
              </a:schemeClr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EC1-44D6-981A-943CD10BCBBB}"/>
              </c:ext>
            </c:extLst>
          </c:dPt>
          <c:cat>
            <c:strRef>
              <c:f>Sheet3!$C$1:$D$1</c:f>
              <c:strCache>
                <c:ptCount val="2"/>
                <c:pt idx="0">
                  <c:v>BC</c:v>
                </c:pt>
                <c:pt idx="1">
                  <c:v>CK</c:v>
                </c:pt>
              </c:strCache>
            </c:strRef>
          </c:cat>
          <c:val>
            <c:numRef>
              <c:f>Sheet3!$C$4:$D$4</c:f>
              <c:numCache>
                <c:formatCode>0</c:formatCode>
                <c:ptCount val="2"/>
                <c:pt idx="0">
                  <c:v>305175.64039999997</c:v>
                </c:pt>
                <c:pt idx="1">
                  <c:v>229601.79216666668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EC1-44D6-981A-943CD10BCB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5"/>
        <c:axId val="694934944"/>
        <c:axId val="694933864"/>
      </c:barChart>
      <c:catAx>
        <c:axId val="69493494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/>
                  <a:t>Treatments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94933864"/>
        <c:crosses val="autoZero"/>
        <c:auto val="1"/>
        <c:lblAlgn val="ctr"/>
        <c:lblOffset val="100"/>
        <c:noMultiLvlLbl val="0"/>
      </c:catAx>
      <c:valAx>
        <c:axId val="6949338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/>
                  <a:t>Sum of relative metabolite intensities (n =3)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949349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0.10237</cdr:x>
      <cdr:y>0.08321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154853C5-8CC2-935E-F5CB-596929558AC1}"/>
            </a:ext>
          </a:extLst>
        </cdr:cNvPr>
        <cdr:cNvSpPr txBox="1"/>
      </cdr:nvSpPr>
      <cdr:spPr>
        <a:xfrm xmlns:a="http://schemas.openxmlformats.org/drawingml/2006/main">
          <a:off x="0" y="0"/>
          <a:ext cx="387927" cy="52647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2800" dirty="0">
              <a:latin typeface="Times New Roman" panose="02020603050405020304" pitchFamily="18" charset="0"/>
              <a:cs typeface="Times New Roman" panose="02020603050405020304" pitchFamily="18" charset="0"/>
            </a:rPr>
            <a:t>a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0.13893</cdr:x>
      <cdr:y>0.08321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2474851E-3354-F0E4-D07F-081BDDB2D7DB}"/>
            </a:ext>
          </a:extLst>
        </cdr:cNvPr>
        <cdr:cNvSpPr txBox="1"/>
      </cdr:nvSpPr>
      <cdr:spPr>
        <a:xfrm xmlns:a="http://schemas.openxmlformats.org/drawingml/2006/main">
          <a:off x="0" y="-230909"/>
          <a:ext cx="526473" cy="52647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2800" dirty="0">
              <a:latin typeface="Times New Roman" panose="02020603050405020304" pitchFamily="18" charset="0"/>
              <a:cs typeface="Times New Roman" panose="02020603050405020304" pitchFamily="18" charset="0"/>
            </a:rPr>
            <a:t>b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0.13162</cdr:x>
      <cdr:y>0.07883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71BB12C4-5EC2-6B83-5EF5-F9A930B23BB3}"/>
            </a:ext>
          </a:extLst>
        </cdr:cNvPr>
        <cdr:cNvSpPr txBox="1"/>
      </cdr:nvSpPr>
      <cdr:spPr>
        <a:xfrm xmlns:a="http://schemas.openxmlformats.org/drawingml/2006/main">
          <a:off x="0" y="0"/>
          <a:ext cx="498764" cy="4987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2800" dirty="0">
              <a:latin typeface="Times New Roman" panose="02020603050405020304" pitchFamily="18" charset="0"/>
              <a:cs typeface="Times New Roman" panose="02020603050405020304" pitchFamily="18" charset="0"/>
            </a:rPr>
            <a:t>c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E253E-1EA0-5D9E-69A9-3210172D2C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10A069-5E12-3C6C-E4EA-1E3E702690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C15D52-18D6-C80A-75C1-B1A832F87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0E93C-A9BB-4D32-B706-5738517A5997}" type="datetimeFigureOut">
              <a:rPr lang="en-US" smtClean="0"/>
              <a:t>8/5/2024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76281D-242F-F09D-3137-C2A442E64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AEF1A-0AA9-285B-7389-7A4543097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CFCC3-1623-4061-B94C-B2079472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934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379A88-9822-9D6C-9D56-5E705C6E2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6DB8F7-3BFE-B0DC-E824-952834A080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6EB716-061B-1AF2-8588-6E2D3E3C65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0E93C-A9BB-4D32-B706-5738517A5997}" type="datetimeFigureOut">
              <a:rPr lang="en-US" smtClean="0"/>
              <a:t>8/5/2024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E48440-C9DE-8D80-8015-8534FC685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56226D-E674-49D1-7E2D-B2007D9E6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CFCC3-1623-4061-B94C-B2079472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844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BD2ACCA-1ACA-63C0-0705-CC7FF8A992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E1D0A1-2178-FD57-7F22-B91865F906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D2A1A3-48D6-EFAC-16B2-F21B5CCE90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0E93C-A9BB-4D32-B706-5738517A5997}" type="datetimeFigureOut">
              <a:rPr lang="en-US" smtClean="0"/>
              <a:t>8/5/2024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1F90F6-F319-70E7-67DA-A3580BE3A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65CFDD-3F69-A3F5-6248-85CC8BB80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CFCC3-1623-4061-B94C-B2079472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680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8B1349-A4DF-4EC0-291A-97EDE23CF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F06237-A7E4-0098-E2CE-6DD64EE860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2FEC0B-7730-C497-5180-4C6796D87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0E93C-A9BB-4D32-B706-5738517A5997}" type="datetimeFigureOut">
              <a:rPr lang="en-US" smtClean="0"/>
              <a:t>8/5/2024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D04E10-29AE-0CB6-AF98-9685B5798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5B1A50-F5B1-A88A-1CEC-808A7A3BA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CFCC3-1623-4061-B94C-B2079472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911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03E820-F913-259F-765D-6968CA3004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153E4C-CD39-D4F5-E8BE-AA017B1090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6FF6A0-C5FC-05AE-59EC-5E570788F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0E93C-A9BB-4D32-B706-5738517A5997}" type="datetimeFigureOut">
              <a:rPr lang="en-US" smtClean="0"/>
              <a:t>8/5/2024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8E87AF-1D28-83B6-347D-6C7B2DFC9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134B1A-10A5-1408-8EA1-D30985BAC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CFCC3-1623-4061-B94C-B2079472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78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85679A-1DF1-720F-9DD5-87BDAAFDF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32B606-11A2-64BF-BFEC-53AEC6F2BD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1A4048-0907-8815-DF16-A417671783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141E7B-2DC1-5654-7B9E-2292058942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0E93C-A9BB-4D32-B706-5738517A5997}" type="datetimeFigureOut">
              <a:rPr lang="en-US" smtClean="0"/>
              <a:t>8/5/2024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94B423-4119-BF86-9F91-FE8D823FD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4D380E-A3BD-15B9-E9C0-098DD0A95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CFCC3-1623-4061-B94C-B2079472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890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895B92-6953-E490-C551-D9383C73D3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3D8918-F599-B920-A751-16F89EA778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B99F49-B147-B7CB-884A-87B2BC5FB4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2D942D-29F1-D8F5-FC93-9542F5D3E7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C8A161-7CC4-BEE8-8F40-51796A50BC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2D6E37D-71A5-3EF4-BFDE-9DBD7B7BC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0E93C-A9BB-4D32-B706-5738517A5997}" type="datetimeFigureOut">
              <a:rPr lang="en-US" smtClean="0"/>
              <a:t>8/5/2024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ACCC49-F23A-D863-1391-5CF4F80A4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AB7FE7F-90BA-3A43-978B-3AE8ABDBB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CFCC3-1623-4061-B94C-B2079472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212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EC26AD-BEC5-2078-DE03-D37DDFFF2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E4CBC1-3E30-8509-5678-EDE3EC0A6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0E93C-A9BB-4D32-B706-5738517A5997}" type="datetimeFigureOut">
              <a:rPr lang="en-US" smtClean="0"/>
              <a:t>8/5/2024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C4BE98-BAA4-E3BA-F3D7-519FAB3E2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EE8D47-A62E-7010-F707-CAD8D99AD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CFCC3-1623-4061-B94C-B2079472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110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E6B736-D47F-5991-ED07-67509757D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0E93C-A9BB-4D32-B706-5738517A5997}" type="datetimeFigureOut">
              <a:rPr lang="en-US" smtClean="0"/>
              <a:t>8/5/2024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7653948-FB9E-F77D-14B8-F6891ACB8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2D9CE4-EE0B-18C4-BCF9-ACEB7383E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CFCC3-1623-4061-B94C-B2079472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804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0FF4D-537B-B5E0-7DD7-5F3B065D77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62091A-6DC5-9DAF-A0A0-BC680EF973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84082B-EFD2-6E3C-D348-C181BC7B24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1DCD21-F8D9-B3A7-E60F-5C662D2A6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0E93C-A9BB-4D32-B706-5738517A5997}" type="datetimeFigureOut">
              <a:rPr lang="en-US" smtClean="0"/>
              <a:t>8/5/2024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361E29-ABF8-D3ED-F013-A3764D386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3B6014-E364-D7C8-3EFE-FF6388FDF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CFCC3-1623-4061-B94C-B2079472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957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22543-D0DA-10BE-84C0-3E82710743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7A909E7-B04B-2F71-D344-3C48888B40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0D4D6F-D9BC-C6CE-12FE-E8D43F794A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F33AA6-05B4-A5B5-E35A-2277D19E8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0E93C-A9BB-4D32-B706-5738517A5997}" type="datetimeFigureOut">
              <a:rPr lang="en-US" smtClean="0"/>
              <a:t>8/5/2024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849D51-942A-E54E-D486-6D66523D0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230D1D-8A09-889C-5F01-65873B445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CFCC3-1623-4061-B94C-B2079472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101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E04585-F751-53BC-6DDD-8AA72D389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9E89BC-2771-EAA4-B9FB-576EB937AD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D39BB1-C45A-3F19-F071-5740A5FE0F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0E93C-A9BB-4D32-B706-5738517A5997}" type="datetimeFigureOut">
              <a:rPr lang="en-US" smtClean="0"/>
              <a:t>8/5/2024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FCA7FE-7D55-9F00-B48E-7A6E35529A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CAFEB5-F830-46DA-73C0-7FBD28B738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4CFCC3-1623-4061-B94C-B2079472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358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6FFE108D-69CA-5D43-8A2E-CF3A2A866F8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5159729"/>
              </p:ext>
            </p:extLst>
          </p:nvPr>
        </p:nvGraphicFramePr>
        <p:xfrm>
          <a:off x="198000" y="230909"/>
          <a:ext cx="3789364" cy="632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F9721F3B-6692-E792-8E7A-B8B0E54ECA8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857934"/>
              </p:ext>
            </p:extLst>
          </p:nvPr>
        </p:nvGraphicFramePr>
        <p:xfrm>
          <a:off x="4201318" y="230909"/>
          <a:ext cx="3789364" cy="632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EA66705B-B3E9-62B4-98AA-1A14932E2BF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2776240"/>
              </p:ext>
            </p:extLst>
          </p:nvPr>
        </p:nvGraphicFramePr>
        <p:xfrm>
          <a:off x="8204636" y="230909"/>
          <a:ext cx="3789364" cy="632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8173761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42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Authors</dc:creator>
  <cp:lastModifiedBy>Revision</cp:lastModifiedBy>
  <cp:revision>3</cp:revision>
  <dcterms:created xsi:type="dcterms:W3CDTF">2024-05-17T09:26:52Z</dcterms:created>
  <dcterms:modified xsi:type="dcterms:W3CDTF">2024-08-05T08:49:15Z</dcterms:modified>
</cp:coreProperties>
</file>