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96" r:id="rId3"/>
    <p:sldId id="290" r:id="rId4"/>
    <p:sldId id="297" r:id="rId5"/>
    <p:sldId id="299" r:id="rId6"/>
    <p:sldId id="300" r:id="rId7"/>
    <p:sldId id="301" r:id="rId8"/>
    <p:sldId id="302" r:id="rId9"/>
    <p:sldId id="303" r:id="rId10"/>
    <p:sldId id="304" r:id="rId11"/>
    <p:sldId id="298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86" d="100"/>
          <a:sy n="86" d="100"/>
        </p:scale>
        <p:origin x="1339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77CD78-1923-4114-8A2F-E99BA42E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297" y="3416297"/>
            <a:ext cx="25406" cy="25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04D685-A4C8-496B-81C2-437D6FA47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697" y="3568697"/>
            <a:ext cx="25406" cy="25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965F7D-7C37-460D-AFE2-722376C4C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97" y="3721097"/>
            <a:ext cx="25406" cy="254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563541-5D48-4C4B-8264-9043FBD4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98405">
            <a:off x="4584252" y="4802608"/>
            <a:ext cx="25406" cy="254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380650-7A58-4970-BF39-4B98C4F06B95}"/>
              </a:ext>
            </a:extLst>
          </p:cNvPr>
          <p:cNvSpPr txBox="1"/>
          <p:nvPr/>
        </p:nvSpPr>
        <p:spPr>
          <a:xfrm>
            <a:off x="990600" y="228600"/>
            <a:ext cx="4126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Figure 1. loading for PLS-DA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6E4FD3-7F67-418E-9DC3-32D617E8C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323" y="825497"/>
            <a:ext cx="3168388" cy="5486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CC3F68-AC0B-4FB8-8E04-4848B656D3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1003303"/>
            <a:ext cx="3182615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659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77CD78-1923-4114-8A2F-E99BA42E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297" y="3416297"/>
            <a:ext cx="25406" cy="25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04D685-A4C8-496B-81C2-437D6FA47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697" y="3568697"/>
            <a:ext cx="25406" cy="25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965F7D-7C37-460D-AFE2-722376C4C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97" y="3721097"/>
            <a:ext cx="25406" cy="254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563541-5D48-4C4B-8264-9043FBD4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98405">
            <a:off x="4584252" y="4802608"/>
            <a:ext cx="25406" cy="25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33F552A-0EC6-4D3E-8AD6-FC21A45B4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938"/>
            <a:ext cx="9144000" cy="45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249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77CD78-1923-4114-8A2F-E99BA42E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297" y="3416297"/>
            <a:ext cx="25406" cy="25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04D685-A4C8-496B-81C2-437D6FA47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697" y="3568697"/>
            <a:ext cx="25406" cy="25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965F7D-7C37-460D-AFE2-722376C4C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97" y="3721097"/>
            <a:ext cx="25406" cy="254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563541-5D48-4C4B-8264-9043FBD4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98405">
            <a:off x="4584252" y="4802608"/>
            <a:ext cx="25406" cy="25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073371-0ACA-4661-8FD2-E71E5DF99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938"/>
            <a:ext cx="9144000" cy="45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04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77CD78-1923-4114-8A2F-E99BA42E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297" y="3416297"/>
            <a:ext cx="25406" cy="25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04D685-A4C8-496B-81C2-437D6FA47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697" y="3568697"/>
            <a:ext cx="25406" cy="25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965F7D-7C37-460D-AFE2-722376C4C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97" y="3721097"/>
            <a:ext cx="25406" cy="254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563541-5D48-4C4B-8264-9043FBD4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98405">
            <a:off x="4584252" y="4802608"/>
            <a:ext cx="25406" cy="254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7087CAF-380E-4FCF-9F3A-3A5192338F16}"/>
              </a:ext>
            </a:extLst>
          </p:cNvPr>
          <p:cNvSpPr txBox="1"/>
          <p:nvPr/>
        </p:nvSpPr>
        <p:spPr>
          <a:xfrm>
            <a:off x="457200" y="202472"/>
            <a:ext cx="693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2 Boxplots for metabolites changed in abundance in primary bile pathway. Diets: standard diet (CD); high fat diet (HFD); Times: T1, 78 days of age; T2, 190 days of age; Treatments: ctrl, control; </a:t>
            </a:r>
            <a:r>
              <a:rPr lang="en-US" dirty="0" err="1"/>
              <a:t>tgt</a:t>
            </a:r>
            <a:r>
              <a:rPr lang="en-US" dirty="0"/>
              <a:t>, </a:t>
            </a:r>
            <a:r>
              <a:rPr lang="en-US" dirty="0" err="1"/>
              <a:t>targretin</a:t>
            </a:r>
            <a:r>
              <a:rPr lang="en-US" dirty="0"/>
              <a:t>; </a:t>
            </a:r>
            <a:r>
              <a:rPr lang="en-US" dirty="0" err="1"/>
              <a:t>tmx</a:t>
            </a:r>
            <a:r>
              <a:rPr lang="en-US" dirty="0"/>
              <a:t>, tamoxifen.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5CA035-B732-4D5B-9B57-77E1D66DE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7" y="1600200"/>
            <a:ext cx="9144000" cy="45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626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77CD78-1923-4114-8A2F-E99BA42E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297" y="3416297"/>
            <a:ext cx="25406" cy="25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04D685-A4C8-496B-81C2-437D6FA47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697" y="3568697"/>
            <a:ext cx="25406" cy="25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965F7D-7C37-460D-AFE2-722376C4C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97" y="3721097"/>
            <a:ext cx="25406" cy="254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563541-5D48-4C4B-8264-9043FBD4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98405">
            <a:off x="4584252" y="4802608"/>
            <a:ext cx="25406" cy="254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391C13-2E8B-4C2B-8FCD-C4D857233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5" y="1676400"/>
            <a:ext cx="9144000" cy="45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091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77CD78-1923-4114-8A2F-E99BA42E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297" y="3416297"/>
            <a:ext cx="25406" cy="25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04D685-A4C8-496B-81C2-437D6FA47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697" y="3568697"/>
            <a:ext cx="25406" cy="25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965F7D-7C37-460D-AFE2-722376C4C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97" y="3721097"/>
            <a:ext cx="25406" cy="254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563541-5D48-4C4B-8264-9043FBD4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98405">
            <a:off x="4584252" y="4802608"/>
            <a:ext cx="25406" cy="25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451BE6D-10A2-4794-92FB-04BFA867C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938"/>
            <a:ext cx="9144000" cy="45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59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77CD78-1923-4114-8A2F-E99BA42E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297" y="3416297"/>
            <a:ext cx="25406" cy="25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04D685-A4C8-496B-81C2-437D6FA47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697" y="3568697"/>
            <a:ext cx="25406" cy="25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965F7D-7C37-460D-AFE2-722376C4C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97" y="3721097"/>
            <a:ext cx="25406" cy="254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563541-5D48-4C4B-8264-9043FBD4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98405">
            <a:off x="4584252" y="4802608"/>
            <a:ext cx="25406" cy="25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6F4E72-5BAB-4268-89C9-7956C431D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938"/>
            <a:ext cx="9144000" cy="45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064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77CD78-1923-4114-8A2F-E99BA42E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297" y="3416297"/>
            <a:ext cx="25406" cy="25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04D685-A4C8-496B-81C2-437D6FA47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697" y="3568697"/>
            <a:ext cx="25406" cy="25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965F7D-7C37-460D-AFE2-722376C4C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97" y="3721097"/>
            <a:ext cx="25406" cy="254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563541-5D48-4C4B-8264-9043FBD4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98405">
            <a:off x="4584252" y="4802608"/>
            <a:ext cx="25406" cy="254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FA435D-80AA-4144-9148-1018162F4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103" y="609600"/>
            <a:ext cx="9144000" cy="45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53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77CD78-1923-4114-8A2F-E99BA42E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297" y="3416297"/>
            <a:ext cx="25406" cy="25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04D685-A4C8-496B-81C2-437D6FA47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697" y="3568697"/>
            <a:ext cx="25406" cy="25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965F7D-7C37-460D-AFE2-722376C4C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97" y="3721097"/>
            <a:ext cx="25406" cy="254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563541-5D48-4C4B-8264-9043FBD4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98405">
            <a:off x="4584252" y="4802608"/>
            <a:ext cx="25406" cy="25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7E5461C-A656-4D89-8880-D6AD77D0C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938"/>
            <a:ext cx="9144000" cy="45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96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77CD78-1923-4114-8A2F-E99BA42E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297" y="3416297"/>
            <a:ext cx="25406" cy="25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04D685-A4C8-496B-81C2-437D6FA47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697" y="3568697"/>
            <a:ext cx="25406" cy="25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965F7D-7C37-460D-AFE2-722376C4C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97" y="3721097"/>
            <a:ext cx="25406" cy="254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563541-5D48-4C4B-8264-9043FBD4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98405">
            <a:off x="4584252" y="4802608"/>
            <a:ext cx="25406" cy="25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8ED23AC-0FC2-4AB9-B039-056640F35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938"/>
            <a:ext cx="9144000" cy="45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487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77CD78-1923-4114-8A2F-E99BA42E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297" y="3416297"/>
            <a:ext cx="25406" cy="25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04D685-A4C8-496B-81C2-437D6FA47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697" y="3568697"/>
            <a:ext cx="25406" cy="254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965F7D-7C37-460D-AFE2-722376C4C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097" y="3721097"/>
            <a:ext cx="25406" cy="254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563541-5D48-4C4B-8264-9043FBD4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798405">
            <a:off x="4584252" y="4802608"/>
            <a:ext cx="25406" cy="254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22DF14-183E-45ED-A013-8CB758C08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938"/>
            <a:ext cx="9144000" cy="45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44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56394</TotalTime>
  <Words>64</Words>
  <Application>Microsoft Office PowerPoint</Application>
  <PresentationFormat>On-screen Show (4:3)</PresentationFormat>
  <Paragraphs>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Cao, Zhijun</dc:creator>
  <cp:lastModifiedBy>Cao, Zhijun</cp:lastModifiedBy>
  <cp:revision>171</cp:revision>
  <cp:lastPrinted>2019-04-15T19:32:44Z</cp:lastPrinted>
  <dcterms:created xsi:type="dcterms:W3CDTF">2006-08-16T00:00:00Z</dcterms:created>
  <dcterms:modified xsi:type="dcterms:W3CDTF">2019-07-05T18:47:21Z</dcterms:modified>
</cp:coreProperties>
</file>